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 id="2147483680" r:id="rId2"/>
  </p:sldMasterIdLst>
  <p:notesMasterIdLst>
    <p:notesMasterId r:id="rId15"/>
  </p:notesMasterIdLst>
  <p:sldIdLst>
    <p:sldId id="334" r:id="rId3"/>
    <p:sldId id="318" r:id="rId4"/>
    <p:sldId id="516" r:id="rId5"/>
    <p:sldId id="322" r:id="rId6"/>
    <p:sldId id="340" r:id="rId7"/>
    <p:sldId id="507" r:id="rId8"/>
    <p:sldId id="514" r:id="rId9"/>
    <p:sldId id="515" r:id="rId10"/>
    <p:sldId id="365" r:id="rId11"/>
    <p:sldId id="259" r:id="rId12"/>
    <p:sldId id="513" r:id="rId13"/>
    <p:sldId id="268" r:id="rId14"/>
  </p:sldIdLst>
  <p:sldSz cx="12161838" cy="6858000"/>
  <p:notesSz cx="6858000" cy="9144000"/>
  <p:embeddedFontLst>
    <p:embeddedFont>
      <p:font typeface="Kalam" panose="020B0604020202020204" charset="0"/>
      <p:regular r:id="rId16"/>
      <p:bold r:id="rId17"/>
    </p:embeddedFont>
    <p:embeddedFont>
      <p:font typeface="Quicksand Medium" panose="020B0604020202020204" charset="0"/>
      <p:regular r:id="rId18"/>
      <p:bold r:id="rId19"/>
    </p:embeddedFont>
    <p:embeddedFont>
      <p:font typeface="Arial Rounded MT Bold" panose="020F0704030504030204" pitchFamily="34" charset="0"/>
      <p:regular r:id="rId20"/>
    </p:embeddedFont>
    <p:embeddedFont>
      <p:font typeface="HP001 5 hàng" panose="020B0603050302020204" pitchFamily="34" charset="0"/>
      <p:regular r:id="rId21"/>
      <p:bold r:id="rId22"/>
    </p:embeddedFont>
    <p:embeddedFont>
      <p:font typeface="Fredoka One" panose="020B0604020202020204" charset="0"/>
      <p:regular r:id="rId23"/>
    </p:embeddedFont>
    <p:embeddedFont>
      <p:font typeface="Montserrat" panose="02000505000000020004" pitchFamily="2" charset="0"/>
      <p:regular r:id="rId24"/>
      <p:bold r:id="rId25"/>
      <p:italic r:id="rId26"/>
      <p:boldItalic r:id="rId27"/>
    </p:embeddedFont>
    <p:embeddedFont>
      <p:font typeface="HP001 4 hàng" panose="020B0603050302020204" pitchFamily="34" charset="0"/>
      <p:regular r:id="rId28"/>
      <p:bold r:id="rId29"/>
    </p:embeddedFont>
    <p:embeddedFont>
      <p:font typeface="Bebas Neue" panose="020B0604020202020204" charset="0"/>
      <p:regular r:id="rId30"/>
    </p:embeddedFont>
    <p:embeddedFont>
      <p:font typeface="Arial-Rounded" panose="020B0604020202020204" charset="0"/>
      <p:regular r:id="rId31"/>
    </p:embeddedFont>
    <p:embeddedFont>
      <p:font typeface="HP001" panose="020B0603050302020204" pitchFamily="34" charset="0"/>
      <p:regular r:id="rId32"/>
      <p:bold r:id="rId33"/>
    </p:embeddedFont>
  </p:embeddedFontLst>
  <p:custDataLst>
    <p:tags r:id="rId3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AC8D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D0A9CCA-FA07-4F9C-BD01-891D97483D46}">
  <a:tblStyle styleId="{CD0A9CCA-FA07-4F9C-BD01-891D97483D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053" autoAdjust="0"/>
  </p:normalViewPr>
  <p:slideViewPr>
    <p:cSldViewPr>
      <p:cViewPr varScale="1">
        <p:scale>
          <a:sx n="59" d="100"/>
          <a:sy n="59" d="100"/>
        </p:scale>
        <p:origin x="62" y="149"/>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2356284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2691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ge7f82909be_0_171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4" name="Google Shape;1444;ge7f82909be_0_1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9243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cc9050bdf8_0_1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GV linh động tổ chức hoạt động. Nếu dạy online, GV cho HS đố nhau theo hình thức truyền điện. 1 bạn đó 1 bạn bạn đó trả lời xong lại đố bạn tiếp theo…</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Chim gì e cũng k biết tên nên e gọi là chim ạ</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cc9050bdf8_0_1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Click vào ô trắng, hỏi HS </a:t>
            </a:r>
          </a:p>
        </p:txBody>
      </p:sp>
    </p:spTree>
    <p:extLst>
      <p:ext uri="{BB962C8B-B14F-4D97-AF65-F5344CB8AC3E}">
        <p14:creationId xmlns:p14="http://schemas.microsoft.com/office/powerpoint/2010/main" val="149414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cc9050bdf8_0_1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Bài này có thể cho HS trình bày vở</a:t>
            </a:r>
          </a:p>
        </p:txBody>
      </p:sp>
    </p:spTree>
    <p:extLst>
      <p:ext uri="{BB962C8B-B14F-4D97-AF65-F5344CB8AC3E}">
        <p14:creationId xmlns:p14="http://schemas.microsoft.com/office/powerpoint/2010/main" val="2578196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cc9050bdf8_0_1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HS có thể có nhiều cách hỏi, cách tl phù hợp</a:t>
            </a:r>
          </a:p>
        </p:txBody>
      </p:sp>
    </p:spTree>
    <p:extLst>
      <p:ext uri="{BB962C8B-B14F-4D97-AF65-F5344CB8AC3E}">
        <p14:creationId xmlns:p14="http://schemas.microsoft.com/office/powerpoint/2010/main" val="3322327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cc9050bdf8_0_1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a:t>HS có thể có nhiều cách hỏi, cách tl phù hợp</a:t>
            </a:r>
          </a:p>
        </p:txBody>
      </p:sp>
    </p:spTree>
    <p:extLst>
      <p:ext uri="{BB962C8B-B14F-4D97-AF65-F5344CB8AC3E}">
        <p14:creationId xmlns:p14="http://schemas.microsoft.com/office/powerpoint/2010/main" val="1016832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biết đây chỉ là gợi ý, HS có thể có viết theo cách mình hỏi đáp, tuy nhiên nội dung phải phù hợp</a:t>
            </a:r>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3D44AB91-A8C2-45A2-A8DC-9C24C78B8DEA}" type="slidenum">
              <a:rPr lang="en-US" smtClean="0"/>
              <a:t>9</a:t>
            </a:fld>
            <a:endParaRPr lang="en-US"/>
          </a:p>
        </p:txBody>
      </p:sp>
    </p:spTree>
    <p:extLst>
      <p:ext uri="{BB962C8B-B14F-4D97-AF65-F5344CB8AC3E}">
        <p14:creationId xmlns:p14="http://schemas.microsoft.com/office/powerpoint/2010/main" val="3024851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e7f82909be_0_67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8" name="Google Shape;838;ge7f82909be_0_6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GV có thể cho HS đố nhau bằng trò chơi truyền điện, 1 HS đố 1 HS khác về từ ngữ là tên vật nuôi trong nhà hoặc từ ngữ chỉ đặc điểm bộ phận của vật nuôi</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8"/>
        <p:cNvGrpSpPr/>
        <p:nvPr/>
      </p:nvGrpSpPr>
      <p:grpSpPr>
        <a:xfrm>
          <a:off x="0" y="0"/>
          <a:ext cx="0" cy="0"/>
          <a:chOff x="0" y="0"/>
          <a:chExt cx="0" cy="0"/>
        </a:xfrm>
      </p:grpSpPr>
      <p:grpSp>
        <p:nvGrpSpPr>
          <p:cNvPr id="139" name="Google Shape;139;p8"/>
          <p:cNvGrpSpPr/>
          <p:nvPr/>
        </p:nvGrpSpPr>
        <p:grpSpPr>
          <a:xfrm flipH="1">
            <a:off x="302508" y="2662955"/>
            <a:ext cx="891787" cy="584699"/>
            <a:chOff x="7555450" y="377766"/>
            <a:chExt cx="670499" cy="438524"/>
          </a:xfrm>
        </p:grpSpPr>
        <p:sp>
          <p:nvSpPr>
            <p:cNvPr id="140" name="Google Shape;140;p8"/>
            <p:cNvSpPr/>
            <p:nvPr/>
          </p:nvSpPr>
          <p:spPr>
            <a:xfrm>
              <a:off x="7555450" y="562549"/>
              <a:ext cx="279163" cy="253742"/>
            </a:xfrm>
            <a:custGeom>
              <a:avLst/>
              <a:gdLst/>
              <a:ahLst/>
              <a:cxn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a:off x="8005393" y="377766"/>
              <a:ext cx="142767" cy="126240"/>
            </a:xfrm>
            <a:custGeom>
              <a:avLst/>
              <a:gdLst/>
              <a:ahLst/>
              <a:cxn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a:off x="8139200" y="543433"/>
              <a:ext cx="86749" cy="71483"/>
            </a:xfrm>
            <a:custGeom>
              <a:avLst/>
              <a:gdLst/>
              <a:ahLst/>
              <a:cxn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 name="Google Shape;143;p8"/>
          <p:cNvGrpSpPr/>
          <p:nvPr/>
        </p:nvGrpSpPr>
        <p:grpSpPr>
          <a:xfrm>
            <a:off x="5711103" y="5489654"/>
            <a:ext cx="652020" cy="811748"/>
            <a:chOff x="7376250" y="1989890"/>
            <a:chExt cx="490228" cy="608811"/>
          </a:xfrm>
        </p:grpSpPr>
        <p:sp>
          <p:nvSpPr>
            <p:cNvPr id="144" name="Google Shape;144;p8"/>
            <p:cNvSpPr/>
            <p:nvPr/>
          </p:nvSpPr>
          <p:spPr>
            <a:xfrm>
              <a:off x="7376250" y="2459787"/>
              <a:ext cx="183714" cy="138915"/>
            </a:xfrm>
            <a:custGeom>
              <a:avLst/>
              <a:gdLst/>
              <a:ahLst/>
              <a:cxn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C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a:off x="7526683" y="1989890"/>
              <a:ext cx="339795" cy="261792"/>
            </a:xfrm>
            <a:custGeom>
              <a:avLst/>
              <a:gdLst/>
              <a:ahLst/>
              <a:cxn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C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8"/>
            <p:cNvSpPr/>
            <p:nvPr/>
          </p:nvSpPr>
          <p:spPr>
            <a:xfrm>
              <a:off x="7694358" y="2297909"/>
              <a:ext cx="124459" cy="99838"/>
            </a:xfrm>
            <a:custGeom>
              <a:avLst/>
              <a:gdLst/>
              <a:ahLst/>
              <a:cxn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CE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 name="Google Shape;147;p8"/>
          <p:cNvGrpSpPr/>
          <p:nvPr/>
        </p:nvGrpSpPr>
        <p:grpSpPr>
          <a:xfrm rot="-784911">
            <a:off x="10617727" y="1855914"/>
            <a:ext cx="1484251" cy="2317689"/>
            <a:chOff x="8424000" y="2335625"/>
            <a:chExt cx="981301" cy="1528532"/>
          </a:xfrm>
        </p:grpSpPr>
        <p:sp>
          <p:nvSpPr>
            <p:cNvPr id="148" name="Google Shape;148;p8"/>
            <p:cNvSpPr/>
            <p:nvPr/>
          </p:nvSpPr>
          <p:spPr>
            <a:xfrm>
              <a:off x="9155054" y="2569286"/>
              <a:ext cx="250248" cy="432683"/>
            </a:xfrm>
            <a:custGeom>
              <a:avLst/>
              <a:gdLst/>
              <a:ahLst/>
              <a:cxnLst/>
              <a:rect l="l" t="t" r="r" b="b"/>
              <a:pathLst>
                <a:path w="3229" h="5583" extrusionOk="0">
                  <a:moveTo>
                    <a:pt x="1323" y="1"/>
                  </a:moveTo>
                  <a:cubicBezTo>
                    <a:pt x="1109" y="1"/>
                    <a:pt x="914" y="59"/>
                    <a:pt x="720" y="156"/>
                  </a:cubicBezTo>
                  <a:cubicBezTo>
                    <a:pt x="584" y="215"/>
                    <a:pt x="428" y="351"/>
                    <a:pt x="331" y="506"/>
                  </a:cubicBezTo>
                  <a:cubicBezTo>
                    <a:pt x="234" y="662"/>
                    <a:pt x="156" y="837"/>
                    <a:pt x="117" y="1012"/>
                  </a:cubicBezTo>
                  <a:cubicBezTo>
                    <a:pt x="0" y="1479"/>
                    <a:pt x="39" y="1984"/>
                    <a:pt x="59" y="2373"/>
                  </a:cubicBezTo>
                  <a:cubicBezTo>
                    <a:pt x="117" y="2821"/>
                    <a:pt x="214" y="3288"/>
                    <a:pt x="389" y="3891"/>
                  </a:cubicBezTo>
                  <a:cubicBezTo>
                    <a:pt x="448" y="4182"/>
                    <a:pt x="545" y="4474"/>
                    <a:pt x="700" y="4844"/>
                  </a:cubicBezTo>
                  <a:cubicBezTo>
                    <a:pt x="778" y="5038"/>
                    <a:pt x="837" y="5213"/>
                    <a:pt x="914" y="5388"/>
                  </a:cubicBezTo>
                  <a:cubicBezTo>
                    <a:pt x="895" y="5466"/>
                    <a:pt x="934" y="5544"/>
                    <a:pt x="992" y="5563"/>
                  </a:cubicBezTo>
                  <a:cubicBezTo>
                    <a:pt x="1012" y="5583"/>
                    <a:pt x="1070" y="5583"/>
                    <a:pt x="1089" y="5583"/>
                  </a:cubicBezTo>
                  <a:cubicBezTo>
                    <a:pt x="1128" y="5583"/>
                    <a:pt x="1187" y="5563"/>
                    <a:pt x="1226" y="5524"/>
                  </a:cubicBezTo>
                  <a:lnTo>
                    <a:pt x="1303" y="5446"/>
                  </a:lnTo>
                  <a:lnTo>
                    <a:pt x="1595" y="5077"/>
                  </a:lnTo>
                  <a:cubicBezTo>
                    <a:pt x="1673" y="5019"/>
                    <a:pt x="1712" y="4902"/>
                    <a:pt x="1790" y="4844"/>
                  </a:cubicBezTo>
                  <a:cubicBezTo>
                    <a:pt x="1945" y="4649"/>
                    <a:pt x="2081" y="4455"/>
                    <a:pt x="2237" y="4241"/>
                  </a:cubicBezTo>
                  <a:cubicBezTo>
                    <a:pt x="2373" y="4007"/>
                    <a:pt x="2529" y="3754"/>
                    <a:pt x="2665" y="3482"/>
                  </a:cubicBezTo>
                  <a:cubicBezTo>
                    <a:pt x="2820" y="3210"/>
                    <a:pt x="2918" y="2937"/>
                    <a:pt x="3015" y="2685"/>
                  </a:cubicBezTo>
                  <a:cubicBezTo>
                    <a:pt x="3112" y="2412"/>
                    <a:pt x="3171" y="2140"/>
                    <a:pt x="3209" y="1868"/>
                  </a:cubicBezTo>
                  <a:cubicBezTo>
                    <a:pt x="3229" y="1615"/>
                    <a:pt x="3229" y="1362"/>
                    <a:pt x="3171" y="1148"/>
                  </a:cubicBezTo>
                  <a:cubicBezTo>
                    <a:pt x="3132" y="934"/>
                    <a:pt x="3015" y="701"/>
                    <a:pt x="2859" y="545"/>
                  </a:cubicBezTo>
                  <a:cubicBezTo>
                    <a:pt x="2684" y="370"/>
                    <a:pt x="2470" y="215"/>
                    <a:pt x="2179" y="117"/>
                  </a:cubicBezTo>
                  <a:cubicBezTo>
                    <a:pt x="2042" y="78"/>
                    <a:pt x="1867" y="59"/>
                    <a:pt x="1751" y="20"/>
                  </a:cubicBezTo>
                  <a:cubicBezTo>
                    <a:pt x="1634" y="20"/>
                    <a:pt x="1498" y="1"/>
                    <a:pt x="13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8"/>
            <p:cNvSpPr/>
            <p:nvPr/>
          </p:nvSpPr>
          <p:spPr>
            <a:xfrm>
              <a:off x="8424000" y="3007934"/>
              <a:ext cx="521575" cy="284967"/>
            </a:xfrm>
            <a:custGeom>
              <a:avLst/>
              <a:gdLst/>
              <a:ahLst/>
              <a:cxnLst/>
              <a:rect l="l" t="t" r="r" b="b"/>
              <a:pathLst>
                <a:path w="6730" h="3677" extrusionOk="0">
                  <a:moveTo>
                    <a:pt x="2801" y="0"/>
                  </a:moveTo>
                  <a:cubicBezTo>
                    <a:pt x="2529" y="0"/>
                    <a:pt x="2237" y="39"/>
                    <a:pt x="1965" y="59"/>
                  </a:cubicBezTo>
                  <a:cubicBezTo>
                    <a:pt x="1692" y="78"/>
                    <a:pt x="1459" y="156"/>
                    <a:pt x="1245" y="234"/>
                  </a:cubicBezTo>
                  <a:cubicBezTo>
                    <a:pt x="992" y="331"/>
                    <a:pt x="778" y="428"/>
                    <a:pt x="603" y="545"/>
                  </a:cubicBezTo>
                  <a:cubicBezTo>
                    <a:pt x="506" y="623"/>
                    <a:pt x="409" y="681"/>
                    <a:pt x="370" y="759"/>
                  </a:cubicBezTo>
                  <a:cubicBezTo>
                    <a:pt x="292" y="837"/>
                    <a:pt x="214" y="934"/>
                    <a:pt x="175" y="1031"/>
                  </a:cubicBezTo>
                  <a:cubicBezTo>
                    <a:pt x="78" y="1226"/>
                    <a:pt x="0" y="1440"/>
                    <a:pt x="0" y="1654"/>
                  </a:cubicBezTo>
                  <a:cubicBezTo>
                    <a:pt x="0" y="1906"/>
                    <a:pt x="39" y="2140"/>
                    <a:pt x="175" y="2432"/>
                  </a:cubicBezTo>
                  <a:cubicBezTo>
                    <a:pt x="292" y="2723"/>
                    <a:pt x="467" y="2976"/>
                    <a:pt x="681" y="3171"/>
                  </a:cubicBezTo>
                  <a:cubicBezTo>
                    <a:pt x="876" y="3326"/>
                    <a:pt x="1090" y="3482"/>
                    <a:pt x="1381" y="3560"/>
                  </a:cubicBezTo>
                  <a:cubicBezTo>
                    <a:pt x="1595" y="3618"/>
                    <a:pt x="1867" y="3676"/>
                    <a:pt x="2159" y="3676"/>
                  </a:cubicBezTo>
                  <a:lnTo>
                    <a:pt x="2179" y="3676"/>
                  </a:lnTo>
                  <a:cubicBezTo>
                    <a:pt x="2451" y="3676"/>
                    <a:pt x="2743" y="3657"/>
                    <a:pt x="3093" y="3579"/>
                  </a:cubicBezTo>
                  <a:cubicBezTo>
                    <a:pt x="3346" y="3521"/>
                    <a:pt x="3676" y="3462"/>
                    <a:pt x="4026" y="3326"/>
                  </a:cubicBezTo>
                  <a:cubicBezTo>
                    <a:pt x="4299" y="3268"/>
                    <a:pt x="4571" y="3171"/>
                    <a:pt x="4843" y="3093"/>
                  </a:cubicBezTo>
                  <a:cubicBezTo>
                    <a:pt x="4999" y="3034"/>
                    <a:pt x="5154" y="2996"/>
                    <a:pt x="5329" y="2937"/>
                  </a:cubicBezTo>
                  <a:cubicBezTo>
                    <a:pt x="5738" y="2821"/>
                    <a:pt x="6049" y="2723"/>
                    <a:pt x="6419" y="2684"/>
                  </a:cubicBezTo>
                  <a:cubicBezTo>
                    <a:pt x="6438" y="2684"/>
                    <a:pt x="6458" y="2684"/>
                    <a:pt x="6496" y="2645"/>
                  </a:cubicBezTo>
                  <a:lnTo>
                    <a:pt x="6516" y="2645"/>
                  </a:lnTo>
                  <a:cubicBezTo>
                    <a:pt x="6555" y="2645"/>
                    <a:pt x="6594" y="2645"/>
                    <a:pt x="6613" y="2626"/>
                  </a:cubicBezTo>
                  <a:cubicBezTo>
                    <a:pt x="6710" y="2587"/>
                    <a:pt x="6730" y="2490"/>
                    <a:pt x="6691" y="2393"/>
                  </a:cubicBezTo>
                  <a:cubicBezTo>
                    <a:pt x="6613" y="2237"/>
                    <a:pt x="6516" y="2062"/>
                    <a:pt x="6380" y="1887"/>
                  </a:cubicBezTo>
                  <a:cubicBezTo>
                    <a:pt x="6263" y="1712"/>
                    <a:pt x="6146" y="1537"/>
                    <a:pt x="6030" y="1401"/>
                  </a:cubicBezTo>
                  <a:cubicBezTo>
                    <a:pt x="5777" y="1109"/>
                    <a:pt x="5485" y="856"/>
                    <a:pt x="5154" y="623"/>
                  </a:cubicBezTo>
                  <a:cubicBezTo>
                    <a:pt x="4999" y="526"/>
                    <a:pt x="4843" y="428"/>
                    <a:pt x="4629" y="331"/>
                  </a:cubicBezTo>
                  <a:cubicBezTo>
                    <a:pt x="4474" y="253"/>
                    <a:pt x="4338" y="175"/>
                    <a:pt x="4201" y="156"/>
                  </a:cubicBezTo>
                  <a:cubicBezTo>
                    <a:pt x="3987" y="78"/>
                    <a:pt x="3735" y="39"/>
                    <a:pt x="3540" y="0"/>
                  </a:cubicBezTo>
                  <a:cubicBezTo>
                    <a:pt x="3462" y="13"/>
                    <a:pt x="3382" y="18"/>
                    <a:pt x="3301" y="18"/>
                  </a:cubicBezTo>
                  <a:cubicBezTo>
                    <a:pt x="3138" y="18"/>
                    <a:pt x="2970" y="0"/>
                    <a:pt x="2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8"/>
            <p:cNvSpPr/>
            <p:nvPr/>
          </p:nvSpPr>
          <p:spPr>
            <a:xfrm>
              <a:off x="8521960" y="2335625"/>
              <a:ext cx="530643" cy="491505"/>
            </a:xfrm>
            <a:custGeom>
              <a:avLst/>
              <a:gdLst/>
              <a:ahLst/>
              <a:cxnLst/>
              <a:rect l="l" t="t" r="r" b="b"/>
              <a:pathLst>
                <a:path w="6847" h="6342" extrusionOk="0">
                  <a:moveTo>
                    <a:pt x="2510" y="1"/>
                  </a:moveTo>
                  <a:cubicBezTo>
                    <a:pt x="2354" y="20"/>
                    <a:pt x="2179" y="20"/>
                    <a:pt x="2043" y="20"/>
                  </a:cubicBezTo>
                  <a:cubicBezTo>
                    <a:pt x="1868" y="20"/>
                    <a:pt x="1693" y="59"/>
                    <a:pt x="1537" y="79"/>
                  </a:cubicBezTo>
                  <a:cubicBezTo>
                    <a:pt x="1401" y="98"/>
                    <a:pt x="1265" y="157"/>
                    <a:pt x="1148" y="195"/>
                  </a:cubicBezTo>
                  <a:cubicBezTo>
                    <a:pt x="992" y="254"/>
                    <a:pt x="876" y="312"/>
                    <a:pt x="779" y="390"/>
                  </a:cubicBezTo>
                  <a:cubicBezTo>
                    <a:pt x="584" y="507"/>
                    <a:pt x="409" y="701"/>
                    <a:pt x="292" y="896"/>
                  </a:cubicBezTo>
                  <a:cubicBezTo>
                    <a:pt x="234" y="993"/>
                    <a:pt x="195" y="1090"/>
                    <a:pt x="137" y="1226"/>
                  </a:cubicBezTo>
                  <a:cubicBezTo>
                    <a:pt x="98" y="1343"/>
                    <a:pt x="78" y="1479"/>
                    <a:pt x="39" y="1576"/>
                  </a:cubicBezTo>
                  <a:cubicBezTo>
                    <a:pt x="1" y="1810"/>
                    <a:pt x="1" y="2043"/>
                    <a:pt x="20" y="2335"/>
                  </a:cubicBezTo>
                  <a:cubicBezTo>
                    <a:pt x="39" y="2568"/>
                    <a:pt x="98" y="2821"/>
                    <a:pt x="195" y="3113"/>
                  </a:cubicBezTo>
                  <a:cubicBezTo>
                    <a:pt x="253" y="3366"/>
                    <a:pt x="390" y="3619"/>
                    <a:pt x="526" y="3852"/>
                  </a:cubicBezTo>
                  <a:cubicBezTo>
                    <a:pt x="681" y="4085"/>
                    <a:pt x="837" y="4299"/>
                    <a:pt x="1051" y="4474"/>
                  </a:cubicBezTo>
                  <a:cubicBezTo>
                    <a:pt x="1381" y="4786"/>
                    <a:pt x="1770" y="5077"/>
                    <a:pt x="2237" y="5330"/>
                  </a:cubicBezTo>
                  <a:cubicBezTo>
                    <a:pt x="2626" y="5544"/>
                    <a:pt x="3093" y="5719"/>
                    <a:pt x="3599" y="5855"/>
                  </a:cubicBezTo>
                  <a:cubicBezTo>
                    <a:pt x="4416" y="6108"/>
                    <a:pt x="5291" y="6205"/>
                    <a:pt x="6147" y="6303"/>
                  </a:cubicBezTo>
                  <a:lnTo>
                    <a:pt x="6574" y="6341"/>
                  </a:lnTo>
                  <a:cubicBezTo>
                    <a:pt x="6613" y="6341"/>
                    <a:pt x="6633" y="6341"/>
                    <a:pt x="6633" y="6322"/>
                  </a:cubicBezTo>
                  <a:lnTo>
                    <a:pt x="6711" y="6322"/>
                  </a:lnTo>
                  <a:cubicBezTo>
                    <a:pt x="6749" y="6322"/>
                    <a:pt x="6808" y="6283"/>
                    <a:pt x="6827" y="6244"/>
                  </a:cubicBezTo>
                  <a:cubicBezTo>
                    <a:pt x="6847" y="6205"/>
                    <a:pt x="6847" y="6147"/>
                    <a:pt x="6847" y="6108"/>
                  </a:cubicBezTo>
                  <a:cubicBezTo>
                    <a:pt x="6808" y="5466"/>
                    <a:pt x="6691" y="4844"/>
                    <a:pt x="6497" y="4202"/>
                  </a:cubicBezTo>
                  <a:cubicBezTo>
                    <a:pt x="6263" y="3521"/>
                    <a:pt x="5972" y="2879"/>
                    <a:pt x="5641" y="2315"/>
                  </a:cubicBezTo>
                  <a:cubicBezTo>
                    <a:pt x="5252" y="1674"/>
                    <a:pt x="4805" y="1168"/>
                    <a:pt x="4299" y="779"/>
                  </a:cubicBezTo>
                  <a:cubicBezTo>
                    <a:pt x="4065" y="584"/>
                    <a:pt x="3774" y="409"/>
                    <a:pt x="3443" y="273"/>
                  </a:cubicBezTo>
                  <a:cubicBezTo>
                    <a:pt x="3151" y="157"/>
                    <a:pt x="2840" y="59"/>
                    <a:pt x="25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8"/>
            <p:cNvSpPr/>
            <p:nvPr/>
          </p:nvSpPr>
          <p:spPr>
            <a:xfrm>
              <a:off x="8591322" y="2388402"/>
              <a:ext cx="467325" cy="446245"/>
            </a:xfrm>
            <a:custGeom>
              <a:avLst/>
              <a:gdLst/>
              <a:ahLst/>
              <a:cxnLst/>
              <a:rect l="l" t="t" r="r" b="b"/>
              <a:pathLst>
                <a:path w="6030" h="5758" extrusionOk="0">
                  <a:moveTo>
                    <a:pt x="1439" y="1"/>
                  </a:moveTo>
                  <a:cubicBezTo>
                    <a:pt x="1342" y="20"/>
                    <a:pt x="1264" y="20"/>
                    <a:pt x="1187" y="20"/>
                  </a:cubicBezTo>
                  <a:cubicBezTo>
                    <a:pt x="1089" y="20"/>
                    <a:pt x="992" y="20"/>
                    <a:pt x="875" y="59"/>
                  </a:cubicBezTo>
                  <a:cubicBezTo>
                    <a:pt x="681" y="98"/>
                    <a:pt x="506" y="176"/>
                    <a:pt x="370" y="312"/>
                  </a:cubicBezTo>
                  <a:cubicBezTo>
                    <a:pt x="253" y="409"/>
                    <a:pt x="156" y="565"/>
                    <a:pt x="78" y="740"/>
                  </a:cubicBezTo>
                  <a:cubicBezTo>
                    <a:pt x="59" y="798"/>
                    <a:pt x="20" y="895"/>
                    <a:pt x="20" y="973"/>
                  </a:cubicBezTo>
                  <a:cubicBezTo>
                    <a:pt x="20" y="1051"/>
                    <a:pt x="0" y="1148"/>
                    <a:pt x="20" y="1265"/>
                  </a:cubicBezTo>
                  <a:cubicBezTo>
                    <a:pt x="59" y="1401"/>
                    <a:pt x="78" y="1557"/>
                    <a:pt x="175" y="1751"/>
                  </a:cubicBezTo>
                  <a:cubicBezTo>
                    <a:pt x="253" y="1926"/>
                    <a:pt x="311" y="2062"/>
                    <a:pt x="467" y="2257"/>
                  </a:cubicBezTo>
                  <a:cubicBezTo>
                    <a:pt x="564" y="2412"/>
                    <a:pt x="681" y="2549"/>
                    <a:pt x="856" y="2704"/>
                  </a:cubicBezTo>
                  <a:cubicBezTo>
                    <a:pt x="992" y="2840"/>
                    <a:pt x="1148" y="2957"/>
                    <a:pt x="1342" y="3093"/>
                  </a:cubicBezTo>
                  <a:cubicBezTo>
                    <a:pt x="1673" y="3327"/>
                    <a:pt x="2042" y="3521"/>
                    <a:pt x="2392" y="3696"/>
                  </a:cubicBezTo>
                  <a:lnTo>
                    <a:pt x="2529" y="3774"/>
                  </a:lnTo>
                  <a:lnTo>
                    <a:pt x="2606" y="3793"/>
                  </a:lnTo>
                  <a:lnTo>
                    <a:pt x="2684" y="3832"/>
                  </a:lnTo>
                  <a:lnTo>
                    <a:pt x="2918" y="3968"/>
                  </a:lnTo>
                  <a:cubicBezTo>
                    <a:pt x="3073" y="4027"/>
                    <a:pt x="3209" y="4105"/>
                    <a:pt x="3346" y="4202"/>
                  </a:cubicBezTo>
                  <a:lnTo>
                    <a:pt x="3443" y="4260"/>
                  </a:lnTo>
                  <a:lnTo>
                    <a:pt x="3501" y="4280"/>
                  </a:lnTo>
                  <a:cubicBezTo>
                    <a:pt x="4221" y="4688"/>
                    <a:pt x="5077" y="5155"/>
                    <a:pt x="5874" y="5738"/>
                  </a:cubicBezTo>
                  <a:cubicBezTo>
                    <a:pt x="5913" y="5738"/>
                    <a:pt x="5913" y="5758"/>
                    <a:pt x="5932" y="5758"/>
                  </a:cubicBezTo>
                  <a:cubicBezTo>
                    <a:pt x="5952" y="5758"/>
                    <a:pt x="6010" y="5738"/>
                    <a:pt x="6010" y="5719"/>
                  </a:cubicBezTo>
                  <a:cubicBezTo>
                    <a:pt x="6030" y="5660"/>
                    <a:pt x="6030" y="5622"/>
                    <a:pt x="5971" y="5563"/>
                  </a:cubicBezTo>
                  <a:lnTo>
                    <a:pt x="5932" y="5544"/>
                  </a:lnTo>
                  <a:lnTo>
                    <a:pt x="5913" y="5524"/>
                  </a:lnTo>
                  <a:cubicBezTo>
                    <a:pt x="5932" y="5466"/>
                    <a:pt x="5932" y="5427"/>
                    <a:pt x="5913" y="5388"/>
                  </a:cubicBezTo>
                  <a:cubicBezTo>
                    <a:pt x="5835" y="5194"/>
                    <a:pt x="5757" y="5038"/>
                    <a:pt x="5679" y="4844"/>
                  </a:cubicBezTo>
                  <a:cubicBezTo>
                    <a:pt x="5621" y="4649"/>
                    <a:pt x="5524" y="4455"/>
                    <a:pt x="5446" y="4221"/>
                  </a:cubicBezTo>
                  <a:cubicBezTo>
                    <a:pt x="5271" y="3813"/>
                    <a:pt x="5096" y="3424"/>
                    <a:pt x="4901" y="3093"/>
                  </a:cubicBezTo>
                  <a:cubicBezTo>
                    <a:pt x="4707" y="2704"/>
                    <a:pt x="4493" y="2354"/>
                    <a:pt x="4279" y="2023"/>
                  </a:cubicBezTo>
                  <a:cubicBezTo>
                    <a:pt x="4065" y="1693"/>
                    <a:pt x="3773" y="1382"/>
                    <a:pt x="3482" y="1090"/>
                  </a:cubicBezTo>
                  <a:cubicBezTo>
                    <a:pt x="3190" y="818"/>
                    <a:pt x="2859" y="604"/>
                    <a:pt x="2529" y="409"/>
                  </a:cubicBezTo>
                  <a:cubicBezTo>
                    <a:pt x="2140" y="195"/>
                    <a:pt x="1770" y="40"/>
                    <a:pt x="14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a:off x="8472205" y="3075746"/>
              <a:ext cx="462830" cy="155310"/>
            </a:xfrm>
            <a:custGeom>
              <a:avLst/>
              <a:gdLst/>
              <a:ahLst/>
              <a:cxnLst/>
              <a:rect l="l" t="t" r="r" b="b"/>
              <a:pathLst>
                <a:path w="5972" h="2004" extrusionOk="0">
                  <a:moveTo>
                    <a:pt x="1654" y="1"/>
                  </a:moveTo>
                  <a:cubicBezTo>
                    <a:pt x="1421" y="1"/>
                    <a:pt x="1226" y="40"/>
                    <a:pt x="1051" y="59"/>
                  </a:cubicBezTo>
                  <a:cubicBezTo>
                    <a:pt x="837" y="98"/>
                    <a:pt x="506" y="195"/>
                    <a:pt x="273" y="448"/>
                  </a:cubicBezTo>
                  <a:cubicBezTo>
                    <a:pt x="98" y="623"/>
                    <a:pt x="1" y="837"/>
                    <a:pt x="1" y="1051"/>
                  </a:cubicBezTo>
                  <a:cubicBezTo>
                    <a:pt x="1" y="1265"/>
                    <a:pt x="98" y="1498"/>
                    <a:pt x="273" y="1634"/>
                  </a:cubicBezTo>
                  <a:cubicBezTo>
                    <a:pt x="468" y="1809"/>
                    <a:pt x="740" y="1926"/>
                    <a:pt x="1070" y="1984"/>
                  </a:cubicBezTo>
                  <a:cubicBezTo>
                    <a:pt x="1187" y="2004"/>
                    <a:pt x="1343" y="2004"/>
                    <a:pt x="1459" y="2004"/>
                  </a:cubicBezTo>
                  <a:lnTo>
                    <a:pt x="1907" y="2004"/>
                  </a:lnTo>
                  <a:cubicBezTo>
                    <a:pt x="2218" y="2004"/>
                    <a:pt x="2529" y="1946"/>
                    <a:pt x="2840" y="1926"/>
                  </a:cubicBezTo>
                  <a:cubicBezTo>
                    <a:pt x="2996" y="1907"/>
                    <a:pt x="3113" y="1907"/>
                    <a:pt x="3268" y="1887"/>
                  </a:cubicBezTo>
                  <a:cubicBezTo>
                    <a:pt x="3774" y="1809"/>
                    <a:pt x="4260" y="1751"/>
                    <a:pt x="4746" y="1732"/>
                  </a:cubicBezTo>
                  <a:lnTo>
                    <a:pt x="4844" y="1732"/>
                  </a:lnTo>
                  <a:cubicBezTo>
                    <a:pt x="5213" y="1732"/>
                    <a:pt x="5544" y="1751"/>
                    <a:pt x="5874" y="1829"/>
                  </a:cubicBezTo>
                  <a:cubicBezTo>
                    <a:pt x="5913" y="1829"/>
                    <a:pt x="5972" y="1790"/>
                    <a:pt x="5972" y="1751"/>
                  </a:cubicBezTo>
                  <a:cubicBezTo>
                    <a:pt x="5972" y="1712"/>
                    <a:pt x="5933" y="1654"/>
                    <a:pt x="5894" y="1654"/>
                  </a:cubicBezTo>
                  <a:cubicBezTo>
                    <a:pt x="5913" y="1634"/>
                    <a:pt x="5933" y="1595"/>
                    <a:pt x="5913" y="1537"/>
                  </a:cubicBezTo>
                  <a:cubicBezTo>
                    <a:pt x="5913" y="1498"/>
                    <a:pt x="5894" y="1440"/>
                    <a:pt x="5836" y="1401"/>
                  </a:cubicBezTo>
                  <a:cubicBezTo>
                    <a:pt x="5213" y="876"/>
                    <a:pt x="4435" y="526"/>
                    <a:pt x="3541" y="253"/>
                  </a:cubicBezTo>
                  <a:cubicBezTo>
                    <a:pt x="3113" y="137"/>
                    <a:pt x="2685" y="59"/>
                    <a:pt x="2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9192719" y="2597961"/>
              <a:ext cx="135702" cy="404008"/>
            </a:xfrm>
            <a:custGeom>
              <a:avLst/>
              <a:gdLst/>
              <a:ahLst/>
              <a:cxnLst/>
              <a:rect l="l" t="t" r="r" b="b"/>
              <a:pathLst>
                <a:path w="1751" h="5213" extrusionOk="0">
                  <a:moveTo>
                    <a:pt x="895" y="0"/>
                  </a:moveTo>
                  <a:cubicBezTo>
                    <a:pt x="798" y="0"/>
                    <a:pt x="720" y="20"/>
                    <a:pt x="681" y="39"/>
                  </a:cubicBezTo>
                  <a:cubicBezTo>
                    <a:pt x="603" y="78"/>
                    <a:pt x="526" y="117"/>
                    <a:pt x="487" y="175"/>
                  </a:cubicBezTo>
                  <a:cubicBezTo>
                    <a:pt x="390" y="234"/>
                    <a:pt x="331" y="331"/>
                    <a:pt x="292" y="409"/>
                  </a:cubicBezTo>
                  <a:cubicBezTo>
                    <a:pt x="195" y="564"/>
                    <a:pt x="137" y="759"/>
                    <a:pt x="98" y="895"/>
                  </a:cubicBezTo>
                  <a:cubicBezTo>
                    <a:pt x="39" y="1070"/>
                    <a:pt x="20" y="1245"/>
                    <a:pt x="1" y="1459"/>
                  </a:cubicBezTo>
                  <a:lnTo>
                    <a:pt x="1" y="2023"/>
                  </a:lnTo>
                  <a:cubicBezTo>
                    <a:pt x="20" y="2237"/>
                    <a:pt x="20" y="2431"/>
                    <a:pt x="78" y="2665"/>
                  </a:cubicBezTo>
                  <a:cubicBezTo>
                    <a:pt x="98" y="2918"/>
                    <a:pt x="137" y="3151"/>
                    <a:pt x="195" y="3423"/>
                  </a:cubicBezTo>
                  <a:lnTo>
                    <a:pt x="195" y="3443"/>
                  </a:lnTo>
                  <a:cubicBezTo>
                    <a:pt x="273" y="3832"/>
                    <a:pt x="331" y="4298"/>
                    <a:pt x="370" y="4726"/>
                  </a:cubicBezTo>
                  <a:lnTo>
                    <a:pt x="370" y="5115"/>
                  </a:lnTo>
                  <a:cubicBezTo>
                    <a:pt x="370" y="5174"/>
                    <a:pt x="390" y="5213"/>
                    <a:pt x="428" y="5213"/>
                  </a:cubicBezTo>
                  <a:cubicBezTo>
                    <a:pt x="487" y="5213"/>
                    <a:pt x="526" y="5193"/>
                    <a:pt x="526" y="5154"/>
                  </a:cubicBezTo>
                  <a:lnTo>
                    <a:pt x="526" y="5096"/>
                  </a:lnTo>
                  <a:lnTo>
                    <a:pt x="526" y="5076"/>
                  </a:lnTo>
                  <a:lnTo>
                    <a:pt x="565" y="5076"/>
                  </a:lnTo>
                  <a:cubicBezTo>
                    <a:pt x="623" y="5076"/>
                    <a:pt x="681" y="5018"/>
                    <a:pt x="701" y="4979"/>
                  </a:cubicBezTo>
                  <a:cubicBezTo>
                    <a:pt x="798" y="4610"/>
                    <a:pt x="973" y="4279"/>
                    <a:pt x="1148" y="3948"/>
                  </a:cubicBezTo>
                  <a:lnTo>
                    <a:pt x="1206" y="3812"/>
                  </a:lnTo>
                  <a:cubicBezTo>
                    <a:pt x="1304" y="3618"/>
                    <a:pt x="1381" y="3423"/>
                    <a:pt x="1459" y="3248"/>
                  </a:cubicBezTo>
                  <a:cubicBezTo>
                    <a:pt x="1537" y="3054"/>
                    <a:pt x="1595" y="2840"/>
                    <a:pt x="1654" y="2626"/>
                  </a:cubicBezTo>
                  <a:cubicBezTo>
                    <a:pt x="1693" y="2354"/>
                    <a:pt x="1751" y="2042"/>
                    <a:pt x="1751" y="1653"/>
                  </a:cubicBezTo>
                  <a:cubicBezTo>
                    <a:pt x="1751" y="1264"/>
                    <a:pt x="1693" y="973"/>
                    <a:pt x="1634" y="720"/>
                  </a:cubicBezTo>
                  <a:cubicBezTo>
                    <a:pt x="1576" y="584"/>
                    <a:pt x="1537" y="467"/>
                    <a:pt x="1459" y="370"/>
                  </a:cubicBezTo>
                  <a:cubicBezTo>
                    <a:pt x="1401" y="311"/>
                    <a:pt x="1381" y="272"/>
                    <a:pt x="1323" y="214"/>
                  </a:cubicBezTo>
                  <a:cubicBezTo>
                    <a:pt x="1284" y="175"/>
                    <a:pt x="1245" y="136"/>
                    <a:pt x="1167" y="97"/>
                  </a:cubicBezTo>
                  <a:cubicBezTo>
                    <a:pt x="1090" y="20"/>
                    <a:pt x="1012" y="20"/>
                    <a:pt x="8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p:nvPr/>
          </p:nvSpPr>
          <p:spPr>
            <a:xfrm>
              <a:off x="8846063" y="3188818"/>
              <a:ext cx="1550" cy="78"/>
            </a:xfrm>
            <a:custGeom>
              <a:avLst/>
              <a:gdLst/>
              <a:ahLst/>
              <a:cxnLst/>
              <a:rect l="l" t="t" r="r" b="b"/>
              <a:pathLst>
                <a:path w="20" h="1" extrusionOk="0">
                  <a:moveTo>
                    <a:pt x="0" y="0"/>
                  </a:moveTo>
                  <a:cubicBezTo>
                    <a:pt x="0" y="0"/>
                    <a:pt x="20" y="0"/>
                    <a:pt x="0" y="0"/>
                  </a:cubicBezTo>
                  <a:cubicBezTo>
                    <a:pt x="20" y="0"/>
                    <a:pt x="0" y="0"/>
                    <a:pt x="0" y="0"/>
                  </a:cubicBezTo>
                  <a:close/>
                </a:path>
              </a:pathLst>
            </a:custGeom>
            <a:solidFill>
              <a:srgbClr val="BE53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8"/>
            <p:cNvSpPr/>
            <p:nvPr/>
          </p:nvSpPr>
          <p:spPr>
            <a:xfrm>
              <a:off x="8500880" y="2459237"/>
              <a:ext cx="890863" cy="1404920"/>
            </a:xfrm>
            <a:custGeom>
              <a:avLst/>
              <a:gdLst/>
              <a:ahLst/>
              <a:cxnLst/>
              <a:rect l="l" t="t" r="r" b="b"/>
              <a:pathLst>
                <a:path w="11495" h="18128" extrusionOk="0">
                  <a:moveTo>
                    <a:pt x="1926" y="1"/>
                  </a:moveTo>
                  <a:cubicBezTo>
                    <a:pt x="1848" y="1"/>
                    <a:pt x="1790" y="137"/>
                    <a:pt x="1867" y="156"/>
                  </a:cubicBezTo>
                  <a:cubicBezTo>
                    <a:pt x="2256" y="370"/>
                    <a:pt x="2645" y="623"/>
                    <a:pt x="3034" y="876"/>
                  </a:cubicBezTo>
                  <a:cubicBezTo>
                    <a:pt x="3579" y="1265"/>
                    <a:pt x="4104" y="1693"/>
                    <a:pt x="4590" y="2121"/>
                  </a:cubicBezTo>
                  <a:cubicBezTo>
                    <a:pt x="5077" y="2568"/>
                    <a:pt x="5524" y="3054"/>
                    <a:pt x="5952" y="3541"/>
                  </a:cubicBezTo>
                  <a:cubicBezTo>
                    <a:pt x="6438" y="4124"/>
                    <a:pt x="6905" y="4746"/>
                    <a:pt x="7294" y="5408"/>
                  </a:cubicBezTo>
                  <a:cubicBezTo>
                    <a:pt x="7488" y="5738"/>
                    <a:pt x="7683" y="6069"/>
                    <a:pt x="7877" y="6400"/>
                  </a:cubicBezTo>
                  <a:cubicBezTo>
                    <a:pt x="8072" y="6750"/>
                    <a:pt x="8208" y="7080"/>
                    <a:pt x="8383" y="7450"/>
                  </a:cubicBezTo>
                  <a:cubicBezTo>
                    <a:pt x="8830" y="8364"/>
                    <a:pt x="9161" y="9317"/>
                    <a:pt x="9453" y="10290"/>
                  </a:cubicBezTo>
                  <a:cubicBezTo>
                    <a:pt x="9628" y="10873"/>
                    <a:pt x="9764" y="11456"/>
                    <a:pt x="9900" y="12040"/>
                  </a:cubicBezTo>
                  <a:cubicBezTo>
                    <a:pt x="9744" y="11923"/>
                    <a:pt x="9569" y="11807"/>
                    <a:pt x="9433" y="11670"/>
                  </a:cubicBezTo>
                  <a:cubicBezTo>
                    <a:pt x="8733" y="11145"/>
                    <a:pt x="7974" y="10679"/>
                    <a:pt x="7197" y="10251"/>
                  </a:cubicBezTo>
                  <a:cubicBezTo>
                    <a:pt x="6419" y="9803"/>
                    <a:pt x="5582" y="9434"/>
                    <a:pt x="4746" y="9181"/>
                  </a:cubicBezTo>
                  <a:cubicBezTo>
                    <a:pt x="3910" y="8909"/>
                    <a:pt x="3093" y="8734"/>
                    <a:pt x="2217" y="8636"/>
                  </a:cubicBezTo>
                  <a:cubicBezTo>
                    <a:pt x="1965" y="8617"/>
                    <a:pt x="1731" y="8617"/>
                    <a:pt x="1459" y="8617"/>
                  </a:cubicBezTo>
                  <a:cubicBezTo>
                    <a:pt x="992" y="8617"/>
                    <a:pt x="525" y="8656"/>
                    <a:pt x="78" y="8734"/>
                  </a:cubicBezTo>
                  <a:cubicBezTo>
                    <a:pt x="20" y="8734"/>
                    <a:pt x="0" y="8811"/>
                    <a:pt x="20" y="8831"/>
                  </a:cubicBezTo>
                  <a:cubicBezTo>
                    <a:pt x="34" y="8875"/>
                    <a:pt x="60" y="8896"/>
                    <a:pt x="88" y="8896"/>
                  </a:cubicBezTo>
                  <a:cubicBezTo>
                    <a:pt x="98" y="8896"/>
                    <a:pt x="107" y="8894"/>
                    <a:pt x="117" y="8889"/>
                  </a:cubicBezTo>
                  <a:lnTo>
                    <a:pt x="136" y="8889"/>
                  </a:lnTo>
                  <a:cubicBezTo>
                    <a:pt x="530" y="8828"/>
                    <a:pt x="917" y="8789"/>
                    <a:pt x="1295" y="8789"/>
                  </a:cubicBezTo>
                  <a:cubicBezTo>
                    <a:pt x="1514" y="8789"/>
                    <a:pt x="1731" y="8802"/>
                    <a:pt x="1945" y="8831"/>
                  </a:cubicBezTo>
                  <a:cubicBezTo>
                    <a:pt x="2354" y="8889"/>
                    <a:pt x="2762" y="8948"/>
                    <a:pt x="3190" y="9045"/>
                  </a:cubicBezTo>
                  <a:cubicBezTo>
                    <a:pt x="3598" y="9142"/>
                    <a:pt x="4007" y="9278"/>
                    <a:pt x="4396" y="9434"/>
                  </a:cubicBezTo>
                  <a:cubicBezTo>
                    <a:pt x="4415" y="9434"/>
                    <a:pt x="4415" y="9434"/>
                    <a:pt x="4454" y="9473"/>
                  </a:cubicBezTo>
                  <a:lnTo>
                    <a:pt x="4415" y="9473"/>
                  </a:lnTo>
                  <a:cubicBezTo>
                    <a:pt x="5174" y="9764"/>
                    <a:pt x="5913" y="10114"/>
                    <a:pt x="6632" y="10503"/>
                  </a:cubicBezTo>
                  <a:cubicBezTo>
                    <a:pt x="7333" y="10892"/>
                    <a:pt x="8013" y="11359"/>
                    <a:pt x="8694" y="11826"/>
                  </a:cubicBezTo>
                  <a:cubicBezTo>
                    <a:pt x="8675" y="11807"/>
                    <a:pt x="8655" y="11807"/>
                    <a:pt x="8655" y="11768"/>
                  </a:cubicBezTo>
                  <a:lnTo>
                    <a:pt x="8655" y="11768"/>
                  </a:lnTo>
                  <a:cubicBezTo>
                    <a:pt x="9064" y="12059"/>
                    <a:pt x="9453" y="12390"/>
                    <a:pt x="9842" y="12701"/>
                  </a:cubicBezTo>
                  <a:cubicBezTo>
                    <a:pt x="9919" y="12740"/>
                    <a:pt x="9958" y="12818"/>
                    <a:pt x="10036" y="12876"/>
                  </a:cubicBezTo>
                  <a:lnTo>
                    <a:pt x="10114" y="13226"/>
                  </a:lnTo>
                  <a:cubicBezTo>
                    <a:pt x="10231" y="13965"/>
                    <a:pt x="10308" y="14724"/>
                    <a:pt x="10328" y="15463"/>
                  </a:cubicBezTo>
                  <a:cubicBezTo>
                    <a:pt x="10347" y="15852"/>
                    <a:pt x="10347" y="16222"/>
                    <a:pt x="10328" y="16611"/>
                  </a:cubicBezTo>
                  <a:lnTo>
                    <a:pt x="10328" y="17194"/>
                  </a:lnTo>
                  <a:lnTo>
                    <a:pt x="10328" y="17778"/>
                  </a:lnTo>
                  <a:cubicBezTo>
                    <a:pt x="10328" y="17972"/>
                    <a:pt x="10503" y="18128"/>
                    <a:pt x="10697" y="18128"/>
                  </a:cubicBezTo>
                  <a:cubicBezTo>
                    <a:pt x="10795" y="18128"/>
                    <a:pt x="10872" y="18069"/>
                    <a:pt x="10931" y="17991"/>
                  </a:cubicBezTo>
                  <a:cubicBezTo>
                    <a:pt x="10970" y="17972"/>
                    <a:pt x="10970" y="17953"/>
                    <a:pt x="10989" y="17933"/>
                  </a:cubicBezTo>
                  <a:cubicBezTo>
                    <a:pt x="11009" y="17875"/>
                    <a:pt x="11028" y="17797"/>
                    <a:pt x="11028" y="17758"/>
                  </a:cubicBezTo>
                  <a:cubicBezTo>
                    <a:pt x="11067" y="17505"/>
                    <a:pt x="11067" y="17252"/>
                    <a:pt x="11067" y="16980"/>
                  </a:cubicBezTo>
                  <a:cubicBezTo>
                    <a:pt x="11067" y="16708"/>
                    <a:pt x="11067" y="16416"/>
                    <a:pt x="11028" y="16144"/>
                  </a:cubicBezTo>
                  <a:cubicBezTo>
                    <a:pt x="11009" y="15619"/>
                    <a:pt x="10989" y="15074"/>
                    <a:pt x="10931" y="14568"/>
                  </a:cubicBezTo>
                  <a:cubicBezTo>
                    <a:pt x="10911" y="14238"/>
                    <a:pt x="10872" y="13888"/>
                    <a:pt x="10814" y="13518"/>
                  </a:cubicBezTo>
                  <a:lnTo>
                    <a:pt x="10814" y="13518"/>
                  </a:lnTo>
                  <a:cubicBezTo>
                    <a:pt x="10892" y="13596"/>
                    <a:pt x="10989" y="13674"/>
                    <a:pt x="11067" y="13752"/>
                  </a:cubicBezTo>
                  <a:cubicBezTo>
                    <a:pt x="11116" y="13800"/>
                    <a:pt x="11179" y="13824"/>
                    <a:pt x="11242" y="13824"/>
                  </a:cubicBezTo>
                  <a:cubicBezTo>
                    <a:pt x="11305" y="13824"/>
                    <a:pt x="11368" y="13800"/>
                    <a:pt x="11417" y="13752"/>
                  </a:cubicBezTo>
                  <a:cubicBezTo>
                    <a:pt x="11495" y="13596"/>
                    <a:pt x="11495" y="13440"/>
                    <a:pt x="11398" y="13343"/>
                  </a:cubicBezTo>
                  <a:cubicBezTo>
                    <a:pt x="11300" y="13246"/>
                    <a:pt x="11223" y="13168"/>
                    <a:pt x="11145" y="13090"/>
                  </a:cubicBezTo>
                  <a:lnTo>
                    <a:pt x="10892" y="12876"/>
                  </a:lnTo>
                  <a:cubicBezTo>
                    <a:pt x="10814" y="12798"/>
                    <a:pt x="10736" y="12721"/>
                    <a:pt x="10659" y="12682"/>
                  </a:cubicBezTo>
                  <a:cubicBezTo>
                    <a:pt x="10600" y="12390"/>
                    <a:pt x="10522" y="12098"/>
                    <a:pt x="10483" y="11826"/>
                  </a:cubicBezTo>
                  <a:cubicBezTo>
                    <a:pt x="10308" y="11126"/>
                    <a:pt x="10114" y="10406"/>
                    <a:pt x="9861" y="9725"/>
                  </a:cubicBezTo>
                  <a:cubicBezTo>
                    <a:pt x="9842" y="9667"/>
                    <a:pt x="9842" y="9589"/>
                    <a:pt x="9822" y="9492"/>
                  </a:cubicBezTo>
                  <a:lnTo>
                    <a:pt x="9822" y="9512"/>
                  </a:lnTo>
                  <a:cubicBezTo>
                    <a:pt x="9744" y="9006"/>
                    <a:pt x="9667" y="8520"/>
                    <a:pt x="9628" y="8014"/>
                  </a:cubicBezTo>
                  <a:cubicBezTo>
                    <a:pt x="9628" y="7878"/>
                    <a:pt x="9608" y="7761"/>
                    <a:pt x="9608" y="7644"/>
                  </a:cubicBezTo>
                  <a:lnTo>
                    <a:pt x="9608" y="7197"/>
                  </a:lnTo>
                  <a:lnTo>
                    <a:pt x="9608" y="6866"/>
                  </a:lnTo>
                  <a:cubicBezTo>
                    <a:pt x="9608" y="6750"/>
                    <a:pt x="9628" y="6614"/>
                    <a:pt x="9628" y="6477"/>
                  </a:cubicBezTo>
                  <a:cubicBezTo>
                    <a:pt x="9705" y="5777"/>
                    <a:pt x="9803" y="5097"/>
                    <a:pt x="9842" y="4377"/>
                  </a:cubicBezTo>
                  <a:cubicBezTo>
                    <a:pt x="9861" y="4027"/>
                    <a:pt x="9900" y="3677"/>
                    <a:pt x="9900" y="3307"/>
                  </a:cubicBezTo>
                  <a:cubicBezTo>
                    <a:pt x="9900" y="2977"/>
                    <a:pt x="9842" y="2626"/>
                    <a:pt x="9803" y="2315"/>
                  </a:cubicBezTo>
                  <a:cubicBezTo>
                    <a:pt x="9803" y="2296"/>
                    <a:pt x="9744" y="2276"/>
                    <a:pt x="9725" y="2276"/>
                  </a:cubicBezTo>
                  <a:lnTo>
                    <a:pt x="9705" y="2276"/>
                  </a:lnTo>
                  <a:cubicBezTo>
                    <a:pt x="9647" y="2296"/>
                    <a:pt x="9647" y="2315"/>
                    <a:pt x="9647" y="2374"/>
                  </a:cubicBezTo>
                  <a:lnTo>
                    <a:pt x="9647" y="2413"/>
                  </a:lnTo>
                  <a:cubicBezTo>
                    <a:pt x="9744" y="2977"/>
                    <a:pt x="9725" y="3560"/>
                    <a:pt x="9686" y="4144"/>
                  </a:cubicBezTo>
                  <a:cubicBezTo>
                    <a:pt x="9647" y="4377"/>
                    <a:pt x="9628" y="4649"/>
                    <a:pt x="9589" y="4902"/>
                  </a:cubicBezTo>
                  <a:cubicBezTo>
                    <a:pt x="9530" y="5155"/>
                    <a:pt x="9492" y="5447"/>
                    <a:pt x="9433" y="5719"/>
                  </a:cubicBezTo>
                  <a:cubicBezTo>
                    <a:pt x="9375" y="5991"/>
                    <a:pt x="9336" y="6264"/>
                    <a:pt x="9317" y="6555"/>
                  </a:cubicBezTo>
                  <a:cubicBezTo>
                    <a:pt x="9258" y="6808"/>
                    <a:pt x="9239" y="7080"/>
                    <a:pt x="9219" y="7353"/>
                  </a:cubicBezTo>
                  <a:cubicBezTo>
                    <a:pt x="9200" y="7606"/>
                    <a:pt x="9200" y="7839"/>
                    <a:pt x="9200" y="8092"/>
                  </a:cubicBezTo>
                  <a:cubicBezTo>
                    <a:pt x="9064" y="7781"/>
                    <a:pt x="8928" y="7528"/>
                    <a:pt x="8772" y="7255"/>
                  </a:cubicBezTo>
                  <a:cubicBezTo>
                    <a:pt x="8597" y="6886"/>
                    <a:pt x="8383" y="6555"/>
                    <a:pt x="8188" y="6205"/>
                  </a:cubicBezTo>
                  <a:cubicBezTo>
                    <a:pt x="7994" y="5875"/>
                    <a:pt x="7780" y="5524"/>
                    <a:pt x="7527" y="5194"/>
                  </a:cubicBezTo>
                  <a:cubicBezTo>
                    <a:pt x="7080" y="4533"/>
                    <a:pt x="6594" y="3891"/>
                    <a:pt x="6049" y="3307"/>
                  </a:cubicBezTo>
                  <a:cubicBezTo>
                    <a:pt x="4979" y="2121"/>
                    <a:pt x="3715" y="1071"/>
                    <a:pt x="2354" y="234"/>
                  </a:cubicBezTo>
                  <a:cubicBezTo>
                    <a:pt x="2237" y="156"/>
                    <a:pt x="2081" y="79"/>
                    <a:pt x="19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8"/>
          <p:cNvSpPr/>
          <p:nvPr/>
        </p:nvSpPr>
        <p:spPr>
          <a:xfrm flipH="1">
            <a:off x="5512049" y="3504735"/>
            <a:ext cx="7561119" cy="3995188"/>
          </a:xfrm>
          <a:custGeom>
            <a:avLst/>
            <a:gdLst/>
            <a:ahLst/>
            <a:cxn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57" name="Google Shape;157;p8"/>
          <p:cNvSpPr/>
          <p:nvPr/>
        </p:nvSpPr>
        <p:spPr>
          <a:xfrm flipH="1">
            <a:off x="5843288" y="3648350"/>
            <a:ext cx="7229888" cy="3707989"/>
          </a:xfrm>
          <a:custGeom>
            <a:avLst/>
            <a:gdLst/>
            <a:ahLst/>
            <a:cxn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158" name="Google Shape;158;p8"/>
          <p:cNvGrpSpPr/>
          <p:nvPr/>
        </p:nvGrpSpPr>
        <p:grpSpPr>
          <a:xfrm flipH="1">
            <a:off x="11092293" y="626238"/>
            <a:ext cx="652020" cy="811748"/>
            <a:chOff x="7376250" y="1989890"/>
            <a:chExt cx="490228" cy="608811"/>
          </a:xfrm>
        </p:grpSpPr>
        <p:sp>
          <p:nvSpPr>
            <p:cNvPr id="159" name="Google Shape;159;p8"/>
            <p:cNvSpPr/>
            <p:nvPr/>
          </p:nvSpPr>
          <p:spPr>
            <a:xfrm>
              <a:off x="7376250" y="2459787"/>
              <a:ext cx="183714" cy="138915"/>
            </a:xfrm>
            <a:custGeom>
              <a:avLst/>
              <a:gdLst/>
              <a:ahLst/>
              <a:cxn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7526683" y="1989890"/>
              <a:ext cx="339795" cy="261792"/>
            </a:xfrm>
            <a:custGeom>
              <a:avLst/>
              <a:gdLst/>
              <a:ahLst/>
              <a:cxn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7694358" y="2297909"/>
              <a:ext cx="124459" cy="99838"/>
            </a:xfrm>
            <a:custGeom>
              <a:avLst/>
              <a:gdLst/>
              <a:ahLst/>
              <a:cxn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8"/>
          <p:cNvSpPr txBox="1">
            <a:spLocks noGrp="1"/>
          </p:cNvSpPr>
          <p:nvPr>
            <p:ph type="title"/>
          </p:nvPr>
        </p:nvSpPr>
        <p:spPr>
          <a:xfrm>
            <a:off x="2504289" y="1438000"/>
            <a:ext cx="6876147" cy="3372400"/>
          </a:xfrm>
          <a:prstGeom prst="rect">
            <a:avLst/>
          </a:prstGeom>
          <a:effectLst>
            <a:outerShdw dist="57150" dir="3960000" algn="bl" rotWithShape="0">
              <a:schemeClr val="lt1"/>
            </a:outerShdw>
          </a:effectLst>
        </p:spPr>
        <p:txBody>
          <a:bodyPr spcFirstLastPara="1" wrap="square" lIns="121705" tIns="121705" rIns="121705" bIns="121705" anchor="ctr" anchorCtr="0">
            <a:noAutofit/>
          </a:bodyPr>
          <a:lstStyle>
            <a:lvl1pPr lvl="0" algn="r">
              <a:spcBef>
                <a:spcPts val="0"/>
              </a:spcBef>
              <a:spcAft>
                <a:spcPts val="0"/>
              </a:spcAft>
              <a:buSzPts val="6000"/>
              <a:buNone/>
              <a:defRPr sz="96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8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212"/>
        <p:cNvGrpSpPr/>
        <p:nvPr/>
      </p:nvGrpSpPr>
      <p:grpSpPr>
        <a:xfrm>
          <a:off x="0" y="0"/>
          <a:ext cx="0" cy="0"/>
          <a:chOff x="0" y="0"/>
          <a:chExt cx="0" cy="0"/>
        </a:xfrm>
      </p:grpSpPr>
      <p:sp>
        <p:nvSpPr>
          <p:cNvPr id="213" name="Google Shape;213;p14"/>
          <p:cNvSpPr/>
          <p:nvPr/>
        </p:nvSpPr>
        <p:spPr>
          <a:xfrm>
            <a:off x="-1246474" y="3301502"/>
            <a:ext cx="7561119" cy="3995188"/>
          </a:xfrm>
          <a:custGeom>
            <a:avLst/>
            <a:gdLst/>
            <a:ahLst/>
            <a:cxn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4" name="Google Shape;214;p14"/>
          <p:cNvSpPr/>
          <p:nvPr/>
        </p:nvSpPr>
        <p:spPr>
          <a:xfrm>
            <a:off x="-1246485" y="3445116"/>
            <a:ext cx="7229888" cy="3707989"/>
          </a:xfrm>
          <a:custGeom>
            <a:avLst/>
            <a:gdLst/>
            <a:ahLst/>
            <a:cxn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grpSp>
        <p:nvGrpSpPr>
          <p:cNvPr id="215" name="Google Shape;215;p14"/>
          <p:cNvGrpSpPr/>
          <p:nvPr/>
        </p:nvGrpSpPr>
        <p:grpSpPr>
          <a:xfrm flipH="1">
            <a:off x="-443573" y="340063"/>
            <a:ext cx="1981731" cy="1850952"/>
            <a:chOff x="7195051" y="-202918"/>
            <a:chExt cx="880241" cy="820118"/>
          </a:xfrm>
        </p:grpSpPr>
        <p:sp>
          <p:nvSpPr>
            <p:cNvPr id="216" name="Google Shape;216;p14"/>
            <p:cNvSpPr/>
            <p:nvPr/>
          </p:nvSpPr>
          <p:spPr>
            <a:xfrm flipH="1">
              <a:off x="7195051" y="-173448"/>
              <a:ext cx="761277" cy="790648"/>
            </a:xfrm>
            <a:custGeom>
              <a:avLst/>
              <a:gdLst/>
              <a:ahLst/>
              <a:cxn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FEB8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flipH="1">
              <a:off x="7270549" y="-202918"/>
              <a:ext cx="804742" cy="724170"/>
            </a:xfrm>
            <a:custGeom>
              <a:avLst/>
              <a:gdLst/>
              <a:ahLst/>
              <a:cxn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flipH="1">
              <a:off x="7844955" y="275991"/>
              <a:ext cx="63620" cy="54652"/>
            </a:xfrm>
            <a:custGeom>
              <a:avLst/>
              <a:gdLst/>
              <a:ahLst/>
              <a:cxn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flipH="1">
              <a:off x="7889750" y="224394"/>
              <a:ext cx="33313" cy="28878"/>
            </a:xfrm>
            <a:custGeom>
              <a:avLst/>
              <a:gdLst/>
              <a:ahLst/>
              <a:cxn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flipH="1">
              <a:off x="7865406" y="227942"/>
              <a:ext cx="24394" cy="20845"/>
            </a:xfrm>
            <a:custGeom>
              <a:avLst/>
              <a:gdLst/>
              <a:ahLst/>
              <a:cxn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flipH="1">
              <a:off x="7883689" y="137365"/>
              <a:ext cx="45732" cy="38488"/>
            </a:xfrm>
            <a:custGeom>
              <a:avLst/>
              <a:gdLst/>
              <a:ahLst/>
              <a:cxn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flipH="1">
              <a:off x="7853923" y="179943"/>
              <a:ext cx="15375" cy="16361"/>
            </a:xfrm>
            <a:custGeom>
              <a:avLst/>
              <a:gdLst/>
              <a:ahLst/>
              <a:cxn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FDAD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4"/>
          <p:cNvGrpSpPr/>
          <p:nvPr/>
        </p:nvGrpSpPr>
        <p:grpSpPr>
          <a:xfrm>
            <a:off x="10534741" y="1606305"/>
            <a:ext cx="891787" cy="584699"/>
            <a:chOff x="7555450" y="377766"/>
            <a:chExt cx="670499" cy="438524"/>
          </a:xfrm>
        </p:grpSpPr>
        <p:sp>
          <p:nvSpPr>
            <p:cNvPr id="224" name="Google Shape;224;p14"/>
            <p:cNvSpPr/>
            <p:nvPr/>
          </p:nvSpPr>
          <p:spPr>
            <a:xfrm>
              <a:off x="7555450" y="562549"/>
              <a:ext cx="279163" cy="253742"/>
            </a:xfrm>
            <a:custGeom>
              <a:avLst/>
              <a:gdLst/>
              <a:ahLst/>
              <a:cxn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4"/>
            <p:cNvSpPr/>
            <p:nvPr/>
          </p:nvSpPr>
          <p:spPr>
            <a:xfrm>
              <a:off x="8005393" y="377766"/>
              <a:ext cx="142767" cy="126240"/>
            </a:xfrm>
            <a:custGeom>
              <a:avLst/>
              <a:gdLst/>
              <a:ahLst/>
              <a:cxn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4"/>
            <p:cNvSpPr/>
            <p:nvPr/>
          </p:nvSpPr>
          <p:spPr>
            <a:xfrm>
              <a:off x="8139200" y="543433"/>
              <a:ext cx="86749" cy="71483"/>
            </a:xfrm>
            <a:custGeom>
              <a:avLst/>
              <a:gdLst/>
              <a:ahLst/>
              <a:cxn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14"/>
          <p:cNvGrpSpPr/>
          <p:nvPr/>
        </p:nvGrpSpPr>
        <p:grpSpPr>
          <a:xfrm>
            <a:off x="1145975" y="3175871"/>
            <a:ext cx="652020" cy="811748"/>
            <a:chOff x="7376250" y="1989890"/>
            <a:chExt cx="490228" cy="608811"/>
          </a:xfrm>
        </p:grpSpPr>
        <p:sp>
          <p:nvSpPr>
            <p:cNvPr id="228" name="Google Shape;228;p14"/>
            <p:cNvSpPr/>
            <p:nvPr/>
          </p:nvSpPr>
          <p:spPr>
            <a:xfrm>
              <a:off x="7376250" y="2459787"/>
              <a:ext cx="183714" cy="138915"/>
            </a:xfrm>
            <a:custGeom>
              <a:avLst/>
              <a:gdLst/>
              <a:ahLst/>
              <a:cxn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4"/>
            <p:cNvSpPr/>
            <p:nvPr/>
          </p:nvSpPr>
          <p:spPr>
            <a:xfrm>
              <a:off x="7526683" y="1989890"/>
              <a:ext cx="339795" cy="261792"/>
            </a:xfrm>
            <a:custGeom>
              <a:avLst/>
              <a:gdLst/>
              <a:ahLst/>
              <a:cxn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7694358" y="2297909"/>
              <a:ext cx="124459" cy="99838"/>
            </a:xfrm>
            <a:custGeom>
              <a:avLst/>
              <a:gdLst/>
              <a:ahLst/>
              <a:cxn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 name="Google Shape;231;p14"/>
          <p:cNvSpPr txBox="1">
            <a:spLocks noGrp="1"/>
          </p:cNvSpPr>
          <p:nvPr>
            <p:ph type="title"/>
          </p:nvPr>
        </p:nvSpPr>
        <p:spPr>
          <a:xfrm>
            <a:off x="2256588" y="1606300"/>
            <a:ext cx="7264783" cy="1656400"/>
          </a:xfrm>
          <a:prstGeom prst="rect">
            <a:avLst/>
          </a:prstGeom>
          <a:effectLst>
            <a:outerShdw dist="57150" dir="3960000" algn="bl" rotWithShape="0">
              <a:schemeClr val="lt1"/>
            </a:outerShdw>
          </a:effectLst>
        </p:spPr>
        <p:txBody>
          <a:bodyPr spcFirstLastPara="1" wrap="square" lIns="121705" tIns="121705" rIns="121705" bIns="121705" anchor="ctr" anchorCtr="0">
            <a:noAutofit/>
          </a:bodyPr>
          <a:lstStyle>
            <a:lvl1pPr lvl="0" algn="ctr" rtl="0">
              <a:spcBef>
                <a:spcPts val="0"/>
              </a:spcBef>
              <a:spcAft>
                <a:spcPts val="0"/>
              </a:spcAft>
              <a:buSzPts val="100"/>
              <a:buNone/>
              <a:defRPr sz="113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32" name="Google Shape;232;p14"/>
          <p:cNvSpPr txBox="1">
            <a:spLocks noGrp="1"/>
          </p:cNvSpPr>
          <p:nvPr>
            <p:ph type="subTitle" idx="1"/>
          </p:nvPr>
        </p:nvSpPr>
        <p:spPr>
          <a:xfrm>
            <a:off x="2972811" y="3236000"/>
            <a:ext cx="5832336" cy="1431600"/>
          </a:xfrm>
          <a:prstGeom prst="rect">
            <a:avLst/>
          </a:prstGeom>
        </p:spPr>
        <p:txBody>
          <a:bodyPr spcFirstLastPara="1" wrap="square" lIns="121705" tIns="121705" rIns="121705" bIns="121705" anchor="t" anchorCtr="0">
            <a:noAutofit/>
          </a:bodyPr>
          <a:lstStyle>
            <a:lvl1pPr lvl="0" algn="ctr" rtl="0">
              <a:lnSpc>
                <a:spcPct val="100000"/>
              </a:lnSpc>
              <a:spcBef>
                <a:spcPts val="1331"/>
              </a:spcBef>
              <a:spcAft>
                <a:spcPts val="0"/>
              </a:spcAft>
              <a:buSzPts val="1800"/>
              <a:buNone/>
              <a:defRPr sz="2400"/>
            </a:lvl1pPr>
            <a:lvl2pPr lvl="1" algn="ctr" rtl="0">
              <a:lnSpc>
                <a:spcPct val="100000"/>
              </a:lnSpc>
              <a:spcBef>
                <a:spcPts val="0"/>
              </a:spcBef>
              <a:spcAft>
                <a:spcPts val="0"/>
              </a:spcAft>
              <a:buSzPts val="1800"/>
              <a:buNone/>
              <a:defRPr sz="2400"/>
            </a:lvl2pPr>
            <a:lvl3pPr lvl="2" algn="ctr" rtl="0">
              <a:lnSpc>
                <a:spcPct val="100000"/>
              </a:lnSpc>
              <a:spcBef>
                <a:spcPts val="2130"/>
              </a:spcBef>
              <a:spcAft>
                <a:spcPts val="0"/>
              </a:spcAft>
              <a:buSzPts val="1800"/>
              <a:buNone/>
              <a:defRPr sz="2400"/>
            </a:lvl3pPr>
            <a:lvl4pPr lvl="3" algn="ctr" rtl="0">
              <a:lnSpc>
                <a:spcPct val="100000"/>
              </a:lnSpc>
              <a:spcBef>
                <a:spcPts val="2130"/>
              </a:spcBef>
              <a:spcAft>
                <a:spcPts val="0"/>
              </a:spcAft>
              <a:buSzPts val="1800"/>
              <a:buNone/>
              <a:defRPr sz="2400"/>
            </a:lvl4pPr>
            <a:lvl5pPr lvl="4" algn="ctr" rtl="0">
              <a:lnSpc>
                <a:spcPct val="100000"/>
              </a:lnSpc>
              <a:spcBef>
                <a:spcPts val="2130"/>
              </a:spcBef>
              <a:spcAft>
                <a:spcPts val="0"/>
              </a:spcAft>
              <a:buSzPts val="1800"/>
              <a:buNone/>
              <a:defRPr sz="2400"/>
            </a:lvl5pPr>
            <a:lvl6pPr lvl="5" algn="ctr" rtl="0">
              <a:lnSpc>
                <a:spcPct val="100000"/>
              </a:lnSpc>
              <a:spcBef>
                <a:spcPts val="2130"/>
              </a:spcBef>
              <a:spcAft>
                <a:spcPts val="0"/>
              </a:spcAft>
              <a:buSzPts val="1800"/>
              <a:buNone/>
              <a:defRPr sz="2400"/>
            </a:lvl6pPr>
            <a:lvl7pPr lvl="6" algn="ctr" rtl="0">
              <a:lnSpc>
                <a:spcPct val="100000"/>
              </a:lnSpc>
              <a:spcBef>
                <a:spcPts val="2130"/>
              </a:spcBef>
              <a:spcAft>
                <a:spcPts val="0"/>
              </a:spcAft>
              <a:buSzPts val="1800"/>
              <a:buNone/>
              <a:defRPr sz="2400"/>
            </a:lvl7pPr>
            <a:lvl8pPr lvl="7" algn="ctr" rtl="0">
              <a:lnSpc>
                <a:spcPct val="100000"/>
              </a:lnSpc>
              <a:spcBef>
                <a:spcPts val="2130"/>
              </a:spcBef>
              <a:spcAft>
                <a:spcPts val="0"/>
              </a:spcAft>
              <a:buSzPts val="1800"/>
              <a:buNone/>
              <a:defRPr sz="2400"/>
            </a:lvl8pPr>
            <a:lvl9pPr lvl="8" algn="ctr" rtl="0">
              <a:lnSpc>
                <a:spcPct val="100000"/>
              </a:lnSpc>
              <a:spcBef>
                <a:spcPts val="2130"/>
              </a:spcBef>
              <a:spcAft>
                <a:spcPts val="2130"/>
              </a:spcAft>
              <a:buSzPts val="1800"/>
              <a:buNone/>
              <a:defRPr sz="2400"/>
            </a:lvl9pPr>
          </a:lstStyle>
          <a:p>
            <a:endParaRPr/>
          </a:p>
        </p:txBody>
      </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11"/>
          <p:cNvSpPr/>
          <p:nvPr/>
        </p:nvSpPr>
        <p:spPr>
          <a:xfrm rot="5400000" flipH="1">
            <a:off x="4846730" y="4413937"/>
            <a:ext cx="547133" cy="4307327"/>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7" name="Google Shape;187;p11"/>
          <p:cNvSpPr/>
          <p:nvPr/>
        </p:nvSpPr>
        <p:spPr>
          <a:xfrm rot="-5400000">
            <a:off x="2198661" y="4506633"/>
            <a:ext cx="575724" cy="4127009"/>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8" name="Google Shape;188;p11"/>
          <p:cNvSpPr/>
          <p:nvPr/>
        </p:nvSpPr>
        <p:spPr>
          <a:xfrm>
            <a:off x="6755180" y="6448033"/>
            <a:ext cx="4747056"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9" name="Google Shape;189;p11"/>
          <p:cNvSpPr/>
          <p:nvPr/>
        </p:nvSpPr>
        <p:spPr>
          <a:xfrm rot="10800000" flipH="1">
            <a:off x="8138916" y="5850480"/>
            <a:ext cx="4022896"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0" name="Google Shape;190;p11"/>
          <p:cNvSpPr/>
          <p:nvPr/>
        </p:nvSpPr>
        <p:spPr>
          <a:xfrm rot="-5400000" flipH="1">
            <a:off x="799568" y="5058464"/>
            <a:ext cx="999979" cy="2599101"/>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1" name="Google Shape;191;p11"/>
          <p:cNvSpPr txBox="1">
            <a:spLocks noGrp="1"/>
          </p:cNvSpPr>
          <p:nvPr>
            <p:ph type="title" hasCustomPrompt="1"/>
          </p:nvPr>
        </p:nvSpPr>
        <p:spPr>
          <a:xfrm>
            <a:off x="1902682" y="2865933"/>
            <a:ext cx="8356475"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2493" y="4118533"/>
            <a:ext cx="7236852"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39529" y="-820372"/>
            <a:ext cx="510603" cy="2372935"/>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4" name="Google Shape;194;p11"/>
          <p:cNvSpPr/>
          <p:nvPr/>
        </p:nvSpPr>
        <p:spPr>
          <a:xfrm rot="5400000" flipH="1">
            <a:off x="6121916" y="-2874670"/>
            <a:ext cx="598819" cy="634816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5" name="Google Shape;195;p11"/>
          <p:cNvSpPr/>
          <p:nvPr/>
        </p:nvSpPr>
        <p:spPr>
          <a:xfrm rot="-5400000" flipH="1">
            <a:off x="7390398" y="-1860104"/>
            <a:ext cx="533072" cy="4253286"/>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6" name="Google Shape;196;p11"/>
          <p:cNvSpPr/>
          <p:nvPr/>
        </p:nvSpPr>
        <p:spPr>
          <a:xfrm rot="5400000">
            <a:off x="9995320" y="-1385274"/>
            <a:ext cx="781176" cy="3551730"/>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7" name="Google Shape;197;p11"/>
          <p:cNvSpPr/>
          <p:nvPr/>
        </p:nvSpPr>
        <p:spPr>
          <a:xfrm rot="-5400000">
            <a:off x="4155580" y="-1411337"/>
            <a:ext cx="774121" cy="359680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8" name="Google Shape;198;p11"/>
          <p:cNvSpPr/>
          <p:nvPr/>
        </p:nvSpPr>
        <p:spPr>
          <a:xfrm rot="5400000" flipH="1">
            <a:off x="6967102" y="470533"/>
            <a:ext cx="280517" cy="253539"/>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9" name="Google Shape;199;p11"/>
          <p:cNvSpPr/>
          <p:nvPr/>
        </p:nvSpPr>
        <p:spPr>
          <a:xfrm rot="5400000" flipH="1">
            <a:off x="6612310" y="506861"/>
            <a:ext cx="141161" cy="144604"/>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0" name="Google Shape;200;p11"/>
          <p:cNvSpPr/>
          <p:nvPr/>
        </p:nvSpPr>
        <p:spPr>
          <a:xfrm rot="10800000">
            <a:off x="33" y="3"/>
            <a:ext cx="4513015"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1" name="Google Shape;201;p11"/>
          <p:cNvSpPr/>
          <p:nvPr/>
        </p:nvSpPr>
        <p:spPr>
          <a:xfrm rot="5400000" flipH="1">
            <a:off x="4513845" y="48187"/>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2" name="Google Shape;202;p11"/>
          <p:cNvSpPr/>
          <p:nvPr/>
        </p:nvSpPr>
        <p:spPr>
          <a:xfrm rot="5400000" flipH="1">
            <a:off x="4412347" y="366897"/>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3" name="Google Shape;203;p11"/>
          <p:cNvSpPr/>
          <p:nvPr/>
        </p:nvSpPr>
        <p:spPr>
          <a:xfrm rot="5400000" flipH="1">
            <a:off x="9785377" y="133474"/>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4" name="Google Shape;204;p11"/>
          <p:cNvSpPr/>
          <p:nvPr/>
        </p:nvSpPr>
        <p:spPr>
          <a:xfrm rot="-5400000">
            <a:off x="11031600" y="8067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5" name="Google Shape;205;p11"/>
          <p:cNvSpPr/>
          <p:nvPr/>
        </p:nvSpPr>
        <p:spPr>
          <a:xfrm rot="-5400000">
            <a:off x="11199539" y="543074"/>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6" name="Google Shape;206;p11"/>
          <p:cNvSpPr/>
          <p:nvPr/>
        </p:nvSpPr>
        <p:spPr>
          <a:xfrm rot="7199165" flipH="1">
            <a:off x="2133574" y="67946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7" name="Google Shape;207;p11"/>
          <p:cNvSpPr/>
          <p:nvPr/>
        </p:nvSpPr>
        <p:spPr>
          <a:xfrm rot="7199142" flipH="1">
            <a:off x="2832447" y="507547"/>
            <a:ext cx="68956" cy="7023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8" name="Google Shape;208;p11"/>
          <p:cNvSpPr/>
          <p:nvPr/>
        </p:nvSpPr>
        <p:spPr>
          <a:xfrm rot="5400000" flipH="1">
            <a:off x="3995830" y="471153"/>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9" name="Google Shape;209;p11"/>
          <p:cNvSpPr/>
          <p:nvPr/>
        </p:nvSpPr>
        <p:spPr>
          <a:xfrm rot="5400000" flipH="1">
            <a:off x="388226" y="332100"/>
            <a:ext cx="86195"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0" name="Google Shape;210;p11"/>
          <p:cNvSpPr/>
          <p:nvPr/>
        </p:nvSpPr>
        <p:spPr>
          <a:xfrm rot="5400000" flipH="1">
            <a:off x="12022291" y="535203"/>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1" name="Google Shape;211;p11"/>
          <p:cNvSpPr/>
          <p:nvPr/>
        </p:nvSpPr>
        <p:spPr>
          <a:xfrm rot="5400000" flipH="1">
            <a:off x="9508325" y="2280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2" name="Google Shape;212;p11"/>
          <p:cNvSpPr/>
          <p:nvPr/>
        </p:nvSpPr>
        <p:spPr>
          <a:xfrm rot="5400000" flipH="1">
            <a:off x="1591694" y="824294"/>
            <a:ext cx="141161" cy="144604"/>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3" name="Google Shape;213;p11"/>
          <p:cNvSpPr/>
          <p:nvPr/>
        </p:nvSpPr>
        <p:spPr>
          <a:xfrm rot="7199165" flipH="1">
            <a:off x="7834236" y="635276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4" name="Google Shape;214;p11"/>
          <p:cNvSpPr/>
          <p:nvPr/>
        </p:nvSpPr>
        <p:spPr>
          <a:xfrm rot="7199165" flipH="1">
            <a:off x="8521182" y="6160201"/>
            <a:ext cx="86196"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5" name="Google Shape;215;p11"/>
          <p:cNvSpPr/>
          <p:nvPr/>
        </p:nvSpPr>
        <p:spPr>
          <a:xfrm rot="5400000" flipH="1">
            <a:off x="9722618" y="6170578"/>
            <a:ext cx="60400" cy="6151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6" name="Google Shape;216;p11"/>
          <p:cNvSpPr/>
          <p:nvPr/>
        </p:nvSpPr>
        <p:spPr>
          <a:xfrm rot="-5400000">
            <a:off x="3966628" y="655849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7" name="Google Shape;217;p11"/>
          <p:cNvSpPr/>
          <p:nvPr/>
        </p:nvSpPr>
        <p:spPr>
          <a:xfrm rot="5400000" flipH="1">
            <a:off x="4789379" y="65506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8" name="Google Shape;218;p11"/>
          <p:cNvSpPr/>
          <p:nvPr/>
        </p:nvSpPr>
        <p:spPr>
          <a:xfrm rot="7199165" flipH="1">
            <a:off x="2412283" y="632571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9" name="Google Shape;219;p11"/>
          <p:cNvSpPr/>
          <p:nvPr/>
        </p:nvSpPr>
        <p:spPr>
          <a:xfrm rot="5400000" flipH="1">
            <a:off x="666935" y="5978351"/>
            <a:ext cx="86195"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0" name="Google Shape;220;p11"/>
          <p:cNvSpPr/>
          <p:nvPr/>
        </p:nvSpPr>
        <p:spPr>
          <a:xfrm rot="-5400000">
            <a:off x="424812" y="551709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1" name="Google Shape;221;p11"/>
          <p:cNvSpPr/>
          <p:nvPr/>
        </p:nvSpPr>
        <p:spPr>
          <a:xfrm rot="-5400000">
            <a:off x="9983322" y="622974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2" name="Google Shape;222;p11"/>
          <p:cNvSpPr/>
          <p:nvPr/>
        </p:nvSpPr>
        <p:spPr>
          <a:xfrm rot="5400000" flipH="1">
            <a:off x="12039706" y="6327702"/>
            <a:ext cx="69029" cy="70308"/>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3" name="Google Shape;223;p11"/>
          <p:cNvSpPr/>
          <p:nvPr/>
        </p:nvSpPr>
        <p:spPr>
          <a:xfrm rot="5400000" flipH="1">
            <a:off x="11591559" y="6609069"/>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4" name="Google Shape;224;p11"/>
          <p:cNvSpPr/>
          <p:nvPr/>
        </p:nvSpPr>
        <p:spPr>
          <a:xfrm rot="5400000" flipH="1">
            <a:off x="2049507" y="6695697"/>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5" name="Google Shape;225;p11"/>
          <p:cNvSpPr/>
          <p:nvPr/>
        </p:nvSpPr>
        <p:spPr>
          <a:xfrm rot="5400000" flipH="1">
            <a:off x="3835777" y="6455631"/>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16352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1_Big number">
    <p:spTree>
      <p:nvGrpSpPr>
        <p:cNvPr id="1" name="Shape 185"/>
        <p:cNvGrpSpPr/>
        <p:nvPr/>
      </p:nvGrpSpPr>
      <p:grpSpPr>
        <a:xfrm>
          <a:off x="0" y="0"/>
          <a:ext cx="0" cy="0"/>
          <a:chOff x="0" y="0"/>
          <a:chExt cx="0" cy="0"/>
        </a:xfrm>
      </p:grpSpPr>
      <p:sp>
        <p:nvSpPr>
          <p:cNvPr id="186" name="Google Shape;186;p11"/>
          <p:cNvSpPr/>
          <p:nvPr/>
        </p:nvSpPr>
        <p:spPr>
          <a:xfrm rot="5400000" flipH="1">
            <a:off x="4846730" y="4413937"/>
            <a:ext cx="547133" cy="4307327"/>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rgbClr val="FF835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7" name="Google Shape;187;p11"/>
          <p:cNvSpPr/>
          <p:nvPr/>
        </p:nvSpPr>
        <p:spPr>
          <a:xfrm rot="-5400000">
            <a:off x="2198661" y="4506633"/>
            <a:ext cx="575724" cy="4127009"/>
          </a:xfrm>
          <a:custGeom>
            <a:avLst/>
            <a:gdLst/>
            <a:ahLst/>
            <a:cxnLst/>
            <a:rect l="l" t="t" r="r" b="b"/>
            <a:pathLst>
              <a:path w="28767" h="86765" extrusionOk="0">
                <a:moveTo>
                  <a:pt x="2350" y="0"/>
                </a:moveTo>
                <a:cubicBezTo>
                  <a:pt x="1552" y="0"/>
                  <a:pt x="766" y="27"/>
                  <a:pt x="0" y="80"/>
                </a:cubicBezTo>
                <a:lnTo>
                  <a:pt x="0" y="86765"/>
                </a:lnTo>
                <a:lnTo>
                  <a:pt x="3668" y="86688"/>
                </a:lnTo>
                <a:cubicBezTo>
                  <a:pt x="5070" y="86611"/>
                  <a:pt x="6452" y="86400"/>
                  <a:pt x="7797" y="86074"/>
                </a:cubicBezTo>
                <a:cubicBezTo>
                  <a:pt x="15075" y="84307"/>
                  <a:pt x="21546" y="79199"/>
                  <a:pt x="24849" y="72439"/>
                </a:cubicBezTo>
                <a:cubicBezTo>
                  <a:pt x="28767" y="64431"/>
                  <a:pt x="27480" y="54003"/>
                  <a:pt x="21278" y="47589"/>
                </a:cubicBezTo>
                <a:cubicBezTo>
                  <a:pt x="18685" y="44920"/>
                  <a:pt x="15420" y="43000"/>
                  <a:pt x="12866" y="40311"/>
                </a:cubicBezTo>
                <a:cubicBezTo>
                  <a:pt x="10331" y="37623"/>
                  <a:pt x="8526" y="33686"/>
                  <a:pt x="9851" y="30210"/>
                </a:cubicBezTo>
                <a:cubicBezTo>
                  <a:pt x="11388" y="26197"/>
                  <a:pt x="16227" y="24660"/>
                  <a:pt x="19031" y="21396"/>
                </a:cubicBezTo>
                <a:cubicBezTo>
                  <a:pt x="23198" y="16556"/>
                  <a:pt x="21719" y="8472"/>
                  <a:pt x="16938" y="4208"/>
                </a:cubicBezTo>
                <a:cubicBezTo>
                  <a:pt x="13545" y="1217"/>
                  <a:pt x="7696" y="0"/>
                  <a:pt x="2350" y="0"/>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8" name="Google Shape;188;p11"/>
          <p:cNvSpPr/>
          <p:nvPr/>
        </p:nvSpPr>
        <p:spPr>
          <a:xfrm>
            <a:off x="6755180" y="6448033"/>
            <a:ext cx="4747056" cy="409972"/>
          </a:xfrm>
          <a:custGeom>
            <a:avLst/>
            <a:gdLst/>
            <a:ahLst/>
            <a:cxnLst/>
            <a:rect l="l" t="t" r="r" b="b"/>
            <a:pathLst>
              <a:path w="75509" h="23084" extrusionOk="0">
                <a:moveTo>
                  <a:pt x="63433" y="1"/>
                </a:moveTo>
                <a:cubicBezTo>
                  <a:pt x="58309" y="1"/>
                  <a:pt x="52476" y="4766"/>
                  <a:pt x="47663" y="6549"/>
                </a:cubicBezTo>
                <a:cubicBezTo>
                  <a:pt x="44986" y="7539"/>
                  <a:pt x="42167" y="7896"/>
                  <a:pt x="39312" y="7896"/>
                </a:cubicBezTo>
                <a:cubicBezTo>
                  <a:pt x="36515" y="7896"/>
                  <a:pt x="33683" y="7553"/>
                  <a:pt x="30918" y="7125"/>
                </a:cubicBezTo>
                <a:cubicBezTo>
                  <a:pt x="27086" y="6530"/>
                  <a:pt x="23159" y="5783"/>
                  <a:pt x="19296" y="5783"/>
                </a:cubicBezTo>
                <a:cubicBezTo>
                  <a:pt x="17176" y="5783"/>
                  <a:pt x="15075" y="6008"/>
                  <a:pt x="13020" y="6607"/>
                </a:cubicBezTo>
                <a:cubicBezTo>
                  <a:pt x="5857" y="8681"/>
                  <a:pt x="365" y="15613"/>
                  <a:pt x="0" y="23083"/>
                </a:cubicBezTo>
                <a:lnTo>
                  <a:pt x="75508" y="23083"/>
                </a:lnTo>
                <a:cubicBezTo>
                  <a:pt x="75508" y="15229"/>
                  <a:pt x="73722" y="9449"/>
                  <a:pt x="69939" y="3861"/>
                </a:cubicBezTo>
                <a:cubicBezTo>
                  <a:pt x="68039" y="1029"/>
                  <a:pt x="65812" y="1"/>
                  <a:pt x="63433" y="1"/>
                </a:cubicBezTo>
                <a:close/>
              </a:path>
            </a:pathLst>
          </a:custGeom>
          <a:solidFill>
            <a:srgbClr val="ACDCDC"/>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89" name="Google Shape;189;p11"/>
          <p:cNvSpPr/>
          <p:nvPr/>
        </p:nvSpPr>
        <p:spPr>
          <a:xfrm rot="10800000" flipH="1">
            <a:off x="8138916" y="5850480"/>
            <a:ext cx="4022896" cy="1007525"/>
          </a:xfrm>
          <a:custGeom>
            <a:avLst/>
            <a:gdLst/>
            <a:ahLst/>
            <a:cxnLst/>
            <a:rect l="l" t="t" r="r" b="b"/>
            <a:pathLst>
              <a:path w="63980" h="15984" extrusionOk="0">
                <a:moveTo>
                  <a:pt x="1" y="0"/>
                </a:moveTo>
                <a:cubicBezTo>
                  <a:pt x="4207" y="2189"/>
                  <a:pt x="8933" y="3311"/>
                  <a:pt x="13654" y="3311"/>
                </a:cubicBezTo>
                <a:cubicBezTo>
                  <a:pt x="17451" y="3311"/>
                  <a:pt x="21245" y="2585"/>
                  <a:pt x="24761" y="1105"/>
                </a:cubicBezTo>
                <a:cubicBezTo>
                  <a:pt x="25268" y="892"/>
                  <a:pt x="25816" y="665"/>
                  <a:pt x="26348" y="665"/>
                </a:cubicBezTo>
                <a:cubicBezTo>
                  <a:pt x="26543" y="665"/>
                  <a:pt x="26735" y="695"/>
                  <a:pt x="26923" y="768"/>
                </a:cubicBezTo>
                <a:cubicBezTo>
                  <a:pt x="27681" y="1077"/>
                  <a:pt x="28027" y="1947"/>
                  <a:pt x="28392" y="2696"/>
                </a:cubicBezTo>
                <a:cubicBezTo>
                  <a:pt x="30036" y="6108"/>
                  <a:pt x="33753" y="8204"/>
                  <a:pt x="37426" y="8204"/>
                </a:cubicBezTo>
                <a:cubicBezTo>
                  <a:pt x="38688" y="8204"/>
                  <a:pt x="39944" y="7957"/>
                  <a:pt x="41109" y="7431"/>
                </a:cubicBezTo>
                <a:cubicBezTo>
                  <a:pt x="42597" y="6747"/>
                  <a:pt x="43926" y="5690"/>
                  <a:pt x="45508" y="5306"/>
                </a:cubicBezTo>
                <a:cubicBezTo>
                  <a:pt x="45955" y="5199"/>
                  <a:pt x="46401" y="5149"/>
                  <a:pt x="46844" y="5149"/>
                </a:cubicBezTo>
                <a:cubicBezTo>
                  <a:pt x="49597" y="5149"/>
                  <a:pt x="52222" y="7085"/>
                  <a:pt x="54229" y="9180"/>
                </a:cubicBezTo>
                <a:cubicBezTo>
                  <a:pt x="56550" y="11604"/>
                  <a:pt x="58693" y="14477"/>
                  <a:pt x="61828" y="15591"/>
                </a:cubicBezTo>
                <a:cubicBezTo>
                  <a:pt x="62520" y="15825"/>
                  <a:pt x="63241" y="15956"/>
                  <a:pt x="63980" y="15984"/>
                </a:cubicBezTo>
                <a:lnTo>
                  <a:pt x="6398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0" name="Google Shape;190;p11"/>
          <p:cNvSpPr/>
          <p:nvPr/>
        </p:nvSpPr>
        <p:spPr>
          <a:xfrm rot="-5400000" flipH="1">
            <a:off x="799568" y="5058464"/>
            <a:ext cx="999979" cy="2599101"/>
          </a:xfrm>
          <a:custGeom>
            <a:avLst/>
            <a:gdLst/>
            <a:ahLst/>
            <a:cxnLst/>
            <a:rect l="l" t="t" r="r" b="b"/>
            <a:pathLst>
              <a:path w="42480" h="74218" extrusionOk="0">
                <a:moveTo>
                  <a:pt x="1" y="0"/>
                </a:moveTo>
                <a:cubicBezTo>
                  <a:pt x="1" y="442"/>
                  <a:pt x="20" y="883"/>
                  <a:pt x="58" y="1325"/>
                </a:cubicBezTo>
                <a:cubicBezTo>
                  <a:pt x="1307" y="13193"/>
                  <a:pt x="7951" y="16227"/>
                  <a:pt x="14941" y="17648"/>
                </a:cubicBezTo>
                <a:cubicBezTo>
                  <a:pt x="18206" y="18301"/>
                  <a:pt x="21528" y="18608"/>
                  <a:pt x="24428" y="19280"/>
                </a:cubicBezTo>
                <a:cubicBezTo>
                  <a:pt x="30362" y="20682"/>
                  <a:pt x="34510" y="23659"/>
                  <a:pt x="32608" y="34355"/>
                </a:cubicBezTo>
                <a:cubicBezTo>
                  <a:pt x="31034" y="43266"/>
                  <a:pt x="23890" y="51043"/>
                  <a:pt x="24524" y="60050"/>
                </a:cubicBezTo>
                <a:cubicBezTo>
                  <a:pt x="24524" y="60127"/>
                  <a:pt x="24543" y="60184"/>
                  <a:pt x="24543" y="60261"/>
                </a:cubicBezTo>
                <a:cubicBezTo>
                  <a:pt x="24754" y="63026"/>
                  <a:pt x="26022" y="65600"/>
                  <a:pt x="27904" y="67789"/>
                </a:cubicBezTo>
                <a:cubicBezTo>
                  <a:pt x="29651" y="69767"/>
                  <a:pt x="31783" y="71380"/>
                  <a:pt x="34183" y="72494"/>
                </a:cubicBezTo>
                <a:cubicBezTo>
                  <a:pt x="36520" y="73595"/>
                  <a:pt x="39052" y="74217"/>
                  <a:pt x="41501" y="74217"/>
                </a:cubicBezTo>
                <a:cubicBezTo>
                  <a:pt x="41828" y="74217"/>
                  <a:pt x="42155" y="74206"/>
                  <a:pt x="42479" y="74184"/>
                </a:cubicBezTo>
                <a:lnTo>
                  <a:pt x="42479" y="0"/>
                </a:lnTo>
                <a:close/>
              </a:path>
            </a:pathLst>
          </a:custGeom>
          <a:solidFill>
            <a:srgbClr val="00A0A7"/>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1" name="Google Shape;191;p11"/>
          <p:cNvSpPr txBox="1">
            <a:spLocks noGrp="1"/>
          </p:cNvSpPr>
          <p:nvPr>
            <p:ph type="title" hasCustomPrompt="1"/>
          </p:nvPr>
        </p:nvSpPr>
        <p:spPr>
          <a:xfrm>
            <a:off x="1902682" y="2865933"/>
            <a:ext cx="8356475" cy="11204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7200"/>
              <a:buNone/>
              <a:defRPr sz="80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t>xx%</a:t>
            </a:r>
          </a:p>
        </p:txBody>
      </p:sp>
      <p:sp>
        <p:nvSpPr>
          <p:cNvPr id="192" name="Google Shape;192;p11"/>
          <p:cNvSpPr txBox="1">
            <a:spLocks noGrp="1"/>
          </p:cNvSpPr>
          <p:nvPr>
            <p:ph type="subTitle" idx="1"/>
          </p:nvPr>
        </p:nvSpPr>
        <p:spPr>
          <a:xfrm>
            <a:off x="2462493" y="4118533"/>
            <a:ext cx="7236852" cy="410000"/>
          </a:xfrm>
          <a:prstGeom prst="rect">
            <a:avLst/>
          </a:prstGeom>
        </p:spPr>
        <p:txBody>
          <a:bodyPr spcFirstLastPara="1" wrap="square" lIns="121705" tIns="121705" rIns="121705" bIns="121705" anchor="t" anchorCtr="0">
            <a:noAutofit/>
          </a:bodyPr>
          <a:lstStyle>
            <a:lvl1pPr lvl="0" algn="ctr">
              <a:spcBef>
                <a:spcPts val="0"/>
              </a:spcBef>
              <a:spcAft>
                <a:spcPts val="0"/>
              </a:spcAft>
              <a:buSzPts val="1600"/>
              <a:buNone/>
              <a:defRPr/>
            </a:lvl1pPr>
            <a:lvl2pPr lvl="1" algn="ctr">
              <a:spcBef>
                <a:spcPts val="2130"/>
              </a:spcBef>
              <a:spcAft>
                <a:spcPts val="0"/>
              </a:spcAft>
              <a:buSzPts val="1600"/>
              <a:buNone/>
              <a:defRPr sz="2100"/>
            </a:lvl2pPr>
            <a:lvl3pPr lvl="2" algn="ctr">
              <a:spcBef>
                <a:spcPts val="2130"/>
              </a:spcBef>
              <a:spcAft>
                <a:spcPts val="0"/>
              </a:spcAft>
              <a:buSzPts val="1600"/>
              <a:buNone/>
              <a:defRPr sz="2100"/>
            </a:lvl3pPr>
            <a:lvl4pPr lvl="3" algn="ctr">
              <a:spcBef>
                <a:spcPts val="2130"/>
              </a:spcBef>
              <a:spcAft>
                <a:spcPts val="0"/>
              </a:spcAft>
              <a:buSzPts val="1600"/>
              <a:buNone/>
              <a:defRPr sz="2100"/>
            </a:lvl4pPr>
            <a:lvl5pPr lvl="4" algn="ctr">
              <a:spcBef>
                <a:spcPts val="2130"/>
              </a:spcBef>
              <a:spcAft>
                <a:spcPts val="0"/>
              </a:spcAft>
              <a:buSzPts val="1600"/>
              <a:buNone/>
              <a:defRPr sz="2100"/>
            </a:lvl5pPr>
            <a:lvl6pPr lvl="5" algn="ctr">
              <a:spcBef>
                <a:spcPts val="2130"/>
              </a:spcBef>
              <a:spcAft>
                <a:spcPts val="0"/>
              </a:spcAft>
              <a:buSzPts val="1600"/>
              <a:buNone/>
              <a:defRPr sz="2100"/>
            </a:lvl6pPr>
            <a:lvl7pPr lvl="6" algn="ctr">
              <a:spcBef>
                <a:spcPts val="2130"/>
              </a:spcBef>
              <a:spcAft>
                <a:spcPts val="0"/>
              </a:spcAft>
              <a:buSzPts val="1600"/>
              <a:buNone/>
              <a:defRPr sz="2100"/>
            </a:lvl7pPr>
            <a:lvl8pPr lvl="7" algn="ctr">
              <a:spcBef>
                <a:spcPts val="2130"/>
              </a:spcBef>
              <a:spcAft>
                <a:spcPts val="0"/>
              </a:spcAft>
              <a:buSzPts val="1600"/>
              <a:buNone/>
              <a:defRPr sz="2100"/>
            </a:lvl8pPr>
            <a:lvl9pPr lvl="8" algn="ctr">
              <a:spcBef>
                <a:spcPts val="2130"/>
              </a:spcBef>
              <a:spcAft>
                <a:spcPts val="2130"/>
              </a:spcAft>
              <a:buSzPts val="1600"/>
              <a:buNone/>
              <a:defRPr sz="2100"/>
            </a:lvl9pPr>
          </a:lstStyle>
          <a:p>
            <a:endParaRPr/>
          </a:p>
        </p:txBody>
      </p:sp>
      <p:sp>
        <p:nvSpPr>
          <p:cNvPr id="193" name="Google Shape;193;p11"/>
          <p:cNvSpPr/>
          <p:nvPr/>
        </p:nvSpPr>
        <p:spPr>
          <a:xfrm rot="-6674206">
            <a:off x="1439529" y="-820372"/>
            <a:ext cx="510603" cy="2372935"/>
          </a:xfrm>
          <a:custGeom>
            <a:avLst/>
            <a:gdLst/>
            <a:ahLst/>
            <a:cxnLst/>
            <a:rect l="l" t="t" r="r" b="b"/>
            <a:pathLst>
              <a:path w="8648" h="24107" extrusionOk="0">
                <a:moveTo>
                  <a:pt x="8647" y="0"/>
                </a:moveTo>
                <a:cubicBezTo>
                  <a:pt x="3678" y="1769"/>
                  <a:pt x="310" y="6401"/>
                  <a:pt x="160" y="11670"/>
                </a:cubicBezTo>
                <a:cubicBezTo>
                  <a:pt x="1" y="16938"/>
                  <a:pt x="3079" y="21767"/>
                  <a:pt x="7927" y="23835"/>
                </a:cubicBezTo>
                <a:cubicBezTo>
                  <a:pt x="8170" y="23928"/>
                  <a:pt x="8404" y="24022"/>
                  <a:pt x="8647" y="24106"/>
                </a:cubicBezTo>
                <a:lnTo>
                  <a:pt x="8647" y="0"/>
                </a:ln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4" name="Google Shape;194;p11"/>
          <p:cNvSpPr/>
          <p:nvPr/>
        </p:nvSpPr>
        <p:spPr>
          <a:xfrm rot="5400000" flipH="1">
            <a:off x="6121916" y="-2874670"/>
            <a:ext cx="598819" cy="6348163"/>
          </a:xfrm>
          <a:custGeom>
            <a:avLst/>
            <a:gdLst/>
            <a:ahLst/>
            <a:cxnLst/>
            <a:rect l="l" t="t" r="r" b="b"/>
            <a:pathLst>
              <a:path w="4970" h="27887" extrusionOk="0">
                <a:moveTo>
                  <a:pt x="4970" y="0"/>
                </a:moveTo>
                <a:lnTo>
                  <a:pt x="3753" y="10"/>
                </a:lnTo>
                <a:cubicBezTo>
                  <a:pt x="2611" y="852"/>
                  <a:pt x="1320" y="1442"/>
                  <a:pt x="581" y="3145"/>
                </a:cubicBezTo>
                <a:cubicBezTo>
                  <a:pt x="85" y="4296"/>
                  <a:pt x="1" y="5961"/>
                  <a:pt x="590" y="6991"/>
                </a:cubicBezTo>
                <a:cubicBezTo>
                  <a:pt x="1030" y="7749"/>
                  <a:pt x="1704" y="8011"/>
                  <a:pt x="2312" y="8385"/>
                </a:cubicBezTo>
                <a:cubicBezTo>
                  <a:pt x="2920" y="8759"/>
                  <a:pt x="3557" y="9433"/>
                  <a:pt x="3622" y="10434"/>
                </a:cubicBezTo>
                <a:cubicBezTo>
                  <a:pt x="3669" y="11099"/>
                  <a:pt x="3454" y="11735"/>
                  <a:pt x="3379" y="12390"/>
                </a:cubicBezTo>
                <a:cubicBezTo>
                  <a:pt x="3266" y="13476"/>
                  <a:pt x="3978" y="14458"/>
                  <a:pt x="4043" y="15403"/>
                </a:cubicBezTo>
                <a:cubicBezTo>
                  <a:pt x="4155" y="17088"/>
                  <a:pt x="2546" y="18604"/>
                  <a:pt x="1816" y="20550"/>
                </a:cubicBezTo>
                <a:cubicBezTo>
                  <a:pt x="1535" y="21308"/>
                  <a:pt x="1348" y="25295"/>
                  <a:pt x="2265" y="27887"/>
                </a:cubicBezTo>
                <a:lnTo>
                  <a:pt x="4970" y="27887"/>
                </a:lnTo>
                <a:lnTo>
                  <a:pt x="4970" y="0"/>
                </a:ln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5" name="Google Shape;195;p11"/>
          <p:cNvSpPr/>
          <p:nvPr/>
        </p:nvSpPr>
        <p:spPr>
          <a:xfrm rot="-5400000" flipH="1">
            <a:off x="7390398" y="-1860104"/>
            <a:ext cx="533072" cy="4253286"/>
          </a:xfrm>
          <a:custGeom>
            <a:avLst/>
            <a:gdLst/>
            <a:ahLst/>
            <a:cxnLst/>
            <a:rect l="l" t="t" r="r" b="b"/>
            <a:pathLst>
              <a:path w="16414" h="62270" extrusionOk="0">
                <a:moveTo>
                  <a:pt x="4865" y="1"/>
                </a:moveTo>
                <a:cubicBezTo>
                  <a:pt x="4187" y="1"/>
                  <a:pt x="3536" y="74"/>
                  <a:pt x="2938" y="218"/>
                </a:cubicBezTo>
                <a:cubicBezTo>
                  <a:pt x="1881" y="480"/>
                  <a:pt x="880" y="929"/>
                  <a:pt x="0" y="1565"/>
                </a:cubicBezTo>
                <a:lnTo>
                  <a:pt x="0" y="62270"/>
                </a:lnTo>
                <a:lnTo>
                  <a:pt x="12830" y="62270"/>
                </a:lnTo>
                <a:cubicBezTo>
                  <a:pt x="12867" y="61119"/>
                  <a:pt x="12502" y="59874"/>
                  <a:pt x="11585" y="58658"/>
                </a:cubicBezTo>
                <a:cubicBezTo>
                  <a:pt x="9339" y="55672"/>
                  <a:pt x="4773" y="53810"/>
                  <a:pt x="3210" y="50675"/>
                </a:cubicBezTo>
                <a:cubicBezTo>
                  <a:pt x="2967" y="50198"/>
                  <a:pt x="2807" y="49683"/>
                  <a:pt x="2742" y="49159"/>
                </a:cubicBezTo>
                <a:cubicBezTo>
                  <a:pt x="2508" y="47241"/>
                  <a:pt x="3678" y="45594"/>
                  <a:pt x="5194" y="44537"/>
                </a:cubicBezTo>
                <a:cubicBezTo>
                  <a:pt x="7121" y="43198"/>
                  <a:pt x="9611" y="42412"/>
                  <a:pt x="11201" y="40803"/>
                </a:cubicBezTo>
                <a:cubicBezTo>
                  <a:pt x="16414" y="35516"/>
                  <a:pt x="9816" y="24904"/>
                  <a:pt x="11342" y="17483"/>
                </a:cubicBezTo>
                <a:cubicBezTo>
                  <a:pt x="11885" y="14910"/>
                  <a:pt x="13391" y="12785"/>
                  <a:pt x="13934" y="10212"/>
                </a:cubicBezTo>
                <a:cubicBezTo>
                  <a:pt x="14552" y="7096"/>
                  <a:pt x="13335" y="3905"/>
                  <a:pt x="10808" y="1987"/>
                </a:cubicBezTo>
                <a:cubicBezTo>
                  <a:pt x="9046" y="628"/>
                  <a:pt x="6842" y="1"/>
                  <a:pt x="4865"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6" name="Google Shape;196;p11"/>
          <p:cNvSpPr/>
          <p:nvPr/>
        </p:nvSpPr>
        <p:spPr>
          <a:xfrm rot="5400000">
            <a:off x="9995320" y="-1385274"/>
            <a:ext cx="781176" cy="3551730"/>
          </a:xfrm>
          <a:custGeom>
            <a:avLst/>
            <a:gdLst/>
            <a:ahLst/>
            <a:cxnLst/>
            <a:rect l="l" t="t" r="r" b="b"/>
            <a:pathLst>
              <a:path w="18567" h="39585" extrusionOk="0">
                <a:moveTo>
                  <a:pt x="0" y="1"/>
                </a:moveTo>
                <a:lnTo>
                  <a:pt x="0" y="39584"/>
                </a:lnTo>
                <a:lnTo>
                  <a:pt x="197" y="39500"/>
                </a:lnTo>
                <a:cubicBezTo>
                  <a:pt x="7664" y="36159"/>
                  <a:pt x="12942" y="28037"/>
                  <a:pt x="11014" y="18688"/>
                </a:cubicBezTo>
                <a:cubicBezTo>
                  <a:pt x="10546" y="16424"/>
                  <a:pt x="9686" y="14103"/>
                  <a:pt x="9835" y="11932"/>
                </a:cubicBezTo>
                <a:cubicBezTo>
                  <a:pt x="10116" y="7721"/>
                  <a:pt x="13981" y="5653"/>
                  <a:pt x="16554" y="2845"/>
                </a:cubicBezTo>
                <a:cubicBezTo>
                  <a:pt x="17340" y="1984"/>
                  <a:pt x="18014" y="1030"/>
                  <a:pt x="18566"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7" name="Google Shape;197;p11"/>
          <p:cNvSpPr/>
          <p:nvPr/>
        </p:nvSpPr>
        <p:spPr>
          <a:xfrm rot="-5400000">
            <a:off x="4155580" y="-1411337"/>
            <a:ext cx="774121" cy="3596801"/>
          </a:xfrm>
          <a:custGeom>
            <a:avLst/>
            <a:gdLst/>
            <a:ahLst/>
            <a:cxnLst/>
            <a:rect l="l" t="t" r="r" b="b"/>
            <a:pathLst>
              <a:path w="16246" h="39126" extrusionOk="0">
                <a:moveTo>
                  <a:pt x="16245" y="0"/>
                </a:moveTo>
                <a:cubicBezTo>
                  <a:pt x="15703" y="337"/>
                  <a:pt x="15179" y="655"/>
                  <a:pt x="14701" y="908"/>
                </a:cubicBezTo>
                <a:cubicBezTo>
                  <a:pt x="10322" y="3182"/>
                  <a:pt x="5044" y="4445"/>
                  <a:pt x="2134" y="8787"/>
                </a:cubicBezTo>
                <a:cubicBezTo>
                  <a:pt x="318" y="11482"/>
                  <a:pt x="0" y="15422"/>
                  <a:pt x="2171" y="17846"/>
                </a:cubicBezTo>
                <a:cubicBezTo>
                  <a:pt x="3753" y="19633"/>
                  <a:pt x="6233" y="20241"/>
                  <a:pt x="8460" y="21121"/>
                </a:cubicBezTo>
                <a:cubicBezTo>
                  <a:pt x="10677" y="22001"/>
                  <a:pt x="12998" y="23582"/>
                  <a:pt x="13242" y="25959"/>
                </a:cubicBezTo>
                <a:cubicBezTo>
                  <a:pt x="13401" y="27522"/>
                  <a:pt x="12596" y="29010"/>
                  <a:pt x="12343" y="30554"/>
                </a:cubicBezTo>
                <a:cubicBezTo>
                  <a:pt x="11931" y="33108"/>
                  <a:pt x="13054" y="35719"/>
                  <a:pt x="14758" y="37656"/>
                </a:cubicBezTo>
                <a:cubicBezTo>
                  <a:pt x="15216" y="38180"/>
                  <a:pt x="15712" y="38667"/>
                  <a:pt x="16245" y="39125"/>
                </a:cubicBezTo>
                <a:lnTo>
                  <a:pt x="16245" y="0"/>
                </a:ln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8" name="Google Shape;198;p11"/>
          <p:cNvSpPr/>
          <p:nvPr/>
        </p:nvSpPr>
        <p:spPr>
          <a:xfrm rot="5400000" flipH="1">
            <a:off x="6967102" y="470533"/>
            <a:ext cx="280517" cy="253539"/>
          </a:xfrm>
          <a:custGeom>
            <a:avLst/>
            <a:gdLst/>
            <a:ahLst/>
            <a:cxnLst/>
            <a:rect l="l" t="t" r="r" b="b"/>
            <a:pathLst>
              <a:path w="3108" h="2758" extrusionOk="0">
                <a:moveTo>
                  <a:pt x="1550" y="0"/>
                </a:moveTo>
                <a:cubicBezTo>
                  <a:pt x="975" y="0"/>
                  <a:pt x="437" y="360"/>
                  <a:pt x="244" y="934"/>
                </a:cubicBezTo>
                <a:cubicBezTo>
                  <a:pt x="0" y="1664"/>
                  <a:pt x="393" y="2441"/>
                  <a:pt x="1114" y="2684"/>
                </a:cubicBezTo>
                <a:cubicBezTo>
                  <a:pt x="1261" y="2734"/>
                  <a:pt x="1410" y="2757"/>
                  <a:pt x="1557" y="2757"/>
                </a:cubicBezTo>
                <a:cubicBezTo>
                  <a:pt x="2132" y="2757"/>
                  <a:pt x="2670" y="2397"/>
                  <a:pt x="2864" y="1823"/>
                </a:cubicBezTo>
                <a:cubicBezTo>
                  <a:pt x="3107" y="1093"/>
                  <a:pt x="2714" y="317"/>
                  <a:pt x="1994" y="73"/>
                </a:cubicBezTo>
                <a:cubicBezTo>
                  <a:pt x="1847" y="24"/>
                  <a:pt x="1697" y="0"/>
                  <a:pt x="1550"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99" name="Google Shape;199;p11"/>
          <p:cNvSpPr/>
          <p:nvPr/>
        </p:nvSpPr>
        <p:spPr>
          <a:xfrm rot="5400000" flipH="1">
            <a:off x="6612310" y="506861"/>
            <a:ext cx="141161" cy="144604"/>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0" name="Google Shape;200;p11"/>
          <p:cNvSpPr/>
          <p:nvPr/>
        </p:nvSpPr>
        <p:spPr>
          <a:xfrm rot="10800000">
            <a:off x="33" y="3"/>
            <a:ext cx="4513015" cy="774160"/>
          </a:xfrm>
          <a:custGeom>
            <a:avLst/>
            <a:gdLst/>
            <a:ahLst/>
            <a:cxnLst/>
            <a:rect l="l" t="t" r="r" b="b"/>
            <a:pathLst>
              <a:path w="64158" h="20794" extrusionOk="0">
                <a:moveTo>
                  <a:pt x="61644" y="0"/>
                </a:moveTo>
                <a:cubicBezTo>
                  <a:pt x="59194" y="0"/>
                  <a:pt x="56738" y="1084"/>
                  <a:pt x="55165" y="2976"/>
                </a:cubicBezTo>
                <a:cubicBezTo>
                  <a:pt x="53958" y="4417"/>
                  <a:pt x="53275" y="6223"/>
                  <a:pt x="52292" y="7833"/>
                </a:cubicBezTo>
                <a:cubicBezTo>
                  <a:pt x="51300" y="9433"/>
                  <a:pt x="49812" y="10930"/>
                  <a:pt x="47941" y="11099"/>
                </a:cubicBezTo>
                <a:cubicBezTo>
                  <a:pt x="47820" y="11109"/>
                  <a:pt x="47699" y="11114"/>
                  <a:pt x="47578" y="11114"/>
                </a:cubicBezTo>
                <a:cubicBezTo>
                  <a:pt x="46403" y="11114"/>
                  <a:pt x="45246" y="10660"/>
                  <a:pt x="44067" y="10584"/>
                </a:cubicBezTo>
                <a:cubicBezTo>
                  <a:pt x="43948" y="10577"/>
                  <a:pt x="43831" y="10573"/>
                  <a:pt x="43714" y="10573"/>
                </a:cubicBezTo>
                <a:cubicBezTo>
                  <a:pt x="40364" y="10573"/>
                  <a:pt x="37578" y="13469"/>
                  <a:pt x="34241" y="14075"/>
                </a:cubicBezTo>
                <a:cubicBezTo>
                  <a:pt x="33776" y="14157"/>
                  <a:pt x="33314" y="14195"/>
                  <a:pt x="32855" y="14195"/>
                </a:cubicBezTo>
                <a:cubicBezTo>
                  <a:pt x="29479" y="14195"/>
                  <a:pt x="26245" y="12164"/>
                  <a:pt x="22909" y="11192"/>
                </a:cubicBezTo>
                <a:cubicBezTo>
                  <a:pt x="21302" y="10719"/>
                  <a:pt x="19640" y="10498"/>
                  <a:pt x="17971" y="10498"/>
                </a:cubicBezTo>
                <a:cubicBezTo>
                  <a:pt x="14730" y="10498"/>
                  <a:pt x="11463" y="11331"/>
                  <a:pt x="8535" y="12764"/>
                </a:cubicBezTo>
                <a:cubicBezTo>
                  <a:pt x="4773" y="14608"/>
                  <a:pt x="964" y="17799"/>
                  <a:pt x="1" y="20794"/>
                </a:cubicBezTo>
                <a:lnTo>
                  <a:pt x="64158" y="20794"/>
                </a:lnTo>
                <a:lnTo>
                  <a:pt x="64158" y="403"/>
                </a:lnTo>
                <a:cubicBezTo>
                  <a:pt x="64027" y="356"/>
                  <a:pt x="63886" y="319"/>
                  <a:pt x="63755" y="281"/>
                </a:cubicBezTo>
                <a:cubicBezTo>
                  <a:pt x="63067" y="92"/>
                  <a:pt x="62355" y="0"/>
                  <a:pt x="61644" y="0"/>
                </a:cubicBezTo>
                <a:close/>
              </a:path>
            </a:pathLst>
          </a:custGeom>
          <a:solidFill>
            <a:schemeClr val="accent1"/>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1" name="Google Shape;201;p11"/>
          <p:cNvSpPr/>
          <p:nvPr/>
        </p:nvSpPr>
        <p:spPr>
          <a:xfrm rot="5400000" flipH="1">
            <a:off x="4513845" y="48187"/>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2" name="Google Shape;202;p11"/>
          <p:cNvSpPr/>
          <p:nvPr/>
        </p:nvSpPr>
        <p:spPr>
          <a:xfrm rot="5400000" flipH="1">
            <a:off x="4412347" y="366897"/>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3" name="Google Shape;203;p11"/>
          <p:cNvSpPr/>
          <p:nvPr/>
        </p:nvSpPr>
        <p:spPr>
          <a:xfrm rot="5400000" flipH="1">
            <a:off x="9785377" y="133474"/>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4" name="Google Shape;204;p11"/>
          <p:cNvSpPr/>
          <p:nvPr/>
        </p:nvSpPr>
        <p:spPr>
          <a:xfrm rot="-5400000">
            <a:off x="11031600" y="8067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5" name="Google Shape;205;p11"/>
          <p:cNvSpPr/>
          <p:nvPr/>
        </p:nvSpPr>
        <p:spPr>
          <a:xfrm rot="-5400000">
            <a:off x="11199539" y="543074"/>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3"/>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6" name="Google Shape;206;p11"/>
          <p:cNvSpPr/>
          <p:nvPr/>
        </p:nvSpPr>
        <p:spPr>
          <a:xfrm rot="7199165" flipH="1">
            <a:off x="2133574" y="67946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7" name="Google Shape;207;p11"/>
          <p:cNvSpPr/>
          <p:nvPr/>
        </p:nvSpPr>
        <p:spPr>
          <a:xfrm rot="7199142" flipH="1">
            <a:off x="2832447" y="507547"/>
            <a:ext cx="68956" cy="7023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8" name="Google Shape;208;p11"/>
          <p:cNvSpPr/>
          <p:nvPr/>
        </p:nvSpPr>
        <p:spPr>
          <a:xfrm rot="5400000" flipH="1">
            <a:off x="3995830" y="471153"/>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09" name="Google Shape;209;p11"/>
          <p:cNvSpPr/>
          <p:nvPr/>
        </p:nvSpPr>
        <p:spPr>
          <a:xfrm rot="5400000" flipH="1">
            <a:off x="388226" y="332100"/>
            <a:ext cx="86195"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0" name="Google Shape;210;p11"/>
          <p:cNvSpPr/>
          <p:nvPr/>
        </p:nvSpPr>
        <p:spPr>
          <a:xfrm rot="5400000" flipH="1">
            <a:off x="12022291" y="535203"/>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1" name="Google Shape;211;p11"/>
          <p:cNvSpPr/>
          <p:nvPr/>
        </p:nvSpPr>
        <p:spPr>
          <a:xfrm rot="5400000" flipH="1">
            <a:off x="9508325" y="2280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2" name="Google Shape;212;p11"/>
          <p:cNvSpPr/>
          <p:nvPr/>
        </p:nvSpPr>
        <p:spPr>
          <a:xfrm rot="5400000" flipH="1">
            <a:off x="1591694" y="824294"/>
            <a:ext cx="141161" cy="144604"/>
          </a:xfrm>
          <a:custGeom>
            <a:avLst/>
            <a:gdLst/>
            <a:ahLst/>
            <a:cxnLst/>
            <a:rect l="l" t="t" r="r" b="b"/>
            <a:pathLst>
              <a:path w="1564" h="1573" extrusionOk="0">
                <a:moveTo>
                  <a:pt x="787" y="1"/>
                </a:moveTo>
                <a:cubicBezTo>
                  <a:pt x="347" y="1"/>
                  <a:pt x="1" y="356"/>
                  <a:pt x="1" y="787"/>
                </a:cubicBezTo>
                <a:cubicBezTo>
                  <a:pt x="1" y="1217"/>
                  <a:pt x="347" y="1573"/>
                  <a:pt x="787" y="1573"/>
                </a:cubicBezTo>
                <a:cubicBezTo>
                  <a:pt x="1217" y="1573"/>
                  <a:pt x="1563" y="1217"/>
                  <a:pt x="1563" y="787"/>
                </a:cubicBezTo>
                <a:cubicBezTo>
                  <a:pt x="1563" y="356"/>
                  <a:pt x="1217" y="1"/>
                  <a:pt x="787" y="1"/>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3" name="Google Shape;213;p11"/>
          <p:cNvSpPr/>
          <p:nvPr/>
        </p:nvSpPr>
        <p:spPr>
          <a:xfrm rot="7199165" flipH="1">
            <a:off x="7834236" y="635276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4" name="Google Shape;214;p11"/>
          <p:cNvSpPr/>
          <p:nvPr/>
        </p:nvSpPr>
        <p:spPr>
          <a:xfrm rot="7199165" flipH="1">
            <a:off x="8521182" y="6160201"/>
            <a:ext cx="86196"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2"/>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5" name="Google Shape;215;p11"/>
          <p:cNvSpPr/>
          <p:nvPr/>
        </p:nvSpPr>
        <p:spPr>
          <a:xfrm rot="5400000" flipH="1">
            <a:off x="9722618" y="6170578"/>
            <a:ext cx="60400" cy="61519"/>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6" name="Google Shape;216;p11"/>
          <p:cNvSpPr/>
          <p:nvPr/>
        </p:nvSpPr>
        <p:spPr>
          <a:xfrm rot="-5400000">
            <a:off x="3966628" y="655849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7" name="Google Shape;217;p11"/>
          <p:cNvSpPr/>
          <p:nvPr/>
        </p:nvSpPr>
        <p:spPr>
          <a:xfrm rot="5400000" flipH="1">
            <a:off x="4789379" y="6550620"/>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8" name="Google Shape;218;p11"/>
          <p:cNvSpPr/>
          <p:nvPr/>
        </p:nvSpPr>
        <p:spPr>
          <a:xfrm rot="7199165" flipH="1">
            <a:off x="2412283" y="6325713"/>
            <a:ext cx="86287"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chemeClr val="accent6"/>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19" name="Google Shape;219;p11"/>
          <p:cNvSpPr/>
          <p:nvPr/>
        </p:nvSpPr>
        <p:spPr>
          <a:xfrm rot="5400000" flipH="1">
            <a:off x="666935" y="5978351"/>
            <a:ext cx="86195" cy="87792"/>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0" name="Google Shape;220;p11"/>
          <p:cNvSpPr/>
          <p:nvPr/>
        </p:nvSpPr>
        <p:spPr>
          <a:xfrm rot="-5400000">
            <a:off x="424812" y="551709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4"/>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1" name="Google Shape;221;p11"/>
          <p:cNvSpPr/>
          <p:nvPr/>
        </p:nvSpPr>
        <p:spPr>
          <a:xfrm rot="-5400000">
            <a:off x="9983322" y="6229740"/>
            <a:ext cx="194323" cy="197922"/>
          </a:xfrm>
          <a:custGeom>
            <a:avLst/>
            <a:gdLst/>
            <a:ahLst/>
            <a:cxnLst/>
            <a:rect l="l" t="t" r="r" b="b"/>
            <a:pathLst>
              <a:path w="2153" h="2153" extrusionOk="0">
                <a:moveTo>
                  <a:pt x="1076" y="0"/>
                </a:moveTo>
                <a:cubicBezTo>
                  <a:pt x="487" y="0"/>
                  <a:pt x="0" y="487"/>
                  <a:pt x="0" y="1076"/>
                </a:cubicBezTo>
                <a:cubicBezTo>
                  <a:pt x="0" y="1675"/>
                  <a:pt x="487" y="2152"/>
                  <a:pt x="1076" y="2152"/>
                </a:cubicBezTo>
                <a:cubicBezTo>
                  <a:pt x="1666" y="2152"/>
                  <a:pt x="2152" y="1675"/>
                  <a:pt x="2152" y="1076"/>
                </a:cubicBezTo>
                <a:cubicBezTo>
                  <a:pt x="2152" y="487"/>
                  <a:pt x="1666" y="0"/>
                  <a:pt x="1076" y="0"/>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2" name="Google Shape;222;p11"/>
          <p:cNvSpPr/>
          <p:nvPr/>
        </p:nvSpPr>
        <p:spPr>
          <a:xfrm rot="5400000" flipH="1">
            <a:off x="12039706" y="6327702"/>
            <a:ext cx="69029" cy="70308"/>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3" name="Google Shape;223;p11"/>
          <p:cNvSpPr/>
          <p:nvPr/>
        </p:nvSpPr>
        <p:spPr>
          <a:xfrm rot="5400000" flipH="1">
            <a:off x="11591559" y="6609069"/>
            <a:ext cx="86285" cy="87883"/>
          </a:xfrm>
          <a:custGeom>
            <a:avLst/>
            <a:gdLst/>
            <a:ahLst/>
            <a:cxnLst/>
            <a:rect l="l" t="t" r="r" b="b"/>
            <a:pathLst>
              <a:path w="956" h="956" extrusionOk="0">
                <a:moveTo>
                  <a:pt x="478" y="1"/>
                </a:moveTo>
                <a:cubicBezTo>
                  <a:pt x="216" y="1"/>
                  <a:pt x="1" y="216"/>
                  <a:pt x="1" y="478"/>
                </a:cubicBezTo>
                <a:cubicBezTo>
                  <a:pt x="1" y="749"/>
                  <a:pt x="216" y="955"/>
                  <a:pt x="478" y="955"/>
                </a:cubicBezTo>
                <a:cubicBezTo>
                  <a:pt x="740" y="955"/>
                  <a:pt x="955" y="749"/>
                  <a:pt x="955" y="478"/>
                </a:cubicBezTo>
                <a:cubicBezTo>
                  <a:pt x="955" y="216"/>
                  <a:pt x="740" y="1"/>
                  <a:pt x="478" y="1"/>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4" name="Google Shape;224;p11"/>
          <p:cNvSpPr/>
          <p:nvPr/>
        </p:nvSpPr>
        <p:spPr>
          <a:xfrm rot="5400000" flipH="1">
            <a:off x="2049507" y="6695697"/>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25" name="Google Shape;225;p11"/>
          <p:cNvSpPr/>
          <p:nvPr/>
        </p:nvSpPr>
        <p:spPr>
          <a:xfrm rot="5400000" flipH="1">
            <a:off x="3835777" y="6455631"/>
            <a:ext cx="51716" cy="52675"/>
          </a:xfrm>
          <a:custGeom>
            <a:avLst/>
            <a:gdLst/>
            <a:ahLst/>
            <a:cxnLst/>
            <a:rect l="l" t="t" r="r" b="b"/>
            <a:pathLst>
              <a:path w="955" h="955" extrusionOk="0">
                <a:moveTo>
                  <a:pt x="477" y="0"/>
                </a:moveTo>
                <a:cubicBezTo>
                  <a:pt x="215" y="0"/>
                  <a:pt x="0" y="215"/>
                  <a:pt x="0" y="477"/>
                </a:cubicBezTo>
                <a:cubicBezTo>
                  <a:pt x="0" y="739"/>
                  <a:pt x="215" y="955"/>
                  <a:pt x="477" y="955"/>
                </a:cubicBezTo>
                <a:cubicBezTo>
                  <a:pt x="749" y="955"/>
                  <a:pt x="955" y="739"/>
                  <a:pt x="955" y="477"/>
                </a:cubicBezTo>
                <a:cubicBezTo>
                  <a:pt x="955" y="215"/>
                  <a:pt x="749" y="0"/>
                  <a:pt x="477" y="0"/>
                </a:cubicBez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26075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bg>
      <p:bgPr>
        <a:blipFill dpi="0" rotWithShape="1">
          <a:blip r:embed="rId2">
            <a:lum/>
          </a:blip>
          <a:srcRect/>
          <a:stretch>
            <a:fillRect/>
          </a:stretch>
        </a:blipFill>
        <a:effectLst/>
      </p:bgPr>
    </p:bg>
    <p:spTree>
      <p:nvGrpSpPr>
        <p:cNvPr id="1" name="Shape 12"/>
        <p:cNvGrpSpPr/>
        <p:nvPr/>
      </p:nvGrpSpPr>
      <p:grpSpPr>
        <a:xfrm>
          <a:off x="0" y="0"/>
          <a:ext cx="0" cy="0"/>
          <a:chOff x="0" y="0"/>
          <a:chExt cx="0" cy="0"/>
        </a:xfrm>
      </p:grpSpPr>
      <p:sp>
        <p:nvSpPr>
          <p:cNvPr id="5" name="Rectangle 1"/>
          <p:cNvSpPr/>
          <p:nvPr userDrawn="1"/>
        </p:nvSpPr>
        <p:spPr>
          <a:xfrm>
            <a:off x="414852" y="258926"/>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6" name="Group 15"/>
          <p:cNvGrpSpPr/>
          <p:nvPr userDrawn="1"/>
        </p:nvGrpSpPr>
        <p:grpSpPr>
          <a:xfrm>
            <a:off x="391533" y="1774825"/>
            <a:ext cx="11414907" cy="4803328"/>
            <a:chOff x="220782" y="1331119"/>
            <a:chExt cx="6436810" cy="3602496"/>
          </a:xfrm>
        </p:grpSpPr>
        <p:sp>
          <p:nvSpPr>
            <p:cNvPr id="17" name="Freeform 16"/>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8" name="Freeform 17"/>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6" name="Group 5"/>
          <p:cNvGrpSpPr/>
          <p:nvPr userDrawn="1"/>
        </p:nvGrpSpPr>
        <p:grpSpPr>
          <a:xfrm>
            <a:off x="501490" y="341097"/>
            <a:ext cx="2568375" cy="1931059"/>
            <a:chOff x="237072" y="234585"/>
            <a:chExt cx="1448294" cy="1448294"/>
          </a:xfrm>
        </p:grpSpPr>
        <p:sp>
          <p:nvSpPr>
            <p:cNvPr id="7" name="Oval 6"/>
            <p:cNvSpPr/>
            <p:nvPr/>
          </p:nvSpPr>
          <p:spPr>
            <a:xfrm>
              <a:off x="237072" y="234585"/>
              <a:ext cx="1448294" cy="144829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8" name="Oval 7"/>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9" name="Oval 8"/>
            <p:cNvSpPr/>
            <p:nvPr/>
          </p:nvSpPr>
          <p:spPr>
            <a:xfrm>
              <a:off x="251674" y="248347"/>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40331274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13912566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12"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17" name="Group 16"/>
          <p:cNvGrpSpPr/>
          <p:nvPr userDrawn="1"/>
        </p:nvGrpSpPr>
        <p:grpSpPr>
          <a:xfrm>
            <a:off x="374282" y="1762125"/>
            <a:ext cx="11414907" cy="4803328"/>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13" name="Group 12"/>
          <p:cNvGrpSpPr/>
          <p:nvPr userDrawn="1"/>
        </p:nvGrpSpPr>
        <p:grpSpPr>
          <a:xfrm>
            <a:off x="501490" y="341097"/>
            <a:ext cx="2568375" cy="1931059"/>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37516367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37533834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8109771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19304990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41537703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3" name="Rectangle 1"/>
          <p:cNvSpPr/>
          <p:nvPr userDrawn="1"/>
        </p:nvSpPr>
        <p:spPr>
          <a:xfrm>
            <a:off x="414852" y="233254"/>
            <a:ext cx="11357586" cy="1530251"/>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1" fmla="*/ 172122 w 6378151"/>
              <a:gd name="connsiteY0-2" fmla="*/ 161365 h 1143000"/>
              <a:gd name="connsiteX1-3" fmla="*/ 6378151 w 6378151"/>
              <a:gd name="connsiteY1-4" fmla="*/ 0 h 1143000"/>
              <a:gd name="connsiteX2-5" fmla="*/ 6378151 w 6378151"/>
              <a:gd name="connsiteY2-6" fmla="*/ 1143000 h 1143000"/>
              <a:gd name="connsiteX3-7" fmla="*/ 0 w 6378151"/>
              <a:gd name="connsiteY3-8" fmla="*/ 1143000 h 1143000"/>
              <a:gd name="connsiteX4-9" fmla="*/ 172122 w 6378151"/>
              <a:gd name="connsiteY4-10" fmla="*/ 161365 h 1143000"/>
              <a:gd name="connsiteX0-11" fmla="*/ 172122 w 6378151"/>
              <a:gd name="connsiteY0-12" fmla="*/ 161365 h 1143000"/>
              <a:gd name="connsiteX1-13" fmla="*/ 6378151 w 6378151"/>
              <a:gd name="connsiteY1-14" fmla="*/ 0 h 1143000"/>
              <a:gd name="connsiteX2-15" fmla="*/ 6378151 w 6378151"/>
              <a:gd name="connsiteY2-16" fmla="*/ 1143000 h 1143000"/>
              <a:gd name="connsiteX3-17" fmla="*/ 0 w 6378151"/>
              <a:gd name="connsiteY3-18" fmla="*/ 1143000 h 1143000"/>
              <a:gd name="connsiteX4-19" fmla="*/ 172122 w 6378151"/>
              <a:gd name="connsiteY4-20" fmla="*/ 161365 h 1143000"/>
              <a:gd name="connsiteX0-21" fmla="*/ 204395 w 6378151"/>
              <a:gd name="connsiteY0-22" fmla="*/ 182880 h 1143000"/>
              <a:gd name="connsiteX1-23" fmla="*/ 6378151 w 6378151"/>
              <a:gd name="connsiteY1-24" fmla="*/ 0 h 1143000"/>
              <a:gd name="connsiteX2-25" fmla="*/ 6378151 w 6378151"/>
              <a:gd name="connsiteY2-26" fmla="*/ 1143000 h 1143000"/>
              <a:gd name="connsiteX3-27" fmla="*/ 0 w 6378151"/>
              <a:gd name="connsiteY3-28" fmla="*/ 1143000 h 1143000"/>
              <a:gd name="connsiteX4-29" fmla="*/ 204395 w 6378151"/>
              <a:gd name="connsiteY4-30" fmla="*/ 182880 h 1143000"/>
              <a:gd name="connsiteX0-31" fmla="*/ 204395 w 6378151"/>
              <a:gd name="connsiteY0-32" fmla="*/ 182880 h 1143000"/>
              <a:gd name="connsiteX1-33" fmla="*/ 6378151 w 6378151"/>
              <a:gd name="connsiteY1-34" fmla="*/ 0 h 1143000"/>
              <a:gd name="connsiteX2-35" fmla="*/ 6378151 w 6378151"/>
              <a:gd name="connsiteY2-36" fmla="*/ 1143000 h 1143000"/>
              <a:gd name="connsiteX3-37" fmla="*/ 0 w 6378151"/>
              <a:gd name="connsiteY3-38" fmla="*/ 1143000 h 1143000"/>
              <a:gd name="connsiteX4-39" fmla="*/ 204395 w 6378151"/>
              <a:gd name="connsiteY4-40" fmla="*/ 182880 h 1143000"/>
              <a:gd name="connsiteX0-41" fmla="*/ 204395 w 6378151"/>
              <a:gd name="connsiteY0-42" fmla="*/ 182880 h 1143000"/>
              <a:gd name="connsiteX1-43" fmla="*/ 6378151 w 6378151"/>
              <a:gd name="connsiteY1-44" fmla="*/ 0 h 1143000"/>
              <a:gd name="connsiteX2-45" fmla="*/ 6378151 w 6378151"/>
              <a:gd name="connsiteY2-46" fmla="*/ 1143000 h 1143000"/>
              <a:gd name="connsiteX3-47" fmla="*/ 0 w 6378151"/>
              <a:gd name="connsiteY3-48" fmla="*/ 1143000 h 1143000"/>
              <a:gd name="connsiteX4-49" fmla="*/ 204395 w 6378151"/>
              <a:gd name="connsiteY4-50" fmla="*/ 182880 h 1143000"/>
              <a:gd name="connsiteX0-51" fmla="*/ 204395 w 6378151"/>
              <a:gd name="connsiteY0-52" fmla="*/ 182880 h 1143000"/>
              <a:gd name="connsiteX1-53" fmla="*/ 6378151 w 6378151"/>
              <a:gd name="connsiteY1-54" fmla="*/ 0 h 1143000"/>
              <a:gd name="connsiteX2-55" fmla="*/ 6378151 w 6378151"/>
              <a:gd name="connsiteY2-56" fmla="*/ 1143000 h 1143000"/>
              <a:gd name="connsiteX3-57" fmla="*/ 0 w 6378151"/>
              <a:gd name="connsiteY3-58" fmla="*/ 1143000 h 1143000"/>
              <a:gd name="connsiteX4-59" fmla="*/ 204395 w 6378151"/>
              <a:gd name="connsiteY4-60" fmla="*/ 182880 h 1143000"/>
              <a:gd name="connsiteX0-61" fmla="*/ 204395 w 6378151"/>
              <a:gd name="connsiteY0-62" fmla="*/ 74634 h 1034754"/>
              <a:gd name="connsiteX1-63" fmla="*/ 6119967 w 6378151"/>
              <a:gd name="connsiteY1-64" fmla="*/ 63876 h 1034754"/>
              <a:gd name="connsiteX2-65" fmla="*/ 6378151 w 6378151"/>
              <a:gd name="connsiteY2-66" fmla="*/ 1034754 h 1034754"/>
              <a:gd name="connsiteX3-67" fmla="*/ 0 w 6378151"/>
              <a:gd name="connsiteY3-68" fmla="*/ 1034754 h 1034754"/>
              <a:gd name="connsiteX4-69" fmla="*/ 204395 w 6378151"/>
              <a:gd name="connsiteY4-70" fmla="*/ 74634 h 1034754"/>
              <a:gd name="connsiteX0-71" fmla="*/ 204395 w 6378151"/>
              <a:gd name="connsiteY0-72" fmla="*/ 82083 h 1042203"/>
              <a:gd name="connsiteX1-73" fmla="*/ 6044663 w 6378151"/>
              <a:gd name="connsiteY1-74" fmla="*/ 39052 h 1042203"/>
              <a:gd name="connsiteX2-75" fmla="*/ 6378151 w 6378151"/>
              <a:gd name="connsiteY2-76" fmla="*/ 1042203 h 1042203"/>
              <a:gd name="connsiteX3-77" fmla="*/ 0 w 6378151"/>
              <a:gd name="connsiteY3-78" fmla="*/ 1042203 h 1042203"/>
              <a:gd name="connsiteX4-79" fmla="*/ 204395 w 6378151"/>
              <a:gd name="connsiteY4-80" fmla="*/ 82083 h 1042203"/>
              <a:gd name="connsiteX0-81" fmla="*/ 204395 w 6378151"/>
              <a:gd name="connsiteY0-82" fmla="*/ 82083 h 1042203"/>
              <a:gd name="connsiteX1-83" fmla="*/ 6044663 w 6378151"/>
              <a:gd name="connsiteY1-84" fmla="*/ 39052 h 1042203"/>
              <a:gd name="connsiteX2-85" fmla="*/ 6378151 w 6378151"/>
              <a:gd name="connsiteY2-86" fmla="*/ 1042203 h 1042203"/>
              <a:gd name="connsiteX3-87" fmla="*/ 0 w 6378151"/>
              <a:gd name="connsiteY3-88" fmla="*/ 1042203 h 1042203"/>
              <a:gd name="connsiteX4-89" fmla="*/ 204395 w 6378151"/>
              <a:gd name="connsiteY4-90" fmla="*/ 82083 h 1042203"/>
              <a:gd name="connsiteX0-91" fmla="*/ 204395 w 6378151"/>
              <a:gd name="connsiteY0-92" fmla="*/ 209708 h 1169828"/>
              <a:gd name="connsiteX1-93" fmla="*/ 6044663 w 6378151"/>
              <a:gd name="connsiteY1-94" fmla="*/ 166677 h 1169828"/>
              <a:gd name="connsiteX2-95" fmla="*/ 6378151 w 6378151"/>
              <a:gd name="connsiteY2-96" fmla="*/ 1169828 h 1169828"/>
              <a:gd name="connsiteX3-97" fmla="*/ 0 w 6378151"/>
              <a:gd name="connsiteY3-98" fmla="*/ 1169828 h 1169828"/>
              <a:gd name="connsiteX4-99" fmla="*/ 204395 w 6378151"/>
              <a:gd name="connsiteY4-100" fmla="*/ 209708 h 1169828"/>
              <a:gd name="connsiteX0-101" fmla="*/ 204395 w 6378151"/>
              <a:gd name="connsiteY0-102" fmla="*/ 216207 h 1176327"/>
              <a:gd name="connsiteX1-103" fmla="*/ 6044663 w 6378151"/>
              <a:gd name="connsiteY1-104" fmla="*/ 173176 h 1176327"/>
              <a:gd name="connsiteX2-105" fmla="*/ 6378151 w 6378151"/>
              <a:gd name="connsiteY2-106" fmla="*/ 1176327 h 1176327"/>
              <a:gd name="connsiteX3-107" fmla="*/ 0 w 6378151"/>
              <a:gd name="connsiteY3-108" fmla="*/ 1176327 h 1176327"/>
              <a:gd name="connsiteX4-109" fmla="*/ 204395 w 6378151"/>
              <a:gd name="connsiteY4-110" fmla="*/ 216207 h 1176327"/>
              <a:gd name="connsiteX0-111" fmla="*/ 311971 w 6378151"/>
              <a:gd name="connsiteY0-112" fmla="*/ 179132 h 1203798"/>
              <a:gd name="connsiteX1-113" fmla="*/ 6044663 w 6378151"/>
              <a:gd name="connsiteY1-114" fmla="*/ 200647 h 1203798"/>
              <a:gd name="connsiteX2-115" fmla="*/ 6378151 w 6378151"/>
              <a:gd name="connsiteY2-116" fmla="*/ 1203798 h 1203798"/>
              <a:gd name="connsiteX3-117" fmla="*/ 0 w 6378151"/>
              <a:gd name="connsiteY3-118" fmla="*/ 1203798 h 1203798"/>
              <a:gd name="connsiteX4-119" fmla="*/ 311971 w 6378151"/>
              <a:gd name="connsiteY4-120" fmla="*/ 179132 h 1203798"/>
              <a:gd name="connsiteX0-121" fmla="*/ 311971 w 6378151"/>
              <a:gd name="connsiteY0-122" fmla="*/ 179132 h 1203798"/>
              <a:gd name="connsiteX1-123" fmla="*/ 6044663 w 6378151"/>
              <a:gd name="connsiteY1-124" fmla="*/ 200647 h 1203798"/>
              <a:gd name="connsiteX2-125" fmla="*/ 6378151 w 6378151"/>
              <a:gd name="connsiteY2-126" fmla="*/ 1203798 h 1203798"/>
              <a:gd name="connsiteX3-127" fmla="*/ 0 w 6378151"/>
              <a:gd name="connsiteY3-128" fmla="*/ 1203798 h 1203798"/>
              <a:gd name="connsiteX4-129" fmla="*/ 311971 w 6378151"/>
              <a:gd name="connsiteY4-130" fmla="*/ 179132 h 1203798"/>
              <a:gd name="connsiteX0-131" fmla="*/ 311971 w 6378151"/>
              <a:gd name="connsiteY0-132" fmla="*/ 171490 h 1196156"/>
              <a:gd name="connsiteX1-133" fmla="*/ 6044663 w 6378151"/>
              <a:gd name="connsiteY1-134" fmla="*/ 193005 h 1196156"/>
              <a:gd name="connsiteX2-135" fmla="*/ 6378151 w 6378151"/>
              <a:gd name="connsiteY2-136" fmla="*/ 1196156 h 1196156"/>
              <a:gd name="connsiteX3-137" fmla="*/ 0 w 6378151"/>
              <a:gd name="connsiteY3-138" fmla="*/ 1196156 h 1196156"/>
              <a:gd name="connsiteX4-139" fmla="*/ 311971 w 6378151"/>
              <a:gd name="connsiteY4-140" fmla="*/ 171490 h 1196156"/>
              <a:gd name="connsiteX0-141" fmla="*/ 311971 w 6378151"/>
              <a:gd name="connsiteY0-142" fmla="*/ 140008 h 1164674"/>
              <a:gd name="connsiteX1-143" fmla="*/ 6044663 w 6378151"/>
              <a:gd name="connsiteY1-144" fmla="*/ 161523 h 1164674"/>
              <a:gd name="connsiteX2-145" fmla="*/ 6378151 w 6378151"/>
              <a:gd name="connsiteY2-146" fmla="*/ 1164674 h 1164674"/>
              <a:gd name="connsiteX3-147" fmla="*/ 0 w 6378151"/>
              <a:gd name="connsiteY3-148" fmla="*/ 1164674 h 1164674"/>
              <a:gd name="connsiteX4-149" fmla="*/ 311971 w 6378151"/>
              <a:gd name="connsiteY4-150" fmla="*/ 140008 h 1164674"/>
              <a:gd name="connsiteX0-151" fmla="*/ 311971 w 6378151"/>
              <a:gd name="connsiteY0-152" fmla="*/ 130732 h 1155398"/>
              <a:gd name="connsiteX1-153" fmla="*/ 6044663 w 6378151"/>
              <a:gd name="connsiteY1-154" fmla="*/ 152247 h 1155398"/>
              <a:gd name="connsiteX2-155" fmla="*/ 6378151 w 6378151"/>
              <a:gd name="connsiteY2-156" fmla="*/ 1155398 h 1155398"/>
              <a:gd name="connsiteX3-157" fmla="*/ 0 w 6378151"/>
              <a:gd name="connsiteY3-158" fmla="*/ 1155398 h 1155398"/>
              <a:gd name="connsiteX4-159" fmla="*/ 311971 w 6378151"/>
              <a:gd name="connsiteY4-160" fmla="*/ 130732 h 1155398"/>
              <a:gd name="connsiteX0-161" fmla="*/ 311971 w 6378151"/>
              <a:gd name="connsiteY0-162" fmla="*/ 116775 h 1141441"/>
              <a:gd name="connsiteX1-163" fmla="*/ 5947844 w 6378151"/>
              <a:gd name="connsiteY1-164" fmla="*/ 159805 h 1141441"/>
              <a:gd name="connsiteX2-165" fmla="*/ 6378151 w 6378151"/>
              <a:gd name="connsiteY2-166" fmla="*/ 1141441 h 1141441"/>
              <a:gd name="connsiteX3-167" fmla="*/ 0 w 6378151"/>
              <a:gd name="connsiteY3-168" fmla="*/ 1141441 h 1141441"/>
              <a:gd name="connsiteX4-169" fmla="*/ 311971 w 6378151"/>
              <a:gd name="connsiteY4-170" fmla="*/ 116775 h 1141441"/>
              <a:gd name="connsiteX0-171" fmla="*/ 311971 w 6378151"/>
              <a:gd name="connsiteY0-172" fmla="*/ 152822 h 1177488"/>
              <a:gd name="connsiteX1-173" fmla="*/ 6033906 w 6378151"/>
              <a:gd name="connsiteY1-174" fmla="*/ 142064 h 1177488"/>
              <a:gd name="connsiteX2-175" fmla="*/ 6378151 w 6378151"/>
              <a:gd name="connsiteY2-176" fmla="*/ 1177488 h 1177488"/>
              <a:gd name="connsiteX3-177" fmla="*/ 0 w 6378151"/>
              <a:gd name="connsiteY3-178" fmla="*/ 1177488 h 1177488"/>
              <a:gd name="connsiteX4-179" fmla="*/ 311971 w 6378151"/>
              <a:gd name="connsiteY4-180" fmla="*/ 152822 h 1177488"/>
              <a:gd name="connsiteX0-181" fmla="*/ 311971 w 6378151"/>
              <a:gd name="connsiteY0-182" fmla="*/ 152822 h 1177488"/>
              <a:gd name="connsiteX1-183" fmla="*/ 6033906 w 6378151"/>
              <a:gd name="connsiteY1-184" fmla="*/ 142064 h 1177488"/>
              <a:gd name="connsiteX2-185" fmla="*/ 6378151 w 6378151"/>
              <a:gd name="connsiteY2-186" fmla="*/ 1177488 h 1177488"/>
              <a:gd name="connsiteX3-187" fmla="*/ 0 w 6378151"/>
              <a:gd name="connsiteY3-188" fmla="*/ 1177488 h 1177488"/>
              <a:gd name="connsiteX4-189" fmla="*/ 311971 w 6378151"/>
              <a:gd name="connsiteY4-190" fmla="*/ 152822 h 1177488"/>
              <a:gd name="connsiteX0-191" fmla="*/ 311971 w 6378151"/>
              <a:gd name="connsiteY0-192" fmla="*/ 119570 h 1144236"/>
              <a:gd name="connsiteX1-193" fmla="*/ 6033906 w 6378151"/>
              <a:gd name="connsiteY1-194" fmla="*/ 108812 h 1144236"/>
              <a:gd name="connsiteX2-195" fmla="*/ 6378151 w 6378151"/>
              <a:gd name="connsiteY2-196" fmla="*/ 1144236 h 1144236"/>
              <a:gd name="connsiteX3-197" fmla="*/ 0 w 6378151"/>
              <a:gd name="connsiteY3-198" fmla="*/ 1144236 h 1144236"/>
              <a:gd name="connsiteX4-199" fmla="*/ 311971 w 6378151"/>
              <a:gd name="connsiteY4-200" fmla="*/ 119570 h 1144236"/>
              <a:gd name="connsiteX0-201" fmla="*/ 311971 w 6378151"/>
              <a:gd name="connsiteY0-202" fmla="*/ 16611 h 1041277"/>
              <a:gd name="connsiteX1-203" fmla="*/ 6033906 w 6378151"/>
              <a:gd name="connsiteY1-204" fmla="*/ 5853 h 1041277"/>
              <a:gd name="connsiteX2-205" fmla="*/ 6378151 w 6378151"/>
              <a:gd name="connsiteY2-206" fmla="*/ 1041277 h 1041277"/>
              <a:gd name="connsiteX3-207" fmla="*/ 0 w 6378151"/>
              <a:gd name="connsiteY3-208" fmla="*/ 1041277 h 1041277"/>
              <a:gd name="connsiteX4-209" fmla="*/ 311971 w 6378151"/>
              <a:gd name="connsiteY4-210" fmla="*/ 16611 h 1041277"/>
              <a:gd name="connsiteX0-211" fmla="*/ 311971 w 6378151"/>
              <a:gd name="connsiteY0-212" fmla="*/ 100650 h 1125316"/>
              <a:gd name="connsiteX1-213" fmla="*/ 6033906 w 6378151"/>
              <a:gd name="connsiteY1-214" fmla="*/ 89892 h 1125316"/>
              <a:gd name="connsiteX2-215" fmla="*/ 6378151 w 6378151"/>
              <a:gd name="connsiteY2-216" fmla="*/ 1125316 h 1125316"/>
              <a:gd name="connsiteX3-217" fmla="*/ 0 w 6378151"/>
              <a:gd name="connsiteY3-218" fmla="*/ 1125316 h 1125316"/>
              <a:gd name="connsiteX4-219" fmla="*/ 311971 w 6378151"/>
              <a:gd name="connsiteY4-220" fmla="*/ 100650 h 1125316"/>
              <a:gd name="connsiteX0-221" fmla="*/ 311971 w 6378151"/>
              <a:gd name="connsiteY0-222" fmla="*/ 108062 h 1132728"/>
              <a:gd name="connsiteX1-223" fmla="*/ 6001633 w 6378151"/>
              <a:gd name="connsiteY1-224" fmla="*/ 86546 h 1132728"/>
              <a:gd name="connsiteX2-225" fmla="*/ 6378151 w 6378151"/>
              <a:gd name="connsiteY2-226" fmla="*/ 1132728 h 1132728"/>
              <a:gd name="connsiteX3-227" fmla="*/ 0 w 6378151"/>
              <a:gd name="connsiteY3-228" fmla="*/ 1132728 h 1132728"/>
              <a:gd name="connsiteX4-229" fmla="*/ 311971 w 6378151"/>
              <a:gd name="connsiteY4-230" fmla="*/ 108062 h 1132728"/>
              <a:gd name="connsiteX0-231" fmla="*/ 311971 w 6378151"/>
              <a:gd name="connsiteY0-232" fmla="*/ 108062 h 1132728"/>
              <a:gd name="connsiteX1-233" fmla="*/ 6001633 w 6378151"/>
              <a:gd name="connsiteY1-234" fmla="*/ 86546 h 1132728"/>
              <a:gd name="connsiteX2-235" fmla="*/ 6378151 w 6378151"/>
              <a:gd name="connsiteY2-236" fmla="*/ 1132728 h 1132728"/>
              <a:gd name="connsiteX3-237" fmla="*/ 0 w 6378151"/>
              <a:gd name="connsiteY3-238" fmla="*/ 1132728 h 1132728"/>
              <a:gd name="connsiteX4-239" fmla="*/ 311971 w 6378151"/>
              <a:gd name="connsiteY4-240" fmla="*/ 108062 h 1132728"/>
              <a:gd name="connsiteX0-241" fmla="*/ 311971 w 6378151"/>
              <a:gd name="connsiteY0-242" fmla="*/ 103312 h 1127978"/>
              <a:gd name="connsiteX1-243" fmla="*/ 6001633 w 6378151"/>
              <a:gd name="connsiteY1-244" fmla="*/ 81796 h 1127978"/>
              <a:gd name="connsiteX2-245" fmla="*/ 6378151 w 6378151"/>
              <a:gd name="connsiteY2-246" fmla="*/ 1127978 h 1127978"/>
              <a:gd name="connsiteX3-247" fmla="*/ 0 w 6378151"/>
              <a:gd name="connsiteY3-248" fmla="*/ 1127978 h 1127978"/>
              <a:gd name="connsiteX4-249" fmla="*/ 311971 w 6378151"/>
              <a:gd name="connsiteY4-250" fmla="*/ 103312 h 1127978"/>
              <a:gd name="connsiteX0-251" fmla="*/ 311971 w 6378151"/>
              <a:gd name="connsiteY0-252" fmla="*/ 118455 h 1143121"/>
              <a:gd name="connsiteX1-253" fmla="*/ 6001633 w 6378151"/>
              <a:gd name="connsiteY1-254" fmla="*/ 96939 h 1143121"/>
              <a:gd name="connsiteX2-255" fmla="*/ 6378151 w 6378151"/>
              <a:gd name="connsiteY2-256" fmla="*/ 1143121 h 1143121"/>
              <a:gd name="connsiteX3-257" fmla="*/ 0 w 6378151"/>
              <a:gd name="connsiteY3-258" fmla="*/ 1143121 h 1143121"/>
              <a:gd name="connsiteX4-259" fmla="*/ 311971 w 6378151"/>
              <a:gd name="connsiteY4-260" fmla="*/ 118455 h 1143121"/>
              <a:gd name="connsiteX0-261" fmla="*/ 311971 w 6378151"/>
              <a:gd name="connsiteY0-262" fmla="*/ 118455 h 1143121"/>
              <a:gd name="connsiteX1-263" fmla="*/ 6001633 w 6378151"/>
              <a:gd name="connsiteY1-264" fmla="*/ 96939 h 1143121"/>
              <a:gd name="connsiteX2-265" fmla="*/ 6378151 w 6378151"/>
              <a:gd name="connsiteY2-266" fmla="*/ 1143121 h 1143121"/>
              <a:gd name="connsiteX3-267" fmla="*/ 0 w 6378151"/>
              <a:gd name="connsiteY3-268" fmla="*/ 1143121 h 1143121"/>
              <a:gd name="connsiteX4-269" fmla="*/ 311971 w 6378151"/>
              <a:gd name="connsiteY4-270" fmla="*/ 118455 h 1143121"/>
              <a:gd name="connsiteX0-271" fmla="*/ 311971 w 6378151"/>
              <a:gd name="connsiteY0-272" fmla="*/ 113915 h 1138581"/>
              <a:gd name="connsiteX1-273" fmla="*/ 6001633 w 6378151"/>
              <a:gd name="connsiteY1-274" fmla="*/ 92399 h 1138581"/>
              <a:gd name="connsiteX2-275" fmla="*/ 6378151 w 6378151"/>
              <a:gd name="connsiteY2-276" fmla="*/ 1138581 h 1138581"/>
              <a:gd name="connsiteX3-277" fmla="*/ 0 w 6378151"/>
              <a:gd name="connsiteY3-278" fmla="*/ 1138581 h 1138581"/>
              <a:gd name="connsiteX4-279" fmla="*/ 311971 w 6378151"/>
              <a:gd name="connsiteY4-280" fmla="*/ 113915 h 1138581"/>
              <a:gd name="connsiteX0-281" fmla="*/ 311971 w 6378151"/>
              <a:gd name="connsiteY0-282" fmla="*/ 123022 h 1147688"/>
              <a:gd name="connsiteX1-283" fmla="*/ 6001633 w 6378151"/>
              <a:gd name="connsiteY1-284" fmla="*/ 101506 h 1147688"/>
              <a:gd name="connsiteX2-285" fmla="*/ 6378151 w 6378151"/>
              <a:gd name="connsiteY2-286" fmla="*/ 1147688 h 1147688"/>
              <a:gd name="connsiteX3-287" fmla="*/ 0 w 6378151"/>
              <a:gd name="connsiteY3-288" fmla="*/ 1147688 h 1147688"/>
              <a:gd name="connsiteX4-289" fmla="*/ 311971 w 6378151"/>
              <a:gd name="connsiteY4-290" fmla="*/ 123022 h 1147688"/>
              <a:gd name="connsiteX0-291" fmla="*/ 311971 w 6378151"/>
              <a:gd name="connsiteY0-292" fmla="*/ 123022 h 1147688"/>
              <a:gd name="connsiteX1-293" fmla="*/ 6001633 w 6378151"/>
              <a:gd name="connsiteY1-294" fmla="*/ 101506 h 1147688"/>
              <a:gd name="connsiteX2-295" fmla="*/ 6378151 w 6378151"/>
              <a:gd name="connsiteY2-296" fmla="*/ 1147688 h 1147688"/>
              <a:gd name="connsiteX3-297" fmla="*/ 0 w 6378151"/>
              <a:gd name="connsiteY3-298" fmla="*/ 1147688 h 1147688"/>
              <a:gd name="connsiteX4-299" fmla="*/ 311971 w 6378151"/>
              <a:gd name="connsiteY4-300" fmla="*/ 123022 h 1147688"/>
              <a:gd name="connsiteX0-301" fmla="*/ 311971 w 6378151"/>
              <a:gd name="connsiteY0-302" fmla="*/ 123022 h 1147688"/>
              <a:gd name="connsiteX1-303" fmla="*/ 6001633 w 6378151"/>
              <a:gd name="connsiteY1-304" fmla="*/ 101506 h 1147688"/>
              <a:gd name="connsiteX2-305" fmla="*/ 6378151 w 6378151"/>
              <a:gd name="connsiteY2-306" fmla="*/ 1147688 h 1147688"/>
              <a:gd name="connsiteX3-307" fmla="*/ 0 w 6378151"/>
              <a:gd name="connsiteY3-308" fmla="*/ 1147688 h 1147688"/>
              <a:gd name="connsiteX4-309" fmla="*/ 311971 w 6378151"/>
              <a:gd name="connsiteY4-310" fmla="*/ 123022 h 1147688"/>
              <a:gd name="connsiteX0-311" fmla="*/ 311971 w 6378151"/>
              <a:gd name="connsiteY0-312" fmla="*/ 123022 h 1147688"/>
              <a:gd name="connsiteX1-313" fmla="*/ 6001633 w 6378151"/>
              <a:gd name="connsiteY1-314" fmla="*/ 101506 h 1147688"/>
              <a:gd name="connsiteX2-315" fmla="*/ 6378151 w 6378151"/>
              <a:gd name="connsiteY2-316" fmla="*/ 1147688 h 1147688"/>
              <a:gd name="connsiteX3-317" fmla="*/ 0 w 6378151"/>
              <a:gd name="connsiteY3-318" fmla="*/ 1147688 h 1147688"/>
              <a:gd name="connsiteX4-319" fmla="*/ 311971 w 6378151"/>
              <a:gd name="connsiteY4-320" fmla="*/ 123022 h 1147688"/>
              <a:gd name="connsiteX0-321" fmla="*/ 311971 w 6378151"/>
              <a:gd name="connsiteY0-322" fmla="*/ 123022 h 1147688"/>
              <a:gd name="connsiteX1-323" fmla="*/ 6001633 w 6378151"/>
              <a:gd name="connsiteY1-324" fmla="*/ 101506 h 1147688"/>
              <a:gd name="connsiteX2-325" fmla="*/ 6378151 w 6378151"/>
              <a:gd name="connsiteY2-326" fmla="*/ 1147688 h 1147688"/>
              <a:gd name="connsiteX3-327" fmla="*/ 0 w 6378151"/>
              <a:gd name="connsiteY3-328" fmla="*/ 1147688 h 1147688"/>
              <a:gd name="connsiteX4-329" fmla="*/ 311971 w 6378151"/>
              <a:gd name="connsiteY4-330" fmla="*/ 123022 h 11476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lIns="121615" tIns="60808" rIns="121615" bIns="60808"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nvGrpSpPr>
          <p:cNvPr id="4" name="Group 3"/>
          <p:cNvGrpSpPr/>
          <p:nvPr userDrawn="1"/>
        </p:nvGrpSpPr>
        <p:grpSpPr>
          <a:xfrm>
            <a:off x="374282" y="1762125"/>
            <a:ext cx="11414907" cy="4803328"/>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grpSp>
        <p:nvGrpSpPr>
          <p:cNvPr id="8" name="Group 7"/>
          <p:cNvGrpSpPr/>
          <p:nvPr userDrawn="1"/>
        </p:nvGrpSpPr>
        <p:grpSpPr>
          <a:xfrm>
            <a:off x="501490" y="341097"/>
            <a:ext cx="2568375" cy="1931059"/>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a:ln>
                  <a:noFill/>
                </a:ln>
                <a:solidFill>
                  <a:srgbClr val="BAE5E4"/>
                </a:solidFill>
                <a:effectLst/>
                <a:uLnTx/>
                <a:uFillTx/>
                <a:latin typeface="Arial"/>
                <a:ea typeface="+mn-ea"/>
                <a:cs typeface="+mn-cs"/>
                <a:sym typeface="Arial" panose="020B0604020202020204"/>
              </a:endParaRPr>
            </a:p>
          </p:txBody>
        </p:sp>
      </p:grpSp>
    </p:spTree>
    <p:extLst>
      <p:ext uri="{BB962C8B-B14F-4D97-AF65-F5344CB8AC3E}">
        <p14:creationId xmlns:p14="http://schemas.microsoft.com/office/powerpoint/2010/main" val="10509418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418740046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blipFill dpi="0" rotWithShape="1">
          <a:blip r:embed="rId2">
            <a:lum/>
          </a:blip>
          <a:srcRect/>
          <a:stretch>
            <a:fillRect/>
          </a:stretch>
        </a:blipFill>
        <a:effectLst/>
      </p:bgPr>
    </p:bg>
    <p:spTree>
      <p:nvGrpSpPr>
        <p:cNvPr id="1" name="Shape 151"/>
        <p:cNvGrpSpPr/>
        <p:nvPr/>
      </p:nvGrpSpPr>
      <p:grpSpPr>
        <a:xfrm>
          <a:off x="0" y="0"/>
          <a:ext cx="0" cy="0"/>
          <a:chOff x="0" y="0"/>
          <a:chExt cx="0" cy="0"/>
        </a:xfrm>
      </p:grpSpPr>
      <p:sp>
        <p:nvSpPr>
          <p:cNvPr id="2" name="Freeform 9"/>
          <p:cNvSpPr/>
          <p:nvPr userDrawn="1"/>
        </p:nvSpPr>
        <p:spPr bwMode="auto">
          <a:xfrm rot="10800000">
            <a:off x="489853" y="319894"/>
            <a:ext cx="11199026" cy="6182507"/>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1" fmla="*/ 9519 w 10001"/>
              <a:gd name="connsiteY0-2" fmla="*/ 986 h 10526"/>
              <a:gd name="connsiteX1-3" fmla="*/ 5107 w 10001"/>
              <a:gd name="connsiteY1-4" fmla="*/ 519 h 10526"/>
              <a:gd name="connsiteX2-5" fmla="*/ 573 w 10001"/>
              <a:gd name="connsiteY2-6" fmla="*/ 798 h 10526"/>
              <a:gd name="connsiteX3-7" fmla="*/ 500 w 10001"/>
              <a:gd name="connsiteY3-8" fmla="*/ 10103 h 10526"/>
              <a:gd name="connsiteX4-9" fmla="*/ 9578 w 10001"/>
              <a:gd name="connsiteY4-10" fmla="*/ 9976 h 10526"/>
              <a:gd name="connsiteX5" fmla="*/ 9519 w 10001"/>
              <a:gd name="connsiteY5" fmla="*/ 986 h 10526"/>
              <a:gd name="connsiteX0-11" fmla="*/ 9561 w 10043"/>
              <a:gd name="connsiteY0-12" fmla="*/ 870 h 10410"/>
              <a:gd name="connsiteX1-13" fmla="*/ 5149 w 10043"/>
              <a:gd name="connsiteY1-14" fmla="*/ 403 h 10410"/>
              <a:gd name="connsiteX2-15" fmla="*/ 533 w 10043"/>
              <a:gd name="connsiteY2-16" fmla="*/ 862 h 10410"/>
              <a:gd name="connsiteX3-17" fmla="*/ 542 w 10043"/>
              <a:gd name="connsiteY3-18" fmla="*/ 9987 h 10410"/>
              <a:gd name="connsiteX4-19" fmla="*/ 9620 w 10043"/>
              <a:gd name="connsiteY4-20" fmla="*/ 9860 h 10410"/>
              <a:gd name="connsiteX5-21" fmla="*/ 9561 w 10043"/>
              <a:gd name="connsiteY5-22" fmla="*/ 870 h 10410"/>
              <a:gd name="connsiteX0-23" fmla="*/ 9572 w 10054"/>
              <a:gd name="connsiteY0-24" fmla="*/ 835 h 10375"/>
              <a:gd name="connsiteX1-25" fmla="*/ 5160 w 10054"/>
              <a:gd name="connsiteY1-26" fmla="*/ 368 h 10375"/>
              <a:gd name="connsiteX2-27" fmla="*/ 544 w 10054"/>
              <a:gd name="connsiteY2-28" fmla="*/ 827 h 10375"/>
              <a:gd name="connsiteX3-29" fmla="*/ 553 w 10054"/>
              <a:gd name="connsiteY3-30" fmla="*/ 9952 h 10375"/>
              <a:gd name="connsiteX4-31" fmla="*/ 9631 w 10054"/>
              <a:gd name="connsiteY4-32" fmla="*/ 9825 h 10375"/>
              <a:gd name="connsiteX5-33" fmla="*/ 9572 w 10054"/>
              <a:gd name="connsiteY5-34" fmla="*/ 835 h 10375"/>
              <a:gd name="connsiteX0-35" fmla="*/ 9532 w 10014"/>
              <a:gd name="connsiteY0-36" fmla="*/ 835 h 10375"/>
              <a:gd name="connsiteX1-37" fmla="*/ 5120 w 10014"/>
              <a:gd name="connsiteY1-38" fmla="*/ 368 h 10375"/>
              <a:gd name="connsiteX2-39" fmla="*/ 504 w 10014"/>
              <a:gd name="connsiteY2-40" fmla="*/ 827 h 10375"/>
              <a:gd name="connsiteX3-41" fmla="*/ 513 w 10014"/>
              <a:gd name="connsiteY3-42" fmla="*/ 9952 h 10375"/>
              <a:gd name="connsiteX4-43" fmla="*/ 9591 w 10014"/>
              <a:gd name="connsiteY4-44" fmla="*/ 9825 h 10375"/>
              <a:gd name="connsiteX5-45" fmla="*/ 9532 w 10014"/>
              <a:gd name="connsiteY5-46" fmla="*/ 835 h 10375"/>
              <a:gd name="connsiteX0-47" fmla="*/ 9532 w 10014"/>
              <a:gd name="connsiteY0-48" fmla="*/ 653 h 10193"/>
              <a:gd name="connsiteX1-49" fmla="*/ 5120 w 10014"/>
              <a:gd name="connsiteY1-50" fmla="*/ 186 h 10193"/>
              <a:gd name="connsiteX2-51" fmla="*/ 504 w 10014"/>
              <a:gd name="connsiteY2-52" fmla="*/ 645 h 10193"/>
              <a:gd name="connsiteX3-53" fmla="*/ 513 w 10014"/>
              <a:gd name="connsiteY3-54" fmla="*/ 9770 h 10193"/>
              <a:gd name="connsiteX4-55" fmla="*/ 9591 w 10014"/>
              <a:gd name="connsiteY4-56" fmla="*/ 9643 h 10193"/>
              <a:gd name="connsiteX5-57" fmla="*/ 9532 w 10014"/>
              <a:gd name="connsiteY5-58" fmla="*/ 653 h 10193"/>
              <a:gd name="connsiteX0-59" fmla="*/ 9532 w 10014"/>
              <a:gd name="connsiteY0-60" fmla="*/ 579 h 10119"/>
              <a:gd name="connsiteX1-61" fmla="*/ 5120 w 10014"/>
              <a:gd name="connsiteY1-62" fmla="*/ 112 h 10119"/>
              <a:gd name="connsiteX2-63" fmla="*/ 504 w 10014"/>
              <a:gd name="connsiteY2-64" fmla="*/ 571 h 10119"/>
              <a:gd name="connsiteX3-65" fmla="*/ 513 w 10014"/>
              <a:gd name="connsiteY3-66" fmla="*/ 9696 h 10119"/>
              <a:gd name="connsiteX4-67" fmla="*/ 9591 w 10014"/>
              <a:gd name="connsiteY4-68" fmla="*/ 9569 h 10119"/>
              <a:gd name="connsiteX5-69" fmla="*/ 9532 w 10014"/>
              <a:gd name="connsiteY5-70" fmla="*/ 579 h 10119"/>
              <a:gd name="connsiteX0-71" fmla="*/ 9560 w 10042"/>
              <a:gd name="connsiteY0-72" fmla="*/ 783 h 10323"/>
              <a:gd name="connsiteX1-73" fmla="*/ 5132 w 10042"/>
              <a:gd name="connsiteY1-74" fmla="*/ 521 h 10323"/>
              <a:gd name="connsiteX2-75" fmla="*/ 532 w 10042"/>
              <a:gd name="connsiteY2-76" fmla="*/ 775 h 10323"/>
              <a:gd name="connsiteX3-77" fmla="*/ 541 w 10042"/>
              <a:gd name="connsiteY3-78" fmla="*/ 9900 h 10323"/>
              <a:gd name="connsiteX4-79" fmla="*/ 9619 w 10042"/>
              <a:gd name="connsiteY4-80" fmla="*/ 9773 h 10323"/>
              <a:gd name="connsiteX5-81" fmla="*/ 9560 w 10042"/>
              <a:gd name="connsiteY5-82" fmla="*/ 783 h 10323"/>
              <a:gd name="connsiteX0-83" fmla="*/ 9562 w 10044"/>
              <a:gd name="connsiteY0-84" fmla="*/ 560 h 10100"/>
              <a:gd name="connsiteX1-85" fmla="*/ 5134 w 10044"/>
              <a:gd name="connsiteY1-86" fmla="*/ 298 h 10100"/>
              <a:gd name="connsiteX2-87" fmla="*/ 534 w 10044"/>
              <a:gd name="connsiteY2-88" fmla="*/ 552 h 10100"/>
              <a:gd name="connsiteX3-89" fmla="*/ 543 w 10044"/>
              <a:gd name="connsiteY3-90" fmla="*/ 9677 h 10100"/>
              <a:gd name="connsiteX4-91" fmla="*/ 9621 w 10044"/>
              <a:gd name="connsiteY4-92" fmla="*/ 9550 h 10100"/>
              <a:gd name="connsiteX5-93" fmla="*/ 9562 w 10044"/>
              <a:gd name="connsiteY5-94" fmla="*/ 560 h 10100"/>
              <a:gd name="connsiteX0-95" fmla="*/ 9598 w 10080"/>
              <a:gd name="connsiteY0-96" fmla="*/ 482 h 10022"/>
              <a:gd name="connsiteX1-97" fmla="*/ 5170 w 10080"/>
              <a:gd name="connsiteY1-98" fmla="*/ 220 h 10022"/>
              <a:gd name="connsiteX2-99" fmla="*/ 504 w 10080"/>
              <a:gd name="connsiteY2-100" fmla="*/ 602 h 10022"/>
              <a:gd name="connsiteX3-101" fmla="*/ 579 w 10080"/>
              <a:gd name="connsiteY3-102" fmla="*/ 9599 h 10022"/>
              <a:gd name="connsiteX4-103" fmla="*/ 9657 w 10080"/>
              <a:gd name="connsiteY4-104" fmla="*/ 9472 h 10022"/>
              <a:gd name="connsiteX5-105" fmla="*/ 9598 w 10080"/>
              <a:gd name="connsiteY5-106" fmla="*/ 482 h 10022"/>
              <a:gd name="connsiteX0-107" fmla="*/ 9553 w 10035"/>
              <a:gd name="connsiteY0-108" fmla="*/ 453 h 9993"/>
              <a:gd name="connsiteX1-109" fmla="*/ 5125 w 10035"/>
              <a:gd name="connsiteY1-110" fmla="*/ 191 h 9993"/>
              <a:gd name="connsiteX2-111" fmla="*/ 459 w 10035"/>
              <a:gd name="connsiteY2-112" fmla="*/ 573 h 9993"/>
              <a:gd name="connsiteX3-113" fmla="*/ 534 w 10035"/>
              <a:gd name="connsiteY3-114" fmla="*/ 9570 h 9993"/>
              <a:gd name="connsiteX4-115" fmla="*/ 9612 w 10035"/>
              <a:gd name="connsiteY4-116" fmla="*/ 9443 h 9993"/>
              <a:gd name="connsiteX5-117" fmla="*/ 9553 w 10035"/>
              <a:gd name="connsiteY5-118" fmla="*/ 453 h 9993"/>
              <a:gd name="connsiteX0-119" fmla="*/ 9520 w 10000"/>
              <a:gd name="connsiteY0-120" fmla="*/ 453 h 10000"/>
              <a:gd name="connsiteX1-121" fmla="*/ 5107 w 10000"/>
              <a:gd name="connsiteY1-122" fmla="*/ 191 h 10000"/>
              <a:gd name="connsiteX2-123" fmla="*/ 457 w 10000"/>
              <a:gd name="connsiteY2-124" fmla="*/ 573 h 10000"/>
              <a:gd name="connsiteX3-125" fmla="*/ 532 w 10000"/>
              <a:gd name="connsiteY3-126" fmla="*/ 9577 h 10000"/>
              <a:gd name="connsiteX4-127" fmla="*/ 9578 w 10000"/>
              <a:gd name="connsiteY4-128" fmla="*/ 9450 h 10000"/>
              <a:gd name="connsiteX5-129" fmla="*/ 9520 w 10000"/>
              <a:gd name="connsiteY5-130" fmla="*/ 453 h 10000"/>
              <a:gd name="connsiteX0-131" fmla="*/ 9520 w 10000"/>
              <a:gd name="connsiteY0-132" fmla="*/ 445 h 9992"/>
              <a:gd name="connsiteX1-133" fmla="*/ 5107 w 10000"/>
              <a:gd name="connsiteY1-134" fmla="*/ 183 h 9992"/>
              <a:gd name="connsiteX2-135" fmla="*/ 457 w 10000"/>
              <a:gd name="connsiteY2-136" fmla="*/ 565 h 9992"/>
              <a:gd name="connsiteX3-137" fmla="*/ 532 w 10000"/>
              <a:gd name="connsiteY3-138" fmla="*/ 9569 h 9992"/>
              <a:gd name="connsiteX4-139" fmla="*/ 9578 w 10000"/>
              <a:gd name="connsiteY4-140" fmla="*/ 9442 h 9992"/>
              <a:gd name="connsiteX5-141" fmla="*/ 9520 w 10000"/>
              <a:gd name="connsiteY5-142" fmla="*/ 445 h 9992"/>
              <a:gd name="connsiteX0-143" fmla="*/ 9561 w 10041"/>
              <a:gd name="connsiteY0-144" fmla="*/ 695 h 10250"/>
              <a:gd name="connsiteX1-145" fmla="*/ 5115 w 10041"/>
              <a:gd name="connsiteY1-146" fmla="*/ 356 h 10250"/>
              <a:gd name="connsiteX2-147" fmla="*/ 498 w 10041"/>
              <a:gd name="connsiteY2-148" fmla="*/ 815 h 10250"/>
              <a:gd name="connsiteX3-149" fmla="*/ 573 w 10041"/>
              <a:gd name="connsiteY3-150" fmla="*/ 9827 h 10250"/>
              <a:gd name="connsiteX4-151" fmla="*/ 9619 w 10041"/>
              <a:gd name="connsiteY4-152" fmla="*/ 9700 h 10250"/>
              <a:gd name="connsiteX5-153" fmla="*/ 9561 w 10041"/>
              <a:gd name="connsiteY5-154" fmla="*/ 695 h 10250"/>
              <a:gd name="connsiteX0-155" fmla="*/ 9561 w 9999"/>
              <a:gd name="connsiteY0-156" fmla="*/ 695 h 10250"/>
              <a:gd name="connsiteX1-157" fmla="*/ 5115 w 9999"/>
              <a:gd name="connsiteY1-158" fmla="*/ 356 h 10250"/>
              <a:gd name="connsiteX2-159" fmla="*/ 498 w 9999"/>
              <a:gd name="connsiteY2-160" fmla="*/ 815 h 10250"/>
              <a:gd name="connsiteX3-161" fmla="*/ 573 w 9999"/>
              <a:gd name="connsiteY3-162" fmla="*/ 9827 h 10250"/>
              <a:gd name="connsiteX4-163" fmla="*/ 9619 w 9999"/>
              <a:gd name="connsiteY4-164" fmla="*/ 9700 h 10250"/>
              <a:gd name="connsiteX5-165" fmla="*/ 9561 w 9999"/>
              <a:gd name="connsiteY5-166" fmla="*/ 695 h 10250"/>
              <a:gd name="connsiteX0-167" fmla="*/ 9562 w 10000"/>
              <a:gd name="connsiteY0-168" fmla="*/ 678 h 10000"/>
              <a:gd name="connsiteX1-169" fmla="*/ 5116 w 10000"/>
              <a:gd name="connsiteY1-170" fmla="*/ 347 h 10000"/>
              <a:gd name="connsiteX2-171" fmla="*/ 498 w 10000"/>
              <a:gd name="connsiteY2-172" fmla="*/ 795 h 10000"/>
              <a:gd name="connsiteX3-173" fmla="*/ 573 w 10000"/>
              <a:gd name="connsiteY3-174" fmla="*/ 9587 h 10000"/>
              <a:gd name="connsiteX4-175" fmla="*/ 9620 w 10000"/>
              <a:gd name="connsiteY4-176" fmla="*/ 9463 h 10000"/>
              <a:gd name="connsiteX5-177" fmla="*/ 9562 w 10000"/>
              <a:gd name="connsiteY5-178" fmla="*/ 678 h 10000"/>
              <a:gd name="connsiteX0-179" fmla="*/ 9598 w 10036"/>
              <a:gd name="connsiteY0-180" fmla="*/ 678 h 10408"/>
              <a:gd name="connsiteX1-181" fmla="*/ 5152 w 10036"/>
              <a:gd name="connsiteY1-182" fmla="*/ 347 h 10408"/>
              <a:gd name="connsiteX2-183" fmla="*/ 534 w 10036"/>
              <a:gd name="connsiteY2-184" fmla="*/ 795 h 10408"/>
              <a:gd name="connsiteX3-185" fmla="*/ 609 w 10036"/>
              <a:gd name="connsiteY3-186" fmla="*/ 9587 h 10408"/>
              <a:gd name="connsiteX4-187" fmla="*/ 5168 w 10036"/>
              <a:gd name="connsiteY4-188" fmla="*/ 10029 h 10408"/>
              <a:gd name="connsiteX5-189" fmla="*/ 9656 w 10036"/>
              <a:gd name="connsiteY5-190" fmla="*/ 9463 h 10408"/>
              <a:gd name="connsiteX6" fmla="*/ 9598 w 10036"/>
              <a:gd name="connsiteY6" fmla="*/ 678 h 10408"/>
              <a:gd name="connsiteX0-191" fmla="*/ 9598 w 10036"/>
              <a:gd name="connsiteY0-192" fmla="*/ 678 h 10408"/>
              <a:gd name="connsiteX1-193" fmla="*/ 5152 w 10036"/>
              <a:gd name="connsiteY1-194" fmla="*/ 347 h 10408"/>
              <a:gd name="connsiteX2-195" fmla="*/ 534 w 10036"/>
              <a:gd name="connsiteY2-196" fmla="*/ 795 h 10408"/>
              <a:gd name="connsiteX3-197" fmla="*/ 609 w 10036"/>
              <a:gd name="connsiteY3-198" fmla="*/ 9587 h 10408"/>
              <a:gd name="connsiteX4-199" fmla="*/ 5168 w 10036"/>
              <a:gd name="connsiteY4-200" fmla="*/ 10029 h 10408"/>
              <a:gd name="connsiteX5-201" fmla="*/ 9656 w 10036"/>
              <a:gd name="connsiteY5-202" fmla="*/ 9463 h 10408"/>
              <a:gd name="connsiteX6-203" fmla="*/ 9598 w 10036"/>
              <a:gd name="connsiteY6-204" fmla="*/ 678 h 10408"/>
              <a:gd name="connsiteX0-205" fmla="*/ 9598 w 10036"/>
              <a:gd name="connsiteY0-206" fmla="*/ 678 h 10408"/>
              <a:gd name="connsiteX1-207" fmla="*/ 5152 w 10036"/>
              <a:gd name="connsiteY1-208" fmla="*/ 347 h 10408"/>
              <a:gd name="connsiteX2-209" fmla="*/ 534 w 10036"/>
              <a:gd name="connsiteY2-210" fmla="*/ 795 h 10408"/>
              <a:gd name="connsiteX3-211" fmla="*/ 609 w 10036"/>
              <a:gd name="connsiteY3-212" fmla="*/ 9587 h 10408"/>
              <a:gd name="connsiteX4-213" fmla="*/ 5168 w 10036"/>
              <a:gd name="connsiteY4-214" fmla="*/ 10029 h 10408"/>
              <a:gd name="connsiteX5-215" fmla="*/ 9656 w 10036"/>
              <a:gd name="connsiteY5-216" fmla="*/ 9463 h 10408"/>
              <a:gd name="connsiteX6-217" fmla="*/ 9598 w 10036"/>
              <a:gd name="connsiteY6-218" fmla="*/ 678 h 10408"/>
              <a:gd name="connsiteX0-219" fmla="*/ 9604 w 10042"/>
              <a:gd name="connsiteY0-220" fmla="*/ 678 h 10231"/>
              <a:gd name="connsiteX1-221" fmla="*/ 5158 w 10042"/>
              <a:gd name="connsiteY1-222" fmla="*/ 347 h 10231"/>
              <a:gd name="connsiteX2-223" fmla="*/ 540 w 10042"/>
              <a:gd name="connsiteY2-224" fmla="*/ 795 h 10231"/>
              <a:gd name="connsiteX3-225" fmla="*/ 615 w 10042"/>
              <a:gd name="connsiteY3-226" fmla="*/ 9587 h 10231"/>
              <a:gd name="connsiteX4-227" fmla="*/ 5174 w 10042"/>
              <a:gd name="connsiteY4-228" fmla="*/ 10029 h 10231"/>
              <a:gd name="connsiteX5-229" fmla="*/ 9662 w 10042"/>
              <a:gd name="connsiteY5-230" fmla="*/ 9463 h 10231"/>
              <a:gd name="connsiteX6-231" fmla="*/ 9604 w 10042"/>
              <a:gd name="connsiteY6-232" fmla="*/ 678 h 10231"/>
              <a:gd name="connsiteX0-233" fmla="*/ 9631 w 10069"/>
              <a:gd name="connsiteY0-234" fmla="*/ 685 h 10297"/>
              <a:gd name="connsiteX1-235" fmla="*/ 5185 w 10069"/>
              <a:gd name="connsiteY1-236" fmla="*/ 354 h 10297"/>
              <a:gd name="connsiteX2-237" fmla="*/ 567 w 10069"/>
              <a:gd name="connsiteY2-238" fmla="*/ 802 h 10297"/>
              <a:gd name="connsiteX3-239" fmla="*/ 593 w 10069"/>
              <a:gd name="connsiteY3-240" fmla="*/ 9694 h 10297"/>
              <a:gd name="connsiteX4-241" fmla="*/ 5201 w 10069"/>
              <a:gd name="connsiteY4-242" fmla="*/ 10036 h 10297"/>
              <a:gd name="connsiteX5-243" fmla="*/ 9689 w 10069"/>
              <a:gd name="connsiteY5-244" fmla="*/ 9470 h 10297"/>
              <a:gd name="connsiteX6-245" fmla="*/ 9631 w 10069"/>
              <a:gd name="connsiteY6-246" fmla="*/ 685 h 10297"/>
              <a:gd name="connsiteX0-247" fmla="*/ 9642 w 10080"/>
              <a:gd name="connsiteY0-248" fmla="*/ 685 h 10204"/>
              <a:gd name="connsiteX1-249" fmla="*/ 5196 w 10080"/>
              <a:gd name="connsiteY1-250" fmla="*/ 354 h 10204"/>
              <a:gd name="connsiteX2-251" fmla="*/ 578 w 10080"/>
              <a:gd name="connsiteY2-252" fmla="*/ 802 h 10204"/>
              <a:gd name="connsiteX3-253" fmla="*/ 604 w 10080"/>
              <a:gd name="connsiteY3-254" fmla="*/ 9694 h 10204"/>
              <a:gd name="connsiteX4-255" fmla="*/ 5212 w 10080"/>
              <a:gd name="connsiteY4-256" fmla="*/ 10036 h 10204"/>
              <a:gd name="connsiteX5-257" fmla="*/ 9700 w 10080"/>
              <a:gd name="connsiteY5-258" fmla="*/ 9470 h 10204"/>
              <a:gd name="connsiteX6-259" fmla="*/ 9642 w 10080"/>
              <a:gd name="connsiteY6-260" fmla="*/ 685 h 10204"/>
              <a:gd name="connsiteX0-261" fmla="*/ 9642 w 10204"/>
              <a:gd name="connsiteY0-262" fmla="*/ 772 h 10409"/>
              <a:gd name="connsiteX1-263" fmla="*/ 5196 w 10204"/>
              <a:gd name="connsiteY1-264" fmla="*/ 441 h 10409"/>
              <a:gd name="connsiteX2-265" fmla="*/ 578 w 10204"/>
              <a:gd name="connsiteY2-266" fmla="*/ 889 h 10409"/>
              <a:gd name="connsiteX3-267" fmla="*/ 604 w 10204"/>
              <a:gd name="connsiteY3-268" fmla="*/ 9781 h 10409"/>
              <a:gd name="connsiteX4-269" fmla="*/ 5212 w 10204"/>
              <a:gd name="connsiteY4-270" fmla="*/ 10123 h 10409"/>
              <a:gd name="connsiteX5-271" fmla="*/ 9651 w 10204"/>
              <a:gd name="connsiteY5-272" fmla="*/ 9758 h 10409"/>
              <a:gd name="connsiteX6-273" fmla="*/ 9642 w 10204"/>
              <a:gd name="connsiteY6-274" fmla="*/ 772 h 10409"/>
              <a:gd name="connsiteX0-275" fmla="*/ 9642 w 10230"/>
              <a:gd name="connsiteY0-276" fmla="*/ 772 h 10250"/>
              <a:gd name="connsiteX1-277" fmla="*/ 5196 w 10230"/>
              <a:gd name="connsiteY1-278" fmla="*/ 441 h 10250"/>
              <a:gd name="connsiteX2-279" fmla="*/ 578 w 10230"/>
              <a:gd name="connsiteY2-280" fmla="*/ 889 h 10250"/>
              <a:gd name="connsiteX3-281" fmla="*/ 604 w 10230"/>
              <a:gd name="connsiteY3-282" fmla="*/ 9781 h 10250"/>
              <a:gd name="connsiteX4-283" fmla="*/ 5212 w 10230"/>
              <a:gd name="connsiteY4-284" fmla="*/ 10123 h 10250"/>
              <a:gd name="connsiteX5-285" fmla="*/ 9651 w 10230"/>
              <a:gd name="connsiteY5-286" fmla="*/ 9758 h 10250"/>
              <a:gd name="connsiteX6-287" fmla="*/ 9642 w 10230"/>
              <a:gd name="connsiteY6-288" fmla="*/ 772 h 10250"/>
              <a:gd name="connsiteX0-289" fmla="*/ 9642 w 10133"/>
              <a:gd name="connsiteY0-290" fmla="*/ 772 h 10250"/>
              <a:gd name="connsiteX1-291" fmla="*/ 5196 w 10133"/>
              <a:gd name="connsiteY1-292" fmla="*/ 441 h 10250"/>
              <a:gd name="connsiteX2-293" fmla="*/ 578 w 10133"/>
              <a:gd name="connsiteY2-294" fmla="*/ 889 h 10250"/>
              <a:gd name="connsiteX3-295" fmla="*/ 604 w 10133"/>
              <a:gd name="connsiteY3-296" fmla="*/ 9781 h 10250"/>
              <a:gd name="connsiteX4-297" fmla="*/ 5212 w 10133"/>
              <a:gd name="connsiteY4-298" fmla="*/ 10123 h 10250"/>
              <a:gd name="connsiteX5-299" fmla="*/ 9651 w 10133"/>
              <a:gd name="connsiteY5-300" fmla="*/ 9758 h 10250"/>
              <a:gd name="connsiteX6-301" fmla="*/ 9642 w 10133"/>
              <a:gd name="connsiteY6-302" fmla="*/ 772 h 10250"/>
              <a:gd name="connsiteX0-303" fmla="*/ 9642 w 10150"/>
              <a:gd name="connsiteY0-304" fmla="*/ 779 h 10263"/>
              <a:gd name="connsiteX1-305" fmla="*/ 5196 w 10150"/>
              <a:gd name="connsiteY1-306" fmla="*/ 448 h 10263"/>
              <a:gd name="connsiteX2-307" fmla="*/ 578 w 10150"/>
              <a:gd name="connsiteY2-308" fmla="*/ 896 h 10263"/>
              <a:gd name="connsiteX3-309" fmla="*/ 604 w 10150"/>
              <a:gd name="connsiteY3-310" fmla="*/ 9788 h 10263"/>
              <a:gd name="connsiteX4-311" fmla="*/ 5212 w 10150"/>
              <a:gd name="connsiteY4-312" fmla="*/ 10130 h 10263"/>
              <a:gd name="connsiteX5-313" fmla="*/ 9684 w 10150"/>
              <a:gd name="connsiteY5-314" fmla="*/ 9865 h 10263"/>
              <a:gd name="connsiteX6-315" fmla="*/ 9642 w 10150"/>
              <a:gd name="connsiteY6-316" fmla="*/ 779 h 10263"/>
              <a:gd name="connsiteX0-317" fmla="*/ 9642 w 10204"/>
              <a:gd name="connsiteY0-318" fmla="*/ 779 h 10257"/>
              <a:gd name="connsiteX1-319" fmla="*/ 5196 w 10204"/>
              <a:gd name="connsiteY1-320" fmla="*/ 448 h 10257"/>
              <a:gd name="connsiteX2-321" fmla="*/ 578 w 10204"/>
              <a:gd name="connsiteY2-322" fmla="*/ 896 h 10257"/>
              <a:gd name="connsiteX3-323" fmla="*/ 604 w 10204"/>
              <a:gd name="connsiteY3-324" fmla="*/ 9788 h 10257"/>
              <a:gd name="connsiteX4-325" fmla="*/ 5212 w 10204"/>
              <a:gd name="connsiteY4-326" fmla="*/ 10130 h 10257"/>
              <a:gd name="connsiteX5-327" fmla="*/ 9684 w 10204"/>
              <a:gd name="connsiteY5-328" fmla="*/ 9865 h 10257"/>
              <a:gd name="connsiteX6-329" fmla="*/ 9642 w 10204"/>
              <a:gd name="connsiteY6-330" fmla="*/ 779 h 10257"/>
              <a:gd name="connsiteX0-331" fmla="*/ 9642 w 10206"/>
              <a:gd name="connsiteY0-332" fmla="*/ 686 h 10205"/>
              <a:gd name="connsiteX1-333" fmla="*/ 5196 w 10206"/>
              <a:gd name="connsiteY1-334" fmla="*/ 355 h 10205"/>
              <a:gd name="connsiteX2-335" fmla="*/ 578 w 10206"/>
              <a:gd name="connsiteY2-336" fmla="*/ 803 h 10205"/>
              <a:gd name="connsiteX3-337" fmla="*/ 604 w 10206"/>
              <a:gd name="connsiteY3-338" fmla="*/ 9695 h 10205"/>
              <a:gd name="connsiteX4-339" fmla="*/ 5212 w 10206"/>
              <a:gd name="connsiteY4-340" fmla="*/ 10037 h 10205"/>
              <a:gd name="connsiteX5-341" fmla="*/ 9684 w 10206"/>
              <a:gd name="connsiteY5-342" fmla="*/ 9772 h 10205"/>
              <a:gd name="connsiteX6-343" fmla="*/ 10111 w 10206"/>
              <a:gd name="connsiteY6-344" fmla="*/ 5246 h 10205"/>
              <a:gd name="connsiteX7" fmla="*/ 9642 w 10206"/>
              <a:gd name="connsiteY7" fmla="*/ 686 h 10205"/>
              <a:gd name="connsiteX0-345" fmla="*/ 9642 w 10206"/>
              <a:gd name="connsiteY0-346" fmla="*/ 686 h 10205"/>
              <a:gd name="connsiteX1-347" fmla="*/ 5196 w 10206"/>
              <a:gd name="connsiteY1-348" fmla="*/ 355 h 10205"/>
              <a:gd name="connsiteX2-349" fmla="*/ 578 w 10206"/>
              <a:gd name="connsiteY2-350" fmla="*/ 803 h 10205"/>
              <a:gd name="connsiteX3-351" fmla="*/ 604 w 10206"/>
              <a:gd name="connsiteY3-352" fmla="*/ 9695 h 10205"/>
              <a:gd name="connsiteX4-353" fmla="*/ 5212 w 10206"/>
              <a:gd name="connsiteY4-354" fmla="*/ 10037 h 10205"/>
              <a:gd name="connsiteX5-355" fmla="*/ 9684 w 10206"/>
              <a:gd name="connsiteY5-356" fmla="*/ 9772 h 10205"/>
              <a:gd name="connsiteX6-357" fmla="*/ 10111 w 10206"/>
              <a:gd name="connsiteY6-358" fmla="*/ 5246 h 10205"/>
              <a:gd name="connsiteX7-359" fmla="*/ 9642 w 10206"/>
              <a:gd name="connsiteY7-360" fmla="*/ 686 h 10205"/>
              <a:gd name="connsiteX0-361" fmla="*/ 9642 w 10223"/>
              <a:gd name="connsiteY0-362" fmla="*/ 686 h 10164"/>
              <a:gd name="connsiteX1-363" fmla="*/ 5196 w 10223"/>
              <a:gd name="connsiteY1-364" fmla="*/ 355 h 10164"/>
              <a:gd name="connsiteX2-365" fmla="*/ 578 w 10223"/>
              <a:gd name="connsiteY2-366" fmla="*/ 803 h 10164"/>
              <a:gd name="connsiteX3-367" fmla="*/ 604 w 10223"/>
              <a:gd name="connsiteY3-368" fmla="*/ 9695 h 10164"/>
              <a:gd name="connsiteX4-369" fmla="*/ 5212 w 10223"/>
              <a:gd name="connsiteY4-370" fmla="*/ 10037 h 10164"/>
              <a:gd name="connsiteX5-371" fmla="*/ 9684 w 10223"/>
              <a:gd name="connsiteY5-372" fmla="*/ 9772 h 10164"/>
              <a:gd name="connsiteX6-373" fmla="*/ 10111 w 10223"/>
              <a:gd name="connsiteY6-374" fmla="*/ 5246 h 10164"/>
              <a:gd name="connsiteX7-375" fmla="*/ 9642 w 10223"/>
              <a:gd name="connsiteY7-376" fmla="*/ 686 h 10164"/>
              <a:gd name="connsiteX0-377" fmla="*/ 9642 w 10136"/>
              <a:gd name="connsiteY0-378" fmla="*/ 686 h 10164"/>
              <a:gd name="connsiteX1-379" fmla="*/ 5196 w 10136"/>
              <a:gd name="connsiteY1-380" fmla="*/ 355 h 10164"/>
              <a:gd name="connsiteX2-381" fmla="*/ 578 w 10136"/>
              <a:gd name="connsiteY2-382" fmla="*/ 803 h 10164"/>
              <a:gd name="connsiteX3-383" fmla="*/ 604 w 10136"/>
              <a:gd name="connsiteY3-384" fmla="*/ 9695 h 10164"/>
              <a:gd name="connsiteX4-385" fmla="*/ 5212 w 10136"/>
              <a:gd name="connsiteY4-386" fmla="*/ 10037 h 10164"/>
              <a:gd name="connsiteX5-387" fmla="*/ 9684 w 10136"/>
              <a:gd name="connsiteY5-388" fmla="*/ 9772 h 10164"/>
              <a:gd name="connsiteX6-389" fmla="*/ 10111 w 10136"/>
              <a:gd name="connsiteY6-390" fmla="*/ 5246 h 10164"/>
              <a:gd name="connsiteX7-391" fmla="*/ 9642 w 10136"/>
              <a:gd name="connsiteY7-392" fmla="*/ 686 h 10164"/>
              <a:gd name="connsiteX0-393" fmla="*/ 9642 w 10236"/>
              <a:gd name="connsiteY0-394" fmla="*/ 686 h 10203"/>
              <a:gd name="connsiteX1-395" fmla="*/ 5196 w 10236"/>
              <a:gd name="connsiteY1-396" fmla="*/ 355 h 10203"/>
              <a:gd name="connsiteX2-397" fmla="*/ 578 w 10236"/>
              <a:gd name="connsiteY2-398" fmla="*/ 803 h 10203"/>
              <a:gd name="connsiteX3-399" fmla="*/ 604 w 10236"/>
              <a:gd name="connsiteY3-400" fmla="*/ 9695 h 10203"/>
              <a:gd name="connsiteX4-401" fmla="*/ 5212 w 10236"/>
              <a:gd name="connsiteY4-402" fmla="*/ 10037 h 10203"/>
              <a:gd name="connsiteX5-403" fmla="*/ 9684 w 10236"/>
              <a:gd name="connsiteY5-404" fmla="*/ 9772 h 10203"/>
              <a:gd name="connsiteX6-405" fmla="*/ 10160 w 10236"/>
              <a:gd name="connsiteY6-406" fmla="*/ 5271 h 10203"/>
              <a:gd name="connsiteX7-407" fmla="*/ 9642 w 10236"/>
              <a:gd name="connsiteY7-408" fmla="*/ 686 h 10203"/>
              <a:gd name="connsiteX0-409" fmla="*/ 9642 w 10236"/>
              <a:gd name="connsiteY0-410" fmla="*/ 686 h 10203"/>
              <a:gd name="connsiteX1-411" fmla="*/ 5196 w 10236"/>
              <a:gd name="connsiteY1-412" fmla="*/ 355 h 10203"/>
              <a:gd name="connsiteX2-413" fmla="*/ 578 w 10236"/>
              <a:gd name="connsiteY2-414" fmla="*/ 803 h 10203"/>
              <a:gd name="connsiteX3-415" fmla="*/ 604 w 10236"/>
              <a:gd name="connsiteY3-416" fmla="*/ 9695 h 10203"/>
              <a:gd name="connsiteX4-417" fmla="*/ 5212 w 10236"/>
              <a:gd name="connsiteY4-418" fmla="*/ 10037 h 10203"/>
              <a:gd name="connsiteX5-419" fmla="*/ 9684 w 10236"/>
              <a:gd name="connsiteY5-420" fmla="*/ 9772 h 10203"/>
              <a:gd name="connsiteX6-421" fmla="*/ 10160 w 10236"/>
              <a:gd name="connsiteY6-422" fmla="*/ 5271 h 10203"/>
              <a:gd name="connsiteX7-423" fmla="*/ 9642 w 10236"/>
              <a:gd name="connsiteY7-424" fmla="*/ 686 h 10203"/>
              <a:gd name="connsiteX0-425" fmla="*/ 9642 w 10182"/>
              <a:gd name="connsiteY0-426" fmla="*/ 686 h 10202"/>
              <a:gd name="connsiteX1-427" fmla="*/ 5196 w 10182"/>
              <a:gd name="connsiteY1-428" fmla="*/ 355 h 10202"/>
              <a:gd name="connsiteX2-429" fmla="*/ 578 w 10182"/>
              <a:gd name="connsiteY2-430" fmla="*/ 803 h 10202"/>
              <a:gd name="connsiteX3-431" fmla="*/ 604 w 10182"/>
              <a:gd name="connsiteY3-432" fmla="*/ 9695 h 10202"/>
              <a:gd name="connsiteX4-433" fmla="*/ 5212 w 10182"/>
              <a:gd name="connsiteY4-434" fmla="*/ 10037 h 10202"/>
              <a:gd name="connsiteX5-435" fmla="*/ 9684 w 10182"/>
              <a:gd name="connsiteY5-436" fmla="*/ 9772 h 10202"/>
              <a:gd name="connsiteX6-437" fmla="*/ 10160 w 10182"/>
              <a:gd name="connsiteY6-438" fmla="*/ 5271 h 10202"/>
              <a:gd name="connsiteX7-439" fmla="*/ 9642 w 10182"/>
              <a:gd name="connsiteY7-440" fmla="*/ 686 h 10202"/>
              <a:gd name="connsiteX0-441" fmla="*/ 9642 w 10190"/>
              <a:gd name="connsiteY0-442" fmla="*/ 686 h 10164"/>
              <a:gd name="connsiteX1-443" fmla="*/ 5196 w 10190"/>
              <a:gd name="connsiteY1-444" fmla="*/ 355 h 10164"/>
              <a:gd name="connsiteX2-445" fmla="*/ 578 w 10190"/>
              <a:gd name="connsiteY2-446" fmla="*/ 803 h 10164"/>
              <a:gd name="connsiteX3-447" fmla="*/ 604 w 10190"/>
              <a:gd name="connsiteY3-448" fmla="*/ 9695 h 10164"/>
              <a:gd name="connsiteX4-449" fmla="*/ 5212 w 10190"/>
              <a:gd name="connsiteY4-450" fmla="*/ 10037 h 10164"/>
              <a:gd name="connsiteX5-451" fmla="*/ 9684 w 10190"/>
              <a:gd name="connsiteY5-452" fmla="*/ 9772 h 10164"/>
              <a:gd name="connsiteX6-453" fmla="*/ 10160 w 10190"/>
              <a:gd name="connsiteY6-454" fmla="*/ 5271 h 10164"/>
              <a:gd name="connsiteX7-455" fmla="*/ 9642 w 10190"/>
              <a:gd name="connsiteY7-456" fmla="*/ 686 h 10164"/>
              <a:gd name="connsiteX0-457" fmla="*/ 9642 w 10161"/>
              <a:gd name="connsiteY0-458" fmla="*/ 686 h 10164"/>
              <a:gd name="connsiteX1-459" fmla="*/ 5196 w 10161"/>
              <a:gd name="connsiteY1-460" fmla="*/ 355 h 10164"/>
              <a:gd name="connsiteX2-461" fmla="*/ 578 w 10161"/>
              <a:gd name="connsiteY2-462" fmla="*/ 803 h 10164"/>
              <a:gd name="connsiteX3-463" fmla="*/ 604 w 10161"/>
              <a:gd name="connsiteY3-464" fmla="*/ 9695 h 10164"/>
              <a:gd name="connsiteX4-465" fmla="*/ 5212 w 10161"/>
              <a:gd name="connsiteY4-466" fmla="*/ 10037 h 10164"/>
              <a:gd name="connsiteX5-467" fmla="*/ 9684 w 10161"/>
              <a:gd name="connsiteY5-468" fmla="*/ 9772 h 10164"/>
              <a:gd name="connsiteX6-469" fmla="*/ 10160 w 10161"/>
              <a:gd name="connsiteY6-470" fmla="*/ 5271 h 10164"/>
              <a:gd name="connsiteX7-471" fmla="*/ 9642 w 10161"/>
              <a:gd name="connsiteY7-472" fmla="*/ 686 h 10164"/>
              <a:gd name="connsiteX0-473" fmla="*/ 9625 w 10144"/>
              <a:gd name="connsiteY0-474" fmla="*/ 684 h 10149"/>
              <a:gd name="connsiteX1-475" fmla="*/ 5179 w 10144"/>
              <a:gd name="connsiteY1-476" fmla="*/ 353 h 10149"/>
              <a:gd name="connsiteX2-477" fmla="*/ 561 w 10144"/>
              <a:gd name="connsiteY2-478" fmla="*/ 801 h 10149"/>
              <a:gd name="connsiteX3-479" fmla="*/ 620 w 10144"/>
              <a:gd name="connsiteY3-480" fmla="*/ 9668 h 10149"/>
              <a:gd name="connsiteX4-481" fmla="*/ 5195 w 10144"/>
              <a:gd name="connsiteY4-482" fmla="*/ 10035 h 10149"/>
              <a:gd name="connsiteX5-483" fmla="*/ 9667 w 10144"/>
              <a:gd name="connsiteY5-484" fmla="*/ 9770 h 10149"/>
              <a:gd name="connsiteX6-485" fmla="*/ 10143 w 10144"/>
              <a:gd name="connsiteY6-486" fmla="*/ 5269 h 10149"/>
              <a:gd name="connsiteX7-487" fmla="*/ 9625 w 10144"/>
              <a:gd name="connsiteY7-488" fmla="*/ 684 h 10149"/>
              <a:gd name="connsiteX0-489" fmla="*/ 9625 w 10144"/>
              <a:gd name="connsiteY0-490" fmla="*/ 684 h 10122"/>
              <a:gd name="connsiteX1-491" fmla="*/ 5179 w 10144"/>
              <a:gd name="connsiteY1-492" fmla="*/ 353 h 10122"/>
              <a:gd name="connsiteX2-493" fmla="*/ 561 w 10144"/>
              <a:gd name="connsiteY2-494" fmla="*/ 801 h 10122"/>
              <a:gd name="connsiteX3-495" fmla="*/ 620 w 10144"/>
              <a:gd name="connsiteY3-496" fmla="*/ 9668 h 10122"/>
              <a:gd name="connsiteX4-497" fmla="*/ 5195 w 10144"/>
              <a:gd name="connsiteY4-498" fmla="*/ 10035 h 10122"/>
              <a:gd name="connsiteX5-499" fmla="*/ 9667 w 10144"/>
              <a:gd name="connsiteY5-500" fmla="*/ 9770 h 10122"/>
              <a:gd name="connsiteX6-501" fmla="*/ 10143 w 10144"/>
              <a:gd name="connsiteY6-502" fmla="*/ 5269 h 10122"/>
              <a:gd name="connsiteX7-503" fmla="*/ 9625 w 10144"/>
              <a:gd name="connsiteY7-504" fmla="*/ 684 h 10122"/>
              <a:gd name="connsiteX0-505" fmla="*/ 9601 w 10120"/>
              <a:gd name="connsiteY0-506" fmla="*/ 684 h 10446"/>
              <a:gd name="connsiteX1-507" fmla="*/ 5155 w 10120"/>
              <a:gd name="connsiteY1-508" fmla="*/ 353 h 10446"/>
              <a:gd name="connsiteX2-509" fmla="*/ 553 w 10120"/>
              <a:gd name="connsiteY2-510" fmla="*/ 801 h 10446"/>
              <a:gd name="connsiteX3-511" fmla="*/ 596 w 10120"/>
              <a:gd name="connsiteY3-512" fmla="*/ 9668 h 10446"/>
              <a:gd name="connsiteX4-513" fmla="*/ 5171 w 10120"/>
              <a:gd name="connsiteY4-514" fmla="*/ 10035 h 10446"/>
              <a:gd name="connsiteX5-515" fmla="*/ 9643 w 10120"/>
              <a:gd name="connsiteY5-516" fmla="*/ 9770 h 10446"/>
              <a:gd name="connsiteX6-517" fmla="*/ 10119 w 10120"/>
              <a:gd name="connsiteY6-518" fmla="*/ 5269 h 10446"/>
              <a:gd name="connsiteX7-519" fmla="*/ 9601 w 10120"/>
              <a:gd name="connsiteY7-520" fmla="*/ 684 h 10446"/>
              <a:gd name="connsiteX0-521" fmla="*/ 9599 w 10118"/>
              <a:gd name="connsiteY0-522" fmla="*/ 430 h 9905"/>
              <a:gd name="connsiteX1-523" fmla="*/ 5153 w 10118"/>
              <a:gd name="connsiteY1-524" fmla="*/ 99 h 9905"/>
              <a:gd name="connsiteX2-525" fmla="*/ 551 w 10118"/>
              <a:gd name="connsiteY2-526" fmla="*/ 547 h 9905"/>
              <a:gd name="connsiteX3-527" fmla="*/ 89 w 10118"/>
              <a:gd name="connsiteY3-528" fmla="*/ 4589 h 9905"/>
              <a:gd name="connsiteX4-529" fmla="*/ 594 w 10118"/>
              <a:gd name="connsiteY4-530" fmla="*/ 9414 h 9905"/>
              <a:gd name="connsiteX5-531" fmla="*/ 5169 w 10118"/>
              <a:gd name="connsiteY5-532" fmla="*/ 9781 h 9905"/>
              <a:gd name="connsiteX6-533" fmla="*/ 9641 w 10118"/>
              <a:gd name="connsiteY6-534" fmla="*/ 9516 h 9905"/>
              <a:gd name="connsiteX7-535" fmla="*/ 10117 w 10118"/>
              <a:gd name="connsiteY7-536" fmla="*/ 5015 h 9905"/>
              <a:gd name="connsiteX8" fmla="*/ 9599 w 10118"/>
              <a:gd name="connsiteY8" fmla="*/ 430 h 9905"/>
              <a:gd name="connsiteX0-537" fmla="*/ 9464 w 9977"/>
              <a:gd name="connsiteY0-538" fmla="*/ 434 h 10000"/>
              <a:gd name="connsiteX1-539" fmla="*/ 5070 w 9977"/>
              <a:gd name="connsiteY1-540" fmla="*/ 100 h 10000"/>
              <a:gd name="connsiteX2-541" fmla="*/ 522 w 9977"/>
              <a:gd name="connsiteY2-542" fmla="*/ 552 h 10000"/>
              <a:gd name="connsiteX3-543" fmla="*/ 65 w 9977"/>
              <a:gd name="connsiteY3-544" fmla="*/ 4633 h 10000"/>
              <a:gd name="connsiteX4-545" fmla="*/ 564 w 9977"/>
              <a:gd name="connsiteY4-546" fmla="*/ 9504 h 10000"/>
              <a:gd name="connsiteX5-547" fmla="*/ 5086 w 9977"/>
              <a:gd name="connsiteY5-548" fmla="*/ 9875 h 10000"/>
              <a:gd name="connsiteX6-549" fmla="*/ 9506 w 9977"/>
              <a:gd name="connsiteY6-550" fmla="*/ 9607 h 10000"/>
              <a:gd name="connsiteX7-551" fmla="*/ 9976 w 9977"/>
              <a:gd name="connsiteY7-552" fmla="*/ 5063 h 10000"/>
              <a:gd name="connsiteX8-553" fmla="*/ 9464 w 9977"/>
              <a:gd name="connsiteY8-554" fmla="*/ 434 h 10000"/>
              <a:gd name="connsiteX0-555" fmla="*/ 9486 w 10000"/>
              <a:gd name="connsiteY0-556" fmla="*/ 436 h 10002"/>
              <a:gd name="connsiteX1-557" fmla="*/ 5082 w 10000"/>
              <a:gd name="connsiteY1-558" fmla="*/ 102 h 10002"/>
              <a:gd name="connsiteX2-559" fmla="*/ 572 w 10000"/>
              <a:gd name="connsiteY2-560" fmla="*/ 377 h 10002"/>
              <a:gd name="connsiteX3-561" fmla="*/ 65 w 10000"/>
              <a:gd name="connsiteY3-562" fmla="*/ 4635 h 10002"/>
              <a:gd name="connsiteX4-563" fmla="*/ 565 w 10000"/>
              <a:gd name="connsiteY4-564" fmla="*/ 9506 h 10002"/>
              <a:gd name="connsiteX5-565" fmla="*/ 5098 w 10000"/>
              <a:gd name="connsiteY5-566" fmla="*/ 9877 h 10002"/>
              <a:gd name="connsiteX6-567" fmla="*/ 9528 w 10000"/>
              <a:gd name="connsiteY6-568" fmla="*/ 9609 h 10002"/>
              <a:gd name="connsiteX7-569" fmla="*/ 9999 w 10000"/>
              <a:gd name="connsiteY7-570" fmla="*/ 5065 h 10002"/>
              <a:gd name="connsiteX8-571" fmla="*/ 9486 w 10000"/>
              <a:gd name="connsiteY8-572" fmla="*/ 436 h 10002"/>
              <a:gd name="connsiteX0-573" fmla="*/ 9422 w 9936"/>
              <a:gd name="connsiteY0-574" fmla="*/ 436 h 9996"/>
              <a:gd name="connsiteX1-575" fmla="*/ 5018 w 9936"/>
              <a:gd name="connsiteY1-576" fmla="*/ 102 h 9996"/>
              <a:gd name="connsiteX2-577" fmla="*/ 508 w 9936"/>
              <a:gd name="connsiteY2-578" fmla="*/ 377 h 9996"/>
              <a:gd name="connsiteX3-579" fmla="*/ 1 w 9936"/>
              <a:gd name="connsiteY3-580" fmla="*/ 4635 h 9996"/>
              <a:gd name="connsiteX4-581" fmla="*/ 501 w 9936"/>
              <a:gd name="connsiteY4-582" fmla="*/ 9506 h 9996"/>
              <a:gd name="connsiteX5-583" fmla="*/ 5034 w 9936"/>
              <a:gd name="connsiteY5-584" fmla="*/ 9877 h 9996"/>
              <a:gd name="connsiteX6-585" fmla="*/ 9464 w 9936"/>
              <a:gd name="connsiteY6-586" fmla="*/ 9609 h 9996"/>
              <a:gd name="connsiteX7-587" fmla="*/ 9935 w 9936"/>
              <a:gd name="connsiteY7-588" fmla="*/ 5065 h 9996"/>
              <a:gd name="connsiteX8-589" fmla="*/ 9422 w 9936"/>
              <a:gd name="connsiteY8-590" fmla="*/ 436 h 9996"/>
              <a:gd name="connsiteX0-591" fmla="*/ 9483 w 9971"/>
              <a:gd name="connsiteY0-592" fmla="*/ 436 h 10000"/>
              <a:gd name="connsiteX1-593" fmla="*/ 5050 w 9971"/>
              <a:gd name="connsiteY1-594" fmla="*/ 102 h 10000"/>
              <a:gd name="connsiteX2-595" fmla="*/ 511 w 9971"/>
              <a:gd name="connsiteY2-596" fmla="*/ 377 h 10000"/>
              <a:gd name="connsiteX3-597" fmla="*/ 1 w 9971"/>
              <a:gd name="connsiteY3-598" fmla="*/ 4637 h 10000"/>
              <a:gd name="connsiteX4-599" fmla="*/ 504 w 9971"/>
              <a:gd name="connsiteY4-600" fmla="*/ 9510 h 10000"/>
              <a:gd name="connsiteX5-601" fmla="*/ 5066 w 9971"/>
              <a:gd name="connsiteY5-602" fmla="*/ 9881 h 10000"/>
              <a:gd name="connsiteX6-603" fmla="*/ 9525 w 9971"/>
              <a:gd name="connsiteY6-604" fmla="*/ 9613 h 10000"/>
              <a:gd name="connsiteX7-605" fmla="*/ 9968 w 9971"/>
              <a:gd name="connsiteY7-606" fmla="*/ 5067 h 10000"/>
              <a:gd name="connsiteX8-607" fmla="*/ 9483 w 9971"/>
              <a:gd name="connsiteY8-608" fmla="*/ 436 h 10000"/>
              <a:gd name="connsiteX0-609" fmla="*/ 9511 w 9999"/>
              <a:gd name="connsiteY0-610" fmla="*/ 436 h 10012"/>
              <a:gd name="connsiteX1-611" fmla="*/ 5065 w 9999"/>
              <a:gd name="connsiteY1-612" fmla="*/ 102 h 10012"/>
              <a:gd name="connsiteX2-613" fmla="*/ 512 w 9999"/>
              <a:gd name="connsiteY2-614" fmla="*/ 377 h 10012"/>
              <a:gd name="connsiteX3-615" fmla="*/ 1 w 9999"/>
              <a:gd name="connsiteY3-616" fmla="*/ 4637 h 10012"/>
              <a:gd name="connsiteX4-617" fmla="*/ 505 w 9999"/>
              <a:gd name="connsiteY4-618" fmla="*/ 9510 h 10012"/>
              <a:gd name="connsiteX5-619" fmla="*/ 5081 w 9999"/>
              <a:gd name="connsiteY5-620" fmla="*/ 9881 h 10012"/>
              <a:gd name="connsiteX6-621" fmla="*/ 9522 w 9999"/>
              <a:gd name="connsiteY6-622" fmla="*/ 9637 h 10012"/>
              <a:gd name="connsiteX7-623" fmla="*/ 9997 w 9999"/>
              <a:gd name="connsiteY7-624" fmla="*/ 5067 h 10012"/>
              <a:gd name="connsiteX8-625" fmla="*/ 9511 w 9999"/>
              <a:gd name="connsiteY8-626" fmla="*/ 436 h 10012"/>
              <a:gd name="connsiteX0-627" fmla="*/ 9512 w 10003"/>
              <a:gd name="connsiteY0-628" fmla="*/ 435 h 10000"/>
              <a:gd name="connsiteX1-629" fmla="*/ 5066 w 10003"/>
              <a:gd name="connsiteY1-630" fmla="*/ 102 h 10000"/>
              <a:gd name="connsiteX2-631" fmla="*/ 512 w 10003"/>
              <a:gd name="connsiteY2-632" fmla="*/ 377 h 10000"/>
              <a:gd name="connsiteX3-633" fmla="*/ 1 w 10003"/>
              <a:gd name="connsiteY3-634" fmla="*/ 4631 h 10000"/>
              <a:gd name="connsiteX4-635" fmla="*/ 505 w 10003"/>
              <a:gd name="connsiteY4-636" fmla="*/ 9499 h 10000"/>
              <a:gd name="connsiteX5-637" fmla="*/ 5082 w 10003"/>
              <a:gd name="connsiteY5-638" fmla="*/ 9869 h 10000"/>
              <a:gd name="connsiteX6-639" fmla="*/ 9523 w 10003"/>
              <a:gd name="connsiteY6-640" fmla="*/ 9625 h 10000"/>
              <a:gd name="connsiteX7-641" fmla="*/ 9998 w 10003"/>
              <a:gd name="connsiteY7-642" fmla="*/ 5061 h 10000"/>
              <a:gd name="connsiteX8-643" fmla="*/ 9512 w 10003"/>
              <a:gd name="connsiteY8-644" fmla="*/ 435 h 10000"/>
              <a:gd name="connsiteX0-645" fmla="*/ 9512 w 10003"/>
              <a:gd name="connsiteY0-646" fmla="*/ 435 h 10000"/>
              <a:gd name="connsiteX1-647" fmla="*/ 5066 w 10003"/>
              <a:gd name="connsiteY1-648" fmla="*/ 102 h 10000"/>
              <a:gd name="connsiteX2-649" fmla="*/ 512 w 10003"/>
              <a:gd name="connsiteY2-650" fmla="*/ 377 h 10000"/>
              <a:gd name="connsiteX3-651" fmla="*/ 1 w 10003"/>
              <a:gd name="connsiteY3-652" fmla="*/ 4631 h 10000"/>
              <a:gd name="connsiteX4-653" fmla="*/ 505 w 10003"/>
              <a:gd name="connsiteY4-654" fmla="*/ 9499 h 10000"/>
              <a:gd name="connsiteX5-655" fmla="*/ 5082 w 10003"/>
              <a:gd name="connsiteY5-656" fmla="*/ 9869 h 10000"/>
              <a:gd name="connsiteX6-657" fmla="*/ 9523 w 10003"/>
              <a:gd name="connsiteY6-658" fmla="*/ 9625 h 10000"/>
              <a:gd name="connsiteX7-659" fmla="*/ 9998 w 10003"/>
              <a:gd name="connsiteY7-660" fmla="*/ 5061 h 10000"/>
              <a:gd name="connsiteX8-661" fmla="*/ 9512 w 10003"/>
              <a:gd name="connsiteY8-662" fmla="*/ 435 h 10000"/>
              <a:gd name="connsiteX0-663" fmla="*/ 9577 w 10068"/>
              <a:gd name="connsiteY0-664" fmla="*/ 435 h 9994"/>
              <a:gd name="connsiteX1-665" fmla="*/ 5131 w 10068"/>
              <a:gd name="connsiteY1-666" fmla="*/ 102 h 9994"/>
              <a:gd name="connsiteX2-667" fmla="*/ 577 w 10068"/>
              <a:gd name="connsiteY2-668" fmla="*/ 377 h 9994"/>
              <a:gd name="connsiteX3-669" fmla="*/ 66 w 10068"/>
              <a:gd name="connsiteY3-670" fmla="*/ 4631 h 9994"/>
              <a:gd name="connsiteX4-671" fmla="*/ 570 w 10068"/>
              <a:gd name="connsiteY4-672" fmla="*/ 9499 h 9994"/>
              <a:gd name="connsiteX5-673" fmla="*/ 5162 w 10068"/>
              <a:gd name="connsiteY5-674" fmla="*/ 9845 h 9994"/>
              <a:gd name="connsiteX6-675" fmla="*/ 9588 w 10068"/>
              <a:gd name="connsiteY6-676" fmla="*/ 9625 h 9994"/>
              <a:gd name="connsiteX7-677" fmla="*/ 10063 w 10068"/>
              <a:gd name="connsiteY7-678" fmla="*/ 5061 h 9994"/>
              <a:gd name="connsiteX8-679" fmla="*/ 9577 w 10068"/>
              <a:gd name="connsiteY8-680" fmla="*/ 435 h 9994"/>
              <a:gd name="connsiteX0-681" fmla="*/ 9447 w 9935"/>
              <a:gd name="connsiteY0-682" fmla="*/ 435 h 10084"/>
              <a:gd name="connsiteX1-683" fmla="*/ 5031 w 9935"/>
              <a:gd name="connsiteY1-684" fmla="*/ 102 h 10084"/>
              <a:gd name="connsiteX2-685" fmla="*/ 508 w 9935"/>
              <a:gd name="connsiteY2-686" fmla="*/ 377 h 10084"/>
              <a:gd name="connsiteX3-687" fmla="*/ 1 w 9935"/>
              <a:gd name="connsiteY3-688" fmla="*/ 4634 h 10084"/>
              <a:gd name="connsiteX4-689" fmla="*/ 501 w 9935"/>
              <a:gd name="connsiteY4-690" fmla="*/ 9505 h 10084"/>
              <a:gd name="connsiteX5-691" fmla="*/ 5062 w 9935"/>
              <a:gd name="connsiteY5-692" fmla="*/ 9851 h 10084"/>
              <a:gd name="connsiteX6-693" fmla="*/ 9458 w 9935"/>
              <a:gd name="connsiteY6-694" fmla="*/ 9631 h 10084"/>
              <a:gd name="connsiteX7-695" fmla="*/ 9930 w 9935"/>
              <a:gd name="connsiteY7-696" fmla="*/ 5064 h 10084"/>
              <a:gd name="connsiteX8-697" fmla="*/ 9447 w 9935"/>
              <a:gd name="connsiteY8-698" fmla="*/ 435 h 10084"/>
              <a:gd name="connsiteX0-699" fmla="*/ 9509 w 10000"/>
              <a:gd name="connsiteY0-700" fmla="*/ 431 h 10000"/>
              <a:gd name="connsiteX1-701" fmla="*/ 5064 w 10000"/>
              <a:gd name="connsiteY1-702" fmla="*/ 101 h 10000"/>
              <a:gd name="connsiteX2-703" fmla="*/ 511 w 10000"/>
              <a:gd name="connsiteY2-704" fmla="*/ 374 h 10000"/>
              <a:gd name="connsiteX3-705" fmla="*/ 1 w 10000"/>
              <a:gd name="connsiteY3-706" fmla="*/ 4595 h 10000"/>
              <a:gd name="connsiteX4-707" fmla="*/ 504 w 10000"/>
              <a:gd name="connsiteY4-708" fmla="*/ 9426 h 10000"/>
              <a:gd name="connsiteX5-709" fmla="*/ 5095 w 10000"/>
              <a:gd name="connsiteY5-710" fmla="*/ 9769 h 10000"/>
              <a:gd name="connsiteX6-711" fmla="*/ 9520 w 10000"/>
              <a:gd name="connsiteY6-712" fmla="*/ 9551 h 10000"/>
              <a:gd name="connsiteX7-713" fmla="*/ 9995 w 10000"/>
              <a:gd name="connsiteY7-714" fmla="*/ 5022 h 10000"/>
              <a:gd name="connsiteX8-715" fmla="*/ 9509 w 10000"/>
              <a:gd name="connsiteY8-716" fmla="*/ 431 h 10000"/>
              <a:gd name="connsiteX0-717" fmla="*/ 9509 w 10000"/>
              <a:gd name="connsiteY0-718" fmla="*/ 431 h 9855"/>
              <a:gd name="connsiteX1-719" fmla="*/ 5064 w 10000"/>
              <a:gd name="connsiteY1-720" fmla="*/ 101 h 9855"/>
              <a:gd name="connsiteX2-721" fmla="*/ 511 w 10000"/>
              <a:gd name="connsiteY2-722" fmla="*/ 374 h 9855"/>
              <a:gd name="connsiteX3-723" fmla="*/ 1 w 10000"/>
              <a:gd name="connsiteY3-724" fmla="*/ 4595 h 9855"/>
              <a:gd name="connsiteX4-725" fmla="*/ 504 w 10000"/>
              <a:gd name="connsiteY4-726" fmla="*/ 9426 h 9855"/>
              <a:gd name="connsiteX5-727" fmla="*/ 5095 w 10000"/>
              <a:gd name="connsiteY5-728" fmla="*/ 9769 h 9855"/>
              <a:gd name="connsiteX6-729" fmla="*/ 9520 w 10000"/>
              <a:gd name="connsiteY6-730" fmla="*/ 9551 h 9855"/>
              <a:gd name="connsiteX7-731" fmla="*/ 9995 w 10000"/>
              <a:gd name="connsiteY7-732" fmla="*/ 5022 h 9855"/>
              <a:gd name="connsiteX8-733" fmla="*/ 9509 w 10000"/>
              <a:gd name="connsiteY8-734" fmla="*/ 431 h 9855"/>
              <a:gd name="connsiteX0-735" fmla="*/ 9509 w 10000"/>
              <a:gd name="connsiteY0-736" fmla="*/ 437 h 10097"/>
              <a:gd name="connsiteX1-737" fmla="*/ 5064 w 10000"/>
              <a:gd name="connsiteY1-738" fmla="*/ 102 h 10097"/>
              <a:gd name="connsiteX2-739" fmla="*/ 511 w 10000"/>
              <a:gd name="connsiteY2-740" fmla="*/ 380 h 10097"/>
              <a:gd name="connsiteX3-741" fmla="*/ 1 w 10000"/>
              <a:gd name="connsiteY3-742" fmla="*/ 4663 h 10097"/>
              <a:gd name="connsiteX4-743" fmla="*/ 504 w 10000"/>
              <a:gd name="connsiteY4-744" fmla="*/ 9565 h 10097"/>
              <a:gd name="connsiteX5-745" fmla="*/ 5095 w 10000"/>
              <a:gd name="connsiteY5-746" fmla="*/ 9913 h 10097"/>
              <a:gd name="connsiteX6-747" fmla="*/ 9520 w 10000"/>
              <a:gd name="connsiteY6-748" fmla="*/ 9692 h 10097"/>
              <a:gd name="connsiteX7-749" fmla="*/ 9995 w 10000"/>
              <a:gd name="connsiteY7-750" fmla="*/ 5096 h 10097"/>
              <a:gd name="connsiteX8-751" fmla="*/ 9509 w 10000"/>
              <a:gd name="connsiteY8-752" fmla="*/ 437 h 10097"/>
              <a:gd name="connsiteX0-753" fmla="*/ 9518 w 10009"/>
              <a:gd name="connsiteY0-754" fmla="*/ 437 h 10052"/>
              <a:gd name="connsiteX1-755" fmla="*/ 5073 w 10009"/>
              <a:gd name="connsiteY1-756" fmla="*/ 102 h 10052"/>
              <a:gd name="connsiteX2-757" fmla="*/ 520 w 10009"/>
              <a:gd name="connsiteY2-758" fmla="*/ 380 h 10052"/>
              <a:gd name="connsiteX3-759" fmla="*/ 10 w 10009"/>
              <a:gd name="connsiteY3-760" fmla="*/ 4663 h 10052"/>
              <a:gd name="connsiteX4-761" fmla="*/ 391 w 10009"/>
              <a:gd name="connsiteY4-762" fmla="*/ 9493 h 10052"/>
              <a:gd name="connsiteX5-763" fmla="*/ 5104 w 10009"/>
              <a:gd name="connsiteY5-764" fmla="*/ 9913 h 10052"/>
              <a:gd name="connsiteX6-765" fmla="*/ 9529 w 10009"/>
              <a:gd name="connsiteY6-766" fmla="*/ 9692 h 10052"/>
              <a:gd name="connsiteX7-767" fmla="*/ 10004 w 10009"/>
              <a:gd name="connsiteY7-768" fmla="*/ 5096 h 10052"/>
              <a:gd name="connsiteX8-769" fmla="*/ 9518 w 10009"/>
              <a:gd name="connsiteY8-770" fmla="*/ 437 h 10052"/>
              <a:gd name="connsiteX0-771" fmla="*/ 9518 w 10009"/>
              <a:gd name="connsiteY0-772" fmla="*/ 437 h 10052"/>
              <a:gd name="connsiteX1-773" fmla="*/ 5073 w 10009"/>
              <a:gd name="connsiteY1-774" fmla="*/ 102 h 10052"/>
              <a:gd name="connsiteX2-775" fmla="*/ 520 w 10009"/>
              <a:gd name="connsiteY2-776" fmla="*/ 380 h 10052"/>
              <a:gd name="connsiteX3-777" fmla="*/ 10 w 10009"/>
              <a:gd name="connsiteY3-778" fmla="*/ 4663 h 10052"/>
              <a:gd name="connsiteX4-779" fmla="*/ 391 w 10009"/>
              <a:gd name="connsiteY4-780" fmla="*/ 9493 h 10052"/>
              <a:gd name="connsiteX5-781" fmla="*/ 5104 w 10009"/>
              <a:gd name="connsiteY5-782" fmla="*/ 9913 h 10052"/>
              <a:gd name="connsiteX6-783" fmla="*/ 9529 w 10009"/>
              <a:gd name="connsiteY6-784" fmla="*/ 9692 h 10052"/>
              <a:gd name="connsiteX7-785" fmla="*/ 10004 w 10009"/>
              <a:gd name="connsiteY7-786" fmla="*/ 5096 h 10052"/>
              <a:gd name="connsiteX8-787" fmla="*/ 9518 w 10009"/>
              <a:gd name="connsiteY8-788" fmla="*/ 437 h 10052"/>
              <a:gd name="connsiteX0-789" fmla="*/ 9518 w 10009"/>
              <a:gd name="connsiteY0-790" fmla="*/ 437 h 10052"/>
              <a:gd name="connsiteX1-791" fmla="*/ 5073 w 10009"/>
              <a:gd name="connsiteY1-792" fmla="*/ 102 h 10052"/>
              <a:gd name="connsiteX2-793" fmla="*/ 520 w 10009"/>
              <a:gd name="connsiteY2-794" fmla="*/ 380 h 10052"/>
              <a:gd name="connsiteX3-795" fmla="*/ 10 w 10009"/>
              <a:gd name="connsiteY3-796" fmla="*/ 4663 h 10052"/>
              <a:gd name="connsiteX4-797" fmla="*/ 391 w 10009"/>
              <a:gd name="connsiteY4-798" fmla="*/ 9493 h 10052"/>
              <a:gd name="connsiteX5-799" fmla="*/ 5104 w 10009"/>
              <a:gd name="connsiteY5-800" fmla="*/ 9913 h 10052"/>
              <a:gd name="connsiteX6-801" fmla="*/ 9529 w 10009"/>
              <a:gd name="connsiteY6-802" fmla="*/ 9692 h 10052"/>
              <a:gd name="connsiteX7-803" fmla="*/ 10004 w 10009"/>
              <a:gd name="connsiteY7-804" fmla="*/ 5096 h 10052"/>
              <a:gd name="connsiteX8-805" fmla="*/ 9518 w 10009"/>
              <a:gd name="connsiteY8-806" fmla="*/ 437 h 10052"/>
              <a:gd name="connsiteX0-807" fmla="*/ 9518 w 10009"/>
              <a:gd name="connsiteY0-808" fmla="*/ 484 h 10099"/>
              <a:gd name="connsiteX1-809" fmla="*/ 5073 w 10009"/>
              <a:gd name="connsiteY1-810" fmla="*/ 149 h 10099"/>
              <a:gd name="connsiteX2-811" fmla="*/ 520 w 10009"/>
              <a:gd name="connsiteY2-812" fmla="*/ 355 h 10099"/>
              <a:gd name="connsiteX3-813" fmla="*/ 10 w 10009"/>
              <a:gd name="connsiteY3-814" fmla="*/ 4710 h 10099"/>
              <a:gd name="connsiteX4-815" fmla="*/ 391 w 10009"/>
              <a:gd name="connsiteY4-816" fmla="*/ 9540 h 10099"/>
              <a:gd name="connsiteX5-817" fmla="*/ 5104 w 10009"/>
              <a:gd name="connsiteY5-818" fmla="*/ 9960 h 10099"/>
              <a:gd name="connsiteX6-819" fmla="*/ 9529 w 10009"/>
              <a:gd name="connsiteY6-820" fmla="*/ 9739 h 10099"/>
              <a:gd name="connsiteX7-821" fmla="*/ 10004 w 10009"/>
              <a:gd name="connsiteY7-822" fmla="*/ 5143 h 10099"/>
              <a:gd name="connsiteX8-823" fmla="*/ 9518 w 10009"/>
              <a:gd name="connsiteY8-824" fmla="*/ 484 h 10099"/>
              <a:gd name="connsiteX0-825" fmla="*/ 9518 w 10009"/>
              <a:gd name="connsiteY0-826" fmla="*/ 436 h 10051"/>
              <a:gd name="connsiteX1-827" fmla="*/ 5073 w 10009"/>
              <a:gd name="connsiteY1-828" fmla="*/ 101 h 10051"/>
              <a:gd name="connsiteX2-829" fmla="*/ 520 w 10009"/>
              <a:gd name="connsiteY2-830" fmla="*/ 307 h 10051"/>
              <a:gd name="connsiteX3-831" fmla="*/ 10 w 10009"/>
              <a:gd name="connsiteY3-832" fmla="*/ 4662 h 10051"/>
              <a:gd name="connsiteX4-833" fmla="*/ 391 w 10009"/>
              <a:gd name="connsiteY4-834" fmla="*/ 9492 h 10051"/>
              <a:gd name="connsiteX5-835" fmla="*/ 5104 w 10009"/>
              <a:gd name="connsiteY5-836" fmla="*/ 9912 h 10051"/>
              <a:gd name="connsiteX6-837" fmla="*/ 9529 w 10009"/>
              <a:gd name="connsiteY6-838" fmla="*/ 9691 h 10051"/>
              <a:gd name="connsiteX7-839" fmla="*/ 10004 w 10009"/>
              <a:gd name="connsiteY7-840" fmla="*/ 5095 h 10051"/>
              <a:gd name="connsiteX8-841" fmla="*/ 9518 w 10009"/>
              <a:gd name="connsiteY8-842" fmla="*/ 436 h 10051"/>
              <a:gd name="connsiteX0-843" fmla="*/ 9646 w 10137"/>
              <a:gd name="connsiteY0-844" fmla="*/ 436 h 10051"/>
              <a:gd name="connsiteX1-845" fmla="*/ 5201 w 10137"/>
              <a:gd name="connsiteY1-846" fmla="*/ 101 h 10051"/>
              <a:gd name="connsiteX2-847" fmla="*/ 648 w 10137"/>
              <a:gd name="connsiteY2-848" fmla="*/ 307 h 10051"/>
              <a:gd name="connsiteX3-849" fmla="*/ 2 w 10137"/>
              <a:gd name="connsiteY3-850" fmla="*/ 4855 h 10051"/>
              <a:gd name="connsiteX4-851" fmla="*/ 519 w 10137"/>
              <a:gd name="connsiteY4-852" fmla="*/ 9492 h 10051"/>
              <a:gd name="connsiteX5-853" fmla="*/ 5232 w 10137"/>
              <a:gd name="connsiteY5-854" fmla="*/ 9912 h 10051"/>
              <a:gd name="connsiteX6-855" fmla="*/ 9657 w 10137"/>
              <a:gd name="connsiteY6-856" fmla="*/ 9691 h 10051"/>
              <a:gd name="connsiteX7-857" fmla="*/ 10132 w 10137"/>
              <a:gd name="connsiteY7-858" fmla="*/ 5095 h 10051"/>
              <a:gd name="connsiteX8-859" fmla="*/ 9646 w 10137"/>
              <a:gd name="connsiteY8-860" fmla="*/ 436 h 10051"/>
              <a:gd name="connsiteX0-861" fmla="*/ 9647 w 10138"/>
              <a:gd name="connsiteY0-862" fmla="*/ 436 h 10051"/>
              <a:gd name="connsiteX1-863" fmla="*/ 5202 w 10138"/>
              <a:gd name="connsiteY1-864" fmla="*/ 101 h 10051"/>
              <a:gd name="connsiteX2-865" fmla="*/ 479 w 10138"/>
              <a:gd name="connsiteY2-866" fmla="*/ 350 h 10051"/>
              <a:gd name="connsiteX3-867" fmla="*/ 3 w 10138"/>
              <a:gd name="connsiteY3-868" fmla="*/ 4855 h 10051"/>
              <a:gd name="connsiteX4-869" fmla="*/ 520 w 10138"/>
              <a:gd name="connsiteY4-870" fmla="*/ 9492 h 10051"/>
              <a:gd name="connsiteX5-871" fmla="*/ 5233 w 10138"/>
              <a:gd name="connsiteY5-872" fmla="*/ 9912 h 10051"/>
              <a:gd name="connsiteX6-873" fmla="*/ 9658 w 10138"/>
              <a:gd name="connsiteY6-874" fmla="*/ 9691 h 10051"/>
              <a:gd name="connsiteX7-875" fmla="*/ 10133 w 10138"/>
              <a:gd name="connsiteY7-876" fmla="*/ 5095 h 10051"/>
              <a:gd name="connsiteX8-877" fmla="*/ 9647 w 10138"/>
              <a:gd name="connsiteY8-878" fmla="*/ 436 h 10051"/>
              <a:gd name="connsiteX0-879" fmla="*/ 9647 w 10138"/>
              <a:gd name="connsiteY0-880" fmla="*/ 444 h 10059"/>
              <a:gd name="connsiteX1-881" fmla="*/ 5202 w 10138"/>
              <a:gd name="connsiteY1-882" fmla="*/ 109 h 10059"/>
              <a:gd name="connsiteX2-883" fmla="*/ 479 w 10138"/>
              <a:gd name="connsiteY2-884" fmla="*/ 358 h 10059"/>
              <a:gd name="connsiteX3-885" fmla="*/ 3 w 10138"/>
              <a:gd name="connsiteY3-886" fmla="*/ 4863 h 10059"/>
              <a:gd name="connsiteX4-887" fmla="*/ 520 w 10138"/>
              <a:gd name="connsiteY4-888" fmla="*/ 9500 h 10059"/>
              <a:gd name="connsiteX5-889" fmla="*/ 5233 w 10138"/>
              <a:gd name="connsiteY5-890" fmla="*/ 9920 h 10059"/>
              <a:gd name="connsiteX6-891" fmla="*/ 9658 w 10138"/>
              <a:gd name="connsiteY6-892" fmla="*/ 9699 h 10059"/>
              <a:gd name="connsiteX7-893" fmla="*/ 10133 w 10138"/>
              <a:gd name="connsiteY7-894" fmla="*/ 5103 h 10059"/>
              <a:gd name="connsiteX8-895" fmla="*/ 9647 w 10138"/>
              <a:gd name="connsiteY8-896" fmla="*/ 444 h 10059"/>
              <a:gd name="connsiteX0-897" fmla="*/ 9647 w 10138"/>
              <a:gd name="connsiteY0-898" fmla="*/ 444 h 10059"/>
              <a:gd name="connsiteX1-899" fmla="*/ 5202 w 10138"/>
              <a:gd name="connsiteY1-900" fmla="*/ 109 h 10059"/>
              <a:gd name="connsiteX2-901" fmla="*/ 479 w 10138"/>
              <a:gd name="connsiteY2-902" fmla="*/ 358 h 10059"/>
              <a:gd name="connsiteX3-903" fmla="*/ 3 w 10138"/>
              <a:gd name="connsiteY3-904" fmla="*/ 4863 h 10059"/>
              <a:gd name="connsiteX4-905" fmla="*/ 520 w 10138"/>
              <a:gd name="connsiteY4-906" fmla="*/ 9500 h 10059"/>
              <a:gd name="connsiteX5-907" fmla="*/ 5233 w 10138"/>
              <a:gd name="connsiteY5-908" fmla="*/ 9920 h 10059"/>
              <a:gd name="connsiteX6-909" fmla="*/ 9658 w 10138"/>
              <a:gd name="connsiteY6-910" fmla="*/ 9699 h 10059"/>
              <a:gd name="connsiteX7-911" fmla="*/ 10133 w 10138"/>
              <a:gd name="connsiteY7-912" fmla="*/ 5103 h 10059"/>
              <a:gd name="connsiteX8-913" fmla="*/ 9647 w 10138"/>
              <a:gd name="connsiteY8-914" fmla="*/ 444 h 10059"/>
              <a:gd name="connsiteX0-915" fmla="*/ 9647 w 10138"/>
              <a:gd name="connsiteY0-916" fmla="*/ 489 h 10104"/>
              <a:gd name="connsiteX1-917" fmla="*/ 4976 w 10138"/>
              <a:gd name="connsiteY1-918" fmla="*/ 47 h 10104"/>
              <a:gd name="connsiteX2-919" fmla="*/ 479 w 10138"/>
              <a:gd name="connsiteY2-920" fmla="*/ 403 h 10104"/>
              <a:gd name="connsiteX3-921" fmla="*/ 3 w 10138"/>
              <a:gd name="connsiteY3-922" fmla="*/ 4908 h 10104"/>
              <a:gd name="connsiteX4-923" fmla="*/ 520 w 10138"/>
              <a:gd name="connsiteY4-924" fmla="*/ 9545 h 10104"/>
              <a:gd name="connsiteX5-925" fmla="*/ 5233 w 10138"/>
              <a:gd name="connsiteY5-926" fmla="*/ 9965 h 10104"/>
              <a:gd name="connsiteX6-927" fmla="*/ 9658 w 10138"/>
              <a:gd name="connsiteY6-928" fmla="*/ 9744 h 10104"/>
              <a:gd name="connsiteX7-929" fmla="*/ 10133 w 10138"/>
              <a:gd name="connsiteY7-930" fmla="*/ 5148 h 10104"/>
              <a:gd name="connsiteX8-931" fmla="*/ 9647 w 10138"/>
              <a:gd name="connsiteY8-932" fmla="*/ 489 h 10104"/>
              <a:gd name="connsiteX0-933" fmla="*/ 9783 w 10174"/>
              <a:gd name="connsiteY0-934" fmla="*/ 464 h 10122"/>
              <a:gd name="connsiteX1-935" fmla="*/ 4976 w 10174"/>
              <a:gd name="connsiteY1-936" fmla="*/ 65 h 10122"/>
              <a:gd name="connsiteX2-937" fmla="*/ 479 w 10174"/>
              <a:gd name="connsiteY2-938" fmla="*/ 421 h 10122"/>
              <a:gd name="connsiteX3-939" fmla="*/ 3 w 10174"/>
              <a:gd name="connsiteY3-940" fmla="*/ 4926 h 10122"/>
              <a:gd name="connsiteX4-941" fmla="*/ 520 w 10174"/>
              <a:gd name="connsiteY4-942" fmla="*/ 9563 h 10122"/>
              <a:gd name="connsiteX5-943" fmla="*/ 5233 w 10174"/>
              <a:gd name="connsiteY5-944" fmla="*/ 9983 h 10122"/>
              <a:gd name="connsiteX6-945" fmla="*/ 9658 w 10174"/>
              <a:gd name="connsiteY6-946" fmla="*/ 9762 h 10122"/>
              <a:gd name="connsiteX7-947" fmla="*/ 10133 w 10174"/>
              <a:gd name="connsiteY7-948" fmla="*/ 5166 h 10122"/>
              <a:gd name="connsiteX8-949" fmla="*/ 9783 w 10174"/>
              <a:gd name="connsiteY8-950" fmla="*/ 464 h 10122"/>
              <a:gd name="connsiteX0-951" fmla="*/ 9783 w 10325"/>
              <a:gd name="connsiteY0-952" fmla="*/ 464 h 10122"/>
              <a:gd name="connsiteX1-953" fmla="*/ 4976 w 10325"/>
              <a:gd name="connsiteY1-954" fmla="*/ 65 h 10122"/>
              <a:gd name="connsiteX2-955" fmla="*/ 479 w 10325"/>
              <a:gd name="connsiteY2-956" fmla="*/ 421 h 10122"/>
              <a:gd name="connsiteX3-957" fmla="*/ 3 w 10325"/>
              <a:gd name="connsiteY3-958" fmla="*/ 4926 h 10122"/>
              <a:gd name="connsiteX4-959" fmla="*/ 520 w 10325"/>
              <a:gd name="connsiteY4-960" fmla="*/ 9563 h 10122"/>
              <a:gd name="connsiteX5-961" fmla="*/ 5233 w 10325"/>
              <a:gd name="connsiteY5-962" fmla="*/ 9983 h 10122"/>
              <a:gd name="connsiteX6-963" fmla="*/ 9658 w 10325"/>
              <a:gd name="connsiteY6-964" fmla="*/ 9762 h 10122"/>
              <a:gd name="connsiteX7-965" fmla="*/ 10325 w 10325"/>
              <a:gd name="connsiteY7-966" fmla="*/ 4952 h 10122"/>
              <a:gd name="connsiteX8-967" fmla="*/ 9783 w 10325"/>
              <a:gd name="connsiteY8-968" fmla="*/ 464 h 10122"/>
              <a:gd name="connsiteX0-969" fmla="*/ 9783 w 10364"/>
              <a:gd name="connsiteY0-970" fmla="*/ 464 h 10136"/>
              <a:gd name="connsiteX1-971" fmla="*/ 4976 w 10364"/>
              <a:gd name="connsiteY1-972" fmla="*/ 65 h 10136"/>
              <a:gd name="connsiteX2-973" fmla="*/ 479 w 10364"/>
              <a:gd name="connsiteY2-974" fmla="*/ 421 h 10136"/>
              <a:gd name="connsiteX3-975" fmla="*/ 3 w 10364"/>
              <a:gd name="connsiteY3-976" fmla="*/ 4926 h 10136"/>
              <a:gd name="connsiteX4-977" fmla="*/ 520 w 10364"/>
              <a:gd name="connsiteY4-978" fmla="*/ 9563 h 10136"/>
              <a:gd name="connsiteX5-979" fmla="*/ 5233 w 10364"/>
              <a:gd name="connsiteY5-980" fmla="*/ 9983 h 10136"/>
              <a:gd name="connsiteX6-981" fmla="*/ 9986 w 10364"/>
              <a:gd name="connsiteY6-982" fmla="*/ 9527 h 10136"/>
              <a:gd name="connsiteX7-983" fmla="*/ 10325 w 10364"/>
              <a:gd name="connsiteY7-984" fmla="*/ 4952 h 10136"/>
              <a:gd name="connsiteX8-985" fmla="*/ 9783 w 10364"/>
              <a:gd name="connsiteY8-986" fmla="*/ 464 h 10136"/>
              <a:gd name="connsiteX0-987" fmla="*/ 9783 w 10325"/>
              <a:gd name="connsiteY0-988" fmla="*/ 464 h 10136"/>
              <a:gd name="connsiteX1-989" fmla="*/ 4976 w 10325"/>
              <a:gd name="connsiteY1-990" fmla="*/ 65 h 10136"/>
              <a:gd name="connsiteX2-991" fmla="*/ 479 w 10325"/>
              <a:gd name="connsiteY2-992" fmla="*/ 421 h 10136"/>
              <a:gd name="connsiteX3-993" fmla="*/ 3 w 10325"/>
              <a:gd name="connsiteY3-994" fmla="*/ 4926 h 10136"/>
              <a:gd name="connsiteX4-995" fmla="*/ 520 w 10325"/>
              <a:gd name="connsiteY4-996" fmla="*/ 9563 h 10136"/>
              <a:gd name="connsiteX5-997" fmla="*/ 5233 w 10325"/>
              <a:gd name="connsiteY5-998" fmla="*/ 9983 h 10136"/>
              <a:gd name="connsiteX6-999" fmla="*/ 9986 w 10325"/>
              <a:gd name="connsiteY6-1000" fmla="*/ 9527 h 10136"/>
              <a:gd name="connsiteX7-1001" fmla="*/ 10325 w 10325"/>
              <a:gd name="connsiteY7-1002" fmla="*/ 4952 h 10136"/>
              <a:gd name="connsiteX8-1003" fmla="*/ 9783 w 10325"/>
              <a:gd name="connsiteY8-1004" fmla="*/ 464 h 10136"/>
              <a:gd name="connsiteX0-1005" fmla="*/ 9783 w 10325"/>
              <a:gd name="connsiteY0-1006" fmla="*/ 464 h 10136"/>
              <a:gd name="connsiteX1-1007" fmla="*/ 4976 w 10325"/>
              <a:gd name="connsiteY1-1008" fmla="*/ 65 h 10136"/>
              <a:gd name="connsiteX2-1009" fmla="*/ 479 w 10325"/>
              <a:gd name="connsiteY2-1010" fmla="*/ 421 h 10136"/>
              <a:gd name="connsiteX3-1011" fmla="*/ 3 w 10325"/>
              <a:gd name="connsiteY3-1012" fmla="*/ 4926 h 10136"/>
              <a:gd name="connsiteX4-1013" fmla="*/ 520 w 10325"/>
              <a:gd name="connsiteY4-1014" fmla="*/ 9563 h 10136"/>
              <a:gd name="connsiteX5-1015" fmla="*/ 5233 w 10325"/>
              <a:gd name="connsiteY5-1016" fmla="*/ 9983 h 10136"/>
              <a:gd name="connsiteX6-1017" fmla="*/ 9986 w 10325"/>
              <a:gd name="connsiteY6-1018" fmla="*/ 9527 h 10136"/>
              <a:gd name="connsiteX7-1019" fmla="*/ 10325 w 10325"/>
              <a:gd name="connsiteY7-1020" fmla="*/ 4952 h 10136"/>
              <a:gd name="connsiteX8-1021" fmla="*/ 9783 w 10325"/>
              <a:gd name="connsiteY8-1022" fmla="*/ 464 h 10136"/>
              <a:gd name="connsiteX0-1023" fmla="*/ 9783 w 10325"/>
              <a:gd name="connsiteY0-1024" fmla="*/ 464 h 10136"/>
              <a:gd name="connsiteX1-1025" fmla="*/ 4976 w 10325"/>
              <a:gd name="connsiteY1-1026" fmla="*/ 65 h 10136"/>
              <a:gd name="connsiteX2-1027" fmla="*/ 479 w 10325"/>
              <a:gd name="connsiteY2-1028" fmla="*/ 421 h 10136"/>
              <a:gd name="connsiteX3-1029" fmla="*/ 3 w 10325"/>
              <a:gd name="connsiteY3-1030" fmla="*/ 4926 h 10136"/>
              <a:gd name="connsiteX4-1031" fmla="*/ 520 w 10325"/>
              <a:gd name="connsiteY4-1032" fmla="*/ 9563 h 10136"/>
              <a:gd name="connsiteX5-1033" fmla="*/ 5233 w 10325"/>
              <a:gd name="connsiteY5-1034" fmla="*/ 9983 h 10136"/>
              <a:gd name="connsiteX6-1035" fmla="*/ 9986 w 10325"/>
              <a:gd name="connsiteY6-1036" fmla="*/ 9527 h 10136"/>
              <a:gd name="connsiteX7-1037" fmla="*/ 10325 w 10325"/>
              <a:gd name="connsiteY7-1038" fmla="*/ 4952 h 10136"/>
              <a:gd name="connsiteX8-1039" fmla="*/ 9783 w 10325"/>
              <a:gd name="connsiteY8-1040" fmla="*/ 464 h 10136"/>
              <a:gd name="connsiteX0-1041" fmla="*/ 9783 w 10325"/>
              <a:gd name="connsiteY0-1042" fmla="*/ 464 h 10136"/>
              <a:gd name="connsiteX1-1043" fmla="*/ 4976 w 10325"/>
              <a:gd name="connsiteY1-1044" fmla="*/ 65 h 10136"/>
              <a:gd name="connsiteX2-1045" fmla="*/ 479 w 10325"/>
              <a:gd name="connsiteY2-1046" fmla="*/ 421 h 10136"/>
              <a:gd name="connsiteX3-1047" fmla="*/ 3 w 10325"/>
              <a:gd name="connsiteY3-1048" fmla="*/ 4926 h 10136"/>
              <a:gd name="connsiteX4-1049" fmla="*/ 520 w 10325"/>
              <a:gd name="connsiteY4-1050" fmla="*/ 9563 h 10136"/>
              <a:gd name="connsiteX5-1051" fmla="*/ 5233 w 10325"/>
              <a:gd name="connsiteY5-1052" fmla="*/ 9983 h 10136"/>
              <a:gd name="connsiteX6-1053" fmla="*/ 9986 w 10325"/>
              <a:gd name="connsiteY6-1054" fmla="*/ 9527 h 10136"/>
              <a:gd name="connsiteX7-1055" fmla="*/ 10325 w 10325"/>
              <a:gd name="connsiteY7-1056" fmla="*/ 4952 h 10136"/>
              <a:gd name="connsiteX8-1057" fmla="*/ 9783 w 10325"/>
              <a:gd name="connsiteY8-1058" fmla="*/ 464 h 10136"/>
              <a:gd name="connsiteX0-1059" fmla="*/ 9783 w 10467"/>
              <a:gd name="connsiteY0-1060" fmla="*/ 464 h 10099"/>
              <a:gd name="connsiteX1-1061" fmla="*/ 4976 w 10467"/>
              <a:gd name="connsiteY1-1062" fmla="*/ 65 h 10099"/>
              <a:gd name="connsiteX2-1063" fmla="*/ 479 w 10467"/>
              <a:gd name="connsiteY2-1064" fmla="*/ 421 h 10099"/>
              <a:gd name="connsiteX3-1065" fmla="*/ 3 w 10467"/>
              <a:gd name="connsiteY3-1066" fmla="*/ 4926 h 10099"/>
              <a:gd name="connsiteX4-1067" fmla="*/ 520 w 10467"/>
              <a:gd name="connsiteY4-1068" fmla="*/ 9563 h 10099"/>
              <a:gd name="connsiteX5-1069" fmla="*/ 5403 w 10467"/>
              <a:gd name="connsiteY5-1070" fmla="*/ 9897 h 10099"/>
              <a:gd name="connsiteX6-1071" fmla="*/ 9986 w 10467"/>
              <a:gd name="connsiteY6-1072" fmla="*/ 9527 h 10099"/>
              <a:gd name="connsiteX7-1073" fmla="*/ 10325 w 10467"/>
              <a:gd name="connsiteY7-1074" fmla="*/ 4952 h 10099"/>
              <a:gd name="connsiteX8-1075" fmla="*/ 9783 w 10467"/>
              <a:gd name="connsiteY8-1076" fmla="*/ 464 h 10099"/>
              <a:gd name="connsiteX0-1077" fmla="*/ 9783 w 10467"/>
              <a:gd name="connsiteY0-1078" fmla="*/ 464 h 10112"/>
              <a:gd name="connsiteX1-1079" fmla="*/ 4976 w 10467"/>
              <a:gd name="connsiteY1-1080" fmla="*/ 65 h 10112"/>
              <a:gd name="connsiteX2-1081" fmla="*/ 479 w 10467"/>
              <a:gd name="connsiteY2-1082" fmla="*/ 421 h 10112"/>
              <a:gd name="connsiteX3-1083" fmla="*/ 3 w 10467"/>
              <a:gd name="connsiteY3-1084" fmla="*/ 4926 h 10112"/>
              <a:gd name="connsiteX4-1085" fmla="*/ 418 w 10467"/>
              <a:gd name="connsiteY4-1086" fmla="*/ 9584 h 10112"/>
              <a:gd name="connsiteX5-1087" fmla="*/ 5403 w 10467"/>
              <a:gd name="connsiteY5-1088" fmla="*/ 9897 h 10112"/>
              <a:gd name="connsiteX6-1089" fmla="*/ 9986 w 10467"/>
              <a:gd name="connsiteY6-1090" fmla="*/ 9527 h 10112"/>
              <a:gd name="connsiteX7-1091" fmla="*/ 10325 w 10467"/>
              <a:gd name="connsiteY7-1092" fmla="*/ 4952 h 10112"/>
              <a:gd name="connsiteX8-1093" fmla="*/ 9783 w 10467"/>
              <a:gd name="connsiteY8-1094" fmla="*/ 464 h 10112"/>
              <a:gd name="connsiteX0-1095" fmla="*/ 9783 w 10467"/>
              <a:gd name="connsiteY0-1096" fmla="*/ 464 h 10168"/>
              <a:gd name="connsiteX1-1097" fmla="*/ 4976 w 10467"/>
              <a:gd name="connsiteY1-1098" fmla="*/ 65 h 10168"/>
              <a:gd name="connsiteX2-1099" fmla="*/ 479 w 10467"/>
              <a:gd name="connsiteY2-1100" fmla="*/ 421 h 10168"/>
              <a:gd name="connsiteX3-1101" fmla="*/ 3 w 10467"/>
              <a:gd name="connsiteY3-1102" fmla="*/ 4926 h 10168"/>
              <a:gd name="connsiteX4-1103" fmla="*/ 418 w 10467"/>
              <a:gd name="connsiteY4-1104" fmla="*/ 9584 h 10168"/>
              <a:gd name="connsiteX5-1105" fmla="*/ 5403 w 10467"/>
              <a:gd name="connsiteY5-1106" fmla="*/ 10025 h 10168"/>
              <a:gd name="connsiteX6-1107" fmla="*/ 9986 w 10467"/>
              <a:gd name="connsiteY6-1108" fmla="*/ 9527 h 10168"/>
              <a:gd name="connsiteX7-1109" fmla="*/ 10325 w 10467"/>
              <a:gd name="connsiteY7-1110" fmla="*/ 4952 h 10168"/>
              <a:gd name="connsiteX8-1111" fmla="*/ 9783 w 10467"/>
              <a:gd name="connsiteY8-1112" fmla="*/ 464 h 10168"/>
              <a:gd name="connsiteX0-1113" fmla="*/ 9783 w 10467"/>
              <a:gd name="connsiteY0-1114" fmla="*/ 464 h 10168"/>
              <a:gd name="connsiteX1-1115" fmla="*/ 4976 w 10467"/>
              <a:gd name="connsiteY1-1116" fmla="*/ 65 h 10168"/>
              <a:gd name="connsiteX2-1117" fmla="*/ 479 w 10467"/>
              <a:gd name="connsiteY2-1118" fmla="*/ 421 h 10168"/>
              <a:gd name="connsiteX3-1119" fmla="*/ 3 w 10467"/>
              <a:gd name="connsiteY3-1120" fmla="*/ 4926 h 10168"/>
              <a:gd name="connsiteX4-1121" fmla="*/ 418 w 10467"/>
              <a:gd name="connsiteY4-1122" fmla="*/ 9584 h 10168"/>
              <a:gd name="connsiteX5-1123" fmla="*/ 5403 w 10467"/>
              <a:gd name="connsiteY5-1124" fmla="*/ 10025 h 10168"/>
              <a:gd name="connsiteX6-1125" fmla="*/ 9986 w 10467"/>
              <a:gd name="connsiteY6-1126" fmla="*/ 9527 h 10168"/>
              <a:gd name="connsiteX7-1127" fmla="*/ 10325 w 10467"/>
              <a:gd name="connsiteY7-1128" fmla="*/ 4952 h 10168"/>
              <a:gd name="connsiteX8-1129" fmla="*/ 9783 w 10467"/>
              <a:gd name="connsiteY8-1130" fmla="*/ 464 h 10168"/>
              <a:gd name="connsiteX0-1131" fmla="*/ 9783 w 10399"/>
              <a:gd name="connsiteY0-1132" fmla="*/ 464 h 10244"/>
              <a:gd name="connsiteX1-1133" fmla="*/ 4976 w 10399"/>
              <a:gd name="connsiteY1-1134" fmla="*/ 65 h 10244"/>
              <a:gd name="connsiteX2-1135" fmla="*/ 479 w 10399"/>
              <a:gd name="connsiteY2-1136" fmla="*/ 421 h 10244"/>
              <a:gd name="connsiteX3-1137" fmla="*/ 3 w 10399"/>
              <a:gd name="connsiteY3-1138" fmla="*/ 4926 h 10244"/>
              <a:gd name="connsiteX4-1139" fmla="*/ 418 w 10399"/>
              <a:gd name="connsiteY4-1140" fmla="*/ 9584 h 10244"/>
              <a:gd name="connsiteX5-1141" fmla="*/ 5403 w 10399"/>
              <a:gd name="connsiteY5-1142" fmla="*/ 10025 h 10244"/>
              <a:gd name="connsiteX6-1143" fmla="*/ 9850 w 10399"/>
              <a:gd name="connsiteY6-1144" fmla="*/ 9784 h 10244"/>
              <a:gd name="connsiteX7-1145" fmla="*/ 10325 w 10399"/>
              <a:gd name="connsiteY7-1146" fmla="*/ 4952 h 10244"/>
              <a:gd name="connsiteX8-1147" fmla="*/ 9783 w 10399"/>
              <a:gd name="connsiteY8-1148" fmla="*/ 464 h 10244"/>
              <a:gd name="connsiteX0-1149" fmla="*/ 9783 w 10399"/>
              <a:gd name="connsiteY0-1150" fmla="*/ 464 h 10152"/>
              <a:gd name="connsiteX1-1151" fmla="*/ 4976 w 10399"/>
              <a:gd name="connsiteY1-1152" fmla="*/ 65 h 10152"/>
              <a:gd name="connsiteX2-1153" fmla="*/ 479 w 10399"/>
              <a:gd name="connsiteY2-1154" fmla="*/ 421 h 10152"/>
              <a:gd name="connsiteX3-1155" fmla="*/ 3 w 10399"/>
              <a:gd name="connsiteY3-1156" fmla="*/ 4926 h 10152"/>
              <a:gd name="connsiteX4-1157" fmla="*/ 418 w 10399"/>
              <a:gd name="connsiteY4-1158" fmla="*/ 9584 h 10152"/>
              <a:gd name="connsiteX5-1159" fmla="*/ 5403 w 10399"/>
              <a:gd name="connsiteY5-1160" fmla="*/ 10025 h 10152"/>
              <a:gd name="connsiteX6-1161" fmla="*/ 9850 w 10399"/>
              <a:gd name="connsiteY6-1162" fmla="*/ 9784 h 10152"/>
              <a:gd name="connsiteX7-1163" fmla="*/ 10325 w 10399"/>
              <a:gd name="connsiteY7-1164" fmla="*/ 4952 h 10152"/>
              <a:gd name="connsiteX8-1165" fmla="*/ 9783 w 10399"/>
              <a:gd name="connsiteY8-1166" fmla="*/ 464 h 10152"/>
              <a:gd name="connsiteX0-1167" fmla="*/ 9783 w 10326"/>
              <a:gd name="connsiteY0-1168" fmla="*/ 464 h 10152"/>
              <a:gd name="connsiteX1-1169" fmla="*/ 4976 w 10326"/>
              <a:gd name="connsiteY1-1170" fmla="*/ 65 h 10152"/>
              <a:gd name="connsiteX2-1171" fmla="*/ 479 w 10326"/>
              <a:gd name="connsiteY2-1172" fmla="*/ 421 h 10152"/>
              <a:gd name="connsiteX3-1173" fmla="*/ 3 w 10326"/>
              <a:gd name="connsiteY3-1174" fmla="*/ 4926 h 10152"/>
              <a:gd name="connsiteX4-1175" fmla="*/ 418 w 10326"/>
              <a:gd name="connsiteY4-1176" fmla="*/ 9584 h 10152"/>
              <a:gd name="connsiteX5-1177" fmla="*/ 5403 w 10326"/>
              <a:gd name="connsiteY5-1178" fmla="*/ 10025 h 10152"/>
              <a:gd name="connsiteX6-1179" fmla="*/ 9850 w 10326"/>
              <a:gd name="connsiteY6-1180" fmla="*/ 9784 h 10152"/>
              <a:gd name="connsiteX7-1181" fmla="*/ 10325 w 10326"/>
              <a:gd name="connsiteY7-1182" fmla="*/ 4952 h 10152"/>
              <a:gd name="connsiteX8-1183" fmla="*/ 9783 w 10326"/>
              <a:gd name="connsiteY8-1184" fmla="*/ 464 h 10152"/>
              <a:gd name="connsiteX0-1185" fmla="*/ 9783 w 10334"/>
              <a:gd name="connsiteY0-1186" fmla="*/ 464 h 10151"/>
              <a:gd name="connsiteX1-1187" fmla="*/ 4976 w 10334"/>
              <a:gd name="connsiteY1-1188" fmla="*/ 65 h 10151"/>
              <a:gd name="connsiteX2-1189" fmla="*/ 479 w 10334"/>
              <a:gd name="connsiteY2-1190" fmla="*/ 421 h 10151"/>
              <a:gd name="connsiteX3-1191" fmla="*/ 3 w 10334"/>
              <a:gd name="connsiteY3-1192" fmla="*/ 4926 h 10151"/>
              <a:gd name="connsiteX4-1193" fmla="*/ 418 w 10334"/>
              <a:gd name="connsiteY4-1194" fmla="*/ 9584 h 10151"/>
              <a:gd name="connsiteX5-1195" fmla="*/ 5403 w 10334"/>
              <a:gd name="connsiteY5-1196" fmla="*/ 10025 h 10151"/>
              <a:gd name="connsiteX6-1197" fmla="*/ 9941 w 10334"/>
              <a:gd name="connsiteY6-1198" fmla="*/ 9805 h 10151"/>
              <a:gd name="connsiteX7-1199" fmla="*/ 10325 w 10334"/>
              <a:gd name="connsiteY7-1200" fmla="*/ 4952 h 10151"/>
              <a:gd name="connsiteX8-1201" fmla="*/ 9783 w 10334"/>
              <a:gd name="connsiteY8-1202" fmla="*/ 464 h 10151"/>
              <a:gd name="connsiteX0-1203" fmla="*/ 9783 w 10353"/>
              <a:gd name="connsiteY0-1204" fmla="*/ 464 h 10151"/>
              <a:gd name="connsiteX1-1205" fmla="*/ 4976 w 10353"/>
              <a:gd name="connsiteY1-1206" fmla="*/ 65 h 10151"/>
              <a:gd name="connsiteX2-1207" fmla="*/ 479 w 10353"/>
              <a:gd name="connsiteY2-1208" fmla="*/ 421 h 10151"/>
              <a:gd name="connsiteX3-1209" fmla="*/ 3 w 10353"/>
              <a:gd name="connsiteY3-1210" fmla="*/ 4926 h 10151"/>
              <a:gd name="connsiteX4-1211" fmla="*/ 418 w 10353"/>
              <a:gd name="connsiteY4-1212" fmla="*/ 9584 h 10151"/>
              <a:gd name="connsiteX5-1213" fmla="*/ 5403 w 10353"/>
              <a:gd name="connsiteY5-1214" fmla="*/ 10025 h 10151"/>
              <a:gd name="connsiteX6-1215" fmla="*/ 9941 w 10353"/>
              <a:gd name="connsiteY6-1216" fmla="*/ 9805 h 10151"/>
              <a:gd name="connsiteX7-1217" fmla="*/ 10348 w 10353"/>
              <a:gd name="connsiteY7-1218" fmla="*/ 5038 h 10151"/>
              <a:gd name="connsiteX8-1219" fmla="*/ 9783 w 10353"/>
              <a:gd name="connsiteY8-1220" fmla="*/ 464 h 10151"/>
              <a:gd name="connsiteX0-1221" fmla="*/ 9817 w 10353"/>
              <a:gd name="connsiteY0-1222" fmla="*/ 454 h 10162"/>
              <a:gd name="connsiteX1-1223" fmla="*/ 4976 w 10353"/>
              <a:gd name="connsiteY1-1224" fmla="*/ 76 h 10162"/>
              <a:gd name="connsiteX2-1225" fmla="*/ 479 w 10353"/>
              <a:gd name="connsiteY2-1226" fmla="*/ 432 h 10162"/>
              <a:gd name="connsiteX3-1227" fmla="*/ 3 w 10353"/>
              <a:gd name="connsiteY3-1228" fmla="*/ 4937 h 10162"/>
              <a:gd name="connsiteX4-1229" fmla="*/ 418 w 10353"/>
              <a:gd name="connsiteY4-1230" fmla="*/ 9595 h 10162"/>
              <a:gd name="connsiteX5-1231" fmla="*/ 5403 w 10353"/>
              <a:gd name="connsiteY5-1232" fmla="*/ 10036 h 10162"/>
              <a:gd name="connsiteX6-1233" fmla="*/ 9941 w 10353"/>
              <a:gd name="connsiteY6-1234" fmla="*/ 9816 h 10162"/>
              <a:gd name="connsiteX7-1235" fmla="*/ 10348 w 10353"/>
              <a:gd name="connsiteY7-1236" fmla="*/ 5049 h 10162"/>
              <a:gd name="connsiteX8-1237" fmla="*/ 9817 w 10353"/>
              <a:gd name="connsiteY8-1238" fmla="*/ 454 h 10162"/>
              <a:gd name="connsiteX0-1239" fmla="*/ 9817 w 10353"/>
              <a:gd name="connsiteY0-1240" fmla="*/ 446 h 10154"/>
              <a:gd name="connsiteX1-1241" fmla="*/ 5010 w 10353"/>
              <a:gd name="connsiteY1-1242" fmla="*/ 89 h 10154"/>
              <a:gd name="connsiteX2-1243" fmla="*/ 479 w 10353"/>
              <a:gd name="connsiteY2-1244" fmla="*/ 424 h 10154"/>
              <a:gd name="connsiteX3-1245" fmla="*/ 3 w 10353"/>
              <a:gd name="connsiteY3-1246" fmla="*/ 4929 h 10154"/>
              <a:gd name="connsiteX4-1247" fmla="*/ 418 w 10353"/>
              <a:gd name="connsiteY4-1248" fmla="*/ 9587 h 10154"/>
              <a:gd name="connsiteX5-1249" fmla="*/ 5403 w 10353"/>
              <a:gd name="connsiteY5-1250" fmla="*/ 10028 h 10154"/>
              <a:gd name="connsiteX6-1251" fmla="*/ 9941 w 10353"/>
              <a:gd name="connsiteY6-1252" fmla="*/ 9808 h 10154"/>
              <a:gd name="connsiteX7-1253" fmla="*/ 10348 w 10353"/>
              <a:gd name="connsiteY7-1254" fmla="*/ 5041 h 10154"/>
              <a:gd name="connsiteX8-1255" fmla="*/ 9817 w 10353"/>
              <a:gd name="connsiteY8-1256" fmla="*/ 446 h 10154"/>
              <a:gd name="connsiteX0-1257" fmla="*/ 9817 w 10353"/>
              <a:gd name="connsiteY0-1258" fmla="*/ 446 h 10154"/>
              <a:gd name="connsiteX1-1259" fmla="*/ 5010 w 10353"/>
              <a:gd name="connsiteY1-1260" fmla="*/ 89 h 10154"/>
              <a:gd name="connsiteX2-1261" fmla="*/ 479 w 10353"/>
              <a:gd name="connsiteY2-1262" fmla="*/ 424 h 10154"/>
              <a:gd name="connsiteX3-1263" fmla="*/ 3 w 10353"/>
              <a:gd name="connsiteY3-1264" fmla="*/ 4929 h 10154"/>
              <a:gd name="connsiteX4-1265" fmla="*/ 418 w 10353"/>
              <a:gd name="connsiteY4-1266" fmla="*/ 9587 h 10154"/>
              <a:gd name="connsiteX5-1267" fmla="*/ 5403 w 10353"/>
              <a:gd name="connsiteY5-1268" fmla="*/ 10028 h 10154"/>
              <a:gd name="connsiteX6-1269" fmla="*/ 9941 w 10353"/>
              <a:gd name="connsiteY6-1270" fmla="*/ 9808 h 10154"/>
              <a:gd name="connsiteX7-1271" fmla="*/ 10348 w 10353"/>
              <a:gd name="connsiteY7-1272" fmla="*/ 5041 h 10154"/>
              <a:gd name="connsiteX8-1273" fmla="*/ 9817 w 10353"/>
              <a:gd name="connsiteY8-1274" fmla="*/ 446 h 10154"/>
              <a:gd name="connsiteX0-1275" fmla="*/ 9817 w 10353"/>
              <a:gd name="connsiteY0-1276" fmla="*/ 466 h 10174"/>
              <a:gd name="connsiteX1-1277" fmla="*/ 5010 w 10353"/>
              <a:gd name="connsiteY1-1278" fmla="*/ 109 h 10174"/>
              <a:gd name="connsiteX2-1279" fmla="*/ 377 w 10353"/>
              <a:gd name="connsiteY2-1280" fmla="*/ 358 h 10174"/>
              <a:gd name="connsiteX3-1281" fmla="*/ 3 w 10353"/>
              <a:gd name="connsiteY3-1282" fmla="*/ 4949 h 10174"/>
              <a:gd name="connsiteX4-1283" fmla="*/ 418 w 10353"/>
              <a:gd name="connsiteY4-1284" fmla="*/ 9607 h 10174"/>
              <a:gd name="connsiteX5-1285" fmla="*/ 5403 w 10353"/>
              <a:gd name="connsiteY5-1286" fmla="*/ 10048 h 10174"/>
              <a:gd name="connsiteX6-1287" fmla="*/ 9941 w 10353"/>
              <a:gd name="connsiteY6-1288" fmla="*/ 9828 h 10174"/>
              <a:gd name="connsiteX7-1289" fmla="*/ 10348 w 10353"/>
              <a:gd name="connsiteY7-1290" fmla="*/ 5061 h 10174"/>
              <a:gd name="connsiteX8-1291" fmla="*/ 9817 w 10353"/>
              <a:gd name="connsiteY8-1292" fmla="*/ 466 h 10174"/>
              <a:gd name="connsiteX0-1293" fmla="*/ 9817 w 10353"/>
              <a:gd name="connsiteY0-1294" fmla="*/ 565 h 10273"/>
              <a:gd name="connsiteX1-1295" fmla="*/ 5010 w 10353"/>
              <a:gd name="connsiteY1-1296" fmla="*/ 208 h 10273"/>
              <a:gd name="connsiteX2-1297" fmla="*/ 377 w 10353"/>
              <a:gd name="connsiteY2-1298" fmla="*/ 457 h 10273"/>
              <a:gd name="connsiteX3-1299" fmla="*/ 3 w 10353"/>
              <a:gd name="connsiteY3-1300" fmla="*/ 5048 h 10273"/>
              <a:gd name="connsiteX4-1301" fmla="*/ 418 w 10353"/>
              <a:gd name="connsiteY4-1302" fmla="*/ 9706 h 10273"/>
              <a:gd name="connsiteX5-1303" fmla="*/ 5403 w 10353"/>
              <a:gd name="connsiteY5-1304" fmla="*/ 10147 h 10273"/>
              <a:gd name="connsiteX6-1305" fmla="*/ 9941 w 10353"/>
              <a:gd name="connsiteY6-1306" fmla="*/ 9927 h 10273"/>
              <a:gd name="connsiteX7-1307" fmla="*/ 10348 w 10353"/>
              <a:gd name="connsiteY7-1308" fmla="*/ 5160 h 10273"/>
              <a:gd name="connsiteX8-1309" fmla="*/ 9817 w 10353"/>
              <a:gd name="connsiteY8-1310" fmla="*/ 565 h 10273"/>
              <a:gd name="connsiteX0-1311" fmla="*/ 9817 w 10353"/>
              <a:gd name="connsiteY0-1312" fmla="*/ 565 h 10273"/>
              <a:gd name="connsiteX1-1313" fmla="*/ 5010 w 10353"/>
              <a:gd name="connsiteY1-1314" fmla="*/ 208 h 10273"/>
              <a:gd name="connsiteX2-1315" fmla="*/ 377 w 10353"/>
              <a:gd name="connsiteY2-1316" fmla="*/ 457 h 10273"/>
              <a:gd name="connsiteX3-1317" fmla="*/ 3 w 10353"/>
              <a:gd name="connsiteY3-1318" fmla="*/ 5048 h 10273"/>
              <a:gd name="connsiteX4-1319" fmla="*/ 418 w 10353"/>
              <a:gd name="connsiteY4-1320" fmla="*/ 9706 h 10273"/>
              <a:gd name="connsiteX5-1321" fmla="*/ 5403 w 10353"/>
              <a:gd name="connsiteY5-1322" fmla="*/ 10147 h 10273"/>
              <a:gd name="connsiteX6-1323" fmla="*/ 9941 w 10353"/>
              <a:gd name="connsiteY6-1324" fmla="*/ 9927 h 10273"/>
              <a:gd name="connsiteX7-1325" fmla="*/ 10348 w 10353"/>
              <a:gd name="connsiteY7-1326" fmla="*/ 5160 h 10273"/>
              <a:gd name="connsiteX8-1327" fmla="*/ 9817 w 10353"/>
              <a:gd name="connsiteY8-1328" fmla="*/ 565 h 10273"/>
              <a:gd name="connsiteX0-1329" fmla="*/ 9817 w 10353"/>
              <a:gd name="connsiteY0-1330" fmla="*/ 482 h 10190"/>
              <a:gd name="connsiteX1-1331" fmla="*/ 5010 w 10353"/>
              <a:gd name="connsiteY1-1332" fmla="*/ 125 h 10190"/>
              <a:gd name="connsiteX2-1333" fmla="*/ 377 w 10353"/>
              <a:gd name="connsiteY2-1334" fmla="*/ 374 h 10190"/>
              <a:gd name="connsiteX3-1335" fmla="*/ 3 w 10353"/>
              <a:gd name="connsiteY3-1336" fmla="*/ 4965 h 10190"/>
              <a:gd name="connsiteX4-1337" fmla="*/ 418 w 10353"/>
              <a:gd name="connsiteY4-1338" fmla="*/ 9623 h 10190"/>
              <a:gd name="connsiteX5-1339" fmla="*/ 5403 w 10353"/>
              <a:gd name="connsiteY5-1340" fmla="*/ 10064 h 10190"/>
              <a:gd name="connsiteX6-1341" fmla="*/ 9941 w 10353"/>
              <a:gd name="connsiteY6-1342" fmla="*/ 9844 h 10190"/>
              <a:gd name="connsiteX7-1343" fmla="*/ 10348 w 10353"/>
              <a:gd name="connsiteY7-1344" fmla="*/ 5077 h 10190"/>
              <a:gd name="connsiteX8-1345" fmla="*/ 9817 w 10353"/>
              <a:gd name="connsiteY8-1346" fmla="*/ 482 h 10190"/>
              <a:gd name="connsiteX0-1347" fmla="*/ 9815 w 10351"/>
              <a:gd name="connsiteY0-1348" fmla="*/ 495 h 10203"/>
              <a:gd name="connsiteX1-1349" fmla="*/ 5008 w 10351"/>
              <a:gd name="connsiteY1-1350" fmla="*/ 138 h 10203"/>
              <a:gd name="connsiteX2-1351" fmla="*/ 420 w 10351"/>
              <a:gd name="connsiteY2-1352" fmla="*/ 366 h 10203"/>
              <a:gd name="connsiteX3-1353" fmla="*/ 1 w 10351"/>
              <a:gd name="connsiteY3-1354" fmla="*/ 4978 h 10203"/>
              <a:gd name="connsiteX4-1355" fmla="*/ 416 w 10351"/>
              <a:gd name="connsiteY4-1356" fmla="*/ 9636 h 10203"/>
              <a:gd name="connsiteX5-1357" fmla="*/ 5401 w 10351"/>
              <a:gd name="connsiteY5-1358" fmla="*/ 10077 h 10203"/>
              <a:gd name="connsiteX6-1359" fmla="*/ 9939 w 10351"/>
              <a:gd name="connsiteY6-1360" fmla="*/ 9857 h 10203"/>
              <a:gd name="connsiteX7-1361" fmla="*/ 10346 w 10351"/>
              <a:gd name="connsiteY7-1362" fmla="*/ 5090 h 10203"/>
              <a:gd name="connsiteX8-1363" fmla="*/ 9815 w 10351"/>
              <a:gd name="connsiteY8-1364" fmla="*/ 495 h 10203"/>
              <a:gd name="connsiteX0-1365" fmla="*/ 9816 w 10352"/>
              <a:gd name="connsiteY0-1366" fmla="*/ 495 h 10203"/>
              <a:gd name="connsiteX1-1367" fmla="*/ 5009 w 10352"/>
              <a:gd name="connsiteY1-1368" fmla="*/ 138 h 10203"/>
              <a:gd name="connsiteX2-1369" fmla="*/ 421 w 10352"/>
              <a:gd name="connsiteY2-1370" fmla="*/ 366 h 10203"/>
              <a:gd name="connsiteX3-1371" fmla="*/ 2 w 10352"/>
              <a:gd name="connsiteY3-1372" fmla="*/ 4978 h 10203"/>
              <a:gd name="connsiteX4-1373" fmla="*/ 417 w 10352"/>
              <a:gd name="connsiteY4-1374" fmla="*/ 9636 h 10203"/>
              <a:gd name="connsiteX5-1375" fmla="*/ 5402 w 10352"/>
              <a:gd name="connsiteY5-1376" fmla="*/ 10077 h 10203"/>
              <a:gd name="connsiteX6-1377" fmla="*/ 9940 w 10352"/>
              <a:gd name="connsiteY6-1378" fmla="*/ 9857 h 10203"/>
              <a:gd name="connsiteX7-1379" fmla="*/ 10347 w 10352"/>
              <a:gd name="connsiteY7-1380" fmla="*/ 5090 h 10203"/>
              <a:gd name="connsiteX8-1381" fmla="*/ 9816 w 10352"/>
              <a:gd name="connsiteY8-1382" fmla="*/ 495 h 10203"/>
              <a:gd name="connsiteX0-1383" fmla="*/ 9818 w 10354"/>
              <a:gd name="connsiteY0-1384" fmla="*/ 495 h 10198"/>
              <a:gd name="connsiteX1-1385" fmla="*/ 5011 w 10354"/>
              <a:gd name="connsiteY1-1386" fmla="*/ 138 h 10198"/>
              <a:gd name="connsiteX2-1387" fmla="*/ 423 w 10354"/>
              <a:gd name="connsiteY2-1388" fmla="*/ 366 h 10198"/>
              <a:gd name="connsiteX3-1389" fmla="*/ 4 w 10354"/>
              <a:gd name="connsiteY3-1390" fmla="*/ 4978 h 10198"/>
              <a:gd name="connsiteX4-1391" fmla="*/ 385 w 10354"/>
              <a:gd name="connsiteY4-1392" fmla="*/ 9572 h 10198"/>
              <a:gd name="connsiteX5-1393" fmla="*/ 5404 w 10354"/>
              <a:gd name="connsiteY5-1394" fmla="*/ 10077 h 10198"/>
              <a:gd name="connsiteX6-1395" fmla="*/ 9942 w 10354"/>
              <a:gd name="connsiteY6-1396" fmla="*/ 9857 h 10198"/>
              <a:gd name="connsiteX7-1397" fmla="*/ 10349 w 10354"/>
              <a:gd name="connsiteY7-1398" fmla="*/ 5090 h 10198"/>
              <a:gd name="connsiteX8-1399" fmla="*/ 9818 w 10354"/>
              <a:gd name="connsiteY8-1400" fmla="*/ 495 h 10198"/>
              <a:gd name="connsiteX0-1401" fmla="*/ 9823 w 10359"/>
              <a:gd name="connsiteY0-1402" fmla="*/ 495 h 10257"/>
              <a:gd name="connsiteX1-1403" fmla="*/ 5016 w 10359"/>
              <a:gd name="connsiteY1-1404" fmla="*/ 138 h 10257"/>
              <a:gd name="connsiteX2-1405" fmla="*/ 428 w 10359"/>
              <a:gd name="connsiteY2-1406" fmla="*/ 366 h 10257"/>
              <a:gd name="connsiteX3-1407" fmla="*/ 9 w 10359"/>
              <a:gd name="connsiteY3-1408" fmla="*/ 4978 h 10257"/>
              <a:gd name="connsiteX4-1409" fmla="*/ 367 w 10359"/>
              <a:gd name="connsiteY4-1410" fmla="*/ 9722 h 10257"/>
              <a:gd name="connsiteX5-1411" fmla="*/ 5409 w 10359"/>
              <a:gd name="connsiteY5-1412" fmla="*/ 10077 h 10257"/>
              <a:gd name="connsiteX6-1413" fmla="*/ 9947 w 10359"/>
              <a:gd name="connsiteY6-1414" fmla="*/ 9857 h 10257"/>
              <a:gd name="connsiteX7-1415" fmla="*/ 10354 w 10359"/>
              <a:gd name="connsiteY7-1416" fmla="*/ 5090 h 10257"/>
              <a:gd name="connsiteX8-1417" fmla="*/ 9823 w 10359"/>
              <a:gd name="connsiteY8-1418" fmla="*/ 495 h 10257"/>
              <a:gd name="connsiteX0-1419" fmla="*/ 9817 w 10353"/>
              <a:gd name="connsiteY0-1420" fmla="*/ 495 h 10285"/>
              <a:gd name="connsiteX1-1421" fmla="*/ 5010 w 10353"/>
              <a:gd name="connsiteY1-1422" fmla="*/ 138 h 10285"/>
              <a:gd name="connsiteX2-1423" fmla="*/ 422 w 10353"/>
              <a:gd name="connsiteY2-1424" fmla="*/ 366 h 10285"/>
              <a:gd name="connsiteX3-1425" fmla="*/ 3 w 10353"/>
              <a:gd name="connsiteY3-1426" fmla="*/ 4978 h 10285"/>
              <a:gd name="connsiteX4-1427" fmla="*/ 395 w 10353"/>
              <a:gd name="connsiteY4-1428" fmla="*/ 9765 h 10285"/>
              <a:gd name="connsiteX5-1429" fmla="*/ 5403 w 10353"/>
              <a:gd name="connsiteY5-1430" fmla="*/ 10077 h 10285"/>
              <a:gd name="connsiteX6-1431" fmla="*/ 9941 w 10353"/>
              <a:gd name="connsiteY6-1432" fmla="*/ 9857 h 10285"/>
              <a:gd name="connsiteX7-1433" fmla="*/ 10348 w 10353"/>
              <a:gd name="connsiteY7-1434" fmla="*/ 5090 h 10285"/>
              <a:gd name="connsiteX8-1435" fmla="*/ 9817 w 10353"/>
              <a:gd name="connsiteY8-1436" fmla="*/ 495 h 10285"/>
              <a:gd name="connsiteX0-1437" fmla="*/ 9817 w 10353"/>
              <a:gd name="connsiteY0-1438" fmla="*/ 495 h 10223"/>
              <a:gd name="connsiteX1-1439" fmla="*/ 5010 w 10353"/>
              <a:gd name="connsiteY1-1440" fmla="*/ 138 h 10223"/>
              <a:gd name="connsiteX2-1441" fmla="*/ 422 w 10353"/>
              <a:gd name="connsiteY2-1442" fmla="*/ 366 h 10223"/>
              <a:gd name="connsiteX3-1443" fmla="*/ 3 w 10353"/>
              <a:gd name="connsiteY3-1444" fmla="*/ 4978 h 10223"/>
              <a:gd name="connsiteX4-1445" fmla="*/ 395 w 10353"/>
              <a:gd name="connsiteY4-1446" fmla="*/ 9765 h 10223"/>
              <a:gd name="connsiteX5-1447" fmla="*/ 5403 w 10353"/>
              <a:gd name="connsiteY5-1448" fmla="*/ 10077 h 10223"/>
              <a:gd name="connsiteX6-1449" fmla="*/ 9941 w 10353"/>
              <a:gd name="connsiteY6-1450" fmla="*/ 9857 h 10223"/>
              <a:gd name="connsiteX7-1451" fmla="*/ 10348 w 10353"/>
              <a:gd name="connsiteY7-1452" fmla="*/ 5090 h 10223"/>
              <a:gd name="connsiteX8-1453" fmla="*/ 9817 w 10353"/>
              <a:gd name="connsiteY8-1454" fmla="*/ 495 h 10223"/>
              <a:gd name="connsiteX0-1455" fmla="*/ 9818 w 10354"/>
              <a:gd name="connsiteY0-1456" fmla="*/ 495 h 10209"/>
              <a:gd name="connsiteX1-1457" fmla="*/ 5011 w 10354"/>
              <a:gd name="connsiteY1-1458" fmla="*/ 138 h 10209"/>
              <a:gd name="connsiteX2-1459" fmla="*/ 423 w 10354"/>
              <a:gd name="connsiteY2-1460" fmla="*/ 366 h 10209"/>
              <a:gd name="connsiteX3-1461" fmla="*/ 4 w 10354"/>
              <a:gd name="connsiteY3-1462" fmla="*/ 4978 h 10209"/>
              <a:gd name="connsiteX4-1463" fmla="*/ 385 w 10354"/>
              <a:gd name="connsiteY4-1464" fmla="*/ 9744 h 10209"/>
              <a:gd name="connsiteX5-1465" fmla="*/ 5404 w 10354"/>
              <a:gd name="connsiteY5-1466" fmla="*/ 10077 h 10209"/>
              <a:gd name="connsiteX6-1467" fmla="*/ 9942 w 10354"/>
              <a:gd name="connsiteY6-1468" fmla="*/ 9857 h 10209"/>
              <a:gd name="connsiteX7-1469" fmla="*/ 10349 w 10354"/>
              <a:gd name="connsiteY7-1470" fmla="*/ 5090 h 10209"/>
              <a:gd name="connsiteX8-1471" fmla="*/ 9818 w 10354"/>
              <a:gd name="connsiteY8-1472" fmla="*/ 495 h 10209"/>
              <a:gd name="connsiteX0-1473" fmla="*/ 9782 w 10318"/>
              <a:gd name="connsiteY0-1474" fmla="*/ 495 h 10209"/>
              <a:gd name="connsiteX1-1475" fmla="*/ 4975 w 10318"/>
              <a:gd name="connsiteY1-1476" fmla="*/ 138 h 10209"/>
              <a:gd name="connsiteX2-1477" fmla="*/ 387 w 10318"/>
              <a:gd name="connsiteY2-1478" fmla="*/ 366 h 10209"/>
              <a:gd name="connsiteX3-1479" fmla="*/ 13 w 10318"/>
              <a:gd name="connsiteY3-1480" fmla="*/ 4958 h 10209"/>
              <a:gd name="connsiteX4-1481" fmla="*/ 349 w 10318"/>
              <a:gd name="connsiteY4-1482" fmla="*/ 9744 h 10209"/>
              <a:gd name="connsiteX5-1483" fmla="*/ 5368 w 10318"/>
              <a:gd name="connsiteY5-1484" fmla="*/ 10077 h 10209"/>
              <a:gd name="connsiteX6-1485" fmla="*/ 9906 w 10318"/>
              <a:gd name="connsiteY6-1486" fmla="*/ 9857 h 10209"/>
              <a:gd name="connsiteX7-1487" fmla="*/ 10313 w 10318"/>
              <a:gd name="connsiteY7-1488" fmla="*/ 5090 h 10209"/>
              <a:gd name="connsiteX8-1489" fmla="*/ 9782 w 10318"/>
              <a:gd name="connsiteY8-1490" fmla="*/ 495 h 10209"/>
              <a:gd name="connsiteX0-1491" fmla="*/ 9779 w 10315"/>
              <a:gd name="connsiteY0-1492" fmla="*/ 495 h 10197"/>
              <a:gd name="connsiteX1-1493" fmla="*/ 4972 w 10315"/>
              <a:gd name="connsiteY1-1494" fmla="*/ 138 h 10197"/>
              <a:gd name="connsiteX2-1495" fmla="*/ 384 w 10315"/>
              <a:gd name="connsiteY2-1496" fmla="*/ 366 h 10197"/>
              <a:gd name="connsiteX3-1497" fmla="*/ 10 w 10315"/>
              <a:gd name="connsiteY3-1498" fmla="*/ 4958 h 10197"/>
              <a:gd name="connsiteX4-1499" fmla="*/ 369 w 10315"/>
              <a:gd name="connsiteY4-1500" fmla="*/ 9586 h 10197"/>
              <a:gd name="connsiteX5-1501" fmla="*/ 5365 w 10315"/>
              <a:gd name="connsiteY5-1502" fmla="*/ 10077 h 10197"/>
              <a:gd name="connsiteX6-1503" fmla="*/ 9903 w 10315"/>
              <a:gd name="connsiteY6-1504" fmla="*/ 9857 h 10197"/>
              <a:gd name="connsiteX7-1505" fmla="*/ 10310 w 10315"/>
              <a:gd name="connsiteY7-1506" fmla="*/ 5090 h 10197"/>
              <a:gd name="connsiteX8-1507" fmla="*/ 9779 w 10315"/>
              <a:gd name="connsiteY8-1508" fmla="*/ 495 h 10197"/>
              <a:gd name="connsiteX0-1509" fmla="*/ 9779 w 10315"/>
              <a:gd name="connsiteY0-1510" fmla="*/ 495 h 10197"/>
              <a:gd name="connsiteX1-1511" fmla="*/ 4972 w 10315"/>
              <a:gd name="connsiteY1-1512" fmla="*/ 138 h 10197"/>
              <a:gd name="connsiteX2-1513" fmla="*/ 384 w 10315"/>
              <a:gd name="connsiteY2-1514" fmla="*/ 366 h 10197"/>
              <a:gd name="connsiteX3-1515" fmla="*/ 10 w 10315"/>
              <a:gd name="connsiteY3-1516" fmla="*/ 4958 h 10197"/>
              <a:gd name="connsiteX4-1517" fmla="*/ 369 w 10315"/>
              <a:gd name="connsiteY4-1518" fmla="*/ 9586 h 10197"/>
              <a:gd name="connsiteX5-1519" fmla="*/ 5105 w 10315"/>
              <a:gd name="connsiteY5-1520" fmla="*/ 10077 h 10197"/>
              <a:gd name="connsiteX6-1521" fmla="*/ 9903 w 10315"/>
              <a:gd name="connsiteY6-1522" fmla="*/ 9857 h 10197"/>
              <a:gd name="connsiteX7-1523" fmla="*/ 10310 w 10315"/>
              <a:gd name="connsiteY7-1524" fmla="*/ 5090 h 10197"/>
              <a:gd name="connsiteX8-1525" fmla="*/ 9779 w 10315"/>
              <a:gd name="connsiteY8-1526" fmla="*/ 495 h 10197"/>
              <a:gd name="connsiteX0-1527" fmla="*/ 9779 w 10315"/>
              <a:gd name="connsiteY0-1528" fmla="*/ 495 h 10231"/>
              <a:gd name="connsiteX1-1529" fmla="*/ 4972 w 10315"/>
              <a:gd name="connsiteY1-1530" fmla="*/ 138 h 10231"/>
              <a:gd name="connsiteX2-1531" fmla="*/ 384 w 10315"/>
              <a:gd name="connsiteY2-1532" fmla="*/ 366 h 10231"/>
              <a:gd name="connsiteX3-1533" fmla="*/ 10 w 10315"/>
              <a:gd name="connsiteY3-1534" fmla="*/ 4958 h 10231"/>
              <a:gd name="connsiteX4-1535" fmla="*/ 369 w 10315"/>
              <a:gd name="connsiteY4-1536" fmla="*/ 9586 h 10231"/>
              <a:gd name="connsiteX5-1537" fmla="*/ 5105 w 10315"/>
              <a:gd name="connsiteY5-1538" fmla="*/ 10077 h 10231"/>
              <a:gd name="connsiteX6-1539" fmla="*/ 9903 w 10315"/>
              <a:gd name="connsiteY6-1540" fmla="*/ 9857 h 10231"/>
              <a:gd name="connsiteX7-1541" fmla="*/ 10310 w 10315"/>
              <a:gd name="connsiteY7-1542" fmla="*/ 5090 h 10231"/>
              <a:gd name="connsiteX8-1543" fmla="*/ 9779 w 10315"/>
              <a:gd name="connsiteY8-1544" fmla="*/ 495 h 10231"/>
              <a:gd name="connsiteX0-1545" fmla="*/ 9779 w 10310"/>
              <a:gd name="connsiteY0-1546" fmla="*/ 495 h 10231"/>
              <a:gd name="connsiteX1-1547" fmla="*/ 4972 w 10310"/>
              <a:gd name="connsiteY1-1548" fmla="*/ 138 h 10231"/>
              <a:gd name="connsiteX2-1549" fmla="*/ 384 w 10310"/>
              <a:gd name="connsiteY2-1550" fmla="*/ 366 h 10231"/>
              <a:gd name="connsiteX3-1551" fmla="*/ 10 w 10310"/>
              <a:gd name="connsiteY3-1552" fmla="*/ 4958 h 10231"/>
              <a:gd name="connsiteX4-1553" fmla="*/ 369 w 10310"/>
              <a:gd name="connsiteY4-1554" fmla="*/ 9586 h 10231"/>
              <a:gd name="connsiteX5-1555" fmla="*/ 5105 w 10310"/>
              <a:gd name="connsiteY5-1556" fmla="*/ 10077 h 10231"/>
              <a:gd name="connsiteX6-1557" fmla="*/ 9812 w 10310"/>
              <a:gd name="connsiteY6-1558" fmla="*/ 9857 h 10231"/>
              <a:gd name="connsiteX7-1559" fmla="*/ 10310 w 10310"/>
              <a:gd name="connsiteY7-1560" fmla="*/ 5090 h 10231"/>
              <a:gd name="connsiteX8-1561" fmla="*/ 9779 w 10310"/>
              <a:gd name="connsiteY8-1562" fmla="*/ 495 h 10231"/>
              <a:gd name="connsiteX0-1563" fmla="*/ 9779 w 10310"/>
              <a:gd name="connsiteY0-1564" fmla="*/ 471 h 10207"/>
              <a:gd name="connsiteX1-1565" fmla="*/ 4972 w 10310"/>
              <a:gd name="connsiteY1-1566" fmla="*/ 114 h 10207"/>
              <a:gd name="connsiteX2-1567" fmla="*/ 441 w 10310"/>
              <a:gd name="connsiteY2-1568" fmla="*/ 381 h 10207"/>
              <a:gd name="connsiteX3-1569" fmla="*/ 10 w 10310"/>
              <a:gd name="connsiteY3-1570" fmla="*/ 4934 h 10207"/>
              <a:gd name="connsiteX4-1571" fmla="*/ 369 w 10310"/>
              <a:gd name="connsiteY4-1572" fmla="*/ 9562 h 10207"/>
              <a:gd name="connsiteX5-1573" fmla="*/ 5105 w 10310"/>
              <a:gd name="connsiteY5-1574" fmla="*/ 10053 h 10207"/>
              <a:gd name="connsiteX6-1575" fmla="*/ 9812 w 10310"/>
              <a:gd name="connsiteY6-1576" fmla="*/ 9833 h 10207"/>
              <a:gd name="connsiteX7-1577" fmla="*/ 10310 w 10310"/>
              <a:gd name="connsiteY7-1578" fmla="*/ 5066 h 10207"/>
              <a:gd name="connsiteX8-1579" fmla="*/ 9779 w 10310"/>
              <a:gd name="connsiteY8-1580" fmla="*/ 471 h 10207"/>
              <a:gd name="connsiteX0-1581" fmla="*/ 9779 w 10310"/>
              <a:gd name="connsiteY0-1582" fmla="*/ 495 h 10231"/>
              <a:gd name="connsiteX1-1583" fmla="*/ 4972 w 10310"/>
              <a:gd name="connsiteY1-1584" fmla="*/ 138 h 10231"/>
              <a:gd name="connsiteX2-1585" fmla="*/ 441 w 10310"/>
              <a:gd name="connsiteY2-1586" fmla="*/ 405 h 10231"/>
              <a:gd name="connsiteX3-1587" fmla="*/ 10 w 10310"/>
              <a:gd name="connsiteY3-1588" fmla="*/ 4958 h 10231"/>
              <a:gd name="connsiteX4-1589" fmla="*/ 369 w 10310"/>
              <a:gd name="connsiteY4-1590" fmla="*/ 9586 h 10231"/>
              <a:gd name="connsiteX5-1591" fmla="*/ 5105 w 10310"/>
              <a:gd name="connsiteY5-1592" fmla="*/ 10077 h 10231"/>
              <a:gd name="connsiteX6-1593" fmla="*/ 9812 w 10310"/>
              <a:gd name="connsiteY6-1594" fmla="*/ 9857 h 10231"/>
              <a:gd name="connsiteX7-1595" fmla="*/ 10310 w 10310"/>
              <a:gd name="connsiteY7-1596" fmla="*/ 5090 h 10231"/>
              <a:gd name="connsiteX8-1597" fmla="*/ 9779 w 10310"/>
              <a:gd name="connsiteY8-1598" fmla="*/ 495 h 10231"/>
              <a:gd name="connsiteX0-1599" fmla="*/ 9779 w 10310"/>
              <a:gd name="connsiteY0-1600" fmla="*/ 495 h 10231"/>
              <a:gd name="connsiteX1-1601" fmla="*/ 4972 w 10310"/>
              <a:gd name="connsiteY1-1602" fmla="*/ 138 h 10231"/>
              <a:gd name="connsiteX2-1603" fmla="*/ 441 w 10310"/>
              <a:gd name="connsiteY2-1604" fmla="*/ 405 h 10231"/>
              <a:gd name="connsiteX3-1605" fmla="*/ 10 w 10310"/>
              <a:gd name="connsiteY3-1606" fmla="*/ 4958 h 10231"/>
              <a:gd name="connsiteX4-1607" fmla="*/ 369 w 10310"/>
              <a:gd name="connsiteY4-1608" fmla="*/ 9586 h 10231"/>
              <a:gd name="connsiteX5-1609" fmla="*/ 5105 w 10310"/>
              <a:gd name="connsiteY5-1610" fmla="*/ 10077 h 10231"/>
              <a:gd name="connsiteX6-1611" fmla="*/ 9812 w 10310"/>
              <a:gd name="connsiteY6-1612" fmla="*/ 9857 h 10231"/>
              <a:gd name="connsiteX7-1613" fmla="*/ 10310 w 10310"/>
              <a:gd name="connsiteY7-1614" fmla="*/ 5090 h 10231"/>
              <a:gd name="connsiteX8-1615" fmla="*/ 9779 w 10310"/>
              <a:gd name="connsiteY8-1616" fmla="*/ 495 h 10231"/>
              <a:gd name="connsiteX0-1617" fmla="*/ 9779 w 10310"/>
              <a:gd name="connsiteY0-1618" fmla="*/ 495 h 10231"/>
              <a:gd name="connsiteX1-1619" fmla="*/ 4972 w 10310"/>
              <a:gd name="connsiteY1-1620" fmla="*/ 138 h 10231"/>
              <a:gd name="connsiteX2-1621" fmla="*/ 441 w 10310"/>
              <a:gd name="connsiteY2-1622" fmla="*/ 405 h 10231"/>
              <a:gd name="connsiteX3-1623" fmla="*/ 10 w 10310"/>
              <a:gd name="connsiteY3-1624" fmla="*/ 4958 h 10231"/>
              <a:gd name="connsiteX4-1625" fmla="*/ 369 w 10310"/>
              <a:gd name="connsiteY4-1626" fmla="*/ 9586 h 10231"/>
              <a:gd name="connsiteX5-1627" fmla="*/ 5105 w 10310"/>
              <a:gd name="connsiteY5-1628" fmla="*/ 10077 h 10231"/>
              <a:gd name="connsiteX6-1629" fmla="*/ 9812 w 10310"/>
              <a:gd name="connsiteY6-1630" fmla="*/ 9857 h 10231"/>
              <a:gd name="connsiteX7-1631" fmla="*/ 10310 w 10310"/>
              <a:gd name="connsiteY7-1632" fmla="*/ 5090 h 10231"/>
              <a:gd name="connsiteX8-1633" fmla="*/ 9779 w 10310"/>
              <a:gd name="connsiteY8-1634" fmla="*/ 495 h 10231"/>
              <a:gd name="connsiteX0-1635" fmla="*/ 9788 w 10319"/>
              <a:gd name="connsiteY0-1636" fmla="*/ 495 h 10231"/>
              <a:gd name="connsiteX1-1637" fmla="*/ 4981 w 10319"/>
              <a:gd name="connsiteY1-1638" fmla="*/ 138 h 10231"/>
              <a:gd name="connsiteX2-1639" fmla="*/ 450 w 10319"/>
              <a:gd name="connsiteY2-1640" fmla="*/ 405 h 10231"/>
              <a:gd name="connsiteX3-1641" fmla="*/ 8 w 10319"/>
              <a:gd name="connsiteY3-1642" fmla="*/ 4780 h 10231"/>
              <a:gd name="connsiteX4-1643" fmla="*/ 378 w 10319"/>
              <a:gd name="connsiteY4-1644" fmla="*/ 9586 h 10231"/>
              <a:gd name="connsiteX5-1645" fmla="*/ 5114 w 10319"/>
              <a:gd name="connsiteY5-1646" fmla="*/ 10077 h 10231"/>
              <a:gd name="connsiteX6-1647" fmla="*/ 9821 w 10319"/>
              <a:gd name="connsiteY6-1648" fmla="*/ 9857 h 10231"/>
              <a:gd name="connsiteX7-1649" fmla="*/ 10319 w 10319"/>
              <a:gd name="connsiteY7-1650" fmla="*/ 5090 h 10231"/>
              <a:gd name="connsiteX8-1651" fmla="*/ 9788 w 10319"/>
              <a:gd name="connsiteY8-1652" fmla="*/ 495 h 10231"/>
              <a:gd name="connsiteX0-1653" fmla="*/ 9790 w 10321"/>
              <a:gd name="connsiteY0-1654" fmla="*/ 495 h 10231"/>
              <a:gd name="connsiteX1-1655" fmla="*/ 4983 w 10321"/>
              <a:gd name="connsiteY1-1656" fmla="*/ 138 h 10231"/>
              <a:gd name="connsiteX2-1657" fmla="*/ 452 w 10321"/>
              <a:gd name="connsiteY2-1658" fmla="*/ 405 h 10231"/>
              <a:gd name="connsiteX3-1659" fmla="*/ 10 w 10321"/>
              <a:gd name="connsiteY3-1660" fmla="*/ 4780 h 10231"/>
              <a:gd name="connsiteX4-1661" fmla="*/ 380 w 10321"/>
              <a:gd name="connsiteY4-1662" fmla="*/ 9586 h 10231"/>
              <a:gd name="connsiteX5-1663" fmla="*/ 5116 w 10321"/>
              <a:gd name="connsiteY5-1664" fmla="*/ 10077 h 10231"/>
              <a:gd name="connsiteX6-1665" fmla="*/ 9823 w 10321"/>
              <a:gd name="connsiteY6-1666" fmla="*/ 9857 h 10231"/>
              <a:gd name="connsiteX7-1667" fmla="*/ 10321 w 10321"/>
              <a:gd name="connsiteY7-1668" fmla="*/ 5090 h 10231"/>
              <a:gd name="connsiteX8-1669" fmla="*/ 9790 w 10321"/>
              <a:gd name="connsiteY8-1670" fmla="*/ 495 h 10231"/>
              <a:gd name="connsiteX0-1671" fmla="*/ 9707 w 10321"/>
              <a:gd name="connsiteY0-1672" fmla="*/ 365 h 10316"/>
              <a:gd name="connsiteX1-1673" fmla="*/ 4983 w 10321"/>
              <a:gd name="connsiteY1-1674" fmla="*/ 223 h 10316"/>
              <a:gd name="connsiteX2-1675" fmla="*/ 452 w 10321"/>
              <a:gd name="connsiteY2-1676" fmla="*/ 490 h 10316"/>
              <a:gd name="connsiteX3-1677" fmla="*/ 10 w 10321"/>
              <a:gd name="connsiteY3-1678" fmla="*/ 4865 h 10316"/>
              <a:gd name="connsiteX4-1679" fmla="*/ 380 w 10321"/>
              <a:gd name="connsiteY4-1680" fmla="*/ 9671 h 10316"/>
              <a:gd name="connsiteX5-1681" fmla="*/ 5116 w 10321"/>
              <a:gd name="connsiteY5-1682" fmla="*/ 10162 h 10316"/>
              <a:gd name="connsiteX6-1683" fmla="*/ 9823 w 10321"/>
              <a:gd name="connsiteY6-1684" fmla="*/ 9942 h 10316"/>
              <a:gd name="connsiteX7-1685" fmla="*/ 10321 w 10321"/>
              <a:gd name="connsiteY7-1686" fmla="*/ 5175 h 10316"/>
              <a:gd name="connsiteX8-1687" fmla="*/ 9707 w 10321"/>
              <a:gd name="connsiteY8-1688" fmla="*/ 365 h 10316"/>
              <a:gd name="connsiteX0-1689" fmla="*/ 9707 w 10327"/>
              <a:gd name="connsiteY0-1690" fmla="*/ 365 h 10327"/>
              <a:gd name="connsiteX1-1691" fmla="*/ 4983 w 10327"/>
              <a:gd name="connsiteY1-1692" fmla="*/ 223 h 10327"/>
              <a:gd name="connsiteX2-1693" fmla="*/ 452 w 10327"/>
              <a:gd name="connsiteY2-1694" fmla="*/ 490 h 10327"/>
              <a:gd name="connsiteX3-1695" fmla="*/ 10 w 10327"/>
              <a:gd name="connsiteY3-1696" fmla="*/ 4865 h 10327"/>
              <a:gd name="connsiteX4-1697" fmla="*/ 380 w 10327"/>
              <a:gd name="connsiteY4-1698" fmla="*/ 9671 h 10327"/>
              <a:gd name="connsiteX5-1699" fmla="*/ 5116 w 10327"/>
              <a:gd name="connsiteY5-1700" fmla="*/ 10162 h 10327"/>
              <a:gd name="connsiteX6-1701" fmla="*/ 9918 w 10327"/>
              <a:gd name="connsiteY6-1702" fmla="*/ 9749 h 10327"/>
              <a:gd name="connsiteX7-1703" fmla="*/ 10321 w 10327"/>
              <a:gd name="connsiteY7-1704" fmla="*/ 5175 h 10327"/>
              <a:gd name="connsiteX8-1705" fmla="*/ 9707 w 10327"/>
              <a:gd name="connsiteY8-1706" fmla="*/ 365 h 10327"/>
              <a:gd name="connsiteX0-1707" fmla="*/ 9707 w 10327"/>
              <a:gd name="connsiteY0-1708" fmla="*/ 365 h 10265"/>
              <a:gd name="connsiteX1-1709" fmla="*/ 4983 w 10327"/>
              <a:gd name="connsiteY1-1710" fmla="*/ 223 h 10265"/>
              <a:gd name="connsiteX2-1711" fmla="*/ 452 w 10327"/>
              <a:gd name="connsiteY2-1712" fmla="*/ 490 h 10265"/>
              <a:gd name="connsiteX3-1713" fmla="*/ 10 w 10327"/>
              <a:gd name="connsiteY3-1714" fmla="*/ 4865 h 10265"/>
              <a:gd name="connsiteX4-1715" fmla="*/ 380 w 10327"/>
              <a:gd name="connsiteY4-1716" fmla="*/ 9671 h 10265"/>
              <a:gd name="connsiteX5-1717" fmla="*/ 5188 w 10327"/>
              <a:gd name="connsiteY5-1718" fmla="*/ 10012 h 10265"/>
              <a:gd name="connsiteX6-1719" fmla="*/ 9918 w 10327"/>
              <a:gd name="connsiteY6-1720" fmla="*/ 9749 h 10265"/>
              <a:gd name="connsiteX7-1721" fmla="*/ 10321 w 10327"/>
              <a:gd name="connsiteY7-1722" fmla="*/ 5175 h 10265"/>
              <a:gd name="connsiteX8-1723" fmla="*/ 9707 w 10327"/>
              <a:gd name="connsiteY8-1724" fmla="*/ 365 h 10265"/>
              <a:gd name="connsiteX0-1725" fmla="*/ 9710 w 10330"/>
              <a:gd name="connsiteY0-1726" fmla="*/ 365 h 10251"/>
              <a:gd name="connsiteX1-1727" fmla="*/ 4986 w 10330"/>
              <a:gd name="connsiteY1-1728" fmla="*/ 223 h 10251"/>
              <a:gd name="connsiteX2-1729" fmla="*/ 455 w 10330"/>
              <a:gd name="connsiteY2-1730" fmla="*/ 490 h 10251"/>
              <a:gd name="connsiteX3-1731" fmla="*/ 13 w 10330"/>
              <a:gd name="connsiteY3-1732" fmla="*/ 4865 h 10251"/>
              <a:gd name="connsiteX4-1733" fmla="*/ 562 w 10330"/>
              <a:gd name="connsiteY4-1734" fmla="*/ 9650 h 10251"/>
              <a:gd name="connsiteX5-1735" fmla="*/ 5191 w 10330"/>
              <a:gd name="connsiteY5-1736" fmla="*/ 10012 h 10251"/>
              <a:gd name="connsiteX6-1737" fmla="*/ 9921 w 10330"/>
              <a:gd name="connsiteY6-1738" fmla="*/ 9749 h 10251"/>
              <a:gd name="connsiteX7-1739" fmla="*/ 10324 w 10330"/>
              <a:gd name="connsiteY7-1740" fmla="*/ 5175 h 10251"/>
              <a:gd name="connsiteX8-1741" fmla="*/ 9710 w 10330"/>
              <a:gd name="connsiteY8-1742" fmla="*/ 365 h 10251"/>
              <a:gd name="connsiteX0-1743" fmla="*/ 9710 w 10330"/>
              <a:gd name="connsiteY0-1744" fmla="*/ 365 h 10127"/>
              <a:gd name="connsiteX1-1745" fmla="*/ 4986 w 10330"/>
              <a:gd name="connsiteY1-1746" fmla="*/ 223 h 10127"/>
              <a:gd name="connsiteX2-1747" fmla="*/ 455 w 10330"/>
              <a:gd name="connsiteY2-1748" fmla="*/ 490 h 10127"/>
              <a:gd name="connsiteX3-1749" fmla="*/ 13 w 10330"/>
              <a:gd name="connsiteY3-1750" fmla="*/ 4865 h 10127"/>
              <a:gd name="connsiteX4-1751" fmla="*/ 562 w 10330"/>
              <a:gd name="connsiteY4-1752" fmla="*/ 9650 h 10127"/>
              <a:gd name="connsiteX5-1753" fmla="*/ 5191 w 10330"/>
              <a:gd name="connsiteY5-1754" fmla="*/ 10012 h 10127"/>
              <a:gd name="connsiteX6-1755" fmla="*/ 9921 w 10330"/>
              <a:gd name="connsiteY6-1756" fmla="*/ 9749 h 10127"/>
              <a:gd name="connsiteX7-1757" fmla="*/ 10324 w 10330"/>
              <a:gd name="connsiteY7-1758" fmla="*/ 5175 h 10127"/>
              <a:gd name="connsiteX8-1759" fmla="*/ 9710 w 10330"/>
              <a:gd name="connsiteY8-1760" fmla="*/ 365 h 10127"/>
              <a:gd name="connsiteX0-1761" fmla="*/ 9710 w 10330"/>
              <a:gd name="connsiteY0-1762" fmla="*/ 365 h 10127"/>
              <a:gd name="connsiteX1-1763" fmla="*/ 4986 w 10330"/>
              <a:gd name="connsiteY1-1764" fmla="*/ 223 h 10127"/>
              <a:gd name="connsiteX2-1765" fmla="*/ 455 w 10330"/>
              <a:gd name="connsiteY2-1766" fmla="*/ 490 h 10127"/>
              <a:gd name="connsiteX3-1767" fmla="*/ 13 w 10330"/>
              <a:gd name="connsiteY3-1768" fmla="*/ 4865 h 10127"/>
              <a:gd name="connsiteX4-1769" fmla="*/ 562 w 10330"/>
              <a:gd name="connsiteY4-1770" fmla="*/ 9650 h 10127"/>
              <a:gd name="connsiteX5-1771" fmla="*/ 5191 w 10330"/>
              <a:gd name="connsiteY5-1772" fmla="*/ 10012 h 10127"/>
              <a:gd name="connsiteX6-1773" fmla="*/ 9921 w 10330"/>
              <a:gd name="connsiteY6-1774" fmla="*/ 9749 h 10127"/>
              <a:gd name="connsiteX7-1775" fmla="*/ 10324 w 10330"/>
              <a:gd name="connsiteY7-1776" fmla="*/ 5175 h 10127"/>
              <a:gd name="connsiteX8-1777" fmla="*/ 9710 w 10330"/>
              <a:gd name="connsiteY8-1778" fmla="*/ 365 h 10127"/>
              <a:gd name="connsiteX0-1779" fmla="*/ 9712 w 10332"/>
              <a:gd name="connsiteY0-1780" fmla="*/ 365 h 10317"/>
              <a:gd name="connsiteX1-1781" fmla="*/ 4988 w 10332"/>
              <a:gd name="connsiteY1-1782" fmla="*/ 223 h 10317"/>
              <a:gd name="connsiteX2-1783" fmla="*/ 457 w 10332"/>
              <a:gd name="connsiteY2-1784" fmla="*/ 490 h 10317"/>
              <a:gd name="connsiteX3-1785" fmla="*/ 15 w 10332"/>
              <a:gd name="connsiteY3-1786" fmla="*/ 4865 h 10317"/>
              <a:gd name="connsiteX4-1787" fmla="*/ 588 w 10332"/>
              <a:gd name="connsiteY4-1788" fmla="*/ 9929 h 10317"/>
              <a:gd name="connsiteX5-1789" fmla="*/ 5193 w 10332"/>
              <a:gd name="connsiteY5-1790" fmla="*/ 10012 h 10317"/>
              <a:gd name="connsiteX6-1791" fmla="*/ 9923 w 10332"/>
              <a:gd name="connsiteY6-1792" fmla="*/ 9749 h 10317"/>
              <a:gd name="connsiteX7-1793" fmla="*/ 10326 w 10332"/>
              <a:gd name="connsiteY7-1794" fmla="*/ 5175 h 10317"/>
              <a:gd name="connsiteX8-1795" fmla="*/ 9712 w 10332"/>
              <a:gd name="connsiteY8-1796" fmla="*/ 365 h 10317"/>
              <a:gd name="connsiteX0-1797" fmla="*/ 9712 w 10332"/>
              <a:gd name="connsiteY0-1798" fmla="*/ 365 h 10185"/>
              <a:gd name="connsiteX1-1799" fmla="*/ 4988 w 10332"/>
              <a:gd name="connsiteY1-1800" fmla="*/ 223 h 10185"/>
              <a:gd name="connsiteX2-1801" fmla="*/ 457 w 10332"/>
              <a:gd name="connsiteY2-1802" fmla="*/ 490 h 10185"/>
              <a:gd name="connsiteX3-1803" fmla="*/ 15 w 10332"/>
              <a:gd name="connsiteY3-1804" fmla="*/ 4865 h 10185"/>
              <a:gd name="connsiteX4-1805" fmla="*/ 588 w 10332"/>
              <a:gd name="connsiteY4-1806" fmla="*/ 9929 h 10185"/>
              <a:gd name="connsiteX5-1807" fmla="*/ 5193 w 10332"/>
              <a:gd name="connsiteY5-1808" fmla="*/ 10012 h 10185"/>
              <a:gd name="connsiteX6-1809" fmla="*/ 9923 w 10332"/>
              <a:gd name="connsiteY6-1810" fmla="*/ 9749 h 10185"/>
              <a:gd name="connsiteX7-1811" fmla="*/ 10326 w 10332"/>
              <a:gd name="connsiteY7-1812" fmla="*/ 5175 h 10185"/>
              <a:gd name="connsiteX8-1813" fmla="*/ 9712 w 10332"/>
              <a:gd name="connsiteY8-1814" fmla="*/ 365 h 10185"/>
              <a:gd name="connsiteX0-1815" fmla="*/ 9712 w 10326"/>
              <a:gd name="connsiteY0-1816" fmla="*/ 365 h 10183"/>
              <a:gd name="connsiteX1-1817" fmla="*/ 4988 w 10326"/>
              <a:gd name="connsiteY1-1818" fmla="*/ 223 h 10183"/>
              <a:gd name="connsiteX2-1819" fmla="*/ 457 w 10326"/>
              <a:gd name="connsiteY2-1820" fmla="*/ 490 h 10183"/>
              <a:gd name="connsiteX3-1821" fmla="*/ 15 w 10326"/>
              <a:gd name="connsiteY3-1822" fmla="*/ 4865 h 10183"/>
              <a:gd name="connsiteX4-1823" fmla="*/ 588 w 10326"/>
              <a:gd name="connsiteY4-1824" fmla="*/ 9929 h 10183"/>
              <a:gd name="connsiteX5-1825" fmla="*/ 5193 w 10326"/>
              <a:gd name="connsiteY5-1826" fmla="*/ 10012 h 10183"/>
              <a:gd name="connsiteX6-1827" fmla="*/ 9792 w 10326"/>
              <a:gd name="connsiteY6-1828" fmla="*/ 9792 h 10183"/>
              <a:gd name="connsiteX7-1829" fmla="*/ 10326 w 10326"/>
              <a:gd name="connsiteY7-1830" fmla="*/ 5175 h 10183"/>
              <a:gd name="connsiteX8-1831" fmla="*/ 9712 w 10326"/>
              <a:gd name="connsiteY8-1832" fmla="*/ 365 h 10183"/>
              <a:gd name="connsiteX0-1833" fmla="*/ 9712 w 10326"/>
              <a:gd name="connsiteY0-1834" fmla="*/ 365 h 10183"/>
              <a:gd name="connsiteX1-1835" fmla="*/ 4988 w 10326"/>
              <a:gd name="connsiteY1-1836" fmla="*/ 223 h 10183"/>
              <a:gd name="connsiteX2-1837" fmla="*/ 457 w 10326"/>
              <a:gd name="connsiteY2-1838" fmla="*/ 490 h 10183"/>
              <a:gd name="connsiteX3-1839" fmla="*/ 15 w 10326"/>
              <a:gd name="connsiteY3-1840" fmla="*/ 4865 h 10183"/>
              <a:gd name="connsiteX4-1841" fmla="*/ 588 w 10326"/>
              <a:gd name="connsiteY4-1842" fmla="*/ 9929 h 10183"/>
              <a:gd name="connsiteX5-1843" fmla="*/ 5193 w 10326"/>
              <a:gd name="connsiteY5-1844" fmla="*/ 10012 h 10183"/>
              <a:gd name="connsiteX6-1845" fmla="*/ 9792 w 10326"/>
              <a:gd name="connsiteY6-1846" fmla="*/ 9792 h 10183"/>
              <a:gd name="connsiteX7-1847" fmla="*/ 10326 w 10326"/>
              <a:gd name="connsiteY7-1848" fmla="*/ 5175 h 10183"/>
              <a:gd name="connsiteX8-1849" fmla="*/ 9712 w 10326"/>
              <a:gd name="connsiteY8-1850" fmla="*/ 365 h 10183"/>
              <a:gd name="connsiteX0-1851" fmla="*/ 9712 w 10267"/>
              <a:gd name="connsiteY0-1852" fmla="*/ 365 h 10183"/>
              <a:gd name="connsiteX1-1853" fmla="*/ 4988 w 10267"/>
              <a:gd name="connsiteY1-1854" fmla="*/ 223 h 10183"/>
              <a:gd name="connsiteX2-1855" fmla="*/ 457 w 10267"/>
              <a:gd name="connsiteY2-1856" fmla="*/ 490 h 10183"/>
              <a:gd name="connsiteX3-1857" fmla="*/ 15 w 10267"/>
              <a:gd name="connsiteY3-1858" fmla="*/ 4865 h 10183"/>
              <a:gd name="connsiteX4-1859" fmla="*/ 588 w 10267"/>
              <a:gd name="connsiteY4-1860" fmla="*/ 9929 h 10183"/>
              <a:gd name="connsiteX5-1861" fmla="*/ 5193 w 10267"/>
              <a:gd name="connsiteY5-1862" fmla="*/ 10012 h 10183"/>
              <a:gd name="connsiteX6-1863" fmla="*/ 9792 w 10267"/>
              <a:gd name="connsiteY6-1864" fmla="*/ 9792 h 10183"/>
              <a:gd name="connsiteX7-1865" fmla="*/ 10266 w 10267"/>
              <a:gd name="connsiteY7-1866" fmla="*/ 5175 h 10183"/>
              <a:gd name="connsiteX8-1867" fmla="*/ 9712 w 10267"/>
              <a:gd name="connsiteY8-1868" fmla="*/ 365 h 10183"/>
              <a:gd name="connsiteX0-1869" fmla="*/ 9712 w 10288"/>
              <a:gd name="connsiteY0-1870" fmla="*/ 365 h 10186"/>
              <a:gd name="connsiteX1-1871" fmla="*/ 4988 w 10288"/>
              <a:gd name="connsiteY1-1872" fmla="*/ 223 h 10186"/>
              <a:gd name="connsiteX2-1873" fmla="*/ 457 w 10288"/>
              <a:gd name="connsiteY2-1874" fmla="*/ 490 h 10186"/>
              <a:gd name="connsiteX3-1875" fmla="*/ 15 w 10288"/>
              <a:gd name="connsiteY3-1876" fmla="*/ 4865 h 10186"/>
              <a:gd name="connsiteX4-1877" fmla="*/ 588 w 10288"/>
              <a:gd name="connsiteY4-1878" fmla="*/ 9929 h 10186"/>
              <a:gd name="connsiteX5-1879" fmla="*/ 5193 w 10288"/>
              <a:gd name="connsiteY5-1880" fmla="*/ 10012 h 10186"/>
              <a:gd name="connsiteX6-1881" fmla="*/ 9935 w 10288"/>
              <a:gd name="connsiteY6-1882" fmla="*/ 9728 h 10186"/>
              <a:gd name="connsiteX7-1883" fmla="*/ 10266 w 10288"/>
              <a:gd name="connsiteY7-1884" fmla="*/ 5175 h 10186"/>
              <a:gd name="connsiteX8-1885" fmla="*/ 9712 w 10288"/>
              <a:gd name="connsiteY8-1886" fmla="*/ 365 h 10186"/>
              <a:gd name="connsiteX0-1887" fmla="*/ 9712 w 10288"/>
              <a:gd name="connsiteY0-1888" fmla="*/ 435 h 10256"/>
              <a:gd name="connsiteX1-1889" fmla="*/ 4988 w 10288"/>
              <a:gd name="connsiteY1-1890" fmla="*/ 100 h 10256"/>
              <a:gd name="connsiteX2-1891" fmla="*/ 457 w 10288"/>
              <a:gd name="connsiteY2-1892" fmla="*/ 560 h 10256"/>
              <a:gd name="connsiteX3-1893" fmla="*/ 15 w 10288"/>
              <a:gd name="connsiteY3-1894" fmla="*/ 4935 h 10256"/>
              <a:gd name="connsiteX4-1895" fmla="*/ 588 w 10288"/>
              <a:gd name="connsiteY4-1896" fmla="*/ 9999 h 10256"/>
              <a:gd name="connsiteX5-1897" fmla="*/ 5193 w 10288"/>
              <a:gd name="connsiteY5-1898" fmla="*/ 10082 h 10256"/>
              <a:gd name="connsiteX6-1899" fmla="*/ 9935 w 10288"/>
              <a:gd name="connsiteY6-1900" fmla="*/ 9798 h 10256"/>
              <a:gd name="connsiteX7-1901" fmla="*/ 10266 w 10288"/>
              <a:gd name="connsiteY7-1902" fmla="*/ 5245 h 10256"/>
              <a:gd name="connsiteX8-1903" fmla="*/ 9712 w 10288"/>
              <a:gd name="connsiteY8-1904" fmla="*/ 435 h 10256"/>
              <a:gd name="connsiteX0-1905" fmla="*/ 9749 w 10325"/>
              <a:gd name="connsiteY0-1906" fmla="*/ 435 h 10256"/>
              <a:gd name="connsiteX1-1907" fmla="*/ 5025 w 10325"/>
              <a:gd name="connsiteY1-1908" fmla="*/ 100 h 10256"/>
              <a:gd name="connsiteX2-1909" fmla="*/ 387 w 10325"/>
              <a:gd name="connsiteY2-1910" fmla="*/ 431 h 10256"/>
              <a:gd name="connsiteX3-1911" fmla="*/ 52 w 10325"/>
              <a:gd name="connsiteY3-1912" fmla="*/ 4935 h 10256"/>
              <a:gd name="connsiteX4-1913" fmla="*/ 625 w 10325"/>
              <a:gd name="connsiteY4-1914" fmla="*/ 9999 h 10256"/>
              <a:gd name="connsiteX5-1915" fmla="*/ 5230 w 10325"/>
              <a:gd name="connsiteY5-1916" fmla="*/ 10082 h 10256"/>
              <a:gd name="connsiteX6-1917" fmla="*/ 9972 w 10325"/>
              <a:gd name="connsiteY6-1918" fmla="*/ 9798 h 10256"/>
              <a:gd name="connsiteX7-1919" fmla="*/ 10303 w 10325"/>
              <a:gd name="connsiteY7-1920" fmla="*/ 5245 h 10256"/>
              <a:gd name="connsiteX8-1921" fmla="*/ 9749 w 10325"/>
              <a:gd name="connsiteY8-1922" fmla="*/ 435 h 10256"/>
              <a:gd name="connsiteX0-1923" fmla="*/ 9821 w 10325"/>
              <a:gd name="connsiteY0-1924" fmla="*/ 401 h 10308"/>
              <a:gd name="connsiteX1-1925" fmla="*/ 5025 w 10325"/>
              <a:gd name="connsiteY1-1926" fmla="*/ 152 h 10308"/>
              <a:gd name="connsiteX2-1927" fmla="*/ 387 w 10325"/>
              <a:gd name="connsiteY2-1928" fmla="*/ 483 h 10308"/>
              <a:gd name="connsiteX3-1929" fmla="*/ 52 w 10325"/>
              <a:gd name="connsiteY3-1930" fmla="*/ 4987 h 10308"/>
              <a:gd name="connsiteX4-1931" fmla="*/ 625 w 10325"/>
              <a:gd name="connsiteY4-1932" fmla="*/ 10051 h 10308"/>
              <a:gd name="connsiteX5-1933" fmla="*/ 5230 w 10325"/>
              <a:gd name="connsiteY5-1934" fmla="*/ 10134 h 10308"/>
              <a:gd name="connsiteX6-1935" fmla="*/ 9972 w 10325"/>
              <a:gd name="connsiteY6-1936" fmla="*/ 9850 h 10308"/>
              <a:gd name="connsiteX7-1937" fmla="*/ 10303 w 10325"/>
              <a:gd name="connsiteY7-1938" fmla="*/ 5297 h 10308"/>
              <a:gd name="connsiteX8-1939" fmla="*/ 9821 w 10325"/>
              <a:gd name="connsiteY8-1940" fmla="*/ 401 h 10308"/>
              <a:gd name="connsiteX0-1941" fmla="*/ 9821 w 10325"/>
              <a:gd name="connsiteY0-1942" fmla="*/ 444 h 10351"/>
              <a:gd name="connsiteX1-1943" fmla="*/ 5120 w 10325"/>
              <a:gd name="connsiteY1-1944" fmla="*/ 88 h 10351"/>
              <a:gd name="connsiteX2-1945" fmla="*/ 387 w 10325"/>
              <a:gd name="connsiteY2-1946" fmla="*/ 526 h 10351"/>
              <a:gd name="connsiteX3-1947" fmla="*/ 52 w 10325"/>
              <a:gd name="connsiteY3-1948" fmla="*/ 5030 h 10351"/>
              <a:gd name="connsiteX4-1949" fmla="*/ 625 w 10325"/>
              <a:gd name="connsiteY4-1950" fmla="*/ 10094 h 10351"/>
              <a:gd name="connsiteX5-1951" fmla="*/ 5230 w 10325"/>
              <a:gd name="connsiteY5-1952" fmla="*/ 10177 h 10351"/>
              <a:gd name="connsiteX6-1953" fmla="*/ 9972 w 10325"/>
              <a:gd name="connsiteY6-1954" fmla="*/ 9893 h 10351"/>
              <a:gd name="connsiteX7-1955" fmla="*/ 10303 w 10325"/>
              <a:gd name="connsiteY7-1956" fmla="*/ 5340 h 10351"/>
              <a:gd name="connsiteX8-1957" fmla="*/ 9821 w 10325"/>
              <a:gd name="connsiteY8-1958" fmla="*/ 444 h 10351"/>
              <a:gd name="connsiteX0-1959" fmla="*/ 9939 w 10443"/>
              <a:gd name="connsiteY0-1960" fmla="*/ 444 h 10504"/>
              <a:gd name="connsiteX1-1961" fmla="*/ 5238 w 10443"/>
              <a:gd name="connsiteY1-1962" fmla="*/ 88 h 10504"/>
              <a:gd name="connsiteX2-1963" fmla="*/ 505 w 10443"/>
              <a:gd name="connsiteY2-1964" fmla="*/ 526 h 10504"/>
              <a:gd name="connsiteX3-1965" fmla="*/ 15 w 10443"/>
              <a:gd name="connsiteY3-1966" fmla="*/ 5051 h 10504"/>
              <a:gd name="connsiteX4-1967" fmla="*/ 743 w 10443"/>
              <a:gd name="connsiteY4-1968" fmla="*/ 10094 h 10504"/>
              <a:gd name="connsiteX5-1969" fmla="*/ 5348 w 10443"/>
              <a:gd name="connsiteY5-1970" fmla="*/ 10177 h 10504"/>
              <a:gd name="connsiteX6-1971" fmla="*/ 10090 w 10443"/>
              <a:gd name="connsiteY6-1972" fmla="*/ 9893 h 10504"/>
              <a:gd name="connsiteX7-1973" fmla="*/ 10421 w 10443"/>
              <a:gd name="connsiteY7-1974" fmla="*/ 5340 h 10504"/>
              <a:gd name="connsiteX8-1975" fmla="*/ 9939 w 10443"/>
              <a:gd name="connsiteY8-1976" fmla="*/ 444 h 10504"/>
              <a:gd name="connsiteX0-1977" fmla="*/ 9989 w 10493"/>
              <a:gd name="connsiteY0-1978" fmla="*/ 444 h 10473"/>
              <a:gd name="connsiteX1-1979" fmla="*/ 5288 w 10493"/>
              <a:gd name="connsiteY1-1980" fmla="*/ 88 h 10473"/>
              <a:gd name="connsiteX2-1981" fmla="*/ 555 w 10493"/>
              <a:gd name="connsiteY2-1982" fmla="*/ 526 h 10473"/>
              <a:gd name="connsiteX3-1983" fmla="*/ 65 w 10493"/>
              <a:gd name="connsiteY3-1984" fmla="*/ 5051 h 10473"/>
              <a:gd name="connsiteX4-1985" fmla="*/ 602 w 10493"/>
              <a:gd name="connsiteY4-1986" fmla="*/ 10051 h 10473"/>
              <a:gd name="connsiteX5-1987" fmla="*/ 5398 w 10493"/>
              <a:gd name="connsiteY5-1988" fmla="*/ 10177 h 10473"/>
              <a:gd name="connsiteX6-1989" fmla="*/ 10140 w 10493"/>
              <a:gd name="connsiteY6-1990" fmla="*/ 9893 h 10473"/>
              <a:gd name="connsiteX7-1991" fmla="*/ 10471 w 10493"/>
              <a:gd name="connsiteY7-1992" fmla="*/ 5340 h 10473"/>
              <a:gd name="connsiteX8-1993" fmla="*/ 9989 w 10493"/>
              <a:gd name="connsiteY8-1994" fmla="*/ 444 h 10473"/>
              <a:gd name="connsiteX0-1995" fmla="*/ 9928 w 10432"/>
              <a:gd name="connsiteY0-1996" fmla="*/ 444 h 10484"/>
              <a:gd name="connsiteX1-1997" fmla="*/ 5227 w 10432"/>
              <a:gd name="connsiteY1-1998" fmla="*/ 88 h 10484"/>
              <a:gd name="connsiteX2-1999" fmla="*/ 494 w 10432"/>
              <a:gd name="connsiteY2-2000" fmla="*/ 526 h 10484"/>
              <a:gd name="connsiteX3-2001" fmla="*/ 4 w 10432"/>
              <a:gd name="connsiteY3-2002" fmla="*/ 5051 h 10484"/>
              <a:gd name="connsiteX4-2003" fmla="*/ 541 w 10432"/>
              <a:gd name="connsiteY4-2004" fmla="*/ 10051 h 10484"/>
              <a:gd name="connsiteX5-2005" fmla="*/ 5337 w 10432"/>
              <a:gd name="connsiteY5-2006" fmla="*/ 10177 h 10484"/>
              <a:gd name="connsiteX6-2007" fmla="*/ 10079 w 10432"/>
              <a:gd name="connsiteY6-2008" fmla="*/ 9893 h 10484"/>
              <a:gd name="connsiteX7-2009" fmla="*/ 10410 w 10432"/>
              <a:gd name="connsiteY7-2010" fmla="*/ 5340 h 10484"/>
              <a:gd name="connsiteX8-2011" fmla="*/ 9928 w 10432"/>
              <a:gd name="connsiteY8-2012" fmla="*/ 444 h 10484"/>
              <a:gd name="connsiteX0-2013" fmla="*/ 9988 w 10492"/>
              <a:gd name="connsiteY0-2014" fmla="*/ 444 h 10557"/>
              <a:gd name="connsiteX1-2015" fmla="*/ 5287 w 10492"/>
              <a:gd name="connsiteY1-2016" fmla="*/ 88 h 10557"/>
              <a:gd name="connsiteX2-2017" fmla="*/ 554 w 10492"/>
              <a:gd name="connsiteY2-2018" fmla="*/ 526 h 10557"/>
              <a:gd name="connsiteX3-2019" fmla="*/ 64 w 10492"/>
              <a:gd name="connsiteY3-2020" fmla="*/ 5051 h 10557"/>
              <a:gd name="connsiteX4-2021" fmla="*/ 601 w 10492"/>
              <a:gd name="connsiteY4-2022" fmla="*/ 10051 h 10557"/>
              <a:gd name="connsiteX5-2023" fmla="*/ 5385 w 10492"/>
              <a:gd name="connsiteY5-2024" fmla="*/ 10370 h 10557"/>
              <a:gd name="connsiteX6-2025" fmla="*/ 10139 w 10492"/>
              <a:gd name="connsiteY6-2026" fmla="*/ 9893 h 10557"/>
              <a:gd name="connsiteX7-2027" fmla="*/ 10470 w 10492"/>
              <a:gd name="connsiteY7-2028" fmla="*/ 5340 h 10557"/>
              <a:gd name="connsiteX8-2029" fmla="*/ 9988 w 10492"/>
              <a:gd name="connsiteY8-2030" fmla="*/ 444 h 10557"/>
              <a:gd name="connsiteX0-2031" fmla="*/ 9928 w 10432"/>
              <a:gd name="connsiteY0-2032" fmla="*/ 444 h 10515"/>
              <a:gd name="connsiteX1-2033" fmla="*/ 5227 w 10432"/>
              <a:gd name="connsiteY1-2034" fmla="*/ 88 h 10515"/>
              <a:gd name="connsiteX2-2035" fmla="*/ 494 w 10432"/>
              <a:gd name="connsiteY2-2036" fmla="*/ 526 h 10515"/>
              <a:gd name="connsiteX3-2037" fmla="*/ 4 w 10432"/>
              <a:gd name="connsiteY3-2038" fmla="*/ 5051 h 10515"/>
              <a:gd name="connsiteX4-2039" fmla="*/ 541 w 10432"/>
              <a:gd name="connsiteY4-2040" fmla="*/ 10051 h 10515"/>
              <a:gd name="connsiteX5-2041" fmla="*/ 5325 w 10432"/>
              <a:gd name="connsiteY5-2042" fmla="*/ 10370 h 10515"/>
              <a:gd name="connsiteX6-2043" fmla="*/ 10079 w 10432"/>
              <a:gd name="connsiteY6-2044" fmla="*/ 9893 h 10515"/>
              <a:gd name="connsiteX7-2045" fmla="*/ 10410 w 10432"/>
              <a:gd name="connsiteY7-2046" fmla="*/ 5340 h 10515"/>
              <a:gd name="connsiteX8-2047" fmla="*/ 9928 w 10432"/>
              <a:gd name="connsiteY8-2048" fmla="*/ 444 h 10515"/>
              <a:gd name="connsiteX0-2049" fmla="*/ 9934 w 10438"/>
              <a:gd name="connsiteY0-2050" fmla="*/ 444 h 10584"/>
              <a:gd name="connsiteX1-2051" fmla="*/ 5233 w 10438"/>
              <a:gd name="connsiteY1-2052" fmla="*/ 88 h 10584"/>
              <a:gd name="connsiteX2-2053" fmla="*/ 500 w 10438"/>
              <a:gd name="connsiteY2-2054" fmla="*/ 526 h 10584"/>
              <a:gd name="connsiteX3-2055" fmla="*/ 10 w 10438"/>
              <a:gd name="connsiteY3-2056" fmla="*/ 5051 h 10584"/>
              <a:gd name="connsiteX4-2057" fmla="*/ 666 w 10438"/>
              <a:gd name="connsiteY4-2058" fmla="*/ 10158 h 10584"/>
              <a:gd name="connsiteX5-2059" fmla="*/ 5331 w 10438"/>
              <a:gd name="connsiteY5-2060" fmla="*/ 10370 h 10584"/>
              <a:gd name="connsiteX6-2061" fmla="*/ 10085 w 10438"/>
              <a:gd name="connsiteY6-2062" fmla="*/ 9893 h 10584"/>
              <a:gd name="connsiteX7-2063" fmla="*/ 10416 w 10438"/>
              <a:gd name="connsiteY7-2064" fmla="*/ 5340 h 10584"/>
              <a:gd name="connsiteX8-2065" fmla="*/ 9934 w 10438"/>
              <a:gd name="connsiteY8-2066" fmla="*/ 444 h 10584"/>
              <a:gd name="connsiteX0-2067" fmla="*/ 9934 w 10438"/>
              <a:gd name="connsiteY0-2068" fmla="*/ 444 h 10605"/>
              <a:gd name="connsiteX1-2069" fmla="*/ 5233 w 10438"/>
              <a:gd name="connsiteY1-2070" fmla="*/ 88 h 10605"/>
              <a:gd name="connsiteX2-2071" fmla="*/ 500 w 10438"/>
              <a:gd name="connsiteY2-2072" fmla="*/ 526 h 10605"/>
              <a:gd name="connsiteX3-2073" fmla="*/ 10 w 10438"/>
              <a:gd name="connsiteY3-2074" fmla="*/ 5051 h 10605"/>
              <a:gd name="connsiteX4-2075" fmla="*/ 666 w 10438"/>
              <a:gd name="connsiteY4-2076" fmla="*/ 10158 h 10605"/>
              <a:gd name="connsiteX5-2077" fmla="*/ 5331 w 10438"/>
              <a:gd name="connsiteY5-2078" fmla="*/ 10370 h 10605"/>
              <a:gd name="connsiteX6-2079" fmla="*/ 10085 w 10438"/>
              <a:gd name="connsiteY6-2080" fmla="*/ 9893 h 10605"/>
              <a:gd name="connsiteX7-2081" fmla="*/ 10416 w 10438"/>
              <a:gd name="connsiteY7-2082" fmla="*/ 5340 h 10605"/>
              <a:gd name="connsiteX8-2083" fmla="*/ 9934 w 10438"/>
              <a:gd name="connsiteY8-2084" fmla="*/ 444 h 10605"/>
              <a:gd name="connsiteX0-2085" fmla="*/ 9934 w 10438"/>
              <a:gd name="connsiteY0-2086" fmla="*/ 444 h 10497"/>
              <a:gd name="connsiteX1-2087" fmla="*/ 5233 w 10438"/>
              <a:gd name="connsiteY1-2088" fmla="*/ 88 h 10497"/>
              <a:gd name="connsiteX2-2089" fmla="*/ 500 w 10438"/>
              <a:gd name="connsiteY2-2090" fmla="*/ 526 h 10497"/>
              <a:gd name="connsiteX3-2091" fmla="*/ 10 w 10438"/>
              <a:gd name="connsiteY3-2092" fmla="*/ 5051 h 10497"/>
              <a:gd name="connsiteX4-2093" fmla="*/ 666 w 10438"/>
              <a:gd name="connsiteY4-2094" fmla="*/ 10158 h 10497"/>
              <a:gd name="connsiteX5-2095" fmla="*/ 5331 w 10438"/>
              <a:gd name="connsiteY5-2096" fmla="*/ 10370 h 10497"/>
              <a:gd name="connsiteX6-2097" fmla="*/ 10085 w 10438"/>
              <a:gd name="connsiteY6-2098" fmla="*/ 9893 h 10497"/>
              <a:gd name="connsiteX7-2099" fmla="*/ 10416 w 10438"/>
              <a:gd name="connsiteY7-2100" fmla="*/ 5340 h 10497"/>
              <a:gd name="connsiteX8-2101" fmla="*/ 9934 w 10438"/>
              <a:gd name="connsiteY8-2102" fmla="*/ 444 h 10497"/>
              <a:gd name="connsiteX0-2103" fmla="*/ 9934 w 10455"/>
              <a:gd name="connsiteY0-2104" fmla="*/ 444 h 10491"/>
              <a:gd name="connsiteX1-2105" fmla="*/ 5233 w 10455"/>
              <a:gd name="connsiteY1-2106" fmla="*/ 88 h 10491"/>
              <a:gd name="connsiteX2-2107" fmla="*/ 500 w 10455"/>
              <a:gd name="connsiteY2-2108" fmla="*/ 526 h 10491"/>
              <a:gd name="connsiteX3-2109" fmla="*/ 10 w 10455"/>
              <a:gd name="connsiteY3-2110" fmla="*/ 5051 h 10491"/>
              <a:gd name="connsiteX4-2111" fmla="*/ 666 w 10455"/>
              <a:gd name="connsiteY4-2112" fmla="*/ 10158 h 10491"/>
              <a:gd name="connsiteX5-2113" fmla="*/ 5331 w 10455"/>
              <a:gd name="connsiteY5-2114" fmla="*/ 10370 h 10491"/>
              <a:gd name="connsiteX6-2115" fmla="*/ 10133 w 10455"/>
              <a:gd name="connsiteY6-2116" fmla="*/ 10000 h 10491"/>
              <a:gd name="connsiteX7-2117" fmla="*/ 10416 w 10455"/>
              <a:gd name="connsiteY7-2118" fmla="*/ 5340 h 10491"/>
              <a:gd name="connsiteX8-2119" fmla="*/ 9934 w 10455"/>
              <a:gd name="connsiteY8-2120" fmla="*/ 444 h 10491"/>
              <a:gd name="connsiteX0-2121" fmla="*/ 9994 w 10455"/>
              <a:gd name="connsiteY0-2122" fmla="*/ 435 h 10503"/>
              <a:gd name="connsiteX1-2123" fmla="*/ 5233 w 10455"/>
              <a:gd name="connsiteY1-2124" fmla="*/ 100 h 10503"/>
              <a:gd name="connsiteX2-2125" fmla="*/ 500 w 10455"/>
              <a:gd name="connsiteY2-2126" fmla="*/ 538 h 10503"/>
              <a:gd name="connsiteX3-2127" fmla="*/ 10 w 10455"/>
              <a:gd name="connsiteY3-2128" fmla="*/ 5063 h 10503"/>
              <a:gd name="connsiteX4-2129" fmla="*/ 666 w 10455"/>
              <a:gd name="connsiteY4-2130" fmla="*/ 10170 h 10503"/>
              <a:gd name="connsiteX5-2131" fmla="*/ 5331 w 10455"/>
              <a:gd name="connsiteY5-2132" fmla="*/ 10382 h 10503"/>
              <a:gd name="connsiteX6-2133" fmla="*/ 10133 w 10455"/>
              <a:gd name="connsiteY6-2134" fmla="*/ 10012 h 10503"/>
              <a:gd name="connsiteX7-2135" fmla="*/ 10416 w 10455"/>
              <a:gd name="connsiteY7-2136" fmla="*/ 5352 h 10503"/>
              <a:gd name="connsiteX8-2137" fmla="*/ 9994 w 10455"/>
              <a:gd name="connsiteY8-2138" fmla="*/ 435 h 10503"/>
              <a:gd name="connsiteX0-2139" fmla="*/ 9994 w 10541"/>
              <a:gd name="connsiteY0-2140" fmla="*/ 435 h 10503"/>
              <a:gd name="connsiteX1-2141" fmla="*/ 5233 w 10541"/>
              <a:gd name="connsiteY1-2142" fmla="*/ 100 h 10503"/>
              <a:gd name="connsiteX2-2143" fmla="*/ 500 w 10541"/>
              <a:gd name="connsiteY2-2144" fmla="*/ 538 h 10503"/>
              <a:gd name="connsiteX3-2145" fmla="*/ 10 w 10541"/>
              <a:gd name="connsiteY3-2146" fmla="*/ 5063 h 10503"/>
              <a:gd name="connsiteX4-2147" fmla="*/ 666 w 10541"/>
              <a:gd name="connsiteY4-2148" fmla="*/ 10170 h 10503"/>
              <a:gd name="connsiteX5-2149" fmla="*/ 5331 w 10541"/>
              <a:gd name="connsiteY5-2150" fmla="*/ 10382 h 10503"/>
              <a:gd name="connsiteX6-2151" fmla="*/ 10133 w 10541"/>
              <a:gd name="connsiteY6-2152" fmla="*/ 10012 h 10503"/>
              <a:gd name="connsiteX7-2153" fmla="*/ 10535 w 10541"/>
              <a:gd name="connsiteY7-2154" fmla="*/ 5331 h 10503"/>
              <a:gd name="connsiteX8-2155" fmla="*/ 9994 w 10541"/>
              <a:gd name="connsiteY8-2156" fmla="*/ 435 h 10503"/>
              <a:gd name="connsiteX0-2157" fmla="*/ 9994 w 10550"/>
              <a:gd name="connsiteY0-2158" fmla="*/ 435 h 10500"/>
              <a:gd name="connsiteX1-2159" fmla="*/ 5233 w 10550"/>
              <a:gd name="connsiteY1-2160" fmla="*/ 100 h 10500"/>
              <a:gd name="connsiteX2-2161" fmla="*/ 500 w 10550"/>
              <a:gd name="connsiteY2-2162" fmla="*/ 538 h 10500"/>
              <a:gd name="connsiteX3-2163" fmla="*/ 10 w 10550"/>
              <a:gd name="connsiteY3-2164" fmla="*/ 5063 h 10500"/>
              <a:gd name="connsiteX4-2165" fmla="*/ 666 w 10550"/>
              <a:gd name="connsiteY4-2166" fmla="*/ 10170 h 10500"/>
              <a:gd name="connsiteX5-2167" fmla="*/ 5331 w 10550"/>
              <a:gd name="connsiteY5-2168" fmla="*/ 10382 h 10500"/>
              <a:gd name="connsiteX6-2169" fmla="*/ 10181 w 10550"/>
              <a:gd name="connsiteY6-2170" fmla="*/ 10055 h 10500"/>
              <a:gd name="connsiteX7-2171" fmla="*/ 10535 w 10550"/>
              <a:gd name="connsiteY7-2172" fmla="*/ 5331 h 10500"/>
              <a:gd name="connsiteX8-2173" fmla="*/ 9994 w 10550"/>
              <a:gd name="connsiteY8-2174" fmla="*/ 435 h 10500"/>
              <a:gd name="connsiteX0-2175" fmla="*/ 9994 w 10550"/>
              <a:gd name="connsiteY0-2176" fmla="*/ 435 h 10528"/>
              <a:gd name="connsiteX1-2177" fmla="*/ 5233 w 10550"/>
              <a:gd name="connsiteY1-2178" fmla="*/ 100 h 10528"/>
              <a:gd name="connsiteX2-2179" fmla="*/ 500 w 10550"/>
              <a:gd name="connsiteY2-2180" fmla="*/ 538 h 10528"/>
              <a:gd name="connsiteX3-2181" fmla="*/ 10 w 10550"/>
              <a:gd name="connsiteY3-2182" fmla="*/ 5063 h 10528"/>
              <a:gd name="connsiteX4-2183" fmla="*/ 666 w 10550"/>
              <a:gd name="connsiteY4-2184" fmla="*/ 10213 h 10528"/>
              <a:gd name="connsiteX5-2185" fmla="*/ 5331 w 10550"/>
              <a:gd name="connsiteY5-2186" fmla="*/ 10382 h 10528"/>
              <a:gd name="connsiteX6-2187" fmla="*/ 10181 w 10550"/>
              <a:gd name="connsiteY6-2188" fmla="*/ 10055 h 10528"/>
              <a:gd name="connsiteX7-2189" fmla="*/ 10535 w 10550"/>
              <a:gd name="connsiteY7-2190" fmla="*/ 5331 h 10528"/>
              <a:gd name="connsiteX8-2191" fmla="*/ 9994 w 10550"/>
              <a:gd name="connsiteY8-2192" fmla="*/ 435 h 10528"/>
              <a:gd name="connsiteX0-2193" fmla="*/ 9991 w 10547"/>
              <a:gd name="connsiteY0-2194" fmla="*/ 435 h 10528"/>
              <a:gd name="connsiteX1-2195" fmla="*/ 5230 w 10547"/>
              <a:gd name="connsiteY1-2196" fmla="*/ 100 h 10528"/>
              <a:gd name="connsiteX2-2197" fmla="*/ 497 w 10547"/>
              <a:gd name="connsiteY2-2198" fmla="*/ 538 h 10528"/>
              <a:gd name="connsiteX3-2199" fmla="*/ 7 w 10547"/>
              <a:gd name="connsiteY3-2200" fmla="*/ 5063 h 10528"/>
              <a:gd name="connsiteX4-2201" fmla="*/ 663 w 10547"/>
              <a:gd name="connsiteY4-2202" fmla="*/ 10213 h 10528"/>
              <a:gd name="connsiteX5-2203" fmla="*/ 5328 w 10547"/>
              <a:gd name="connsiteY5-2204" fmla="*/ 10382 h 10528"/>
              <a:gd name="connsiteX6-2205" fmla="*/ 10178 w 10547"/>
              <a:gd name="connsiteY6-2206" fmla="*/ 10055 h 10528"/>
              <a:gd name="connsiteX7-2207" fmla="*/ 10532 w 10547"/>
              <a:gd name="connsiteY7-2208" fmla="*/ 5331 h 10528"/>
              <a:gd name="connsiteX8-2209" fmla="*/ 9991 w 10547"/>
              <a:gd name="connsiteY8-2210" fmla="*/ 435 h 10528"/>
              <a:gd name="connsiteX0-2211" fmla="*/ 9999 w 10555"/>
              <a:gd name="connsiteY0-2212" fmla="*/ 435 h 10528"/>
              <a:gd name="connsiteX1-2213" fmla="*/ 5238 w 10555"/>
              <a:gd name="connsiteY1-2214" fmla="*/ 100 h 10528"/>
              <a:gd name="connsiteX2-2215" fmla="*/ 481 w 10555"/>
              <a:gd name="connsiteY2-2216" fmla="*/ 559 h 10528"/>
              <a:gd name="connsiteX3-2217" fmla="*/ 15 w 10555"/>
              <a:gd name="connsiteY3-2218" fmla="*/ 5063 h 10528"/>
              <a:gd name="connsiteX4-2219" fmla="*/ 671 w 10555"/>
              <a:gd name="connsiteY4-2220" fmla="*/ 10213 h 10528"/>
              <a:gd name="connsiteX5-2221" fmla="*/ 5336 w 10555"/>
              <a:gd name="connsiteY5-2222" fmla="*/ 10382 h 10528"/>
              <a:gd name="connsiteX6-2223" fmla="*/ 10186 w 10555"/>
              <a:gd name="connsiteY6-2224" fmla="*/ 10055 h 10528"/>
              <a:gd name="connsiteX7-2225" fmla="*/ 10540 w 10555"/>
              <a:gd name="connsiteY7-2226" fmla="*/ 5331 h 10528"/>
              <a:gd name="connsiteX8-2227" fmla="*/ 9999 w 10555"/>
              <a:gd name="connsiteY8-2228" fmla="*/ 435 h 10528"/>
              <a:gd name="connsiteX0-2229" fmla="*/ 9999 w 10555"/>
              <a:gd name="connsiteY0-2230" fmla="*/ 457 h 10550"/>
              <a:gd name="connsiteX1-2231" fmla="*/ 5238 w 10555"/>
              <a:gd name="connsiteY1-2232" fmla="*/ 122 h 10550"/>
              <a:gd name="connsiteX2-2233" fmla="*/ 481 w 10555"/>
              <a:gd name="connsiteY2-2234" fmla="*/ 581 h 10550"/>
              <a:gd name="connsiteX3-2235" fmla="*/ 15 w 10555"/>
              <a:gd name="connsiteY3-2236" fmla="*/ 5085 h 10550"/>
              <a:gd name="connsiteX4-2237" fmla="*/ 671 w 10555"/>
              <a:gd name="connsiteY4-2238" fmla="*/ 10235 h 10550"/>
              <a:gd name="connsiteX5-2239" fmla="*/ 5336 w 10555"/>
              <a:gd name="connsiteY5-2240" fmla="*/ 10404 h 10550"/>
              <a:gd name="connsiteX6-2241" fmla="*/ 10186 w 10555"/>
              <a:gd name="connsiteY6-2242" fmla="*/ 10077 h 10550"/>
              <a:gd name="connsiteX7-2243" fmla="*/ 10540 w 10555"/>
              <a:gd name="connsiteY7-2244" fmla="*/ 5353 h 10550"/>
              <a:gd name="connsiteX8-2245" fmla="*/ 9999 w 10555"/>
              <a:gd name="connsiteY8-2246" fmla="*/ 457 h 10550"/>
              <a:gd name="connsiteX0-2247" fmla="*/ 9987 w 10555"/>
              <a:gd name="connsiteY0-2248" fmla="*/ 409 h 10566"/>
              <a:gd name="connsiteX1-2249" fmla="*/ 5238 w 10555"/>
              <a:gd name="connsiteY1-2250" fmla="*/ 138 h 10566"/>
              <a:gd name="connsiteX2-2251" fmla="*/ 481 w 10555"/>
              <a:gd name="connsiteY2-2252" fmla="*/ 597 h 10566"/>
              <a:gd name="connsiteX3-2253" fmla="*/ 15 w 10555"/>
              <a:gd name="connsiteY3-2254" fmla="*/ 5101 h 10566"/>
              <a:gd name="connsiteX4-2255" fmla="*/ 671 w 10555"/>
              <a:gd name="connsiteY4-2256" fmla="*/ 10251 h 10566"/>
              <a:gd name="connsiteX5-2257" fmla="*/ 5336 w 10555"/>
              <a:gd name="connsiteY5-2258" fmla="*/ 10420 h 10566"/>
              <a:gd name="connsiteX6-2259" fmla="*/ 10186 w 10555"/>
              <a:gd name="connsiteY6-2260" fmla="*/ 10093 h 10566"/>
              <a:gd name="connsiteX7-2261" fmla="*/ 10540 w 10555"/>
              <a:gd name="connsiteY7-2262" fmla="*/ 5369 h 10566"/>
              <a:gd name="connsiteX8-2263" fmla="*/ 9987 w 10555"/>
              <a:gd name="connsiteY8-2264" fmla="*/ 409 h 10566"/>
              <a:gd name="connsiteX0-2265" fmla="*/ 9987 w 10555"/>
              <a:gd name="connsiteY0-2266" fmla="*/ 409 h 10566"/>
              <a:gd name="connsiteX1-2267" fmla="*/ 5238 w 10555"/>
              <a:gd name="connsiteY1-2268" fmla="*/ 138 h 10566"/>
              <a:gd name="connsiteX2-2269" fmla="*/ 481 w 10555"/>
              <a:gd name="connsiteY2-2270" fmla="*/ 597 h 10566"/>
              <a:gd name="connsiteX3-2271" fmla="*/ 15 w 10555"/>
              <a:gd name="connsiteY3-2272" fmla="*/ 5101 h 10566"/>
              <a:gd name="connsiteX4-2273" fmla="*/ 671 w 10555"/>
              <a:gd name="connsiteY4-2274" fmla="*/ 10251 h 10566"/>
              <a:gd name="connsiteX5-2275" fmla="*/ 5336 w 10555"/>
              <a:gd name="connsiteY5-2276" fmla="*/ 10420 h 10566"/>
              <a:gd name="connsiteX6-2277" fmla="*/ 10186 w 10555"/>
              <a:gd name="connsiteY6-2278" fmla="*/ 10093 h 10566"/>
              <a:gd name="connsiteX7-2279" fmla="*/ 10540 w 10555"/>
              <a:gd name="connsiteY7-2280" fmla="*/ 5369 h 10566"/>
              <a:gd name="connsiteX8-2281" fmla="*/ 9987 w 10555"/>
              <a:gd name="connsiteY8-2282" fmla="*/ 409 h 10566"/>
              <a:gd name="connsiteX0-2283" fmla="*/ 9987 w 10555"/>
              <a:gd name="connsiteY0-2284" fmla="*/ 409 h 10566"/>
              <a:gd name="connsiteX1-2285" fmla="*/ 5238 w 10555"/>
              <a:gd name="connsiteY1-2286" fmla="*/ 138 h 10566"/>
              <a:gd name="connsiteX2-2287" fmla="*/ 481 w 10555"/>
              <a:gd name="connsiteY2-2288" fmla="*/ 597 h 10566"/>
              <a:gd name="connsiteX3-2289" fmla="*/ 15 w 10555"/>
              <a:gd name="connsiteY3-2290" fmla="*/ 5101 h 10566"/>
              <a:gd name="connsiteX4-2291" fmla="*/ 671 w 10555"/>
              <a:gd name="connsiteY4-2292" fmla="*/ 10251 h 10566"/>
              <a:gd name="connsiteX5-2293" fmla="*/ 5336 w 10555"/>
              <a:gd name="connsiteY5-2294" fmla="*/ 10420 h 10566"/>
              <a:gd name="connsiteX6-2295" fmla="*/ 10186 w 10555"/>
              <a:gd name="connsiteY6-2296" fmla="*/ 10093 h 10566"/>
              <a:gd name="connsiteX7-2297" fmla="*/ 10540 w 10555"/>
              <a:gd name="connsiteY7-2298" fmla="*/ 5369 h 10566"/>
              <a:gd name="connsiteX8-2299" fmla="*/ 9987 w 10555"/>
              <a:gd name="connsiteY8-2300" fmla="*/ 409 h 10566"/>
              <a:gd name="connsiteX0-2301" fmla="*/ 9987 w 10547"/>
              <a:gd name="connsiteY0-2302" fmla="*/ 409 h 10564"/>
              <a:gd name="connsiteX1-2303" fmla="*/ 5238 w 10547"/>
              <a:gd name="connsiteY1-2304" fmla="*/ 138 h 10564"/>
              <a:gd name="connsiteX2-2305" fmla="*/ 481 w 10547"/>
              <a:gd name="connsiteY2-2306" fmla="*/ 597 h 10564"/>
              <a:gd name="connsiteX3-2307" fmla="*/ 15 w 10547"/>
              <a:gd name="connsiteY3-2308" fmla="*/ 5101 h 10564"/>
              <a:gd name="connsiteX4-2309" fmla="*/ 671 w 10547"/>
              <a:gd name="connsiteY4-2310" fmla="*/ 10251 h 10564"/>
              <a:gd name="connsiteX5-2311" fmla="*/ 5336 w 10547"/>
              <a:gd name="connsiteY5-2312" fmla="*/ 10420 h 10564"/>
              <a:gd name="connsiteX6-2313" fmla="*/ 10150 w 10547"/>
              <a:gd name="connsiteY6-2314" fmla="*/ 10136 h 10564"/>
              <a:gd name="connsiteX7-2315" fmla="*/ 10540 w 10547"/>
              <a:gd name="connsiteY7-2316" fmla="*/ 5369 h 10564"/>
              <a:gd name="connsiteX8-2317" fmla="*/ 9987 w 10547"/>
              <a:gd name="connsiteY8-2318" fmla="*/ 409 h 10564"/>
              <a:gd name="connsiteX0-2319" fmla="*/ 9987 w 10547"/>
              <a:gd name="connsiteY0-2320" fmla="*/ 454 h 10609"/>
              <a:gd name="connsiteX1-2321" fmla="*/ 5238 w 10547"/>
              <a:gd name="connsiteY1-2322" fmla="*/ 76 h 10609"/>
              <a:gd name="connsiteX2-2323" fmla="*/ 481 w 10547"/>
              <a:gd name="connsiteY2-2324" fmla="*/ 642 h 10609"/>
              <a:gd name="connsiteX3-2325" fmla="*/ 15 w 10547"/>
              <a:gd name="connsiteY3-2326" fmla="*/ 5146 h 10609"/>
              <a:gd name="connsiteX4-2327" fmla="*/ 671 w 10547"/>
              <a:gd name="connsiteY4-2328" fmla="*/ 10296 h 10609"/>
              <a:gd name="connsiteX5-2329" fmla="*/ 5336 w 10547"/>
              <a:gd name="connsiteY5-2330" fmla="*/ 10465 h 10609"/>
              <a:gd name="connsiteX6-2331" fmla="*/ 10150 w 10547"/>
              <a:gd name="connsiteY6-2332" fmla="*/ 10181 h 10609"/>
              <a:gd name="connsiteX7-2333" fmla="*/ 10540 w 10547"/>
              <a:gd name="connsiteY7-2334" fmla="*/ 5414 h 10609"/>
              <a:gd name="connsiteX8-2335" fmla="*/ 9987 w 10547"/>
              <a:gd name="connsiteY8-2336" fmla="*/ 454 h 10609"/>
              <a:gd name="connsiteX0-2337" fmla="*/ 9981 w 10541"/>
              <a:gd name="connsiteY0-2338" fmla="*/ 454 h 10623"/>
              <a:gd name="connsiteX1-2339" fmla="*/ 5232 w 10541"/>
              <a:gd name="connsiteY1-2340" fmla="*/ 76 h 10623"/>
              <a:gd name="connsiteX2-2341" fmla="*/ 475 w 10541"/>
              <a:gd name="connsiteY2-2342" fmla="*/ 642 h 10623"/>
              <a:gd name="connsiteX3-2343" fmla="*/ 9 w 10541"/>
              <a:gd name="connsiteY3-2344" fmla="*/ 5146 h 10623"/>
              <a:gd name="connsiteX4-2345" fmla="*/ 570 w 10541"/>
              <a:gd name="connsiteY4-2346" fmla="*/ 10317 h 10623"/>
              <a:gd name="connsiteX5-2347" fmla="*/ 5330 w 10541"/>
              <a:gd name="connsiteY5-2348" fmla="*/ 10465 h 10623"/>
              <a:gd name="connsiteX6-2349" fmla="*/ 10144 w 10541"/>
              <a:gd name="connsiteY6-2350" fmla="*/ 10181 h 10623"/>
              <a:gd name="connsiteX7-2351" fmla="*/ 10534 w 10541"/>
              <a:gd name="connsiteY7-2352" fmla="*/ 5414 h 10623"/>
              <a:gd name="connsiteX8-2353" fmla="*/ 9981 w 10541"/>
              <a:gd name="connsiteY8-2354" fmla="*/ 454 h 106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203" y="connsiteY6-204"/>
              </a:cxn>
              <a:cxn ang="0">
                <a:pos x="connsiteX7-359" y="connsiteY7-360"/>
              </a:cxn>
              <a:cxn ang="0">
                <a:pos x="connsiteX8-553" y="connsiteY8-554"/>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121615" tIns="60808" rIns="121615" bIns="60808" numCol="1" anchor="t" anchorCtr="0" compatLnSpc="1"/>
          <a:lstStyle/>
          <a:p>
            <a:pPr marL="0" marR="0" lvl="0" indent="0" algn="l" defTabSz="1216092"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895" b="0" i="0" u="none" strike="noStrike" kern="0" cap="none" spc="0" normalizeH="0" baseline="0" noProof="0" dirty="0">
              <a:ln>
                <a:noFill/>
              </a:ln>
              <a:solidFill>
                <a:srgbClr val="000000"/>
              </a:solidFill>
              <a:effectLst/>
              <a:uLnTx/>
              <a:uFillTx/>
              <a:latin typeface="Arial"/>
              <a:ea typeface="+mn-ea"/>
              <a:cs typeface="Arial" panose="020B0604020202020204"/>
              <a:sym typeface="Arial" panose="020B0604020202020204"/>
            </a:endParaRPr>
          </a:p>
        </p:txBody>
      </p:sp>
    </p:spTree>
    <p:extLst>
      <p:ext uri="{BB962C8B-B14F-4D97-AF65-F5344CB8AC3E}">
        <p14:creationId xmlns:p14="http://schemas.microsoft.com/office/powerpoint/2010/main" val="8571454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73160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9"/>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046" indent="0" algn="ctr">
              <a:buNone/>
              <a:defRPr>
                <a:solidFill>
                  <a:schemeClr val="tx1">
                    <a:tint val="75000"/>
                  </a:schemeClr>
                </a:solidFill>
              </a:defRPr>
            </a:lvl2pPr>
            <a:lvl3pPr marL="1216092" indent="0" algn="ctr">
              <a:buNone/>
              <a:defRPr>
                <a:solidFill>
                  <a:schemeClr val="tx1">
                    <a:tint val="75000"/>
                  </a:schemeClr>
                </a:solidFill>
              </a:defRPr>
            </a:lvl3pPr>
            <a:lvl4pPr marL="1824137" indent="0" algn="ctr">
              <a:buNone/>
              <a:defRPr>
                <a:solidFill>
                  <a:schemeClr val="tx1">
                    <a:tint val="75000"/>
                  </a:schemeClr>
                </a:solidFill>
              </a:defRPr>
            </a:lvl4pPr>
            <a:lvl5pPr marL="2432182" indent="0" algn="ctr">
              <a:buNone/>
              <a:defRPr>
                <a:solidFill>
                  <a:schemeClr val="tx1">
                    <a:tint val="75000"/>
                  </a:schemeClr>
                </a:solidFill>
              </a:defRPr>
            </a:lvl5pPr>
            <a:lvl6pPr marL="3040228" indent="0" algn="ctr">
              <a:buNone/>
              <a:defRPr>
                <a:solidFill>
                  <a:schemeClr val="tx1">
                    <a:tint val="75000"/>
                  </a:schemeClr>
                </a:solidFill>
              </a:defRPr>
            </a:lvl6pPr>
            <a:lvl7pPr marL="3648274" indent="0" algn="ctr">
              <a:buNone/>
              <a:defRPr>
                <a:solidFill>
                  <a:schemeClr val="tx1">
                    <a:tint val="75000"/>
                  </a:schemeClr>
                </a:solidFill>
              </a:defRPr>
            </a:lvl7pPr>
            <a:lvl8pPr marL="4256320" indent="0" algn="ctr">
              <a:buNone/>
              <a:defRPr>
                <a:solidFill>
                  <a:schemeClr val="tx1">
                    <a:tint val="75000"/>
                  </a:schemeClr>
                </a:solidFill>
              </a:defRPr>
            </a:lvl8pPr>
            <a:lvl9pPr marL="486436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7CAB675-0451-46BA-B838-2996E7357EA3}"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3/17/2022</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2A664AD2-069D-416A-AF7A-E600FA375D8A}"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89694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6126"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63A1C593-65D0-4073-BCC9-577B9352EA97}" type="datetimeFigureOut">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3/17/2022</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Footer Placeholder 4"/>
          <p:cNvSpPr>
            <a:spLocks noGrp="1"/>
          </p:cNvSpPr>
          <p:nvPr>
            <p:ph type="ftr" sz="quarter" idx="11"/>
          </p:nvPr>
        </p:nvSpPr>
        <p:spPr>
          <a:xfrm>
            <a:off x="4028609" y="6356353"/>
            <a:ext cx="4104620"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Slide Number Placeholder 5"/>
          <p:cNvSpPr>
            <a:spLocks noGrp="1"/>
          </p:cNvSpPr>
          <p:nvPr>
            <p:ph type="sldNum" sz="quarter" idx="12"/>
          </p:nvPr>
        </p:nvSpPr>
        <p:spPr>
          <a:xfrm>
            <a:off x="8589298" y="6356353"/>
            <a:ext cx="2736414" cy="365125"/>
          </a:xfrm>
        </p:spPr>
        <p:txBody>
          <a:bodyPr lIns="121917" tIns="60958" rIns="121917" bIns="60958"/>
          <a:lstStyle/>
          <a:p>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fld id="{9B618960-8005-486C-9A75-10CB2AAC16F9}" type="slidenum">
              <a:rPr kumimoji="0" lang="en-US" sz="1895"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1216092"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895"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7607720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61839"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3"/>
            <a:ext cx="12161853" cy="2247075"/>
          </a:xfrm>
          <a:prstGeom prst="rect">
            <a:avLst/>
          </a:prstGeom>
        </p:spPr>
      </p:pic>
    </p:spTree>
    <p:extLst>
      <p:ext uri="{BB962C8B-B14F-4D97-AF65-F5344CB8AC3E}">
        <p14:creationId xmlns:p14="http://schemas.microsoft.com/office/powerpoint/2010/main" val="31454451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2315884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822102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36382066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7265422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1248966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1223698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114"/>
        <p:cNvGrpSpPr/>
        <p:nvPr/>
      </p:nvGrpSpPr>
      <p:grpSpPr>
        <a:xfrm>
          <a:off x="0" y="0"/>
          <a:ext cx="0" cy="0"/>
          <a:chOff x="0" y="0"/>
          <a:chExt cx="0" cy="0"/>
        </a:xfrm>
      </p:grpSpPr>
      <p:sp>
        <p:nvSpPr>
          <p:cNvPr id="115" name="Google Shape;115;p6"/>
          <p:cNvSpPr/>
          <p:nvPr/>
        </p:nvSpPr>
        <p:spPr>
          <a:xfrm flipH="1">
            <a:off x="-4085457" y="1639447"/>
            <a:ext cx="18388106" cy="6223916"/>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6" name="Google Shape;116;p6"/>
          <p:cNvSpPr/>
          <p:nvPr/>
        </p:nvSpPr>
        <p:spPr>
          <a:xfrm>
            <a:off x="-1086639" y="3991167"/>
            <a:ext cx="14547620" cy="4689648"/>
          </a:xfrm>
          <a:custGeom>
            <a:avLst/>
            <a:gdLst/>
            <a:ahLst/>
            <a:cxn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117" name="Google Shape;117;p6"/>
          <p:cNvSpPr txBox="1">
            <a:spLocks noGrp="1"/>
          </p:cNvSpPr>
          <p:nvPr>
            <p:ph type="title"/>
          </p:nvPr>
        </p:nvSpPr>
        <p:spPr>
          <a:xfrm>
            <a:off x="957625" y="719328"/>
            <a:ext cx="10246588" cy="763600"/>
          </a:xfrm>
          <a:prstGeom prst="rect">
            <a:avLst/>
          </a:prstGeom>
        </p:spPr>
        <p:txBody>
          <a:bodyPr spcFirstLastPara="1" wrap="square" lIns="121705" tIns="121705" rIns="121705" bIns="121705" anchor="ctr" anchorCtr="0">
            <a:noAutofit/>
          </a:bodyPr>
          <a:lstStyle>
            <a:lvl1pPr lvl="0" algn="ctr" rtl="0">
              <a:spcBef>
                <a:spcPts val="0"/>
              </a:spcBef>
              <a:spcAft>
                <a:spcPts val="0"/>
              </a:spcAft>
              <a:buSzPts val="28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2275902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1108" y="593367"/>
            <a:ext cx="10259755" cy="763600"/>
          </a:xfrm>
          <a:prstGeom prst="rect">
            <a:avLst/>
          </a:prstGeom>
          <a:noFill/>
          <a:ln>
            <a:noFill/>
          </a:ln>
        </p:spPr>
        <p:txBody>
          <a:bodyPr spcFirstLastPara="1" wrap="square" lIns="121705" tIns="121705" rIns="121705" bIns="121705" anchor="t" anchorCtr="0">
            <a:noAutofit/>
          </a:bodyPr>
          <a:lstStyle>
            <a:lvl1pPr lvl="0" rtl="0">
              <a:spcBef>
                <a:spcPts val="0"/>
              </a:spcBef>
              <a:spcAft>
                <a:spcPts val="0"/>
              </a:spcAft>
              <a:buClr>
                <a:schemeClr val="lt2"/>
              </a:buClr>
              <a:buSzPts val="2800"/>
              <a:buFont typeface="Fredoka One"/>
              <a:buNone/>
              <a:defRPr sz="2800">
                <a:solidFill>
                  <a:schemeClr val="lt2"/>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951108" y="1536633"/>
            <a:ext cx="10259755" cy="4555200"/>
          </a:xfrm>
          <a:prstGeom prst="rect">
            <a:avLst/>
          </a:prstGeom>
          <a:noFill/>
          <a:ln>
            <a:noFill/>
          </a:ln>
        </p:spPr>
        <p:txBody>
          <a:bodyPr spcFirstLastPara="1" wrap="square" lIns="121705" tIns="121705" rIns="121705" bIns="121705" anchor="t" anchorCtr="0">
            <a:noAutofit/>
          </a:bodyPr>
          <a:lstStyle>
            <a:lvl1pPr marL="457200" lvl="0"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1pPr>
            <a:lvl2pPr marL="914400" lvl="1"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marL="1371600" lvl="2"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marL="1828800" lvl="3"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marL="2286000" lvl="4"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marL="2743200" lvl="5"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marL="3200400" lvl="6"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marL="3657600" lvl="7" indent="-3175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marL="4114800" lvl="8" indent="-317500">
              <a:lnSpc>
                <a:spcPct val="115000"/>
              </a:lnSpc>
              <a:spcBef>
                <a:spcPts val="1600"/>
              </a:spcBef>
              <a:spcAft>
                <a:spcPts val="160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a:endParaRPr/>
          </a:p>
        </p:txBody>
      </p:sp>
    </p:spTree>
  </p:cSld>
  <p:clrMap bg1="lt1" tx1="dk1" bg2="dk2" tx2="lt2" accent1="accent1" accent2="accent2" accent3="accent3" accent4="accent4" accent5="accent5" accent6="accent6" hlink="hlink" folHlink="folHlink"/>
  <p:sldLayoutIdLst>
    <p:sldLayoutId id="2147483652" r:id="rId1"/>
    <p:sldLayoutId id="2147483702" r:id="rId2"/>
    <p:sldLayoutId id="2147483701" r:id="rId3"/>
    <p:sldLayoutId id="2147483700" r:id="rId4"/>
    <p:sldLayoutId id="2147483699" r:id="rId5"/>
    <p:sldLayoutId id="2147483697" r:id="rId6"/>
    <p:sldLayoutId id="2147483696" r:id="rId7"/>
    <p:sldLayoutId id="2147483695" r:id="rId8"/>
    <p:sldLayoutId id="2147483694" r:id="rId9"/>
    <p:sldLayoutId id="2147483654" r:id="rId10"/>
    <p:sldLayoutId id="2147483658" r:id="rId11"/>
    <p:sldLayoutId id="2147483660" r:id="rId12"/>
    <p:sldLayoutId id="2147483679" r:id="rId13"/>
    <p:sldLayoutId id="2147483698" r:id="rId14"/>
  </p:sldLayoutIdLst>
  <mc:AlternateContent xmlns:mc="http://schemas.openxmlformats.org/markup-compatibility/2006" xmlns:p14="http://schemas.microsoft.com/office/powerpoint/2010/main">
    <mc:Choice Requires="p14">
      <p:transition p14:dur="25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extLst mod="1">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48616" y="719333"/>
            <a:ext cx="10264543" cy="637600"/>
          </a:xfrm>
          <a:prstGeom prst="rect">
            <a:avLst/>
          </a:prstGeom>
          <a:noFill/>
          <a:ln>
            <a:noFill/>
          </a:ln>
        </p:spPr>
        <p:txBody>
          <a:bodyPr spcFirstLastPara="1" wrap="square" lIns="121897" tIns="121897" rIns="121897" bIns="121897" anchor="ctr" anchorCtr="0">
            <a:noAutofit/>
          </a:bodyPr>
          <a:lstStyle>
            <a:lvl1pPr lvl="0" algn="ctr">
              <a:spcBef>
                <a:spcPts val="0"/>
              </a:spcBef>
              <a:spcAft>
                <a:spcPts val="0"/>
              </a:spcAft>
              <a:buClr>
                <a:schemeClr val="dk1"/>
              </a:buClr>
              <a:buSzPts val="2800"/>
              <a:buFont typeface="Kalam" panose="02000000000000000000"/>
              <a:buNone/>
              <a:defRPr sz="2800" b="1">
                <a:solidFill>
                  <a:schemeClr val="dk1"/>
                </a:solidFill>
                <a:latin typeface="Kalam" panose="02000000000000000000"/>
                <a:ea typeface="Kalam" panose="02000000000000000000"/>
                <a:cs typeface="Kalam" panose="02000000000000000000"/>
                <a:sym typeface="Kalam" panose="020000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948680" y="1583467"/>
            <a:ext cx="10264543" cy="4555200"/>
          </a:xfrm>
          <a:prstGeom prst="rect">
            <a:avLst/>
          </a:prstGeom>
          <a:noFill/>
          <a:ln>
            <a:noFill/>
          </a:ln>
        </p:spPr>
        <p:txBody>
          <a:bodyPr spcFirstLastPara="1" wrap="square" lIns="121897" tIns="121897" rIns="121897" bIns="121897" anchor="t" anchorCtr="0">
            <a:noAutofit/>
          </a:bodyPr>
          <a:lstStyle>
            <a:lvl1pPr marL="457200" lvl="0" indent="-342900">
              <a:lnSpc>
                <a:spcPct val="100000"/>
              </a:lnSpc>
              <a:spcBef>
                <a:spcPts val="0"/>
              </a:spcBef>
              <a:spcAft>
                <a:spcPts val="0"/>
              </a:spcAft>
              <a:buClr>
                <a:schemeClr val="dk1"/>
              </a:buClr>
              <a:buSzPts val="1800"/>
              <a:buFont typeface="Montserrat" panose="00000500000000000000"/>
              <a:buChar char="●"/>
              <a:defRPr sz="1800">
                <a:solidFill>
                  <a:schemeClr val="dk1"/>
                </a:solidFill>
                <a:latin typeface="Montserrat" panose="00000500000000000000"/>
                <a:ea typeface="Montserrat" panose="00000500000000000000"/>
                <a:cs typeface="Montserrat" panose="00000500000000000000"/>
                <a:sym typeface="Montserrat" panose="00000500000000000000"/>
              </a:defRPr>
            </a:lvl1pPr>
            <a:lvl2pPr marL="914400" lvl="1"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2pPr>
            <a:lvl3pPr marL="1371600" lvl="2"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3pPr>
            <a:lvl4pPr marL="1828800" lvl="3"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4pPr>
            <a:lvl5pPr marL="2286000" lvl="4"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5pPr>
            <a:lvl6pPr marL="2743200" lvl="5"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6pPr>
            <a:lvl7pPr marL="3200400" lvl="6"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7pPr>
            <a:lvl8pPr marL="3657600" lvl="7" indent="-317500">
              <a:lnSpc>
                <a:spcPct val="100000"/>
              </a:lnSpc>
              <a:spcBef>
                <a:spcPts val="1600"/>
              </a:spcBef>
              <a:spcAft>
                <a:spcPts val="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8pPr>
            <a:lvl9pPr marL="4114800" lvl="8" indent="-317500">
              <a:lnSpc>
                <a:spcPct val="100000"/>
              </a:lnSpc>
              <a:spcBef>
                <a:spcPts val="1600"/>
              </a:spcBef>
              <a:spcAft>
                <a:spcPts val="1600"/>
              </a:spcAft>
              <a:buClr>
                <a:schemeClr val="dk1"/>
              </a:buClr>
              <a:buSzPts val="1400"/>
              <a:buFont typeface="Montserrat" panose="00000500000000000000"/>
              <a:buChar char="■"/>
              <a:defRPr>
                <a:solidFill>
                  <a:schemeClr val="dk1"/>
                </a:solidFill>
                <a:latin typeface="Montserrat" panose="00000500000000000000"/>
                <a:ea typeface="Montserrat" panose="00000500000000000000"/>
                <a:cs typeface="Montserrat" panose="00000500000000000000"/>
                <a:sym typeface="Montserrat" panose="00000500000000000000"/>
              </a:defRPr>
            </a:lvl9pPr>
          </a:lstStyle>
          <a:p>
            <a:endParaRPr/>
          </a:p>
        </p:txBody>
      </p:sp>
    </p:spTree>
    <p:extLst>
      <p:ext uri="{BB962C8B-B14F-4D97-AF65-F5344CB8AC3E}">
        <p14:creationId xmlns:p14="http://schemas.microsoft.com/office/powerpoint/2010/main" val="4097197867"/>
      </p:ext>
    </p:extLst>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mc:AlternateContent xmlns:mc="http://schemas.openxmlformats.org/markup-compatibility/2006" xmlns:p14="http://schemas.microsoft.com/office/powerpoint/2010/main">
    <mc:Choice Requires="p14">
      <p:transition p14:dur="25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39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6" y="0"/>
            <a:ext cx="12157087" cy="6858000"/>
          </a:xfrm>
          <a:prstGeom prst="rect">
            <a:avLst/>
          </a:prstGeom>
        </p:spPr>
      </p:pic>
      <p:sp>
        <p:nvSpPr>
          <p:cNvPr id="5" name="Title 1"/>
          <p:cNvSpPr txBox="1">
            <a:spLocks/>
          </p:cNvSpPr>
          <p:nvPr/>
        </p:nvSpPr>
        <p:spPr>
          <a:xfrm>
            <a:off x="16042" y="2743200"/>
            <a:ext cx="7970839" cy="1371600"/>
          </a:xfrm>
          <a:prstGeom prst="rect">
            <a:avLst/>
          </a:prstGeom>
          <a:solidFill>
            <a:schemeClr val="bg1"/>
          </a:solidFill>
        </p:spPr>
        <p:txBody>
          <a:bodyPr vert="horz" lIns="121725" tIns="60862" rIns="121725" bIns="60862"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a:latin typeface="Arial" pitchFamily="34" charset="0"/>
                <a:ea typeface="Arial-Rounded" pitchFamily="34" charset="0"/>
                <a:cs typeface="Arial" pitchFamily="34" charset="0"/>
              </a:rPr>
              <a:t>TIẾNG VIỆT 2</a:t>
            </a:r>
          </a:p>
        </p:txBody>
      </p:sp>
    </p:spTree>
    <p:extLst>
      <p:ext uri="{BB962C8B-B14F-4D97-AF65-F5344CB8AC3E}">
        <p14:creationId xmlns:p14="http://schemas.microsoft.com/office/powerpoint/2010/main" val="309655379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36"/>
          <p:cNvSpPr/>
          <p:nvPr/>
        </p:nvSpPr>
        <p:spPr>
          <a:xfrm flipH="1">
            <a:off x="2256623" y="732567"/>
            <a:ext cx="7341873" cy="5055443"/>
          </a:xfrm>
          <a:custGeom>
            <a:avLst/>
            <a:gdLst/>
            <a:ahLst/>
            <a:cxn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FFFFFF">
              <a:alpha val="34640"/>
            </a:srgbClr>
          </a:solidFill>
          <a:ln>
            <a:noFill/>
          </a:ln>
        </p:spPr>
        <p:txBody>
          <a:bodyPr spcFirstLastPara="1" wrap="square" lIns="121705" tIns="121705" rIns="121705" bIns="121705" anchor="ctr" anchorCtr="0">
            <a:noAutofit/>
          </a:bodyPr>
          <a:lstStyle/>
          <a:p>
            <a:endParaRPr/>
          </a:p>
        </p:txBody>
      </p:sp>
      <p:sp>
        <p:nvSpPr>
          <p:cNvPr id="841" name="Google Shape;841;p36"/>
          <p:cNvSpPr txBox="1">
            <a:spLocks noGrp="1"/>
          </p:cNvSpPr>
          <p:nvPr>
            <p:ph type="title"/>
          </p:nvPr>
        </p:nvSpPr>
        <p:spPr>
          <a:xfrm>
            <a:off x="2256623" y="1737236"/>
            <a:ext cx="7264783" cy="1656400"/>
          </a:xfrm>
          <a:prstGeom prst="rect">
            <a:avLst/>
          </a:prstGeom>
        </p:spPr>
        <p:txBody>
          <a:bodyPr spcFirstLastPara="1" wrap="square" lIns="121705" tIns="121705" rIns="121705" bIns="121705" anchor="ctr" anchorCtr="0">
            <a:noAutofit/>
          </a:bodyPr>
          <a:lstStyle/>
          <a:p>
            <a:r>
              <a:rPr lang="en" b="1">
                <a:latin typeface="Arial-Rounded" pitchFamily="34" charset="0"/>
                <a:ea typeface="Arial-Rounded" pitchFamily="34" charset="0"/>
                <a:cs typeface="Arial-Rounded" pitchFamily="34" charset="0"/>
              </a:rPr>
              <a:t>Vận dụng</a:t>
            </a:r>
            <a:endParaRPr b="1">
              <a:latin typeface="Arial-Rounded" pitchFamily="34" charset="0"/>
              <a:ea typeface="Arial-Rounded" pitchFamily="34" charset="0"/>
              <a:cs typeface="Arial-Rounded" pitchFamily="34" charset="0"/>
            </a:endParaRPr>
          </a:p>
        </p:txBody>
      </p:sp>
      <p:sp>
        <p:nvSpPr>
          <p:cNvPr id="843" name="Google Shape;843;p36"/>
          <p:cNvSpPr/>
          <p:nvPr/>
        </p:nvSpPr>
        <p:spPr>
          <a:xfrm>
            <a:off x="4141995" y="-1336733"/>
            <a:ext cx="11272" cy="15833"/>
          </a:xfrm>
          <a:custGeom>
            <a:avLst/>
            <a:gdLst/>
            <a:ahLst/>
            <a:cxnLst/>
            <a:rect l="l" t="t" r="r" b="b"/>
            <a:pathLst>
              <a:path w="339" h="475" extrusionOk="0">
                <a:moveTo>
                  <a:pt x="109" y="1"/>
                </a:moveTo>
                <a:cubicBezTo>
                  <a:pt x="95" y="1"/>
                  <a:pt x="82" y="1"/>
                  <a:pt x="68" y="14"/>
                </a:cubicBezTo>
                <a:cubicBezTo>
                  <a:pt x="14" y="41"/>
                  <a:pt x="0" y="96"/>
                  <a:pt x="27" y="136"/>
                </a:cubicBezTo>
                <a:cubicBezTo>
                  <a:pt x="54" y="177"/>
                  <a:pt x="68" y="231"/>
                  <a:pt x="95" y="271"/>
                </a:cubicBezTo>
                <a:cubicBezTo>
                  <a:pt x="109" y="312"/>
                  <a:pt x="122" y="353"/>
                  <a:pt x="136" y="407"/>
                </a:cubicBezTo>
                <a:cubicBezTo>
                  <a:pt x="149" y="420"/>
                  <a:pt x="163" y="447"/>
                  <a:pt x="190" y="461"/>
                </a:cubicBezTo>
                <a:cubicBezTo>
                  <a:pt x="203" y="474"/>
                  <a:pt x="230" y="474"/>
                  <a:pt x="257" y="474"/>
                </a:cubicBezTo>
                <a:cubicBezTo>
                  <a:pt x="312" y="447"/>
                  <a:pt x="339" y="407"/>
                  <a:pt x="325" y="353"/>
                </a:cubicBezTo>
                <a:cubicBezTo>
                  <a:pt x="284" y="244"/>
                  <a:pt x="244" y="136"/>
                  <a:pt x="190" y="41"/>
                </a:cubicBezTo>
                <a:cubicBezTo>
                  <a:pt x="176" y="14"/>
                  <a:pt x="136" y="1"/>
                  <a:pt x="109"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4" name="Google Shape;844;p36"/>
          <p:cNvSpPr/>
          <p:nvPr/>
        </p:nvSpPr>
        <p:spPr>
          <a:xfrm>
            <a:off x="4157291" y="-1338533"/>
            <a:ext cx="9476" cy="12567"/>
          </a:xfrm>
          <a:custGeom>
            <a:avLst/>
            <a:gdLst/>
            <a:ahLst/>
            <a:cxnLst/>
            <a:rect l="l" t="t" r="r" b="b"/>
            <a:pathLst>
              <a:path w="285" h="377" extrusionOk="0">
                <a:moveTo>
                  <a:pt x="95" y="1"/>
                </a:moveTo>
                <a:cubicBezTo>
                  <a:pt x="82" y="1"/>
                  <a:pt x="68" y="1"/>
                  <a:pt x="55" y="14"/>
                </a:cubicBezTo>
                <a:cubicBezTo>
                  <a:pt x="14" y="28"/>
                  <a:pt x="0" y="82"/>
                  <a:pt x="27" y="109"/>
                </a:cubicBezTo>
                <a:cubicBezTo>
                  <a:pt x="68" y="177"/>
                  <a:pt x="95" y="231"/>
                  <a:pt x="122" y="298"/>
                </a:cubicBezTo>
                <a:lnTo>
                  <a:pt x="122" y="325"/>
                </a:lnTo>
                <a:cubicBezTo>
                  <a:pt x="136" y="339"/>
                  <a:pt x="149" y="353"/>
                  <a:pt x="163" y="366"/>
                </a:cubicBezTo>
                <a:cubicBezTo>
                  <a:pt x="170" y="373"/>
                  <a:pt x="180" y="376"/>
                  <a:pt x="190" y="376"/>
                </a:cubicBezTo>
                <a:cubicBezTo>
                  <a:pt x="200" y="376"/>
                  <a:pt x="210" y="373"/>
                  <a:pt x="217" y="366"/>
                </a:cubicBezTo>
                <a:cubicBezTo>
                  <a:pt x="257" y="353"/>
                  <a:pt x="285" y="312"/>
                  <a:pt x="271" y="285"/>
                </a:cubicBezTo>
                <a:cubicBezTo>
                  <a:pt x="244" y="190"/>
                  <a:pt x="203" y="109"/>
                  <a:pt x="163" y="41"/>
                </a:cubicBezTo>
                <a:cubicBezTo>
                  <a:pt x="149" y="14"/>
                  <a:pt x="122" y="1"/>
                  <a:pt x="95"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5" name="Google Shape;845;p36"/>
          <p:cNvSpPr/>
          <p:nvPr/>
        </p:nvSpPr>
        <p:spPr>
          <a:xfrm>
            <a:off x="4176177" y="-1324100"/>
            <a:ext cx="11272" cy="12567"/>
          </a:xfrm>
          <a:custGeom>
            <a:avLst/>
            <a:gdLst/>
            <a:ahLst/>
            <a:cxnLst/>
            <a:rect l="l" t="t" r="r" b="b"/>
            <a:pathLst>
              <a:path w="339" h="377" extrusionOk="0">
                <a:moveTo>
                  <a:pt x="95" y="1"/>
                </a:moveTo>
                <a:cubicBezTo>
                  <a:pt x="82" y="1"/>
                  <a:pt x="55" y="14"/>
                  <a:pt x="41" y="28"/>
                </a:cubicBezTo>
                <a:cubicBezTo>
                  <a:pt x="1" y="68"/>
                  <a:pt x="1" y="123"/>
                  <a:pt x="41" y="150"/>
                </a:cubicBezTo>
                <a:cubicBezTo>
                  <a:pt x="68" y="177"/>
                  <a:pt x="95" y="204"/>
                  <a:pt x="109" y="231"/>
                </a:cubicBezTo>
                <a:cubicBezTo>
                  <a:pt x="136" y="258"/>
                  <a:pt x="150" y="271"/>
                  <a:pt x="163" y="298"/>
                </a:cubicBezTo>
                <a:lnTo>
                  <a:pt x="163" y="312"/>
                </a:lnTo>
                <a:cubicBezTo>
                  <a:pt x="163" y="339"/>
                  <a:pt x="177" y="353"/>
                  <a:pt x="204" y="366"/>
                </a:cubicBezTo>
                <a:cubicBezTo>
                  <a:pt x="210" y="373"/>
                  <a:pt x="221" y="376"/>
                  <a:pt x="232" y="376"/>
                </a:cubicBezTo>
                <a:cubicBezTo>
                  <a:pt x="244" y="376"/>
                  <a:pt x="258" y="373"/>
                  <a:pt x="271" y="366"/>
                </a:cubicBezTo>
                <a:cubicBezTo>
                  <a:pt x="298" y="366"/>
                  <a:pt x="312" y="353"/>
                  <a:pt x="325" y="325"/>
                </a:cubicBezTo>
                <a:cubicBezTo>
                  <a:pt x="339" y="298"/>
                  <a:pt x="339" y="285"/>
                  <a:pt x="325" y="258"/>
                </a:cubicBezTo>
                <a:cubicBezTo>
                  <a:pt x="312" y="217"/>
                  <a:pt x="285" y="177"/>
                  <a:pt x="271" y="136"/>
                </a:cubicBezTo>
                <a:cubicBezTo>
                  <a:pt x="244" y="95"/>
                  <a:pt x="204" y="68"/>
                  <a:pt x="163" y="28"/>
                </a:cubicBezTo>
                <a:cubicBezTo>
                  <a:pt x="150" y="14"/>
                  <a:pt x="122" y="1"/>
                  <a:pt x="95"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6" name="Google Shape;846;p36"/>
          <p:cNvSpPr/>
          <p:nvPr/>
        </p:nvSpPr>
        <p:spPr>
          <a:xfrm>
            <a:off x="3962473" y="-1366033"/>
            <a:ext cx="11605" cy="13167"/>
          </a:xfrm>
          <a:custGeom>
            <a:avLst/>
            <a:gdLst/>
            <a:ahLst/>
            <a:cxnLst/>
            <a:rect l="l" t="t" r="r" b="b"/>
            <a:pathLst>
              <a:path w="349" h="395" extrusionOk="0">
                <a:moveTo>
                  <a:pt x="82" y="0"/>
                </a:moveTo>
                <a:cubicBezTo>
                  <a:pt x="68" y="0"/>
                  <a:pt x="55" y="0"/>
                  <a:pt x="41" y="14"/>
                </a:cubicBezTo>
                <a:cubicBezTo>
                  <a:pt x="27" y="14"/>
                  <a:pt x="14" y="27"/>
                  <a:pt x="14" y="54"/>
                </a:cubicBezTo>
                <a:cubicBezTo>
                  <a:pt x="0" y="68"/>
                  <a:pt x="0" y="82"/>
                  <a:pt x="14" y="109"/>
                </a:cubicBezTo>
                <a:cubicBezTo>
                  <a:pt x="82" y="190"/>
                  <a:pt x="136" y="271"/>
                  <a:pt x="176" y="352"/>
                </a:cubicBezTo>
                <a:cubicBezTo>
                  <a:pt x="194" y="383"/>
                  <a:pt x="219" y="395"/>
                  <a:pt x="245" y="395"/>
                </a:cubicBezTo>
                <a:cubicBezTo>
                  <a:pt x="298" y="395"/>
                  <a:pt x="348" y="340"/>
                  <a:pt x="312" y="285"/>
                </a:cubicBezTo>
                <a:cubicBezTo>
                  <a:pt x="258" y="190"/>
                  <a:pt x="203" y="109"/>
                  <a:pt x="149" y="27"/>
                </a:cubicBezTo>
                <a:cubicBezTo>
                  <a:pt x="136" y="14"/>
                  <a:pt x="122" y="0"/>
                  <a:pt x="95" y="0"/>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7" name="Google Shape;847;p36"/>
          <p:cNvSpPr/>
          <p:nvPr/>
        </p:nvSpPr>
        <p:spPr>
          <a:xfrm>
            <a:off x="3983156" y="-1359900"/>
            <a:ext cx="12203" cy="13467"/>
          </a:xfrm>
          <a:custGeom>
            <a:avLst/>
            <a:gdLst/>
            <a:ahLst/>
            <a:cxnLst/>
            <a:rect l="l" t="t" r="r" b="b"/>
            <a:pathLst>
              <a:path w="367" h="404" extrusionOk="0">
                <a:moveTo>
                  <a:pt x="110" y="0"/>
                </a:moveTo>
                <a:cubicBezTo>
                  <a:pt x="105" y="0"/>
                  <a:pt x="100" y="2"/>
                  <a:pt x="96" y="6"/>
                </a:cubicBezTo>
                <a:cubicBezTo>
                  <a:pt x="69" y="6"/>
                  <a:pt x="55" y="6"/>
                  <a:pt x="28" y="19"/>
                </a:cubicBezTo>
                <a:cubicBezTo>
                  <a:pt x="14" y="33"/>
                  <a:pt x="1" y="60"/>
                  <a:pt x="14" y="87"/>
                </a:cubicBezTo>
                <a:cubicBezTo>
                  <a:pt x="14" y="101"/>
                  <a:pt x="14" y="128"/>
                  <a:pt x="28" y="141"/>
                </a:cubicBezTo>
                <a:lnTo>
                  <a:pt x="96" y="222"/>
                </a:lnTo>
                <a:cubicBezTo>
                  <a:pt x="136" y="276"/>
                  <a:pt x="163" y="317"/>
                  <a:pt x="204" y="371"/>
                </a:cubicBezTo>
                <a:cubicBezTo>
                  <a:pt x="214" y="391"/>
                  <a:pt x="245" y="403"/>
                  <a:pt x="278" y="403"/>
                </a:cubicBezTo>
                <a:cubicBezTo>
                  <a:pt x="289" y="403"/>
                  <a:pt x="301" y="402"/>
                  <a:pt x="312" y="398"/>
                </a:cubicBezTo>
                <a:cubicBezTo>
                  <a:pt x="353" y="371"/>
                  <a:pt x="366" y="317"/>
                  <a:pt x="339" y="276"/>
                </a:cubicBezTo>
                <a:cubicBezTo>
                  <a:pt x="285" y="195"/>
                  <a:pt x="217" y="101"/>
                  <a:pt x="150" y="19"/>
                </a:cubicBezTo>
                <a:cubicBezTo>
                  <a:pt x="140" y="10"/>
                  <a:pt x="124" y="0"/>
                  <a:pt x="110" y="0"/>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8" name="Google Shape;848;p36"/>
          <p:cNvSpPr/>
          <p:nvPr/>
        </p:nvSpPr>
        <p:spPr>
          <a:xfrm>
            <a:off x="4005666" y="-1338066"/>
            <a:ext cx="11272" cy="15100"/>
          </a:xfrm>
          <a:custGeom>
            <a:avLst/>
            <a:gdLst/>
            <a:ahLst/>
            <a:cxnLst/>
            <a:rect l="l" t="t" r="r" b="b"/>
            <a:pathLst>
              <a:path w="339" h="453" extrusionOk="0">
                <a:moveTo>
                  <a:pt x="122" y="0"/>
                </a:moveTo>
                <a:cubicBezTo>
                  <a:pt x="109" y="0"/>
                  <a:pt x="82" y="0"/>
                  <a:pt x="68" y="14"/>
                </a:cubicBezTo>
                <a:cubicBezTo>
                  <a:pt x="14" y="41"/>
                  <a:pt x="0" y="109"/>
                  <a:pt x="27" y="163"/>
                </a:cubicBezTo>
                <a:cubicBezTo>
                  <a:pt x="55" y="217"/>
                  <a:pt x="82" y="257"/>
                  <a:pt x="109" y="311"/>
                </a:cubicBezTo>
                <a:cubicBezTo>
                  <a:pt x="109" y="339"/>
                  <a:pt x="122" y="366"/>
                  <a:pt x="136" y="379"/>
                </a:cubicBezTo>
                <a:cubicBezTo>
                  <a:pt x="136" y="406"/>
                  <a:pt x="149" y="433"/>
                  <a:pt x="176" y="447"/>
                </a:cubicBezTo>
                <a:cubicBezTo>
                  <a:pt x="194" y="447"/>
                  <a:pt x="212" y="453"/>
                  <a:pt x="230" y="453"/>
                </a:cubicBezTo>
                <a:cubicBezTo>
                  <a:pt x="239" y="453"/>
                  <a:pt x="248" y="451"/>
                  <a:pt x="257" y="447"/>
                </a:cubicBezTo>
                <a:cubicBezTo>
                  <a:pt x="312" y="433"/>
                  <a:pt x="339" y="379"/>
                  <a:pt x="325" y="325"/>
                </a:cubicBezTo>
                <a:cubicBezTo>
                  <a:pt x="298" y="230"/>
                  <a:pt x="257" y="136"/>
                  <a:pt x="217" y="54"/>
                </a:cubicBezTo>
                <a:cubicBezTo>
                  <a:pt x="190" y="14"/>
                  <a:pt x="163" y="0"/>
                  <a:pt x="122" y="0"/>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49" name="Google Shape;849;p36"/>
          <p:cNvSpPr/>
          <p:nvPr/>
        </p:nvSpPr>
        <p:spPr>
          <a:xfrm>
            <a:off x="3986780" y="-1330400"/>
            <a:ext cx="9476" cy="9333"/>
          </a:xfrm>
          <a:custGeom>
            <a:avLst/>
            <a:gdLst/>
            <a:ahLst/>
            <a:cxnLst/>
            <a:rect l="l" t="t" r="r" b="b"/>
            <a:pathLst>
              <a:path w="285" h="280" extrusionOk="0">
                <a:moveTo>
                  <a:pt x="95" y="0"/>
                </a:moveTo>
                <a:cubicBezTo>
                  <a:pt x="68" y="0"/>
                  <a:pt x="41" y="0"/>
                  <a:pt x="27" y="27"/>
                </a:cubicBezTo>
                <a:cubicBezTo>
                  <a:pt x="14" y="41"/>
                  <a:pt x="0" y="54"/>
                  <a:pt x="0" y="81"/>
                </a:cubicBezTo>
                <a:cubicBezTo>
                  <a:pt x="0" y="95"/>
                  <a:pt x="14" y="122"/>
                  <a:pt x="27" y="136"/>
                </a:cubicBezTo>
                <a:lnTo>
                  <a:pt x="135" y="257"/>
                </a:lnTo>
                <a:cubicBezTo>
                  <a:pt x="151" y="273"/>
                  <a:pt x="167" y="280"/>
                  <a:pt x="186" y="280"/>
                </a:cubicBezTo>
                <a:cubicBezTo>
                  <a:pt x="199" y="280"/>
                  <a:pt x="213" y="277"/>
                  <a:pt x="230" y="271"/>
                </a:cubicBezTo>
                <a:cubicBezTo>
                  <a:pt x="271" y="244"/>
                  <a:pt x="284" y="203"/>
                  <a:pt x="257" y="163"/>
                </a:cubicBezTo>
                <a:cubicBezTo>
                  <a:pt x="217" y="122"/>
                  <a:pt x="190" y="68"/>
                  <a:pt x="149" y="27"/>
                </a:cubicBezTo>
                <a:cubicBezTo>
                  <a:pt x="135" y="14"/>
                  <a:pt x="108" y="0"/>
                  <a:pt x="95" y="0"/>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50" name="Google Shape;850;p36"/>
          <p:cNvSpPr/>
          <p:nvPr/>
        </p:nvSpPr>
        <p:spPr>
          <a:xfrm>
            <a:off x="3897667" y="-1390400"/>
            <a:ext cx="9443" cy="9933"/>
          </a:xfrm>
          <a:custGeom>
            <a:avLst/>
            <a:gdLst/>
            <a:ahLst/>
            <a:cxnLst/>
            <a:rect l="l" t="t" r="r" b="b"/>
            <a:pathLst>
              <a:path w="284" h="298" extrusionOk="0">
                <a:moveTo>
                  <a:pt x="82" y="1"/>
                </a:moveTo>
                <a:cubicBezTo>
                  <a:pt x="69" y="1"/>
                  <a:pt x="55" y="1"/>
                  <a:pt x="42" y="14"/>
                </a:cubicBezTo>
                <a:cubicBezTo>
                  <a:pt x="14" y="28"/>
                  <a:pt x="1" y="68"/>
                  <a:pt x="28" y="109"/>
                </a:cubicBezTo>
                <a:cubicBezTo>
                  <a:pt x="55" y="150"/>
                  <a:pt x="96" y="217"/>
                  <a:pt x="123" y="271"/>
                </a:cubicBezTo>
                <a:cubicBezTo>
                  <a:pt x="134" y="290"/>
                  <a:pt x="152" y="297"/>
                  <a:pt x="171" y="297"/>
                </a:cubicBezTo>
                <a:cubicBezTo>
                  <a:pt x="223" y="297"/>
                  <a:pt x="284" y="243"/>
                  <a:pt x="244" y="204"/>
                </a:cubicBezTo>
                <a:cubicBezTo>
                  <a:pt x="217" y="136"/>
                  <a:pt x="177" y="82"/>
                  <a:pt x="136" y="28"/>
                </a:cubicBezTo>
                <a:cubicBezTo>
                  <a:pt x="123" y="14"/>
                  <a:pt x="109" y="1"/>
                  <a:pt x="82"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51" name="Google Shape;851;p36"/>
          <p:cNvSpPr/>
          <p:nvPr/>
        </p:nvSpPr>
        <p:spPr>
          <a:xfrm>
            <a:off x="3908940" y="-1393567"/>
            <a:ext cx="11272" cy="11533"/>
          </a:xfrm>
          <a:custGeom>
            <a:avLst/>
            <a:gdLst/>
            <a:ahLst/>
            <a:cxnLst/>
            <a:rect l="l" t="t" r="r" b="b"/>
            <a:pathLst>
              <a:path w="339" h="346" extrusionOk="0">
                <a:moveTo>
                  <a:pt x="81" y="1"/>
                </a:moveTo>
                <a:cubicBezTo>
                  <a:pt x="68" y="1"/>
                  <a:pt x="41" y="14"/>
                  <a:pt x="27" y="28"/>
                </a:cubicBezTo>
                <a:cubicBezTo>
                  <a:pt x="0" y="55"/>
                  <a:pt x="0" y="109"/>
                  <a:pt x="27" y="136"/>
                </a:cubicBezTo>
                <a:cubicBezTo>
                  <a:pt x="81" y="190"/>
                  <a:pt x="136" y="258"/>
                  <a:pt x="190" y="326"/>
                </a:cubicBezTo>
                <a:cubicBezTo>
                  <a:pt x="210" y="339"/>
                  <a:pt x="230" y="346"/>
                  <a:pt x="251" y="346"/>
                </a:cubicBezTo>
                <a:cubicBezTo>
                  <a:pt x="271" y="346"/>
                  <a:pt x="291" y="339"/>
                  <a:pt x="311" y="326"/>
                </a:cubicBezTo>
                <a:cubicBezTo>
                  <a:pt x="325" y="312"/>
                  <a:pt x="325" y="285"/>
                  <a:pt x="338" y="272"/>
                </a:cubicBezTo>
                <a:cubicBezTo>
                  <a:pt x="325" y="245"/>
                  <a:pt x="325" y="231"/>
                  <a:pt x="311" y="217"/>
                </a:cubicBezTo>
                <a:cubicBezTo>
                  <a:pt x="257" y="150"/>
                  <a:pt x="203" y="82"/>
                  <a:pt x="136" y="28"/>
                </a:cubicBezTo>
                <a:cubicBezTo>
                  <a:pt x="122" y="14"/>
                  <a:pt x="108" y="1"/>
                  <a:pt x="81"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52" name="Google Shape;852;p36"/>
          <p:cNvSpPr/>
          <p:nvPr/>
        </p:nvSpPr>
        <p:spPr>
          <a:xfrm>
            <a:off x="3916587" y="-1368300"/>
            <a:ext cx="11738" cy="14933"/>
          </a:xfrm>
          <a:custGeom>
            <a:avLst/>
            <a:gdLst/>
            <a:ahLst/>
            <a:cxnLst/>
            <a:rect l="l" t="t" r="r" b="b"/>
            <a:pathLst>
              <a:path w="353" h="448" extrusionOk="0">
                <a:moveTo>
                  <a:pt x="95" y="1"/>
                </a:moveTo>
                <a:cubicBezTo>
                  <a:pt x="81" y="1"/>
                  <a:pt x="68" y="1"/>
                  <a:pt x="54" y="14"/>
                </a:cubicBezTo>
                <a:cubicBezTo>
                  <a:pt x="14" y="41"/>
                  <a:pt x="0" y="95"/>
                  <a:pt x="14" y="136"/>
                </a:cubicBezTo>
                <a:cubicBezTo>
                  <a:pt x="68" y="217"/>
                  <a:pt x="122" y="312"/>
                  <a:pt x="163" y="407"/>
                </a:cubicBezTo>
                <a:cubicBezTo>
                  <a:pt x="180" y="433"/>
                  <a:pt x="209" y="448"/>
                  <a:pt x="238" y="448"/>
                </a:cubicBezTo>
                <a:cubicBezTo>
                  <a:pt x="254" y="448"/>
                  <a:pt x="270" y="443"/>
                  <a:pt x="284" y="434"/>
                </a:cubicBezTo>
                <a:cubicBezTo>
                  <a:pt x="339" y="407"/>
                  <a:pt x="352" y="353"/>
                  <a:pt x="325" y="312"/>
                </a:cubicBezTo>
                <a:cubicBezTo>
                  <a:pt x="284" y="217"/>
                  <a:pt x="230" y="136"/>
                  <a:pt x="176" y="41"/>
                </a:cubicBezTo>
                <a:cubicBezTo>
                  <a:pt x="163" y="14"/>
                  <a:pt x="136" y="1"/>
                  <a:pt x="95" y="1"/>
                </a:cubicBezTo>
                <a:close/>
              </a:path>
            </a:pathLst>
          </a:custGeom>
          <a:solidFill>
            <a:srgbClr val="FEFEFE"/>
          </a:solidFill>
          <a:ln>
            <a:noFill/>
          </a:ln>
        </p:spPr>
        <p:txBody>
          <a:bodyPr spcFirstLastPara="1" wrap="square" lIns="121705" tIns="121705" rIns="121705" bIns="121705" anchor="ctr" anchorCtr="0">
            <a:noAutofit/>
          </a:bodyPr>
          <a:lstStyle/>
          <a:p>
            <a:endParaRPr/>
          </a:p>
        </p:txBody>
      </p:sp>
      <p:sp>
        <p:nvSpPr>
          <p:cNvPr id="853" name="Google Shape;853;p36"/>
          <p:cNvSpPr/>
          <p:nvPr/>
        </p:nvSpPr>
        <p:spPr>
          <a:xfrm>
            <a:off x="3912963" y="-1304233"/>
            <a:ext cx="499" cy="33"/>
          </a:xfrm>
          <a:custGeom>
            <a:avLst/>
            <a:gdLst/>
            <a:ahLst/>
            <a:cxnLst/>
            <a:rect l="l" t="t" r="r" b="b"/>
            <a:pathLst>
              <a:path w="15" h="1" extrusionOk="0">
                <a:moveTo>
                  <a:pt x="15" y="0"/>
                </a:moveTo>
                <a:lnTo>
                  <a:pt x="1" y="0"/>
                </a:lnTo>
                <a:lnTo>
                  <a:pt x="1" y="0"/>
                </a:lnTo>
                <a:close/>
              </a:path>
            </a:pathLst>
          </a:custGeom>
          <a:solidFill>
            <a:srgbClr val="EC8D7F"/>
          </a:solidFill>
          <a:ln>
            <a:noFill/>
          </a:ln>
        </p:spPr>
        <p:txBody>
          <a:bodyPr spcFirstLastPara="1" wrap="square" lIns="121705" tIns="121705" rIns="121705" bIns="121705" anchor="ctr" anchorCtr="0">
            <a:noAutofit/>
          </a:bodyPr>
          <a:lstStyle/>
          <a:p>
            <a:endParaRPr/>
          </a:p>
        </p:txBody>
      </p:sp>
      <p:grpSp>
        <p:nvGrpSpPr>
          <p:cNvPr id="854" name="Google Shape;854;p36"/>
          <p:cNvGrpSpPr/>
          <p:nvPr/>
        </p:nvGrpSpPr>
        <p:grpSpPr>
          <a:xfrm>
            <a:off x="8045713" y="2747167"/>
            <a:ext cx="3489801" cy="3679749"/>
            <a:chOff x="5699225" y="1848700"/>
            <a:chExt cx="2623842" cy="2759812"/>
          </a:xfrm>
        </p:grpSpPr>
        <p:sp>
          <p:nvSpPr>
            <p:cNvPr id="855" name="Google Shape;855;p36"/>
            <p:cNvSpPr/>
            <p:nvPr/>
          </p:nvSpPr>
          <p:spPr>
            <a:xfrm>
              <a:off x="5699225" y="1848700"/>
              <a:ext cx="2623842" cy="2759812"/>
            </a:xfrm>
            <a:custGeom>
              <a:avLst/>
              <a:gdLst/>
              <a:ahLst/>
              <a:cxnLst/>
              <a:rect l="l" t="t" r="r" b="b"/>
              <a:pathLst>
                <a:path w="33693" h="35439" extrusionOk="0">
                  <a:moveTo>
                    <a:pt x="27496" y="5535"/>
                  </a:moveTo>
                  <a:cubicBezTo>
                    <a:pt x="27496" y="5589"/>
                    <a:pt x="27509" y="5643"/>
                    <a:pt x="27509" y="5698"/>
                  </a:cubicBezTo>
                  <a:lnTo>
                    <a:pt x="27509" y="5765"/>
                  </a:lnTo>
                  <a:cubicBezTo>
                    <a:pt x="27387" y="5873"/>
                    <a:pt x="27266" y="5982"/>
                    <a:pt x="27130" y="6131"/>
                  </a:cubicBezTo>
                  <a:cubicBezTo>
                    <a:pt x="26968" y="6279"/>
                    <a:pt x="26819" y="6455"/>
                    <a:pt x="26684" y="6631"/>
                  </a:cubicBezTo>
                  <a:cubicBezTo>
                    <a:pt x="26616" y="6604"/>
                    <a:pt x="26535" y="6563"/>
                    <a:pt x="26467" y="6550"/>
                  </a:cubicBezTo>
                  <a:cubicBezTo>
                    <a:pt x="26630" y="6455"/>
                    <a:pt x="26792" y="6347"/>
                    <a:pt x="26927" y="6212"/>
                  </a:cubicBezTo>
                  <a:cubicBezTo>
                    <a:pt x="27103" y="6049"/>
                    <a:pt x="27252" y="5873"/>
                    <a:pt x="27387" y="5684"/>
                  </a:cubicBezTo>
                  <a:cubicBezTo>
                    <a:pt x="27428" y="5630"/>
                    <a:pt x="27469" y="5576"/>
                    <a:pt x="27496" y="5535"/>
                  </a:cubicBezTo>
                  <a:close/>
                  <a:moveTo>
                    <a:pt x="25398" y="1"/>
                  </a:moveTo>
                  <a:cubicBezTo>
                    <a:pt x="25358" y="1"/>
                    <a:pt x="25317" y="1"/>
                    <a:pt x="25263" y="14"/>
                  </a:cubicBezTo>
                  <a:cubicBezTo>
                    <a:pt x="25060" y="42"/>
                    <a:pt x="24871" y="163"/>
                    <a:pt x="24762" y="353"/>
                  </a:cubicBezTo>
                  <a:cubicBezTo>
                    <a:pt x="24654" y="529"/>
                    <a:pt x="24614" y="732"/>
                    <a:pt x="24668" y="935"/>
                  </a:cubicBezTo>
                  <a:cubicBezTo>
                    <a:pt x="24695" y="1043"/>
                    <a:pt x="24722" y="1151"/>
                    <a:pt x="24735" y="1259"/>
                  </a:cubicBezTo>
                  <a:cubicBezTo>
                    <a:pt x="24221" y="1368"/>
                    <a:pt x="23761" y="1692"/>
                    <a:pt x="23490" y="2152"/>
                  </a:cubicBezTo>
                  <a:cubicBezTo>
                    <a:pt x="23382" y="2328"/>
                    <a:pt x="23301" y="2518"/>
                    <a:pt x="23233" y="2734"/>
                  </a:cubicBezTo>
                  <a:cubicBezTo>
                    <a:pt x="23152" y="2991"/>
                    <a:pt x="23125" y="3275"/>
                    <a:pt x="23166" y="3560"/>
                  </a:cubicBezTo>
                  <a:cubicBezTo>
                    <a:pt x="23233" y="3857"/>
                    <a:pt x="23423" y="4128"/>
                    <a:pt x="23693" y="4290"/>
                  </a:cubicBezTo>
                  <a:cubicBezTo>
                    <a:pt x="23869" y="4385"/>
                    <a:pt x="24059" y="4439"/>
                    <a:pt x="24262" y="4439"/>
                  </a:cubicBezTo>
                  <a:lnTo>
                    <a:pt x="24302" y="4439"/>
                  </a:lnTo>
                  <a:cubicBezTo>
                    <a:pt x="24221" y="4615"/>
                    <a:pt x="24167" y="4818"/>
                    <a:pt x="24153" y="5021"/>
                  </a:cubicBezTo>
                  <a:cubicBezTo>
                    <a:pt x="24126" y="5319"/>
                    <a:pt x="24153" y="5616"/>
                    <a:pt x="24248" y="5900"/>
                  </a:cubicBezTo>
                  <a:cubicBezTo>
                    <a:pt x="24356" y="6171"/>
                    <a:pt x="24532" y="6415"/>
                    <a:pt x="24776" y="6577"/>
                  </a:cubicBezTo>
                  <a:cubicBezTo>
                    <a:pt x="24438" y="6672"/>
                    <a:pt x="24099" y="6794"/>
                    <a:pt x="23761" y="6942"/>
                  </a:cubicBezTo>
                  <a:cubicBezTo>
                    <a:pt x="23044" y="7294"/>
                    <a:pt x="22340" y="7700"/>
                    <a:pt x="21677" y="8174"/>
                  </a:cubicBezTo>
                  <a:cubicBezTo>
                    <a:pt x="21068" y="8593"/>
                    <a:pt x="20432" y="9094"/>
                    <a:pt x="19729" y="9676"/>
                  </a:cubicBezTo>
                  <a:cubicBezTo>
                    <a:pt x="19255" y="10068"/>
                    <a:pt x="18768" y="10501"/>
                    <a:pt x="18267" y="10961"/>
                  </a:cubicBezTo>
                  <a:cubicBezTo>
                    <a:pt x="18308" y="10812"/>
                    <a:pt x="18335" y="10663"/>
                    <a:pt x="18349" y="10488"/>
                  </a:cubicBezTo>
                  <a:cubicBezTo>
                    <a:pt x="18403" y="10149"/>
                    <a:pt x="18457" y="9811"/>
                    <a:pt x="18497" y="9459"/>
                  </a:cubicBezTo>
                  <a:cubicBezTo>
                    <a:pt x="18511" y="9324"/>
                    <a:pt x="18552" y="9013"/>
                    <a:pt x="18552" y="9013"/>
                  </a:cubicBezTo>
                  <a:cubicBezTo>
                    <a:pt x="18552" y="8999"/>
                    <a:pt x="18565" y="8891"/>
                    <a:pt x="18565" y="8891"/>
                  </a:cubicBezTo>
                  <a:cubicBezTo>
                    <a:pt x="18592" y="8769"/>
                    <a:pt x="18606" y="8634"/>
                    <a:pt x="18619" y="8512"/>
                  </a:cubicBezTo>
                  <a:cubicBezTo>
                    <a:pt x="18646" y="8025"/>
                    <a:pt x="18254" y="7619"/>
                    <a:pt x="17767" y="7619"/>
                  </a:cubicBezTo>
                  <a:cubicBezTo>
                    <a:pt x="17713" y="7619"/>
                    <a:pt x="17659" y="7619"/>
                    <a:pt x="17604" y="7632"/>
                  </a:cubicBezTo>
                  <a:cubicBezTo>
                    <a:pt x="17483" y="7660"/>
                    <a:pt x="17361" y="7673"/>
                    <a:pt x="17239" y="7700"/>
                  </a:cubicBezTo>
                  <a:lnTo>
                    <a:pt x="17009" y="7727"/>
                  </a:lnTo>
                  <a:cubicBezTo>
                    <a:pt x="16779" y="7768"/>
                    <a:pt x="16549" y="7822"/>
                    <a:pt x="16332" y="7862"/>
                  </a:cubicBezTo>
                  <a:cubicBezTo>
                    <a:pt x="15845" y="7971"/>
                    <a:pt x="15372" y="8120"/>
                    <a:pt x="14912" y="8295"/>
                  </a:cubicBezTo>
                  <a:cubicBezTo>
                    <a:pt x="14682" y="8390"/>
                    <a:pt x="14452" y="8498"/>
                    <a:pt x="14235" y="8620"/>
                  </a:cubicBezTo>
                  <a:cubicBezTo>
                    <a:pt x="14019" y="8742"/>
                    <a:pt x="13816" y="8891"/>
                    <a:pt x="13626" y="9040"/>
                  </a:cubicBezTo>
                  <a:cubicBezTo>
                    <a:pt x="13572" y="8959"/>
                    <a:pt x="13504" y="8877"/>
                    <a:pt x="13437" y="8810"/>
                  </a:cubicBezTo>
                  <a:cubicBezTo>
                    <a:pt x="13207" y="8553"/>
                    <a:pt x="12896" y="8377"/>
                    <a:pt x="12557" y="8323"/>
                  </a:cubicBezTo>
                  <a:cubicBezTo>
                    <a:pt x="12490" y="8309"/>
                    <a:pt x="12422" y="8309"/>
                    <a:pt x="12341" y="8309"/>
                  </a:cubicBezTo>
                  <a:cubicBezTo>
                    <a:pt x="12111" y="8309"/>
                    <a:pt x="11867" y="8363"/>
                    <a:pt x="11651" y="8471"/>
                  </a:cubicBezTo>
                  <a:cubicBezTo>
                    <a:pt x="11177" y="8715"/>
                    <a:pt x="10771" y="9067"/>
                    <a:pt x="10460" y="9500"/>
                  </a:cubicBezTo>
                  <a:cubicBezTo>
                    <a:pt x="10392" y="9594"/>
                    <a:pt x="10338" y="9703"/>
                    <a:pt x="10298" y="9824"/>
                  </a:cubicBezTo>
                  <a:cubicBezTo>
                    <a:pt x="10271" y="9892"/>
                    <a:pt x="10243" y="9960"/>
                    <a:pt x="10230" y="10027"/>
                  </a:cubicBezTo>
                  <a:cubicBezTo>
                    <a:pt x="10203" y="10122"/>
                    <a:pt x="10203" y="10230"/>
                    <a:pt x="10203" y="10325"/>
                  </a:cubicBezTo>
                  <a:cubicBezTo>
                    <a:pt x="10203" y="10501"/>
                    <a:pt x="10230" y="10677"/>
                    <a:pt x="10284" y="10839"/>
                  </a:cubicBezTo>
                  <a:cubicBezTo>
                    <a:pt x="10338" y="10988"/>
                    <a:pt x="10406" y="11137"/>
                    <a:pt x="10487" y="11286"/>
                  </a:cubicBezTo>
                  <a:cubicBezTo>
                    <a:pt x="10568" y="11408"/>
                    <a:pt x="10649" y="11529"/>
                    <a:pt x="10731" y="11638"/>
                  </a:cubicBezTo>
                  <a:cubicBezTo>
                    <a:pt x="10339" y="11558"/>
                    <a:pt x="9936" y="11517"/>
                    <a:pt x="9534" y="11517"/>
                  </a:cubicBezTo>
                  <a:cubicBezTo>
                    <a:pt x="9185" y="11517"/>
                    <a:pt x="8837" y="11548"/>
                    <a:pt x="8498" y="11611"/>
                  </a:cubicBezTo>
                  <a:cubicBezTo>
                    <a:pt x="8254" y="11665"/>
                    <a:pt x="8011" y="11732"/>
                    <a:pt x="7781" y="11814"/>
                  </a:cubicBezTo>
                  <a:cubicBezTo>
                    <a:pt x="7537" y="11895"/>
                    <a:pt x="7307" y="11989"/>
                    <a:pt x="7091" y="12111"/>
                  </a:cubicBezTo>
                  <a:cubicBezTo>
                    <a:pt x="6644" y="12355"/>
                    <a:pt x="6238" y="12666"/>
                    <a:pt x="5886" y="13031"/>
                  </a:cubicBezTo>
                  <a:cubicBezTo>
                    <a:pt x="5548" y="13370"/>
                    <a:pt x="5250" y="13762"/>
                    <a:pt x="5007" y="14195"/>
                  </a:cubicBezTo>
                  <a:cubicBezTo>
                    <a:pt x="4777" y="14587"/>
                    <a:pt x="4601" y="15020"/>
                    <a:pt x="4479" y="15467"/>
                  </a:cubicBezTo>
                  <a:lnTo>
                    <a:pt x="4182" y="15386"/>
                  </a:lnTo>
                  <a:cubicBezTo>
                    <a:pt x="4127" y="15359"/>
                    <a:pt x="4060" y="15359"/>
                    <a:pt x="4006" y="15345"/>
                  </a:cubicBezTo>
                  <a:lnTo>
                    <a:pt x="3924" y="15345"/>
                  </a:lnTo>
                  <a:cubicBezTo>
                    <a:pt x="3776" y="15345"/>
                    <a:pt x="3627" y="15386"/>
                    <a:pt x="3505" y="15467"/>
                  </a:cubicBezTo>
                  <a:cubicBezTo>
                    <a:pt x="3086" y="15724"/>
                    <a:pt x="2734" y="16076"/>
                    <a:pt x="2490" y="16509"/>
                  </a:cubicBezTo>
                  <a:cubicBezTo>
                    <a:pt x="2260" y="16901"/>
                    <a:pt x="2071" y="17307"/>
                    <a:pt x="1935" y="17740"/>
                  </a:cubicBezTo>
                  <a:cubicBezTo>
                    <a:pt x="1597" y="18728"/>
                    <a:pt x="1489" y="19783"/>
                    <a:pt x="1624" y="20812"/>
                  </a:cubicBezTo>
                  <a:cubicBezTo>
                    <a:pt x="1651" y="21069"/>
                    <a:pt x="1705" y="21312"/>
                    <a:pt x="1787" y="21556"/>
                  </a:cubicBezTo>
                  <a:cubicBezTo>
                    <a:pt x="1800" y="21569"/>
                    <a:pt x="1800" y="21597"/>
                    <a:pt x="1814" y="21610"/>
                  </a:cubicBezTo>
                  <a:cubicBezTo>
                    <a:pt x="1489" y="21867"/>
                    <a:pt x="1205" y="22178"/>
                    <a:pt x="1002" y="22530"/>
                  </a:cubicBezTo>
                  <a:cubicBezTo>
                    <a:pt x="772" y="22923"/>
                    <a:pt x="582" y="23342"/>
                    <a:pt x="447" y="23775"/>
                  </a:cubicBezTo>
                  <a:cubicBezTo>
                    <a:pt x="109" y="24763"/>
                    <a:pt x="0" y="25805"/>
                    <a:pt x="136" y="26847"/>
                  </a:cubicBezTo>
                  <a:cubicBezTo>
                    <a:pt x="163" y="27090"/>
                    <a:pt x="217" y="27334"/>
                    <a:pt x="298" y="27564"/>
                  </a:cubicBezTo>
                  <a:cubicBezTo>
                    <a:pt x="393" y="27848"/>
                    <a:pt x="636" y="28051"/>
                    <a:pt x="921" y="28091"/>
                  </a:cubicBezTo>
                  <a:lnTo>
                    <a:pt x="1895" y="28362"/>
                  </a:lnTo>
                  <a:cubicBezTo>
                    <a:pt x="1895" y="28389"/>
                    <a:pt x="1895" y="28430"/>
                    <a:pt x="1895" y="28470"/>
                  </a:cubicBezTo>
                  <a:cubicBezTo>
                    <a:pt x="1922" y="28646"/>
                    <a:pt x="2003" y="28822"/>
                    <a:pt x="2125" y="28957"/>
                  </a:cubicBezTo>
                  <a:cubicBezTo>
                    <a:pt x="2436" y="29269"/>
                    <a:pt x="2774" y="29526"/>
                    <a:pt x="3167" y="29729"/>
                  </a:cubicBezTo>
                  <a:cubicBezTo>
                    <a:pt x="3559" y="29932"/>
                    <a:pt x="3965" y="30094"/>
                    <a:pt x="4398" y="30216"/>
                  </a:cubicBezTo>
                  <a:cubicBezTo>
                    <a:pt x="4817" y="30338"/>
                    <a:pt x="5264" y="30432"/>
                    <a:pt x="5697" y="30473"/>
                  </a:cubicBezTo>
                  <a:cubicBezTo>
                    <a:pt x="5995" y="30514"/>
                    <a:pt x="6279" y="30527"/>
                    <a:pt x="6577" y="30527"/>
                  </a:cubicBezTo>
                  <a:cubicBezTo>
                    <a:pt x="6698" y="30527"/>
                    <a:pt x="6834" y="30527"/>
                    <a:pt x="6955" y="30514"/>
                  </a:cubicBezTo>
                  <a:cubicBezTo>
                    <a:pt x="7118" y="30514"/>
                    <a:pt x="7294" y="30486"/>
                    <a:pt x="7456" y="30459"/>
                  </a:cubicBezTo>
                  <a:cubicBezTo>
                    <a:pt x="7551" y="30446"/>
                    <a:pt x="7645" y="30405"/>
                    <a:pt x="7727" y="30365"/>
                  </a:cubicBezTo>
                  <a:cubicBezTo>
                    <a:pt x="7889" y="30284"/>
                    <a:pt x="8011" y="30148"/>
                    <a:pt x="8092" y="29986"/>
                  </a:cubicBezTo>
                  <a:lnTo>
                    <a:pt x="16332" y="32164"/>
                  </a:lnTo>
                  <a:lnTo>
                    <a:pt x="16387" y="32178"/>
                  </a:lnTo>
                  <a:lnTo>
                    <a:pt x="20879" y="33355"/>
                  </a:lnTo>
                  <a:cubicBezTo>
                    <a:pt x="20879" y="33369"/>
                    <a:pt x="20879" y="33369"/>
                    <a:pt x="20879" y="33382"/>
                  </a:cubicBezTo>
                  <a:cubicBezTo>
                    <a:pt x="20906" y="33558"/>
                    <a:pt x="20974" y="33734"/>
                    <a:pt x="21109" y="33869"/>
                  </a:cubicBezTo>
                  <a:cubicBezTo>
                    <a:pt x="21407" y="34180"/>
                    <a:pt x="21758" y="34438"/>
                    <a:pt x="22137" y="34641"/>
                  </a:cubicBezTo>
                  <a:cubicBezTo>
                    <a:pt x="22530" y="34843"/>
                    <a:pt x="22949" y="35006"/>
                    <a:pt x="23382" y="35128"/>
                  </a:cubicBezTo>
                  <a:cubicBezTo>
                    <a:pt x="23802" y="35249"/>
                    <a:pt x="24235" y="35344"/>
                    <a:pt x="24681" y="35385"/>
                  </a:cubicBezTo>
                  <a:cubicBezTo>
                    <a:pt x="24965" y="35425"/>
                    <a:pt x="25263" y="35439"/>
                    <a:pt x="25561" y="35439"/>
                  </a:cubicBezTo>
                  <a:cubicBezTo>
                    <a:pt x="25682" y="35439"/>
                    <a:pt x="25818" y="35439"/>
                    <a:pt x="25940" y="35425"/>
                  </a:cubicBezTo>
                  <a:cubicBezTo>
                    <a:pt x="26102" y="35425"/>
                    <a:pt x="26278" y="35412"/>
                    <a:pt x="26440" y="35371"/>
                  </a:cubicBezTo>
                  <a:cubicBezTo>
                    <a:pt x="26535" y="35358"/>
                    <a:pt x="26630" y="35331"/>
                    <a:pt x="26711" y="35276"/>
                  </a:cubicBezTo>
                  <a:cubicBezTo>
                    <a:pt x="26846" y="35209"/>
                    <a:pt x="26954" y="35101"/>
                    <a:pt x="27022" y="34979"/>
                  </a:cubicBezTo>
                  <a:lnTo>
                    <a:pt x="27902" y="35209"/>
                  </a:lnTo>
                  <a:cubicBezTo>
                    <a:pt x="27969" y="35236"/>
                    <a:pt x="28050" y="35249"/>
                    <a:pt x="28118" y="35249"/>
                  </a:cubicBezTo>
                  <a:cubicBezTo>
                    <a:pt x="28307" y="35249"/>
                    <a:pt x="28497" y="35182"/>
                    <a:pt x="28646" y="35046"/>
                  </a:cubicBezTo>
                  <a:lnTo>
                    <a:pt x="28659" y="35033"/>
                  </a:lnTo>
                  <a:cubicBezTo>
                    <a:pt x="28849" y="34857"/>
                    <a:pt x="29011" y="34681"/>
                    <a:pt x="29160" y="34478"/>
                  </a:cubicBezTo>
                  <a:cubicBezTo>
                    <a:pt x="29309" y="34275"/>
                    <a:pt x="29444" y="34072"/>
                    <a:pt x="29552" y="33842"/>
                  </a:cubicBezTo>
                  <a:cubicBezTo>
                    <a:pt x="29769" y="33423"/>
                    <a:pt x="29945" y="32963"/>
                    <a:pt x="30053" y="32489"/>
                  </a:cubicBezTo>
                  <a:cubicBezTo>
                    <a:pt x="30175" y="32056"/>
                    <a:pt x="30256" y="31610"/>
                    <a:pt x="30297" y="31149"/>
                  </a:cubicBezTo>
                  <a:cubicBezTo>
                    <a:pt x="30364" y="30581"/>
                    <a:pt x="30351" y="30013"/>
                    <a:pt x="30256" y="29445"/>
                  </a:cubicBezTo>
                  <a:cubicBezTo>
                    <a:pt x="30229" y="29309"/>
                    <a:pt x="30188" y="29160"/>
                    <a:pt x="30148" y="29025"/>
                  </a:cubicBezTo>
                  <a:lnTo>
                    <a:pt x="30148" y="28998"/>
                  </a:lnTo>
                  <a:cubicBezTo>
                    <a:pt x="30324" y="28836"/>
                    <a:pt x="30486" y="28646"/>
                    <a:pt x="30635" y="28443"/>
                  </a:cubicBezTo>
                  <a:cubicBezTo>
                    <a:pt x="30784" y="28254"/>
                    <a:pt x="30919" y="28037"/>
                    <a:pt x="31027" y="27821"/>
                  </a:cubicBezTo>
                  <a:cubicBezTo>
                    <a:pt x="31257" y="27388"/>
                    <a:pt x="31420" y="26941"/>
                    <a:pt x="31541" y="26468"/>
                  </a:cubicBezTo>
                  <a:cubicBezTo>
                    <a:pt x="31650" y="26021"/>
                    <a:pt x="31731" y="25575"/>
                    <a:pt x="31771" y="25128"/>
                  </a:cubicBezTo>
                  <a:cubicBezTo>
                    <a:pt x="31853" y="24560"/>
                    <a:pt x="31839" y="23978"/>
                    <a:pt x="31744" y="23410"/>
                  </a:cubicBezTo>
                  <a:cubicBezTo>
                    <a:pt x="31717" y="23274"/>
                    <a:pt x="31677" y="23139"/>
                    <a:pt x="31623" y="23004"/>
                  </a:cubicBezTo>
                  <a:cubicBezTo>
                    <a:pt x="31541" y="22747"/>
                    <a:pt x="31338" y="22544"/>
                    <a:pt x="31068" y="22476"/>
                  </a:cubicBezTo>
                  <a:lnTo>
                    <a:pt x="30973" y="22449"/>
                  </a:lnTo>
                  <a:cubicBezTo>
                    <a:pt x="31054" y="22205"/>
                    <a:pt x="31136" y="21962"/>
                    <a:pt x="31203" y="21718"/>
                  </a:cubicBezTo>
                  <a:cubicBezTo>
                    <a:pt x="31541" y="20622"/>
                    <a:pt x="31812" y="19526"/>
                    <a:pt x="32015" y="18687"/>
                  </a:cubicBezTo>
                  <a:lnTo>
                    <a:pt x="32069" y="18444"/>
                  </a:lnTo>
                  <a:cubicBezTo>
                    <a:pt x="32123" y="18227"/>
                    <a:pt x="32177" y="18011"/>
                    <a:pt x="32218" y="17794"/>
                  </a:cubicBezTo>
                  <a:cubicBezTo>
                    <a:pt x="32259" y="17578"/>
                    <a:pt x="32299" y="17402"/>
                    <a:pt x="32326" y="17199"/>
                  </a:cubicBezTo>
                  <a:cubicBezTo>
                    <a:pt x="32421" y="16631"/>
                    <a:pt x="32502" y="16049"/>
                    <a:pt x="32570" y="15440"/>
                  </a:cubicBezTo>
                  <a:cubicBezTo>
                    <a:pt x="32665" y="14655"/>
                    <a:pt x="32705" y="13938"/>
                    <a:pt x="32719" y="13275"/>
                  </a:cubicBezTo>
                  <a:cubicBezTo>
                    <a:pt x="32719" y="12896"/>
                    <a:pt x="32719" y="12531"/>
                    <a:pt x="32692" y="12165"/>
                  </a:cubicBezTo>
                  <a:cubicBezTo>
                    <a:pt x="32665" y="11814"/>
                    <a:pt x="32624" y="11462"/>
                    <a:pt x="32570" y="11123"/>
                  </a:cubicBezTo>
                  <a:cubicBezTo>
                    <a:pt x="32516" y="10799"/>
                    <a:pt x="32421" y="10474"/>
                    <a:pt x="32313" y="10163"/>
                  </a:cubicBezTo>
                  <a:cubicBezTo>
                    <a:pt x="32204" y="9865"/>
                    <a:pt x="32042" y="9594"/>
                    <a:pt x="31839" y="9337"/>
                  </a:cubicBezTo>
                  <a:cubicBezTo>
                    <a:pt x="31636" y="9080"/>
                    <a:pt x="31352" y="8877"/>
                    <a:pt x="31041" y="8756"/>
                  </a:cubicBezTo>
                  <a:cubicBezTo>
                    <a:pt x="30960" y="8728"/>
                    <a:pt x="30892" y="8701"/>
                    <a:pt x="30811" y="8688"/>
                  </a:cubicBezTo>
                  <a:cubicBezTo>
                    <a:pt x="30824" y="8580"/>
                    <a:pt x="30824" y="8471"/>
                    <a:pt x="30851" y="8377"/>
                  </a:cubicBezTo>
                  <a:cubicBezTo>
                    <a:pt x="30865" y="8282"/>
                    <a:pt x="30892" y="8187"/>
                    <a:pt x="30933" y="8093"/>
                  </a:cubicBezTo>
                  <a:cubicBezTo>
                    <a:pt x="30960" y="8065"/>
                    <a:pt x="30973" y="8025"/>
                    <a:pt x="31000" y="7984"/>
                  </a:cubicBezTo>
                  <a:cubicBezTo>
                    <a:pt x="31027" y="7971"/>
                    <a:pt x="31054" y="7944"/>
                    <a:pt x="31068" y="7930"/>
                  </a:cubicBezTo>
                  <a:cubicBezTo>
                    <a:pt x="31136" y="7890"/>
                    <a:pt x="31190" y="7862"/>
                    <a:pt x="31257" y="7835"/>
                  </a:cubicBezTo>
                  <a:lnTo>
                    <a:pt x="31284" y="7822"/>
                  </a:lnTo>
                  <a:cubicBezTo>
                    <a:pt x="31366" y="7808"/>
                    <a:pt x="31433" y="7795"/>
                    <a:pt x="31514" y="7781"/>
                  </a:cubicBezTo>
                  <a:lnTo>
                    <a:pt x="31541" y="7781"/>
                  </a:lnTo>
                  <a:cubicBezTo>
                    <a:pt x="31623" y="7781"/>
                    <a:pt x="31717" y="7795"/>
                    <a:pt x="31799" y="7808"/>
                  </a:cubicBezTo>
                  <a:lnTo>
                    <a:pt x="31893" y="7822"/>
                  </a:lnTo>
                  <a:cubicBezTo>
                    <a:pt x="32029" y="7835"/>
                    <a:pt x="32164" y="7862"/>
                    <a:pt x="32299" y="7862"/>
                  </a:cubicBezTo>
                  <a:lnTo>
                    <a:pt x="32367" y="7862"/>
                  </a:lnTo>
                  <a:cubicBezTo>
                    <a:pt x="32597" y="7862"/>
                    <a:pt x="32827" y="7808"/>
                    <a:pt x="33043" y="7687"/>
                  </a:cubicBezTo>
                  <a:cubicBezTo>
                    <a:pt x="33314" y="7524"/>
                    <a:pt x="33517" y="7267"/>
                    <a:pt x="33598" y="6956"/>
                  </a:cubicBezTo>
                  <a:cubicBezTo>
                    <a:pt x="33639" y="6821"/>
                    <a:pt x="33666" y="6685"/>
                    <a:pt x="33679" y="6536"/>
                  </a:cubicBezTo>
                  <a:cubicBezTo>
                    <a:pt x="33693" y="6415"/>
                    <a:pt x="33693" y="6279"/>
                    <a:pt x="33679" y="6144"/>
                  </a:cubicBezTo>
                  <a:cubicBezTo>
                    <a:pt x="33652" y="5914"/>
                    <a:pt x="33558" y="5684"/>
                    <a:pt x="33436" y="5467"/>
                  </a:cubicBezTo>
                  <a:cubicBezTo>
                    <a:pt x="33314" y="5278"/>
                    <a:pt x="33152" y="5116"/>
                    <a:pt x="32976" y="4980"/>
                  </a:cubicBezTo>
                  <a:cubicBezTo>
                    <a:pt x="32800" y="4845"/>
                    <a:pt x="32624" y="4750"/>
                    <a:pt x="32421" y="4683"/>
                  </a:cubicBezTo>
                  <a:cubicBezTo>
                    <a:pt x="32286" y="4629"/>
                    <a:pt x="32137" y="4574"/>
                    <a:pt x="31988" y="4547"/>
                  </a:cubicBezTo>
                  <a:lnTo>
                    <a:pt x="31866" y="4520"/>
                  </a:lnTo>
                  <a:cubicBezTo>
                    <a:pt x="31677" y="4480"/>
                    <a:pt x="31487" y="4466"/>
                    <a:pt x="31298" y="4453"/>
                  </a:cubicBezTo>
                  <a:cubicBezTo>
                    <a:pt x="31176" y="4439"/>
                    <a:pt x="31054" y="4439"/>
                    <a:pt x="30919" y="4439"/>
                  </a:cubicBezTo>
                  <a:cubicBezTo>
                    <a:pt x="30716" y="4439"/>
                    <a:pt x="30500" y="4439"/>
                    <a:pt x="30270" y="4466"/>
                  </a:cubicBezTo>
                  <a:cubicBezTo>
                    <a:pt x="29918" y="4507"/>
                    <a:pt x="29552" y="4588"/>
                    <a:pt x="29214" y="4710"/>
                  </a:cubicBezTo>
                  <a:cubicBezTo>
                    <a:pt x="29173" y="4601"/>
                    <a:pt x="29146" y="4480"/>
                    <a:pt x="29092" y="4371"/>
                  </a:cubicBezTo>
                  <a:cubicBezTo>
                    <a:pt x="28916" y="3911"/>
                    <a:pt x="28619" y="3519"/>
                    <a:pt x="28226" y="3235"/>
                  </a:cubicBezTo>
                  <a:cubicBezTo>
                    <a:pt x="28118" y="3154"/>
                    <a:pt x="27996" y="3100"/>
                    <a:pt x="27888" y="3032"/>
                  </a:cubicBezTo>
                  <a:cubicBezTo>
                    <a:pt x="27820" y="3005"/>
                    <a:pt x="27753" y="2978"/>
                    <a:pt x="27685" y="2951"/>
                  </a:cubicBezTo>
                  <a:cubicBezTo>
                    <a:pt x="27685" y="2937"/>
                    <a:pt x="27672" y="2910"/>
                    <a:pt x="27658" y="2897"/>
                  </a:cubicBezTo>
                  <a:cubicBezTo>
                    <a:pt x="27509" y="2585"/>
                    <a:pt x="27320" y="2301"/>
                    <a:pt x="27076" y="2071"/>
                  </a:cubicBezTo>
                  <a:cubicBezTo>
                    <a:pt x="26833" y="1828"/>
                    <a:pt x="26562" y="1638"/>
                    <a:pt x="26278" y="1489"/>
                  </a:cubicBezTo>
                  <a:cubicBezTo>
                    <a:pt x="26251" y="1178"/>
                    <a:pt x="26197" y="867"/>
                    <a:pt x="26115" y="569"/>
                  </a:cubicBezTo>
                  <a:cubicBezTo>
                    <a:pt x="26034" y="231"/>
                    <a:pt x="25737" y="1"/>
                    <a:pt x="25398" y="1"/>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91425" tIns="91425" rIns="91425" bIns="91425" anchor="ctr" anchorCtr="0">
              <a:noAutofit/>
            </a:bodyPr>
            <a:lstStyle/>
            <a:p>
              <a:endParaRPr/>
            </a:p>
          </p:txBody>
        </p:sp>
        <p:sp>
          <p:nvSpPr>
            <p:cNvPr id="856" name="Google Shape;856;p36"/>
            <p:cNvSpPr/>
            <p:nvPr/>
          </p:nvSpPr>
          <p:spPr>
            <a:xfrm>
              <a:off x="7553824" y="1900331"/>
              <a:ext cx="380419" cy="486797"/>
            </a:xfrm>
            <a:custGeom>
              <a:avLst/>
              <a:gdLst/>
              <a:ahLst/>
              <a:cxnLst/>
              <a:rect l="l" t="t" r="r" b="b"/>
              <a:pathLst>
                <a:path w="4885" h="6251" extrusionOk="0">
                  <a:moveTo>
                    <a:pt x="1272" y="1516"/>
                  </a:moveTo>
                  <a:cubicBezTo>
                    <a:pt x="1380" y="1530"/>
                    <a:pt x="1489" y="1530"/>
                    <a:pt x="1597" y="1557"/>
                  </a:cubicBezTo>
                  <a:cubicBezTo>
                    <a:pt x="1597" y="1598"/>
                    <a:pt x="1583" y="1638"/>
                    <a:pt x="1570" y="1679"/>
                  </a:cubicBezTo>
                  <a:lnTo>
                    <a:pt x="1570" y="1665"/>
                  </a:lnTo>
                  <a:cubicBezTo>
                    <a:pt x="1529" y="1841"/>
                    <a:pt x="1462" y="2017"/>
                    <a:pt x="1380" y="2179"/>
                  </a:cubicBezTo>
                  <a:cubicBezTo>
                    <a:pt x="1313" y="2301"/>
                    <a:pt x="1232" y="2423"/>
                    <a:pt x="1137" y="2518"/>
                  </a:cubicBezTo>
                  <a:cubicBezTo>
                    <a:pt x="1056" y="2612"/>
                    <a:pt x="961" y="2680"/>
                    <a:pt x="853" y="2748"/>
                  </a:cubicBezTo>
                  <a:lnTo>
                    <a:pt x="853" y="2748"/>
                  </a:lnTo>
                  <a:cubicBezTo>
                    <a:pt x="780" y="2784"/>
                    <a:pt x="707" y="2818"/>
                    <a:pt x="623" y="2842"/>
                  </a:cubicBezTo>
                  <a:cubicBezTo>
                    <a:pt x="582" y="2856"/>
                    <a:pt x="528" y="2870"/>
                    <a:pt x="474" y="2870"/>
                  </a:cubicBezTo>
                  <a:cubicBezTo>
                    <a:pt x="447" y="2870"/>
                    <a:pt x="420" y="2870"/>
                    <a:pt x="393" y="2856"/>
                  </a:cubicBezTo>
                  <a:cubicBezTo>
                    <a:pt x="379" y="2856"/>
                    <a:pt x="352" y="2856"/>
                    <a:pt x="338" y="2842"/>
                  </a:cubicBezTo>
                  <a:cubicBezTo>
                    <a:pt x="325" y="2842"/>
                    <a:pt x="325" y="2829"/>
                    <a:pt x="311" y="2815"/>
                  </a:cubicBezTo>
                  <a:cubicBezTo>
                    <a:pt x="298" y="2815"/>
                    <a:pt x="298" y="2802"/>
                    <a:pt x="284" y="2788"/>
                  </a:cubicBezTo>
                  <a:cubicBezTo>
                    <a:pt x="271" y="2775"/>
                    <a:pt x="271" y="2761"/>
                    <a:pt x="271" y="2748"/>
                  </a:cubicBezTo>
                  <a:cubicBezTo>
                    <a:pt x="257" y="2721"/>
                    <a:pt x="257" y="2694"/>
                    <a:pt x="257" y="2667"/>
                  </a:cubicBezTo>
                  <a:cubicBezTo>
                    <a:pt x="257" y="2599"/>
                    <a:pt x="257" y="2531"/>
                    <a:pt x="271" y="2464"/>
                  </a:cubicBezTo>
                  <a:cubicBezTo>
                    <a:pt x="311" y="2342"/>
                    <a:pt x="352" y="2220"/>
                    <a:pt x="420" y="2098"/>
                  </a:cubicBezTo>
                  <a:cubicBezTo>
                    <a:pt x="474" y="2004"/>
                    <a:pt x="541" y="1909"/>
                    <a:pt x="609" y="1828"/>
                  </a:cubicBezTo>
                  <a:cubicBezTo>
                    <a:pt x="677" y="1760"/>
                    <a:pt x="744" y="1706"/>
                    <a:pt x="812" y="1652"/>
                  </a:cubicBezTo>
                  <a:cubicBezTo>
                    <a:pt x="880" y="1625"/>
                    <a:pt x="947" y="1584"/>
                    <a:pt x="1015" y="1571"/>
                  </a:cubicBezTo>
                  <a:cubicBezTo>
                    <a:pt x="1096" y="1543"/>
                    <a:pt x="1191" y="1530"/>
                    <a:pt x="1272" y="1516"/>
                  </a:cubicBezTo>
                  <a:close/>
                  <a:moveTo>
                    <a:pt x="3045" y="3289"/>
                  </a:moveTo>
                  <a:lnTo>
                    <a:pt x="3045" y="3303"/>
                  </a:lnTo>
                  <a:cubicBezTo>
                    <a:pt x="3045" y="3438"/>
                    <a:pt x="3031" y="3573"/>
                    <a:pt x="3004" y="3708"/>
                  </a:cubicBezTo>
                  <a:cubicBezTo>
                    <a:pt x="2963" y="3857"/>
                    <a:pt x="2909" y="4006"/>
                    <a:pt x="2828" y="4141"/>
                  </a:cubicBezTo>
                  <a:cubicBezTo>
                    <a:pt x="2720" y="4331"/>
                    <a:pt x="2598" y="4507"/>
                    <a:pt x="2449" y="4656"/>
                  </a:cubicBezTo>
                  <a:cubicBezTo>
                    <a:pt x="2368" y="4737"/>
                    <a:pt x="2273" y="4818"/>
                    <a:pt x="2165" y="4886"/>
                  </a:cubicBezTo>
                  <a:cubicBezTo>
                    <a:pt x="2097" y="4940"/>
                    <a:pt x="2016" y="4967"/>
                    <a:pt x="1922" y="4994"/>
                  </a:cubicBezTo>
                  <a:cubicBezTo>
                    <a:pt x="1867" y="5007"/>
                    <a:pt x="1813" y="5021"/>
                    <a:pt x="1759" y="5021"/>
                  </a:cubicBezTo>
                  <a:lnTo>
                    <a:pt x="1664" y="5021"/>
                  </a:lnTo>
                  <a:cubicBezTo>
                    <a:pt x="1637" y="5007"/>
                    <a:pt x="1610" y="5007"/>
                    <a:pt x="1597" y="4994"/>
                  </a:cubicBezTo>
                  <a:cubicBezTo>
                    <a:pt x="1583" y="4980"/>
                    <a:pt x="1556" y="4967"/>
                    <a:pt x="1543" y="4953"/>
                  </a:cubicBezTo>
                  <a:cubicBezTo>
                    <a:pt x="1529" y="4940"/>
                    <a:pt x="1516" y="4926"/>
                    <a:pt x="1502" y="4899"/>
                  </a:cubicBezTo>
                  <a:cubicBezTo>
                    <a:pt x="1489" y="4872"/>
                    <a:pt x="1475" y="4845"/>
                    <a:pt x="1462" y="4818"/>
                  </a:cubicBezTo>
                  <a:cubicBezTo>
                    <a:pt x="1448" y="4750"/>
                    <a:pt x="1434" y="4696"/>
                    <a:pt x="1434" y="4629"/>
                  </a:cubicBezTo>
                  <a:cubicBezTo>
                    <a:pt x="1434" y="4534"/>
                    <a:pt x="1448" y="4453"/>
                    <a:pt x="1462" y="4358"/>
                  </a:cubicBezTo>
                  <a:cubicBezTo>
                    <a:pt x="1489" y="4277"/>
                    <a:pt x="1516" y="4209"/>
                    <a:pt x="1543" y="4128"/>
                  </a:cubicBezTo>
                  <a:cubicBezTo>
                    <a:pt x="1610" y="4033"/>
                    <a:pt x="1678" y="3952"/>
                    <a:pt x="1746" y="3871"/>
                  </a:cubicBezTo>
                  <a:cubicBezTo>
                    <a:pt x="1854" y="3763"/>
                    <a:pt x="1976" y="3668"/>
                    <a:pt x="2097" y="3587"/>
                  </a:cubicBezTo>
                  <a:cubicBezTo>
                    <a:pt x="2260" y="3492"/>
                    <a:pt x="2409" y="3424"/>
                    <a:pt x="2585" y="3370"/>
                  </a:cubicBezTo>
                  <a:cubicBezTo>
                    <a:pt x="2733" y="3330"/>
                    <a:pt x="2882" y="3303"/>
                    <a:pt x="3031" y="3289"/>
                  </a:cubicBezTo>
                  <a:close/>
                  <a:moveTo>
                    <a:pt x="1570" y="1"/>
                  </a:moveTo>
                  <a:lnTo>
                    <a:pt x="1570" y="14"/>
                  </a:lnTo>
                  <a:cubicBezTo>
                    <a:pt x="1529" y="14"/>
                    <a:pt x="1502" y="55"/>
                    <a:pt x="1516" y="96"/>
                  </a:cubicBezTo>
                  <a:cubicBezTo>
                    <a:pt x="1583" y="366"/>
                    <a:pt x="1624" y="637"/>
                    <a:pt x="1637" y="921"/>
                  </a:cubicBezTo>
                  <a:lnTo>
                    <a:pt x="1637" y="1246"/>
                  </a:lnTo>
                  <a:cubicBezTo>
                    <a:pt x="1545" y="1228"/>
                    <a:pt x="1452" y="1219"/>
                    <a:pt x="1358" y="1219"/>
                  </a:cubicBezTo>
                  <a:cubicBezTo>
                    <a:pt x="1164" y="1219"/>
                    <a:pt x="972" y="1258"/>
                    <a:pt x="799" y="1341"/>
                  </a:cubicBezTo>
                  <a:cubicBezTo>
                    <a:pt x="568" y="1449"/>
                    <a:pt x="393" y="1625"/>
                    <a:pt x="271" y="1828"/>
                  </a:cubicBezTo>
                  <a:cubicBezTo>
                    <a:pt x="190" y="1963"/>
                    <a:pt x="122" y="2112"/>
                    <a:pt x="81" y="2261"/>
                  </a:cubicBezTo>
                  <a:cubicBezTo>
                    <a:pt x="27" y="2409"/>
                    <a:pt x="0" y="2585"/>
                    <a:pt x="27" y="2748"/>
                  </a:cubicBezTo>
                  <a:cubicBezTo>
                    <a:pt x="54" y="2870"/>
                    <a:pt x="122" y="2964"/>
                    <a:pt x="217" y="3032"/>
                  </a:cubicBezTo>
                  <a:cubicBezTo>
                    <a:pt x="289" y="3068"/>
                    <a:pt x="361" y="3086"/>
                    <a:pt x="437" y="3086"/>
                  </a:cubicBezTo>
                  <a:cubicBezTo>
                    <a:pt x="475" y="3086"/>
                    <a:pt x="514" y="3082"/>
                    <a:pt x="555" y="3072"/>
                  </a:cubicBezTo>
                  <a:cubicBezTo>
                    <a:pt x="690" y="3045"/>
                    <a:pt x="812" y="3005"/>
                    <a:pt x="920" y="2937"/>
                  </a:cubicBezTo>
                  <a:cubicBezTo>
                    <a:pt x="1056" y="2856"/>
                    <a:pt x="1164" y="2761"/>
                    <a:pt x="1272" y="2653"/>
                  </a:cubicBezTo>
                  <a:cubicBezTo>
                    <a:pt x="1407" y="2491"/>
                    <a:pt x="1529" y="2301"/>
                    <a:pt x="1610" y="2098"/>
                  </a:cubicBezTo>
                  <a:cubicBezTo>
                    <a:pt x="1678" y="1936"/>
                    <a:pt x="1719" y="1774"/>
                    <a:pt x="1746" y="1611"/>
                  </a:cubicBezTo>
                  <a:cubicBezTo>
                    <a:pt x="1840" y="1638"/>
                    <a:pt x="1935" y="1679"/>
                    <a:pt x="2016" y="1719"/>
                  </a:cubicBezTo>
                  <a:cubicBezTo>
                    <a:pt x="2179" y="1814"/>
                    <a:pt x="2314" y="1909"/>
                    <a:pt x="2449" y="2031"/>
                  </a:cubicBezTo>
                  <a:cubicBezTo>
                    <a:pt x="2571" y="2166"/>
                    <a:pt x="2693" y="2301"/>
                    <a:pt x="2788" y="2464"/>
                  </a:cubicBezTo>
                  <a:cubicBezTo>
                    <a:pt x="2855" y="2585"/>
                    <a:pt x="2909" y="2707"/>
                    <a:pt x="2950" y="2829"/>
                  </a:cubicBezTo>
                  <a:cubicBezTo>
                    <a:pt x="2788" y="2842"/>
                    <a:pt x="2612" y="2883"/>
                    <a:pt x="2449" y="2937"/>
                  </a:cubicBezTo>
                  <a:cubicBezTo>
                    <a:pt x="2097" y="3045"/>
                    <a:pt x="1786" y="3235"/>
                    <a:pt x="1516" y="3478"/>
                  </a:cubicBezTo>
                  <a:cubicBezTo>
                    <a:pt x="1448" y="3546"/>
                    <a:pt x="1380" y="3614"/>
                    <a:pt x="1326" y="3681"/>
                  </a:cubicBezTo>
                  <a:cubicBezTo>
                    <a:pt x="1272" y="3763"/>
                    <a:pt x="1218" y="3844"/>
                    <a:pt x="1164" y="3925"/>
                  </a:cubicBezTo>
                  <a:cubicBezTo>
                    <a:pt x="1083" y="4074"/>
                    <a:pt x="1042" y="4250"/>
                    <a:pt x="1015" y="4412"/>
                  </a:cubicBezTo>
                  <a:cubicBezTo>
                    <a:pt x="1001" y="4615"/>
                    <a:pt x="1015" y="4818"/>
                    <a:pt x="1083" y="5007"/>
                  </a:cubicBezTo>
                  <a:cubicBezTo>
                    <a:pt x="1137" y="5143"/>
                    <a:pt x="1232" y="5265"/>
                    <a:pt x="1367" y="5346"/>
                  </a:cubicBezTo>
                  <a:cubicBezTo>
                    <a:pt x="1421" y="5386"/>
                    <a:pt x="1489" y="5413"/>
                    <a:pt x="1556" y="5427"/>
                  </a:cubicBezTo>
                  <a:cubicBezTo>
                    <a:pt x="1597" y="5440"/>
                    <a:pt x="1637" y="5454"/>
                    <a:pt x="1678" y="5454"/>
                  </a:cubicBezTo>
                  <a:lnTo>
                    <a:pt x="1813" y="5454"/>
                  </a:lnTo>
                  <a:cubicBezTo>
                    <a:pt x="1962" y="5440"/>
                    <a:pt x="2111" y="5400"/>
                    <a:pt x="2246" y="5332"/>
                  </a:cubicBezTo>
                  <a:cubicBezTo>
                    <a:pt x="2395" y="5265"/>
                    <a:pt x="2544" y="5170"/>
                    <a:pt x="2666" y="5048"/>
                  </a:cubicBezTo>
                  <a:cubicBezTo>
                    <a:pt x="2801" y="4926"/>
                    <a:pt x="2923" y="4777"/>
                    <a:pt x="3031" y="4629"/>
                  </a:cubicBezTo>
                  <a:cubicBezTo>
                    <a:pt x="3126" y="4480"/>
                    <a:pt x="3221" y="4331"/>
                    <a:pt x="3288" y="4182"/>
                  </a:cubicBezTo>
                  <a:cubicBezTo>
                    <a:pt x="3342" y="4033"/>
                    <a:pt x="3396" y="3884"/>
                    <a:pt x="3424" y="3736"/>
                  </a:cubicBezTo>
                  <a:cubicBezTo>
                    <a:pt x="3437" y="3600"/>
                    <a:pt x="3451" y="3478"/>
                    <a:pt x="3451" y="3343"/>
                  </a:cubicBezTo>
                  <a:cubicBezTo>
                    <a:pt x="3505" y="3370"/>
                    <a:pt x="3559" y="3384"/>
                    <a:pt x="3613" y="3411"/>
                  </a:cubicBezTo>
                  <a:cubicBezTo>
                    <a:pt x="3708" y="3465"/>
                    <a:pt x="3802" y="3533"/>
                    <a:pt x="3884" y="3614"/>
                  </a:cubicBezTo>
                  <a:cubicBezTo>
                    <a:pt x="3951" y="3695"/>
                    <a:pt x="4019" y="3776"/>
                    <a:pt x="4087" y="3871"/>
                  </a:cubicBezTo>
                  <a:cubicBezTo>
                    <a:pt x="4154" y="4006"/>
                    <a:pt x="4222" y="4141"/>
                    <a:pt x="4262" y="4290"/>
                  </a:cubicBezTo>
                  <a:cubicBezTo>
                    <a:pt x="4330" y="4520"/>
                    <a:pt x="4371" y="4764"/>
                    <a:pt x="4371" y="5021"/>
                  </a:cubicBezTo>
                  <a:cubicBezTo>
                    <a:pt x="4384" y="5332"/>
                    <a:pt x="4357" y="5657"/>
                    <a:pt x="4290" y="5982"/>
                  </a:cubicBezTo>
                  <a:cubicBezTo>
                    <a:pt x="4276" y="6036"/>
                    <a:pt x="4303" y="6103"/>
                    <a:pt x="4344" y="6158"/>
                  </a:cubicBezTo>
                  <a:cubicBezTo>
                    <a:pt x="4390" y="6219"/>
                    <a:pt x="4463" y="6250"/>
                    <a:pt x="4537" y="6250"/>
                  </a:cubicBezTo>
                  <a:cubicBezTo>
                    <a:pt x="4593" y="6250"/>
                    <a:pt x="4649" y="6233"/>
                    <a:pt x="4695" y="6198"/>
                  </a:cubicBezTo>
                  <a:cubicBezTo>
                    <a:pt x="4750" y="6158"/>
                    <a:pt x="4777" y="6090"/>
                    <a:pt x="4790" y="6022"/>
                  </a:cubicBezTo>
                  <a:cubicBezTo>
                    <a:pt x="4858" y="5684"/>
                    <a:pt x="4885" y="5346"/>
                    <a:pt x="4871" y="4994"/>
                  </a:cubicBezTo>
                  <a:cubicBezTo>
                    <a:pt x="4858" y="4642"/>
                    <a:pt x="4790" y="4290"/>
                    <a:pt x="4655" y="3952"/>
                  </a:cubicBezTo>
                  <a:cubicBezTo>
                    <a:pt x="4533" y="3614"/>
                    <a:pt x="4317" y="3330"/>
                    <a:pt x="4019" y="3113"/>
                  </a:cubicBezTo>
                  <a:cubicBezTo>
                    <a:pt x="3938" y="3059"/>
                    <a:pt x="3857" y="3018"/>
                    <a:pt x="3775" y="2978"/>
                  </a:cubicBezTo>
                  <a:cubicBezTo>
                    <a:pt x="3694" y="2937"/>
                    <a:pt x="3613" y="2910"/>
                    <a:pt x="3532" y="2883"/>
                  </a:cubicBezTo>
                  <a:cubicBezTo>
                    <a:pt x="3478" y="2870"/>
                    <a:pt x="3424" y="2856"/>
                    <a:pt x="3369" y="2842"/>
                  </a:cubicBezTo>
                  <a:cubicBezTo>
                    <a:pt x="3329" y="2734"/>
                    <a:pt x="3288" y="2626"/>
                    <a:pt x="3234" y="2518"/>
                  </a:cubicBezTo>
                  <a:cubicBezTo>
                    <a:pt x="3126" y="2274"/>
                    <a:pt x="2977" y="2058"/>
                    <a:pt x="2788" y="1882"/>
                  </a:cubicBezTo>
                  <a:cubicBezTo>
                    <a:pt x="2598" y="1692"/>
                    <a:pt x="2382" y="1530"/>
                    <a:pt x="2138" y="1408"/>
                  </a:cubicBezTo>
                  <a:cubicBezTo>
                    <a:pt x="2030" y="1354"/>
                    <a:pt x="1908" y="1313"/>
                    <a:pt x="1786" y="1273"/>
                  </a:cubicBezTo>
                  <a:cubicBezTo>
                    <a:pt x="1813" y="867"/>
                    <a:pt x="1759" y="461"/>
                    <a:pt x="1651" y="69"/>
                  </a:cubicBezTo>
                  <a:cubicBezTo>
                    <a:pt x="1651" y="28"/>
                    <a:pt x="1624" y="14"/>
                    <a:pt x="1583" y="1"/>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857" name="Google Shape;857;p36"/>
            <p:cNvSpPr/>
            <p:nvPr/>
          </p:nvSpPr>
          <p:spPr>
            <a:xfrm>
              <a:off x="7789863" y="2246409"/>
              <a:ext cx="480567" cy="463045"/>
            </a:xfrm>
            <a:custGeom>
              <a:avLst/>
              <a:gdLst/>
              <a:ahLst/>
              <a:cxnLst/>
              <a:rect l="l" t="t" r="r" b="b"/>
              <a:pathLst>
                <a:path w="6171" h="5946" extrusionOk="0">
                  <a:moveTo>
                    <a:pt x="4074" y="1"/>
                  </a:moveTo>
                  <a:cubicBezTo>
                    <a:pt x="3880" y="1"/>
                    <a:pt x="3688" y="10"/>
                    <a:pt x="3491" y="36"/>
                  </a:cubicBezTo>
                  <a:cubicBezTo>
                    <a:pt x="3153" y="63"/>
                    <a:pt x="2815" y="144"/>
                    <a:pt x="2490" y="279"/>
                  </a:cubicBezTo>
                  <a:cubicBezTo>
                    <a:pt x="2111" y="428"/>
                    <a:pt x="1759" y="658"/>
                    <a:pt x="1461" y="929"/>
                  </a:cubicBezTo>
                  <a:cubicBezTo>
                    <a:pt x="1083" y="1267"/>
                    <a:pt x="771" y="1673"/>
                    <a:pt x="541" y="2133"/>
                  </a:cubicBezTo>
                  <a:cubicBezTo>
                    <a:pt x="487" y="2228"/>
                    <a:pt x="447" y="2322"/>
                    <a:pt x="393" y="2417"/>
                  </a:cubicBezTo>
                  <a:cubicBezTo>
                    <a:pt x="393" y="2417"/>
                    <a:pt x="379" y="2404"/>
                    <a:pt x="365" y="2404"/>
                  </a:cubicBezTo>
                  <a:cubicBezTo>
                    <a:pt x="351" y="2398"/>
                    <a:pt x="336" y="2395"/>
                    <a:pt x="321" y="2395"/>
                  </a:cubicBezTo>
                  <a:cubicBezTo>
                    <a:pt x="266" y="2395"/>
                    <a:pt x="214" y="2432"/>
                    <a:pt x="203" y="2485"/>
                  </a:cubicBezTo>
                  <a:cubicBezTo>
                    <a:pt x="68" y="2796"/>
                    <a:pt x="0" y="3134"/>
                    <a:pt x="0" y="3473"/>
                  </a:cubicBezTo>
                  <a:lnTo>
                    <a:pt x="0" y="3635"/>
                  </a:lnTo>
                  <a:cubicBezTo>
                    <a:pt x="0" y="3649"/>
                    <a:pt x="0" y="3662"/>
                    <a:pt x="0" y="3676"/>
                  </a:cubicBezTo>
                  <a:cubicBezTo>
                    <a:pt x="14" y="3946"/>
                    <a:pt x="54" y="4230"/>
                    <a:pt x="135" y="4501"/>
                  </a:cubicBezTo>
                  <a:cubicBezTo>
                    <a:pt x="217" y="4826"/>
                    <a:pt x="379" y="5123"/>
                    <a:pt x="582" y="5394"/>
                  </a:cubicBezTo>
                  <a:cubicBezTo>
                    <a:pt x="785" y="5638"/>
                    <a:pt x="1069" y="5814"/>
                    <a:pt x="1380" y="5895"/>
                  </a:cubicBezTo>
                  <a:lnTo>
                    <a:pt x="1421" y="5908"/>
                  </a:lnTo>
                  <a:cubicBezTo>
                    <a:pt x="1535" y="5933"/>
                    <a:pt x="1651" y="5945"/>
                    <a:pt x="1767" y="5945"/>
                  </a:cubicBezTo>
                  <a:cubicBezTo>
                    <a:pt x="1967" y="5945"/>
                    <a:pt x="2166" y="5909"/>
                    <a:pt x="2355" y="5841"/>
                  </a:cubicBezTo>
                  <a:cubicBezTo>
                    <a:pt x="2517" y="5773"/>
                    <a:pt x="2666" y="5678"/>
                    <a:pt x="2788" y="5556"/>
                  </a:cubicBezTo>
                  <a:cubicBezTo>
                    <a:pt x="2896" y="5435"/>
                    <a:pt x="2991" y="5299"/>
                    <a:pt x="3058" y="5150"/>
                  </a:cubicBezTo>
                  <a:cubicBezTo>
                    <a:pt x="3126" y="4988"/>
                    <a:pt x="3166" y="4826"/>
                    <a:pt x="3193" y="4663"/>
                  </a:cubicBezTo>
                  <a:cubicBezTo>
                    <a:pt x="3234" y="4501"/>
                    <a:pt x="3261" y="4325"/>
                    <a:pt x="3275" y="4149"/>
                  </a:cubicBezTo>
                  <a:cubicBezTo>
                    <a:pt x="3275" y="4041"/>
                    <a:pt x="3288" y="3946"/>
                    <a:pt x="3288" y="3838"/>
                  </a:cubicBezTo>
                  <a:cubicBezTo>
                    <a:pt x="3302" y="3608"/>
                    <a:pt x="3315" y="3364"/>
                    <a:pt x="3356" y="3134"/>
                  </a:cubicBezTo>
                  <a:cubicBezTo>
                    <a:pt x="3383" y="2986"/>
                    <a:pt x="3437" y="2837"/>
                    <a:pt x="3491" y="2701"/>
                  </a:cubicBezTo>
                  <a:cubicBezTo>
                    <a:pt x="3545" y="2607"/>
                    <a:pt x="3599" y="2525"/>
                    <a:pt x="3667" y="2444"/>
                  </a:cubicBezTo>
                  <a:cubicBezTo>
                    <a:pt x="3721" y="2377"/>
                    <a:pt x="3789" y="2309"/>
                    <a:pt x="3870" y="2255"/>
                  </a:cubicBezTo>
                  <a:cubicBezTo>
                    <a:pt x="3978" y="2187"/>
                    <a:pt x="4087" y="2133"/>
                    <a:pt x="4208" y="2092"/>
                  </a:cubicBezTo>
                  <a:lnTo>
                    <a:pt x="4222" y="2092"/>
                  </a:lnTo>
                  <a:cubicBezTo>
                    <a:pt x="4357" y="2052"/>
                    <a:pt x="4492" y="2025"/>
                    <a:pt x="4641" y="2011"/>
                  </a:cubicBezTo>
                  <a:cubicBezTo>
                    <a:pt x="4681" y="2008"/>
                    <a:pt x="4721" y="2006"/>
                    <a:pt x="4761" y="2006"/>
                  </a:cubicBezTo>
                  <a:cubicBezTo>
                    <a:pt x="4869" y="2006"/>
                    <a:pt x="4975" y="2019"/>
                    <a:pt x="5074" y="2038"/>
                  </a:cubicBezTo>
                  <a:lnTo>
                    <a:pt x="5169" y="2052"/>
                  </a:lnTo>
                  <a:cubicBezTo>
                    <a:pt x="5277" y="2065"/>
                    <a:pt x="5386" y="2079"/>
                    <a:pt x="5494" y="2092"/>
                  </a:cubicBezTo>
                  <a:cubicBezTo>
                    <a:pt x="5629" y="2092"/>
                    <a:pt x="5751" y="2065"/>
                    <a:pt x="5873" y="2011"/>
                  </a:cubicBezTo>
                  <a:cubicBezTo>
                    <a:pt x="5994" y="1930"/>
                    <a:pt x="6089" y="1808"/>
                    <a:pt x="6116" y="1673"/>
                  </a:cubicBezTo>
                  <a:cubicBezTo>
                    <a:pt x="6143" y="1578"/>
                    <a:pt x="6157" y="1497"/>
                    <a:pt x="6170" y="1402"/>
                  </a:cubicBezTo>
                  <a:cubicBezTo>
                    <a:pt x="6170" y="1308"/>
                    <a:pt x="6170" y="1226"/>
                    <a:pt x="6170" y="1132"/>
                  </a:cubicBezTo>
                  <a:cubicBezTo>
                    <a:pt x="6143" y="996"/>
                    <a:pt x="6103" y="861"/>
                    <a:pt x="6021" y="739"/>
                  </a:cubicBezTo>
                  <a:cubicBezTo>
                    <a:pt x="5940" y="618"/>
                    <a:pt x="5846" y="509"/>
                    <a:pt x="5724" y="415"/>
                  </a:cubicBezTo>
                  <a:cubicBezTo>
                    <a:pt x="5602" y="333"/>
                    <a:pt x="5480" y="266"/>
                    <a:pt x="5345" y="212"/>
                  </a:cubicBezTo>
                  <a:cubicBezTo>
                    <a:pt x="5223" y="171"/>
                    <a:pt x="5115" y="130"/>
                    <a:pt x="5007" y="103"/>
                  </a:cubicBezTo>
                  <a:lnTo>
                    <a:pt x="4993" y="103"/>
                  </a:lnTo>
                  <a:lnTo>
                    <a:pt x="4898" y="76"/>
                  </a:lnTo>
                  <a:cubicBezTo>
                    <a:pt x="4736" y="49"/>
                    <a:pt x="4574" y="22"/>
                    <a:pt x="4411" y="9"/>
                  </a:cubicBezTo>
                  <a:cubicBezTo>
                    <a:pt x="4297" y="4"/>
                    <a:pt x="4185" y="1"/>
                    <a:pt x="4074"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58" name="Google Shape;858;p36"/>
            <p:cNvSpPr/>
            <p:nvPr/>
          </p:nvSpPr>
          <p:spPr>
            <a:xfrm>
              <a:off x="7780363" y="2279740"/>
              <a:ext cx="197102" cy="395761"/>
            </a:xfrm>
            <a:custGeom>
              <a:avLst/>
              <a:gdLst/>
              <a:ahLst/>
              <a:cxnLst/>
              <a:rect l="l" t="t" r="r" b="b"/>
              <a:pathLst>
                <a:path w="2531" h="5082" extrusionOk="0">
                  <a:moveTo>
                    <a:pt x="2477" y="0"/>
                  </a:moveTo>
                  <a:lnTo>
                    <a:pt x="2449" y="14"/>
                  </a:lnTo>
                  <a:cubicBezTo>
                    <a:pt x="2247" y="54"/>
                    <a:pt x="2057" y="122"/>
                    <a:pt x="1895" y="230"/>
                  </a:cubicBezTo>
                  <a:cubicBezTo>
                    <a:pt x="1692" y="352"/>
                    <a:pt x="1516" y="487"/>
                    <a:pt x="1353" y="636"/>
                  </a:cubicBezTo>
                  <a:cubicBezTo>
                    <a:pt x="1178" y="771"/>
                    <a:pt x="1029" y="920"/>
                    <a:pt x="880" y="1069"/>
                  </a:cubicBezTo>
                  <a:cubicBezTo>
                    <a:pt x="718" y="1218"/>
                    <a:pt x="582" y="1394"/>
                    <a:pt x="447" y="1583"/>
                  </a:cubicBezTo>
                  <a:cubicBezTo>
                    <a:pt x="325" y="1773"/>
                    <a:pt x="230" y="1962"/>
                    <a:pt x="149" y="2179"/>
                  </a:cubicBezTo>
                  <a:cubicBezTo>
                    <a:pt x="82" y="2395"/>
                    <a:pt x="27" y="2612"/>
                    <a:pt x="14" y="2842"/>
                  </a:cubicBezTo>
                  <a:cubicBezTo>
                    <a:pt x="0" y="3072"/>
                    <a:pt x="27" y="3315"/>
                    <a:pt x="82" y="3545"/>
                  </a:cubicBezTo>
                  <a:cubicBezTo>
                    <a:pt x="95" y="3654"/>
                    <a:pt x="122" y="3762"/>
                    <a:pt x="163" y="3870"/>
                  </a:cubicBezTo>
                  <a:cubicBezTo>
                    <a:pt x="203" y="3965"/>
                    <a:pt x="244" y="4073"/>
                    <a:pt x="285" y="4168"/>
                  </a:cubicBezTo>
                  <a:cubicBezTo>
                    <a:pt x="366" y="4317"/>
                    <a:pt x="460" y="4465"/>
                    <a:pt x="555" y="4614"/>
                  </a:cubicBezTo>
                  <a:cubicBezTo>
                    <a:pt x="650" y="4750"/>
                    <a:pt x="758" y="4898"/>
                    <a:pt x="866" y="5034"/>
                  </a:cubicBezTo>
                  <a:cubicBezTo>
                    <a:pt x="904" y="5067"/>
                    <a:pt x="949" y="5082"/>
                    <a:pt x="992" y="5082"/>
                  </a:cubicBezTo>
                  <a:cubicBezTo>
                    <a:pt x="1070" y="5082"/>
                    <a:pt x="1142" y="5031"/>
                    <a:pt x="1151" y="4953"/>
                  </a:cubicBezTo>
                  <a:cubicBezTo>
                    <a:pt x="1164" y="4898"/>
                    <a:pt x="1151" y="4858"/>
                    <a:pt x="1123" y="4831"/>
                  </a:cubicBezTo>
                  <a:cubicBezTo>
                    <a:pt x="1042" y="4722"/>
                    <a:pt x="961" y="4614"/>
                    <a:pt x="893" y="4506"/>
                  </a:cubicBezTo>
                  <a:cubicBezTo>
                    <a:pt x="812" y="4371"/>
                    <a:pt x="745" y="4249"/>
                    <a:pt x="677" y="4114"/>
                  </a:cubicBezTo>
                  <a:cubicBezTo>
                    <a:pt x="609" y="3978"/>
                    <a:pt x="555" y="3829"/>
                    <a:pt x="501" y="3681"/>
                  </a:cubicBezTo>
                  <a:cubicBezTo>
                    <a:pt x="433" y="3451"/>
                    <a:pt x="393" y="3221"/>
                    <a:pt x="379" y="2991"/>
                  </a:cubicBezTo>
                  <a:cubicBezTo>
                    <a:pt x="366" y="2815"/>
                    <a:pt x="393" y="2639"/>
                    <a:pt x="420" y="2463"/>
                  </a:cubicBezTo>
                  <a:cubicBezTo>
                    <a:pt x="447" y="2355"/>
                    <a:pt x="474" y="2260"/>
                    <a:pt x="501" y="2165"/>
                  </a:cubicBezTo>
                  <a:cubicBezTo>
                    <a:pt x="542" y="2057"/>
                    <a:pt x="582" y="1949"/>
                    <a:pt x="636" y="1840"/>
                  </a:cubicBezTo>
                  <a:cubicBezTo>
                    <a:pt x="663" y="1773"/>
                    <a:pt x="704" y="1705"/>
                    <a:pt x="745" y="1637"/>
                  </a:cubicBezTo>
                  <a:cubicBezTo>
                    <a:pt x="785" y="1570"/>
                    <a:pt x="826" y="1489"/>
                    <a:pt x="880" y="1421"/>
                  </a:cubicBezTo>
                  <a:cubicBezTo>
                    <a:pt x="988" y="1286"/>
                    <a:pt x="1083" y="1150"/>
                    <a:pt x="1205" y="1028"/>
                  </a:cubicBezTo>
                  <a:cubicBezTo>
                    <a:pt x="1435" y="744"/>
                    <a:pt x="1705" y="501"/>
                    <a:pt x="2003" y="298"/>
                  </a:cubicBezTo>
                  <a:lnTo>
                    <a:pt x="1989" y="298"/>
                  </a:lnTo>
                  <a:cubicBezTo>
                    <a:pt x="2098" y="217"/>
                    <a:pt x="2219" y="163"/>
                    <a:pt x="2355" y="108"/>
                  </a:cubicBezTo>
                  <a:lnTo>
                    <a:pt x="2341" y="108"/>
                  </a:lnTo>
                  <a:cubicBezTo>
                    <a:pt x="2382" y="95"/>
                    <a:pt x="2436" y="81"/>
                    <a:pt x="2477" y="81"/>
                  </a:cubicBezTo>
                  <a:cubicBezTo>
                    <a:pt x="2531" y="81"/>
                    <a:pt x="2531" y="0"/>
                    <a:pt x="2477"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59" name="Google Shape;859;p36"/>
            <p:cNvSpPr/>
            <p:nvPr/>
          </p:nvSpPr>
          <p:spPr>
            <a:xfrm>
              <a:off x="7903639" y="2264944"/>
              <a:ext cx="104430" cy="56070"/>
            </a:xfrm>
            <a:custGeom>
              <a:avLst/>
              <a:gdLst/>
              <a:ahLst/>
              <a:cxnLst/>
              <a:rect l="l" t="t" r="r" b="b"/>
              <a:pathLst>
                <a:path w="1341" h="720" extrusionOk="0">
                  <a:moveTo>
                    <a:pt x="1272" y="1"/>
                  </a:moveTo>
                  <a:cubicBezTo>
                    <a:pt x="1164" y="28"/>
                    <a:pt x="1056" y="68"/>
                    <a:pt x="948" y="109"/>
                  </a:cubicBezTo>
                  <a:cubicBezTo>
                    <a:pt x="826" y="150"/>
                    <a:pt x="718" y="190"/>
                    <a:pt x="609" y="244"/>
                  </a:cubicBezTo>
                  <a:cubicBezTo>
                    <a:pt x="393" y="353"/>
                    <a:pt x="203" y="474"/>
                    <a:pt x="28" y="637"/>
                  </a:cubicBezTo>
                  <a:cubicBezTo>
                    <a:pt x="14" y="637"/>
                    <a:pt x="14" y="650"/>
                    <a:pt x="14" y="664"/>
                  </a:cubicBezTo>
                  <a:cubicBezTo>
                    <a:pt x="0" y="677"/>
                    <a:pt x="0" y="691"/>
                    <a:pt x="14" y="704"/>
                  </a:cubicBezTo>
                  <a:cubicBezTo>
                    <a:pt x="22" y="712"/>
                    <a:pt x="34" y="720"/>
                    <a:pt x="48" y="720"/>
                  </a:cubicBezTo>
                  <a:cubicBezTo>
                    <a:pt x="59" y="720"/>
                    <a:pt x="70" y="716"/>
                    <a:pt x="82" y="704"/>
                  </a:cubicBezTo>
                  <a:cubicBezTo>
                    <a:pt x="149" y="650"/>
                    <a:pt x="231" y="596"/>
                    <a:pt x="312" y="542"/>
                  </a:cubicBezTo>
                  <a:cubicBezTo>
                    <a:pt x="379" y="488"/>
                    <a:pt x="474" y="434"/>
                    <a:pt x="555" y="393"/>
                  </a:cubicBezTo>
                  <a:cubicBezTo>
                    <a:pt x="785" y="258"/>
                    <a:pt x="1042" y="150"/>
                    <a:pt x="1299" y="82"/>
                  </a:cubicBezTo>
                  <a:cubicBezTo>
                    <a:pt x="1327" y="68"/>
                    <a:pt x="1340" y="41"/>
                    <a:pt x="1327" y="28"/>
                  </a:cubicBezTo>
                  <a:cubicBezTo>
                    <a:pt x="1327" y="14"/>
                    <a:pt x="1313" y="1"/>
                    <a:pt x="1299"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0" name="Google Shape;860;p36"/>
            <p:cNvSpPr/>
            <p:nvPr/>
          </p:nvSpPr>
          <p:spPr>
            <a:xfrm>
              <a:off x="7939462" y="2270239"/>
              <a:ext cx="50697" cy="26400"/>
            </a:xfrm>
            <a:custGeom>
              <a:avLst/>
              <a:gdLst/>
              <a:ahLst/>
              <a:cxnLst/>
              <a:rect l="l" t="t" r="r" b="b"/>
              <a:pathLst>
                <a:path w="651" h="339" extrusionOk="0">
                  <a:moveTo>
                    <a:pt x="596" y="0"/>
                  </a:moveTo>
                  <a:lnTo>
                    <a:pt x="596" y="14"/>
                  </a:lnTo>
                  <a:cubicBezTo>
                    <a:pt x="488" y="41"/>
                    <a:pt x="393" y="82"/>
                    <a:pt x="312" y="122"/>
                  </a:cubicBezTo>
                  <a:cubicBezTo>
                    <a:pt x="217" y="163"/>
                    <a:pt x="122" y="217"/>
                    <a:pt x="28" y="257"/>
                  </a:cubicBezTo>
                  <a:cubicBezTo>
                    <a:pt x="28" y="257"/>
                    <a:pt x="14" y="271"/>
                    <a:pt x="14" y="285"/>
                  </a:cubicBezTo>
                  <a:cubicBezTo>
                    <a:pt x="1" y="298"/>
                    <a:pt x="1" y="312"/>
                    <a:pt x="14" y="312"/>
                  </a:cubicBezTo>
                  <a:cubicBezTo>
                    <a:pt x="14" y="325"/>
                    <a:pt x="14" y="339"/>
                    <a:pt x="28" y="339"/>
                  </a:cubicBezTo>
                  <a:lnTo>
                    <a:pt x="68" y="339"/>
                  </a:lnTo>
                  <a:cubicBezTo>
                    <a:pt x="149" y="285"/>
                    <a:pt x="244" y="244"/>
                    <a:pt x="339" y="203"/>
                  </a:cubicBezTo>
                  <a:cubicBezTo>
                    <a:pt x="434" y="163"/>
                    <a:pt x="528" y="122"/>
                    <a:pt x="623" y="82"/>
                  </a:cubicBezTo>
                  <a:cubicBezTo>
                    <a:pt x="637" y="82"/>
                    <a:pt x="650" y="54"/>
                    <a:pt x="650" y="27"/>
                  </a:cubicBezTo>
                  <a:cubicBezTo>
                    <a:pt x="637" y="14"/>
                    <a:pt x="623" y="0"/>
                    <a:pt x="609"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1" name="Google Shape;861;p36"/>
            <p:cNvSpPr/>
            <p:nvPr/>
          </p:nvSpPr>
          <p:spPr>
            <a:xfrm>
              <a:off x="7935256" y="2271252"/>
              <a:ext cx="51709" cy="27490"/>
            </a:xfrm>
            <a:custGeom>
              <a:avLst/>
              <a:gdLst/>
              <a:ahLst/>
              <a:cxnLst/>
              <a:rect l="l" t="t" r="r" b="b"/>
              <a:pathLst>
                <a:path w="664" h="353" extrusionOk="0">
                  <a:moveTo>
                    <a:pt x="609" y="1"/>
                  </a:moveTo>
                  <a:cubicBezTo>
                    <a:pt x="501" y="41"/>
                    <a:pt x="393" y="82"/>
                    <a:pt x="298" y="123"/>
                  </a:cubicBezTo>
                  <a:cubicBezTo>
                    <a:pt x="203" y="163"/>
                    <a:pt x="109" y="217"/>
                    <a:pt x="14" y="272"/>
                  </a:cubicBezTo>
                  <a:cubicBezTo>
                    <a:pt x="14" y="272"/>
                    <a:pt x="0" y="285"/>
                    <a:pt x="0" y="299"/>
                  </a:cubicBezTo>
                  <a:cubicBezTo>
                    <a:pt x="0" y="312"/>
                    <a:pt x="0" y="326"/>
                    <a:pt x="0" y="326"/>
                  </a:cubicBezTo>
                  <a:cubicBezTo>
                    <a:pt x="14" y="339"/>
                    <a:pt x="14" y="339"/>
                    <a:pt x="27" y="353"/>
                  </a:cubicBezTo>
                  <a:lnTo>
                    <a:pt x="68" y="353"/>
                  </a:lnTo>
                  <a:lnTo>
                    <a:pt x="122" y="312"/>
                  </a:lnTo>
                  <a:lnTo>
                    <a:pt x="109" y="312"/>
                  </a:lnTo>
                  <a:cubicBezTo>
                    <a:pt x="190" y="272"/>
                    <a:pt x="271" y="231"/>
                    <a:pt x="352" y="190"/>
                  </a:cubicBezTo>
                  <a:cubicBezTo>
                    <a:pt x="420" y="163"/>
                    <a:pt x="542" y="123"/>
                    <a:pt x="623" y="82"/>
                  </a:cubicBezTo>
                  <a:cubicBezTo>
                    <a:pt x="650" y="69"/>
                    <a:pt x="663" y="41"/>
                    <a:pt x="650" y="28"/>
                  </a:cubicBezTo>
                  <a:cubicBezTo>
                    <a:pt x="650" y="1"/>
                    <a:pt x="623" y="1"/>
                    <a:pt x="609"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2" name="Google Shape;862;p36"/>
            <p:cNvSpPr/>
            <p:nvPr/>
          </p:nvSpPr>
          <p:spPr>
            <a:xfrm>
              <a:off x="7946860" y="2271252"/>
              <a:ext cx="38003" cy="21961"/>
            </a:xfrm>
            <a:custGeom>
              <a:avLst/>
              <a:gdLst/>
              <a:ahLst/>
              <a:cxnLst/>
              <a:rect l="l" t="t" r="r" b="b"/>
              <a:pathLst>
                <a:path w="488" h="282" extrusionOk="0">
                  <a:moveTo>
                    <a:pt x="420" y="1"/>
                  </a:moveTo>
                  <a:lnTo>
                    <a:pt x="420" y="14"/>
                  </a:lnTo>
                  <a:cubicBezTo>
                    <a:pt x="284" y="69"/>
                    <a:pt x="163" y="123"/>
                    <a:pt x="27" y="204"/>
                  </a:cubicBezTo>
                  <a:cubicBezTo>
                    <a:pt x="14" y="204"/>
                    <a:pt x="14" y="204"/>
                    <a:pt x="0" y="217"/>
                  </a:cubicBezTo>
                  <a:cubicBezTo>
                    <a:pt x="0" y="231"/>
                    <a:pt x="0" y="244"/>
                    <a:pt x="0" y="258"/>
                  </a:cubicBezTo>
                  <a:cubicBezTo>
                    <a:pt x="14" y="258"/>
                    <a:pt x="14" y="272"/>
                    <a:pt x="27" y="272"/>
                  </a:cubicBezTo>
                  <a:cubicBezTo>
                    <a:pt x="34" y="278"/>
                    <a:pt x="41" y="282"/>
                    <a:pt x="48" y="282"/>
                  </a:cubicBezTo>
                  <a:cubicBezTo>
                    <a:pt x="54" y="282"/>
                    <a:pt x="61" y="278"/>
                    <a:pt x="68" y="272"/>
                  </a:cubicBezTo>
                  <a:cubicBezTo>
                    <a:pt x="190" y="204"/>
                    <a:pt x="325" y="136"/>
                    <a:pt x="460" y="82"/>
                  </a:cubicBezTo>
                  <a:cubicBezTo>
                    <a:pt x="474" y="82"/>
                    <a:pt x="487" y="55"/>
                    <a:pt x="474" y="28"/>
                  </a:cubicBezTo>
                  <a:cubicBezTo>
                    <a:pt x="474" y="14"/>
                    <a:pt x="460" y="1"/>
                    <a:pt x="433"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3" name="Google Shape;863;p36"/>
            <p:cNvSpPr/>
            <p:nvPr/>
          </p:nvSpPr>
          <p:spPr>
            <a:xfrm>
              <a:off x="7939462" y="2273354"/>
              <a:ext cx="42208" cy="23285"/>
            </a:xfrm>
            <a:custGeom>
              <a:avLst/>
              <a:gdLst/>
              <a:ahLst/>
              <a:cxnLst/>
              <a:rect l="l" t="t" r="r" b="b"/>
              <a:pathLst>
                <a:path w="542" h="299" extrusionOk="0">
                  <a:moveTo>
                    <a:pt x="461" y="1"/>
                  </a:moveTo>
                  <a:cubicBezTo>
                    <a:pt x="420" y="14"/>
                    <a:pt x="379" y="28"/>
                    <a:pt x="352" y="42"/>
                  </a:cubicBezTo>
                  <a:cubicBezTo>
                    <a:pt x="312" y="55"/>
                    <a:pt x="271" y="82"/>
                    <a:pt x="231" y="96"/>
                  </a:cubicBezTo>
                  <a:cubicBezTo>
                    <a:pt x="163" y="136"/>
                    <a:pt x="82" y="177"/>
                    <a:pt x="14" y="217"/>
                  </a:cubicBezTo>
                  <a:cubicBezTo>
                    <a:pt x="1" y="231"/>
                    <a:pt x="1" y="258"/>
                    <a:pt x="14" y="272"/>
                  </a:cubicBezTo>
                  <a:cubicBezTo>
                    <a:pt x="28" y="285"/>
                    <a:pt x="28" y="285"/>
                    <a:pt x="41" y="299"/>
                  </a:cubicBezTo>
                  <a:cubicBezTo>
                    <a:pt x="55" y="299"/>
                    <a:pt x="68" y="299"/>
                    <a:pt x="82" y="285"/>
                  </a:cubicBezTo>
                  <a:lnTo>
                    <a:pt x="204" y="204"/>
                  </a:lnTo>
                  <a:lnTo>
                    <a:pt x="339" y="150"/>
                  </a:lnTo>
                  <a:cubicBezTo>
                    <a:pt x="393" y="123"/>
                    <a:pt x="447" y="96"/>
                    <a:pt x="501" y="82"/>
                  </a:cubicBezTo>
                  <a:cubicBezTo>
                    <a:pt x="528" y="69"/>
                    <a:pt x="542" y="42"/>
                    <a:pt x="528" y="28"/>
                  </a:cubicBezTo>
                  <a:cubicBezTo>
                    <a:pt x="528" y="1"/>
                    <a:pt x="501" y="1"/>
                    <a:pt x="488"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4" name="Google Shape;864;p36"/>
            <p:cNvSpPr/>
            <p:nvPr/>
          </p:nvSpPr>
          <p:spPr>
            <a:xfrm>
              <a:off x="7941564" y="2269149"/>
              <a:ext cx="44311" cy="24063"/>
            </a:xfrm>
            <a:custGeom>
              <a:avLst/>
              <a:gdLst/>
              <a:ahLst/>
              <a:cxnLst/>
              <a:rect l="l" t="t" r="r" b="b"/>
              <a:pathLst>
                <a:path w="569" h="309" extrusionOk="0">
                  <a:moveTo>
                    <a:pt x="501" y="1"/>
                  </a:moveTo>
                  <a:lnTo>
                    <a:pt x="488" y="14"/>
                  </a:lnTo>
                  <a:cubicBezTo>
                    <a:pt x="407" y="41"/>
                    <a:pt x="325" y="82"/>
                    <a:pt x="244" y="123"/>
                  </a:cubicBezTo>
                  <a:cubicBezTo>
                    <a:pt x="163" y="150"/>
                    <a:pt x="95" y="190"/>
                    <a:pt x="14" y="244"/>
                  </a:cubicBezTo>
                  <a:cubicBezTo>
                    <a:pt x="1" y="258"/>
                    <a:pt x="1" y="285"/>
                    <a:pt x="14" y="299"/>
                  </a:cubicBezTo>
                  <a:cubicBezTo>
                    <a:pt x="21" y="305"/>
                    <a:pt x="31" y="309"/>
                    <a:pt x="43" y="309"/>
                  </a:cubicBezTo>
                  <a:cubicBezTo>
                    <a:pt x="55" y="309"/>
                    <a:pt x="68" y="305"/>
                    <a:pt x="82" y="299"/>
                  </a:cubicBezTo>
                  <a:lnTo>
                    <a:pt x="149" y="258"/>
                  </a:lnTo>
                  <a:cubicBezTo>
                    <a:pt x="217" y="217"/>
                    <a:pt x="271" y="190"/>
                    <a:pt x="339" y="163"/>
                  </a:cubicBezTo>
                  <a:cubicBezTo>
                    <a:pt x="407" y="136"/>
                    <a:pt x="461" y="109"/>
                    <a:pt x="528" y="82"/>
                  </a:cubicBezTo>
                  <a:cubicBezTo>
                    <a:pt x="555" y="82"/>
                    <a:pt x="569" y="55"/>
                    <a:pt x="555" y="28"/>
                  </a:cubicBezTo>
                  <a:cubicBezTo>
                    <a:pt x="555" y="14"/>
                    <a:pt x="542" y="1"/>
                    <a:pt x="515"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5" name="Google Shape;865;p36"/>
            <p:cNvSpPr/>
            <p:nvPr/>
          </p:nvSpPr>
          <p:spPr>
            <a:xfrm>
              <a:off x="7933154" y="2268137"/>
              <a:ext cx="55914" cy="30605"/>
            </a:xfrm>
            <a:custGeom>
              <a:avLst/>
              <a:gdLst/>
              <a:ahLst/>
              <a:cxnLst/>
              <a:rect l="l" t="t" r="r" b="b"/>
              <a:pathLst>
                <a:path w="718" h="393" extrusionOk="0">
                  <a:moveTo>
                    <a:pt x="650" y="0"/>
                  </a:moveTo>
                  <a:cubicBezTo>
                    <a:pt x="542" y="41"/>
                    <a:pt x="420" y="95"/>
                    <a:pt x="312" y="149"/>
                  </a:cubicBezTo>
                  <a:cubicBezTo>
                    <a:pt x="217" y="203"/>
                    <a:pt x="109" y="271"/>
                    <a:pt x="14" y="325"/>
                  </a:cubicBezTo>
                  <a:cubicBezTo>
                    <a:pt x="0" y="339"/>
                    <a:pt x="0" y="366"/>
                    <a:pt x="14" y="379"/>
                  </a:cubicBezTo>
                  <a:cubicBezTo>
                    <a:pt x="14" y="393"/>
                    <a:pt x="27" y="393"/>
                    <a:pt x="41" y="393"/>
                  </a:cubicBezTo>
                  <a:lnTo>
                    <a:pt x="68" y="393"/>
                  </a:lnTo>
                  <a:cubicBezTo>
                    <a:pt x="149" y="352"/>
                    <a:pt x="230" y="298"/>
                    <a:pt x="312" y="257"/>
                  </a:cubicBezTo>
                  <a:cubicBezTo>
                    <a:pt x="366" y="217"/>
                    <a:pt x="433" y="190"/>
                    <a:pt x="487" y="163"/>
                  </a:cubicBezTo>
                  <a:cubicBezTo>
                    <a:pt x="555" y="136"/>
                    <a:pt x="623" y="109"/>
                    <a:pt x="690" y="81"/>
                  </a:cubicBezTo>
                  <a:cubicBezTo>
                    <a:pt x="704" y="68"/>
                    <a:pt x="718" y="41"/>
                    <a:pt x="718" y="27"/>
                  </a:cubicBezTo>
                  <a:cubicBezTo>
                    <a:pt x="704" y="0"/>
                    <a:pt x="690" y="0"/>
                    <a:pt x="677"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6" name="Google Shape;866;p36"/>
            <p:cNvSpPr/>
            <p:nvPr/>
          </p:nvSpPr>
          <p:spPr>
            <a:xfrm>
              <a:off x="7963681" y="2266034"/>
              <a:ext cx="29593" cy="15887"/>
            </a:xfrm>
            <a:custGeom>
              <a:avLst/>
              <a:gdLst/>
              <a:ahLst/>
              <a:cxnLst/>
              <a:rect l="l" t="t" r="r" b="b"/>
              <a:pathLst>
                <a:path w="380" h="204" extrusionOk="0">
                  <a:moveTo>
                    <a:pt x="326" y="0"/>
                  </a:moveTo>
                  <a:lnTo>
                    <a:pt x="326" y="14"/>
                  </a:lnTo>
                  <a:cubicBezTo>
                    <a:pt x="217" y="41"/>
                    <a:pt x="136" y="81"/>
                    <a:pt x="41" y="122"/>
                  </a:cubicBezTo>
                  <a:cubicBezTo>
                    <a:pt x="14" y="122"/>
                    <a:pt x="1" y="149"/>
                    <a:pt x="14" y="176"/>
                  </a:cubicBezTo>
                  <a:cubicBezTo>
                    <a:pt x="28" y="190"/>
                    <a:pt x="41" y="203"/>
                    <a:pt x="68" y="203"/>
                  </a:cubicBezTo>
                  <a:cubicBezTo>
                    <a:pt x="163" y="163"/>
                    <a:pt x="258" y="122"/>
                    <a:pt x="353" y="81"/>
                  </a:cubicBezTo>
                  <a:cubicBezTo>
                    <a:pt x="366" y="81"/>
                    <a:pt x="380" y="54"/>
                    <a:pt x="380" y="27"/>
                  </a:cubicBezTo>
                  <a:cubicBezTo>
                    <a:pt x="366" y="14"/>
                    <a:pt x="353" y="0"/>
                    <a:pt x="339"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7" name="Google Shape;867;p36"/>
            <p:cNvSpPr/>
            <p:nvPr/>
          </p:nvSpPr>
          <p:spPr>
            <a:xfrm>
              <a:off x="7951065" y="2266034"/>
              <a:ext cx="44311" cy="22194"/>
            </a:xfrm>
            <a:custGeom>
              <a:avLst/>
              <a:gdLst/>
              <a:ahLst/>
              <a:cxnLst/>
              <a:rect l="l" t="t" r="r" b="b"/>
              <a:pathLst>
                <a:path w="569" h="285" extrusionOk="0">
                  <a:moveTo>
                    <a:pt x="501" y="0"/>
                  </a:moveTo>
                  <a:cubicBezTo>
                    <a:pt x="420" y="27"/>
                    <a:pt x="352" y="41"/>
                    <a:pt x="271" y="81"/>
                  </a:cubicBezTo>
                  <a:cubicBezTo>
                    <a:pt x="190" y="122"/>
                    <a:pt x="109" y="149"/>
                    <a:pt x="27" y="203"/>
                  </a:cubicBezTo>
                  <a:cubicBezTo>
                    <a:pt x="27" y="203"/>
                    <a:pt x="14" y="217"/>
                    <a:pt x="14" y="217"/>
                  </a:cubicBezTo>
                  <a:cubicBezTo>
                    <a:pt x="0" y="230"/>
                    <a:pt x="0" y="244"/>
                    <a:pt x="14" y="257"/>
                  </a:cubicBezTo>
                  <a:cubicBezTo>
                    <a:pt x="14" y="271"/>
                    <a:pt x="27" y="271"/>
                    <a:pt x="27" y="284"/>
                  </a:cubicBezTo>
                  <a:lnTo>
                    <a:pt x="68" y="284"/>
                  </a:lnTo>
                  <a:cubicBezTo>
                    <a:pt x="136" y="244"/>
                    <a:pt x="203" y="203"/>
                    <a:pt x="285" y="176"/>
                  </a:cubicBezTo>
                  <a:cubicBezTo>
                    <a:pt x="366" y="136"/>
                    <a:pt x="447" y="108"/>
                    <a:pt x="528" y="81"/>
                  </a:cubicBezTo>
                  <a:cubicBezTo>
                    <a:pt x="555" y="68"/>
                    <a:pt x="569" y="41"/>
                    <a:pt x="555" y="27"/>
                  </a:cubicBezTo>
                  <a:cubicBezTo>
                    <a:pt x="555" y="14"/>
                    <a:pt x="542" y="0"/>
                    <a:pt x="528"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8" name="Google Shape;868;p36"/>
            <p:cNvSpPr/>
            <p:nvPr/>
          </p:nvSpPr>
          <p:spPr>
            <a:xfrm>
              <a:off x="7922641" y="2267046"/>
              <a:ext cx="67518" cy="38704"/>
            </a:xfrm>
            <a:custGeom>
              <a:avLst/>
              <a:gdLst/>
              <a:ahLst/>
              <a:cxnLst/>
              <a:rect l="l" t="t" r="r" b="b"/>
              <a:pathLst>
                <a:path w="867" h="497" extrusionOk="0">
                  <a:moveTo>
                    <a:pt x="798" y="1"/>
                  </a:moveTo>
                  <a:lnTo>
                    <a:pt x="798" y="14"/>
                  </a:lnTo>
                  <a:cubicBezTo>
                    <a:pt x="663" y="55"/>
                    <a:pt x="528" y="109"/>
                    <a:pt x="406" y="177"/>
                  </a:cubicBezTo>
                  <a:cubicBezTo>
                    <a:pt x="271" y="244"/>
                    <a:pt x="149" y="326"/>
                    <a:pt x="27" y="420"/>
                  </a:cubicBezTo>
                  <a:cubicBezTo>
                    <a:pt x="0" y="434"/>
                    <a:pt x="0" y="461"/>
                    <a:pt x="14" y="474"/>
                  </a:cubicBezTo>
                  <a:cubicBezTo>
                    <a:pt x="22" y="490"/>
                    <a:pt x="34" y="497"/>
                    <a:pt x="46" y="497"/>
                  </a:cubicBezTo>
                  <a:cubicBezTo>
                    <a:pt x="54" y="497"/>
                    <a:pt x="62" y="493"/>
                    <a:pt x="68" y="488"/>
                  </a:cubicBezTo>
                  <a:cubicBezTo>
                    <a:pt x="162" y="407"/>
                    <a:pt x="271" y="353"/>
                    <a:pt x="365" y="298"/>
                  </a:cubicBezTo>
                  <a:lnTo>
                    <a:pt x="352" y="298"/>
                  </a:lnTo>
                  <a:cubicBezTo>
                    <a:pt x="433" y="244"/>
                    <a:pt x="514" y="217"/>
                    <a:pt x="595" y="177"/>
                  </a:cubicBezTo>
                  <a:cubicBezTo>
                    <a:pt x="663" y="136"/>
                    <a:pt x="758" y="109"/>
                    <a:pt x="839" y="82"/>
                  </a:cubicBezTo>
                  <a:cubicBezTo>
                    <a:pt x="853" y="68"/>
                    <a:pt x="866" y="41"/>
                    <a:pt x="866" y="28"/>
                  </a:cubicBezTo>
                  <a:cubicBezTo>
                    <a:pt x="853" y="1"/>
                    <a:pt x="839" y="1"/>
                    <a:pt x="812" y="1"/>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869" name="Google Shape;869;p36"/>
            <p:cNvSpPr/>
            <p:nvPr/>
          </p:nvSpPr>
          <p:spPr>
            <a:xfrm>
              <a:off x="7815095" y="2280753"/>
              <a:ext cx="413205" cy="287125"/>
            </a:xfrm>
            <a:custGeom>
              <a:avLst/>
              <a:gdLst/>
              <a:ahLst/>
              <a:cxnLst/>
              <a:rect l="l" t="t" r="r" b="b"/>
              <a:pathLst>
                <a:path w="5306" h="3687" extrusionOk="0">
                  <a:moveTo>
                    <a:pt x="3668" y="1"/>
                  </a:moveTo>
                  <a:cubicBezTo>
                    <a:pt x="3397" y="1"/>
                    <a:pt x="3140" y="28"/>
                    <a:pt x="2869" y="82"/>
                  </a:cubicBezTo>
                  <a:cubicBezTo>
                    <a:pt x="2653" y="136"/>
                    <a:pt x="2450" y="204"/>
                    <a:pt x="2247" y="285"/>
                  </a:cubicBezTo>
                  <a:cubicBezTo>
                    <a:pt x="2071" y="366"/>
                    <a:pt x="1895" y="461"/>
                    <a:pt x="1733" y="583"/>
                  </a:cubicBezTo>
                  <a:cubicBezTo>
                    <a:pt x="1584" y="691"/>
                    <a:pt x="1435" y="826"/>
                    <a:pt x="1300" y="961"/>
                  </a:cubicBezTo>
                  <a:cubicBezTo>
                    <a:pt x="1165" y="1097"/>
                    <a:pt x="1043" y="1246"/>
                    <a:pt x="935" y="1394"/>
                  </a:cubicBezTo>
                  <a:cubicBezTo>
                    <a:pt x="826" y="1557"/>
                    <a:pt x="732" y="1733"/>
                    <a:pt x="637" y="1909"/>
                  </a:cubicBezTo>
                  <a:cubicBezTo>
                    <a:pt x="502" y="2152"/>
                    <a:pt x="393" y="2409"/>
                    <a:pt x="299" y="2680"/>
                  </a:cubicBezTo>
                  <a:cubicBezTo>
                    <a:pt x="190" y="2950"/>
                    <a:pt x="96" y="3235"/>
                    <a:pt x="28" y="3519"/>
                  </a:cubicBezTo>
                  <a:cubicBezTo>
                    <a:pt x="1" y="3586"/>
                    <a:pt x="55" y="3668"/>
                    <a:pt x="136" y="3681"/>
                  </a:cubicBezTo>
                  <a:cubicBezTo>
                    <a:pt x="148" y="3685"/>
                    <a:pt x="159" y="3687"/>
                    <a:pt x="169" y="3687"/>
                  </a:cubicBezTo>
                  <a:cubicBezTo>
                    <a:pt x="194" y="3687"/>
                    <a:pt x="216" y="3677"/>
                    <a:pt x="244" y="3668"/>
                  </a:cubicBezTo>
                  <a:lnTo>
                    <a:pt x="272" y="3641"/>
                  </a:lnTo>
                  <a:cubicBezTo>
                    <a:pt x="285" y="3613"/>
                    <a:pt x="299" y="3600"/>
                    <a:pt x="299" y="3573"/>
                  </a:cubicBezTo>
                  <a:cubicBezTo>
                    <a:pt x="353" y="3438"/>
                    <a:pt x="393" y="3302"/>
                    <a:pt x="434" y="3167"/>
                  </a:cubicBezTo>
                  <a:lnTo>
                    <a:pt x="434" y="3167"/>
                  </a:lnTo>
                  <a:lnTo>
                    <a:pt x="420" y="3194"/>
                  </a:lnTo>
                  <a:cubicBezTo>
                    <a:pt x="596" y="2639"/>
                    <a:pt x="853" y="2098"/>
                    <a:pt x="1165" y="1597"/>
                  </a:cubicBezTo>
                  <a:lnTo>
                    <a:pt x="1165" y="1597"/>
                  </a:lnTo>
                  <a:lnTo>
                    <a:pt x="1137" y="1624"/>
                  </a:lnTo>
                  <a:cubicBezTo>
                    <a:pt x="1313" y="1354"/>
                    <a:pt x="1516" y="1110"/>
                    <a:pt x="1760" y="894"/>
                  </a:cubicBezTo>
                  <a:lnTo>
                    <a:pt x="1773" y="894"/>
                  </a:lnTo>
                  <a:cubicBezTo>
                    <a:pt x="1963" y="731"/>
                    <a:pt x="2166" y="596"/>
                    <a:pt x="2396" y="488"/>
                  </a:cubicBezTo>
                  <a:cubicBezTo>
                    <a:pt x="2667" y="352"/>
                    <a:pt x="2951" y="258"/>
                    <a:pt x="3248" y="204"/>
                  </a:cubicBezTo>
                  <a:cubicBezTo>
                    <a:pt x="3501" y="168"/>
                    <a:pt x="3760" y="143"/>
                    <a:pt x="4020" y="143"/>
                  </a:cubicBezTo>
                  <a:cubicBezTo>
                    <a:pt x="4150" y="143"/>
                    <a:pt x="4281" y="150"/>
                    <a:pt x="4412" y="163"/>
                  </a:cubicBezTo>
                  <a:lnTo>
                    <a:pt x="4398" y="163"/>
                  </a:lnTo>
                  <a:cubicBezTo>
                    <a:pt x="4683" y="177"/>
                    <a:pt x="4967" y="217"/>
                    <a:pt x="5251" y="285"/>
                  </a:cubicBezTo>
                  <a:cubicBezTo>
                    <a:pt x="5278" y="285"/>
                    <a:pt x="5292" y="271"/>
                    <a:pt x="5305" y="244"/>
                  </a:cubicBezTo>
                  <a:cubicBezTo>
                    <a:pt x="5305" y="217"/>
                    <a:pt x="5292" y="204"/>
                    <a:pt x="5264" y="190"/>
                  </a:cubicBezTo>
                  <a:cubicBezTo>
                    <a:pt x="5007" y="150"/>
                    <a:pt x="4750" y="95"/>
                    <a:pt x="4480" y="55"/>
                  </a:cubicBezTo>
                  <a:cubicBezTo>
                    <a:pt x="4223" y="14"/>
                    <a:pt x="3979" y="1"/>
                    <a:pt x="3722" y="1"/>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70" name="Google Shape;870;p36"/>
            <p:cNvSpPr/>
            <p:nvPr/>
          </p:nvSpPr>
          <p:spPr>
            <a:xfrm>
              <a:off x="7897331" y="2331372"/>
              <a:ext cx="190794" cy="215169"/>
            </a:xfrm>
            <a:custGeom>
              <a:avLst/>
              <a:gdLst/>
              <a:ahLst/>
              <a:cxnLst/>
              <a:rect l="l" t="t" r="r" b="b"/>
              <a:pathLst>
                <a:path w="2450" h="2763" extrusionOk="0">
                  <a:moveTo>
                    <a:pt x="2382" y="0"/>
                  </a:moveTo>
                  <a:cubicBezTo>
                    <a:pt x="2233" y="54"/>
                    <a:pt x="2084" y="108"/>
                    <a:pt x="1935" y="176"/>
                  </a:cubicBezTo>
                  <a:cubicBezTo>
                    <a:pt x="1773" y="244"/>
                    <a:pt x="1651" y="311"/>
                    <a:pt x="1516" y="379"/>
                  </a:cubicBezTo>
                  <a:cubicBezTo>
                    <a:pt x="1448" y="406"/>
                    <a:pt x="1394" y="447"/>
                    <a:pt x="1326" y="487"/>
                  </a:cubicBezTo>
                  <a:cubicBezTo>
                    <a:pt x="1272" y="528"/>
                    <a:pt x="1205" y="582"/>
                    <a:pt x="1137" y="623"/>
                  </a:cubicBezTo>
                  <a:cubicBezTo>
                    <a:pt x="1015" y="704"/>
                    <a:pt x="907" y="798"/>
                    <a:pt x="799" y="907"/>
                  </a:cubicBezTo>
                  <a:cubicBezTo>
                    <a:pt x="596" y="1110"/>
                    <a:pt x="420" y="1353"/>
                    <a:pt x="298" y="1624"/>
                  </a:cubicBezTo>
                  <a:cubicBezTo>
                    <a:pt x="217" y="1759"/>
                    <a:pt x="163" y="1922"/>
                    <a:pt x="122" y="2070"/>
                  </a:cubicBezTo>
                  <a:cubicBezTo>
                    <a:pt x="54" y="2246"/>
                    <a:pt x="27" y="2409"/>
                    <a:pt x="0" y="2598"/>
                  </a:cubicBezTo>
                  <a:cubicBezTo>
                    <a:pt x="0" y="2625"/>
                    <a:pt x="0" y="2666"/>
                    <a:pt x="27" y="2693"/>
                  </a:cubicBezTo>
                  <a:cubicBezTo>
                    <a:pt x="41" y="2733"/>
                    <a:pt x="81" y="2747"/>
                    <a:pt x="109" y="2761"/>
                  </a:cubicBezTo>
                  <a:cubicBezTo>
                    <a:pt x="117" y="2762"/>
                    <a:pt x="126" y="2763"/>
                    <a:pt x="134" y="2763"/>
                  </a:cubicBezTo>
                  <a:cubicBezTo>
                    <a:pt x="206" y="2763"/>
                    <a:pt x="272" y="2713"/>
                    <a:pt x="284" y="2652"/>
                  </a:cubicBezTo>
                  <a:cubicBezTo>
                    <a:pt x="325" y="2449"/>
                    <a:pt x="379" y="2246"/>
                    <a:pt x="433" y="2043"/>
                  </a:cubicBezTo>
                  <a:cubicBezTo>
                    <a:pt x="433" y="2043"/>
                    <a:pt x="433" y="2057"/>
                    <a:pt x="433" y="2070"/>
                  </a:cubicBezTo>
                  <a:cubicBezTo>
                    <a:pt x="474" y="1949"/>
                    <a:pt x="528" y="1827"/>
                    <a:pt x="582" y="1705"/>
                  </a:cubicBezTo>
                  <a:cubicBezTo>
                    <a:pt x="636" y="1597"/>
                    <a:pt x="704" y="1489"/>
                    <a:pt x="772" y="1380"/>
                  </a:cubicBezTo>
                  <a:cubicBezTo>
                    <a:pt x="920" y="1150"/>
                    <a:pt x="1110" y="934"/>
                    <a:pt x="1313" y="758"/>
                  </a:cubicBezTo>
                  <a:cubicBezTo>
                    <a:pt x="1448" y="636"/>
                    <a:pt x="1597" y="528"/>
                    <a:pt x="1746" y="433"/>
                  </a:cubicBezTo>
                  <a:cubicBezTo>
                    <a:pt x="1922" y="325"/>
                    <a:pt x="2098" y="230"/>
                    <a:pt x="2274" y="135"/>
                  </a:cubicBezTo>
                  <a:cubicBezTo>
                    <a:pt x="2314" y="122"/>
                    <a:pt x="2368" y="95"/>
                    <a:pt x="2409" y="81"/>
                  </a:cubicBezTo>
                  <a:cubicBezTo>
                    <a:pt x="2436" y="68"/>
                    <a:pt x="2449" y="41"/>
                    <a:pt x="2436" y="27"/>
                  </a:cubicBezTo>
                  <a:cubicBezTo>
                    <a:pt x="2436" y="0"/>
                    <a:pt x="2422" y="0"/>
                    <a:pt x="2395" y="0"/>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71" name="Google Shape;871;p36"/>
            <p:cNvSpPr/>
            <p:nvPr/>
          </p:nvSpPr>
          <p:spPr>
            <a:xfrm>
              <a:off x="8119665" y="2324986"/>
              <a:ext cx="49606" cy="8566"/>
            </a:xfrm>
            <a:custGeom>
              <a:avLst/>
              <a:gdLst/>
              <a:ahLst/>
              <a:cxnLst/>
              <a:rect l="l" t="t" r="r" b="b"/>
              <a:pathLst>
                <a:path w="637" h="110" extrusionOk="0">
                  <a:moveTo>
                    <a:pt x="298" y="1"/>
                  </a:moveTo>
                  <a:cubicBezTo>
                    <a:pt x="217" y="1"/>
                    <a:pt x="122" y="1"/>
                    <a:pt x="41" y="15"/>
                  </a:cubicBezTo>
                  <a:cubicBezTo>
                    <a:pt x="27" y="15"/>
                    <a:pt x="0" y="42"/>
                    <a:pt x="0" y="55"/>
                  </a:cubicBezTo>
                  <a:cubicBezTo>
                    <a:pt x="0" y="82"/>
                    <a:pt x="27" y="96"/>
                    <a:pt x="55" y="96"/>
                  </a:cubicBezTo>
                  <a:cubicBezTo>
                    <a:pt x="176" y="82"/>
                    <a:pt x="298" y="82"/>
                    <a:pt x="420" y="82"/>
                  </a:cubicBezTo>
                  <a:cubicBezTo>
                    <a:pt x="474" y="82"/>
                    <a:pt x="528" y="96"/>
                    <a:pt x="582" y="109"/>
                  </a:cubicBezTo>
                  <a:cubicBezTo>
                    <a:pt x="596" y="109"/>
                    <a:pt x="623" y="96"/>
                    <a:pt x="636" y="69"/>
                  </a:cubicBezTo>
                  <a:cubicBezTo>
                    <a:pt x="636" y="55"/>
                    <a:pt x="636" y="42"/>
                    <a:pt x="636" y="28"/>
                  </a:cubicBezTo>
                  <a:cubicBezTo>
                    <a:pt x="623" y="28"/>
                    <a:pt x="609" y="15"/>
                    <a:pt x="596" y="15"/>
                  </a:cubicBezTo>
                  <a:cubicBezTo>
                    <a:pt x="515" y="1"/>
                    <a:pt x="433" y="1"/>
                    <a:pt x="339" y="1"/>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72" name="Google Shape;872;p36"/>
            <p:cNvSpPr/>
            <p:nvPr/>
          </p:nvSpPr>
          <p:spPr>
            <a:xfrm>
              <a:off x="7986888" y="2360886"/>
              <a:ext cx="223501" cy="266644"/>
            </a:xfrm>
            <a:custGeom>
              <a:avLst/>
              <a:gdLst/>
              <a:ahLst/>
              <a:cxnLst/>
              <a:rect l="l" t="t" r="r" b="b"/>
              <a:pathLst>
                <a:path w="2870" h="3424" extrusionOk="0">
                  <a:moveTo>
                    <a:pt x="2192" y="0"/>
                  </a:moveTo>
                  <a:cubicBezTo>
                    <a:pt x="2003" y="0"/>
                    <a:pt x="1814" y="14"/>
                    <a:pt x="1638" y="54"/>
                  </a:cubicBezTo>
                  <a:lnTo>
                    <a:pt x="1624" y="68"/>
                  </a:lnTo>
                  <a:cubicBezTo>
                    <a:pt x="1245" y="122"/>
                    <a:pt x="894" y="311"/>
                    <a:pt x="623" y="582"/>
                  </a:cubicBezTo>
                  <a:cubicBezTo>
                    <a:pt x="515" y="704"/>
                    <a:pt x="433" y="825"/>
                    <a:pt x="366" y="974"/>
                  </a:cubicBezTo>
                  <a:cubicBezTo>
                    <a:pt x="312" y="1123"/>
                    <a:pt x="258" y="1285"/>
                    <a:pt x="230" y="1434"/>
                  </a:cubicBezTo>
                  <a:cubicBezTo>
                    <a:pt x="203" y="1597"/>
                    <a:pt x="176" y="1759"/>
                    <a:pt x="176" y="1921"/>
                  </a:cubicBezTo>
                  <a:cubicBezTo>
                    <a:pt x="163" y="2097"/>
                    <a:pt x="149" y="2246"/>
                    <a:pt x="136" y="2409"/>
                  </a:cubicBezTo>
                  <a:lnTo>
                    <a:pt x="136" y="2449"/>
                  </a:lnTo>
                  <a:cubicBezTo>
                    <a:pt x="122" y="2706"/>
                    <a:pt x="82" y="2977"/>
                    <a:pt x="14" y="3234"/>
                  </a:cubicBezTo>
                  <a:cubicBezTo>
                    <a:pt x="0" y="3275"/>
                    <a:pt x="0" y="3315"/>
                    <a:pt x="28" y="3356"/>
                  </a:cubicBezTo>
                  <a:cubicBezTo>
                    <a:pt x="55" y="3383"/>
                    <a:pt x="95" y="3410"/>
                    <a:pt x="136" y="3423"/>
                  </a:cubicBezTo>
                  <a:cubicBezTo>
                    <a:pt x="176" y="3423"/>
                    <a:pt x="217" y="3423"/>
                    <a:pt x="244" y="3396"/>
                  </a:cubicBezTo>
                  <a:cubicBezTo>
                    <a:pt x="285" y="3369"/>
                    <a:pt x="312" y="3342"/>
                    <a:pt x="312" y="3302"/>
                  </a:cubicBezTo>
                  <a:cubicBezTo>
                    <a:pt x="379" y="3058"/>
                    <a:pt x="420" y="2801"/>
                    <a:pt x="420" y="2544"/>
                  </a:cubicBezTo>
                  <a:cubicBezTo>
                    <a:pt x="447" y="2287"/>
                    <a:pt x="447" y="2030"/>
                    <a:pt x="461" y="1773"/>
                  </a:cubicBezTo>
                  <a:lnTo>
                    <a:pt x="461" y="1800"/>
                  </a:lnTo>
                  <a:cubicBezTo>
                    <a:pt x="474" y="1570"/>
                    <a:pt x="515" y="1353"/>
                    <a:pt x="582" y="1123"/>
                  </a:cubicBezTo>
                  <a:cubicBezTo>
                    <a:pt x="609" y="1015"/>
                    <a:pt x="663" y="907"/>
                    <a:pt x="731" y="812"/>
                  </a:cubicBezTo>
                  <a:cubicBezTo>
                    <a:pt x="785" y="717"/>
                    <a:pt x="853" y="636"/>
                    <a:pt x="934" y="568"/>
                  </a:cubicBezTo>
                  <a:cubicBezTo>
                    <a:pt x="1056" y="474"/>
                    <a:pt x="1178" y="406"/>
                    <a:pt x="1313" y="338"/>
                  </a:cubicBezTo>
                  <a:cubicBezTo>
                    <a:pt x="1475" y="257"/>
                    <a:pt x="1651" y="203"/>
                    <a:pt x="1841" y="162"/>
                  </a:cubicBezTo>
                  <a:lnTo>
                    <a:pt x="1827" y="162"/>
                  </a:lnTo>
                  <a:cubicBezTo>
                    <a:pt x="2026" y="126"/>
                    <a:pt x="2224" y="108"/>
                    <a:pt x="2427" y="108"/>
                  </a:cubicBezTo>
                  <a:cubicBezTo>
                    <a:pt x="2528" y="108"/>
                    <a:pt x="2630" y="113"/>
                    <a:pt x="2734" y="122"/>
                  </a:cubicBezTo>
                  <a:lnTo>
                    <a:pt x="2815" y="122"/>
                  </a:lnTo>
                  <a:cubicBezTo>
                    <a:pt x="2842" y="122"/>
                    <a:pt x="2856" y="108"/>
                    <a:pt x="2869" y="95"/>
                  </a:cubicBezTo>
                  <a:cubicBezTo>
                    <a:pt x="2869" y="68"/>
                    <a:pt x="2856" y="41"/>
                    <a:pt x="2828" y="41"/>
                  </a:cubicBezTo>
                  <a:cubicBezTo>
                    <a:pt x="2625" y="27"/>
                    <a:pt x="2436" y="0"/>
                    <a:pt x="2233" y="0"/>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73" name="Google Shape;873;p36"/>
            <p:cNvSpPr/>
            <p:nvPr/>
          </p:nvSpPr>
          <p:spPr>
            <a:xfrm>
              <a:off x="6654988" y="2403017"/>
              <a:ext cx="1540601" cy="1847273"/>
            </a:xfrm>
            <a:custGeom>
              <a:avLst/>
              <a:gdLst/>
              <a:ahLst/>
              <a:cxnLst/>
              <a:rect l="l" t="t" r="r" b="b"/>
              <a:pathLst>
                <a:path w="19783" h="23721" extrusionOk="0">
                  <a:moveTo>
                    <a:pt x="4749" y="6496"/>
                  </a:moveTo>
                  <a:cubicBezTo>
                    <a:pt x="4722" y="6523"/>
                    <a:pt x="4695" y="6550"/>
                    <a:pt x="4668" y="6590"/>
                  </a:cubicBezTo>
                  <a:cubicBezTo>
                    <a:pt x="4682" y="6563"/>
                    <a:pt x="4709" y="6536"/>
                    <a:pt x="4722" y="6522"/>
                  </a:cubicBezTo>
                  <a:lnTo>
                    <a:pt x="4736" y="6509"/>
                  </a:lnTo>
                  <a:lnTo>
                    <a:pt x="4749" y="6496"/>
                  </a:lnTo>
                  <a:close/>
                  <a:moveTo>
                    <a:pt x="13437" y="0"/>
                  </a:moveTo>
                  <a:cubicBezTo>
                    <a:pt x="13193" y="0"/>
                    <a:pt x="12949" y="27"/>
                    <a:pt x="12706" y="95"/>
                  </a:cubicBezTo>
                  <a:cubicBezTo>
                    <a:pt x="12381" y="190"/>
                    <a:pt x="12083" y="298"/>
                    <a:pt x="11786" y="433"/>
                  </a:cubicBezTo>
                  <a:cubicBezTo>
                    <a:pt x="11082" y="758"/>
                    <a:pt x="10433" y="1150"/>
                    <a:pt x="9810" y="1597"/>
                  </a:cubicBezTo>
                  <a:cubicBezTo>
                    <a:pt x="9201" y="2016"/>
                    <a:pt x="8579" y="2490"/>
                    <a:pt x="7902" y="3058"/>
                  </a:cubicBezTo>
                  <a:cubicBezTo>
                    <a:pt x="7402" y="3478"/>
                    <a:pt x="6887" y="3938"/>
                    <a:pt x="6387" y="4411"/>
                  </a:cubicBezTo>
                  <a:cubicBezTo>
                    <a:pt x="6211" y="4587"/>
                    <a:pt x="6035" y="4750"/>
                    <a:pt x="5859" y="4926"/>
                  </a:cubicBezTo>
                  <a:cubicBezTo>
                    <a:pt x="5656" y="5129"/>
                    <a:pt x="5467" y="5332"/>
                    <a:pt x="5291" y="5521"/>
                  </a:cubicBezTo>
                  <a:cubicBezTo>
                    <a:pt x="4587" y="6265"/>
                    <a:pt x="3924" y="7050"/>
                    <a:pt x="3302" y="7875"/>
                  </a:cubicBezTo>
                  <a:cubicBezTo>
                    <a:pt x="2625" y="8755"/>
                    <a:pt x="2016" y="9702"/>
                    <a:pt x="1475" y="10690"/>
                  </a:cubicBezTo>
                  <a:cubicBezTo>
                    <a:pt x="947" y="11651"/>
                    <a:pt x="541" y="12679"/>
                    <a:pt x="271" y="13748"/>
                  </a:cubicBezTo>
                  <a:cubicBezTo>
                    <a:pt x="135" y="14249"/>
                    <a:pt x="54" y="14763"/>
                    <a:pt x="27" y="15290"/>
                  </a:cubicBezTo>
                  <a:cubicBezTo>
                    <a:pt x="0" y="15791"/>
                    <a:pt x="27" y="16305"/>
                    <a:pt x="108" y="16806"/>
                  </a:cubicBezTo>
                  <a:cubicBezTo>
                    <a:pt x="190" y="17239"/>
                    <a:pt x="311" y="17645"/>
                    <a:pt x="474" y="18037"/>
                  </a:cubicBezTo>
                  <a:cubicBezTo>
                    <a:pt x="663" y="18497"/>
                    <a:pt x="920" y="18917"/>
                    <a:pt x="1231" y="19309"/>
                  </a:cubicBezTo>
                  <a:cubicBezTo>
                    <a:pt x="1543" y="19702"/>
                    <a:pt x="1922" y="20040"/>
                    <a:pt x="2341" y="20324"/>
                  </a:cubicBezTo>
                  <a:cubicBezTo>
                    <a:pt x="2747" y="20595"/>
                    <a:pt x="3193" y="20798"/>
                    <a:pt x="3667" y="20892"/>
                  </a:cubicBezTo>
                  <a:cubicBezTo>
                    <a:pt x="4046" y="21434"/>
                    <a:pt x="4547" y="21894"/>
                    <a:pt x="5128" y="22205"/>
                  </a:cubicBezTo>
                  <a:cubicBezTo>
                    <a:pt x="5643" y="22502"/>
                    <a:pt x="6238" y="22665"/>
                    <a:pt x="6833" y="22678"/>
                  </a:cubicBezTo>
                  <a:cubicBezTo>
                    <a:pt x="6928" y="22678"/>
                    <a:pt x="7023" y="22678"/>
                    <a:pt x="7104" y="22665"/>
                  </a:cubicBezTo>
                  <a:cubicBezTo>
                    <a:pt x="7794" y="23247"/>
                    <a:pt x="8633" y="23599"/>
                    <a:pt x="9513" y="23693"/>
                  </a:cubicBezTo>
                  <a:cubicBezTo>
                    <a:pt x="9675" y="23720"/>
                    <a:pt x="9837" y="23720"/>
                    <a:pt x="10000" y="23720"/>
                  </a:cubicBezTo>
                  <a:cubicBezTo>
                    <a:pt x="10121" y="23720"/>
                    <a:pt x="10243" y="23720"/>
                    <a:pt x="10378" y="23707"/>
                  </a:cubicBezTo>
                  <a:cubicBezTo>
                    <a:pt x="10974" y="23666"/>
                    <a:pt x="11542" y="23517"/>
                    <a:pt x="12097" y="23287"/>
                  </a:cubicBezTo>
                  <a:cubicBezTo>
                    <a:pt x="12611" y="23071"/>
                    <a:pt x="13112" y="22787"/>
                    <a:pt x="13558" y="22435"/>
                  </a:cubicBezTo>
                  <a:cubicBezTo>
                    <a:pt x="14370" y="21826"/>
                    <a:pt x="15087" y="21082"/>
                    <a:pt x="15669" y="20243"/>
                  </a:cubicBezTo>
                  <a:cubicBezTo>
                    <a:pt x="16265" y="19377"/>
                    <a:pt x="16779" y="18443"/>
                    <a:pt x="17198" y="17469"/>
                  </a:cubicBezTo>
                  <a:cubicBezTo>
                    <a:pt x="17631" y="16468"/>
                    <a:pt x="17997" y="15453"/>
                    <a:pt x="18294" y="14424"/>
                  </a:cubicBezTo>
                  <a:cubicBezTo>
                    <a:pt x="18632" y="13328"/>
                    <a:pt x="18903" y="12246"/>
                    <a:pt x="19093" y="11421"/>
                  </a:cubicBezTo>
                  <a:lnTo>
                    <a:pt x="19133" y="11272"/>
                  </a:lnTo>
                  <a:cubicBezTo>
                    <a:pt x="19187" y="11028"/>
                    <a:pt x="19255" y="10785"/>
                    <a:pt x="19309" y="10555"/>
                  </a:cubicBezTo>
                  <a:cubicBezTo>
                    <a:pt x="19336" y="10365"/>
                    <a:pt x="19377" y="10176"/>
                    <a:pt x="19417" y="9986"/>
                  </a:cubicBezTo>
                  <a:cubicBezTo>
                    <a:pt x="19498" y="9431"/>
                    <a:pt x="19580" y="8850"/>
                    <a:pt x="19647" y="8254"/>
                  </a:cubicBezTo>
                  <a:cubicBezTo>
                    <a:pt x="19728" y="7496"/>
                    <a:pt x="19783" y="6806"/>
                    <a:pt x="19783" y="6157"/>
                  </a:cubicBezTo>
                  <a:cubicBezTo>
                    <a:pt x="19783" y="5792"/>
                    <a:pt x="19783" y="5440"/>
                    <a:pt x="19756" y="5101"/>
                  </a:cubicBezTo>
                  <a:cubicBezTo>
                    <a:pt x="19742" y="4777"/>
                    <a:pt x="19701" y="4452"/>
                    <a:pt x="19647" y="4141"/>
                  </a:cubicBezTo>
                  <a:cubicBezTo>
                    <a:pt x="19607" y="3857"/>
                    <a:pt x="19526" y="3572"/>
                    <a:pt x="19431" y="3302"/>
                  </a:cubicBezTo>
                  <a:cubicBezTo>
                    <a:pt x="19350" y="3072"/>
                    <a:pt x="19228" y="2855"/>
                    <a:pt x="19065" y="2666"/>
                  </a:cubicBezTo>
                  <a:cubicBezTo>
                    <a:pt x="18930" y="2504"/>
                    <a:pt x="18754" y="2368"/>
                    <a:pt x="18538" y="2287"/>
                  </a:cubicBezTo>
                  <a:cubicBezTo>
                    <a:pt x="18402" y="2233"/>
                    <a:pt x="18254" y="2206"/>
                    <a:pt x="18105" y="2206"/>
                  </a:cubicBezTo>
                  <a:cubicBezTo>
                    <a:pt x="18010" y="2206"/>
                    <a:pt x="17929" y="2206"/>
                    <a:pt x="17848" y="2219"/>
                  </a:cubicBezTo>
                  <a:cubicBezTo>
                    <a:pt x="17739" y="2246"/>
                    <a:pt x="17631" y="2273"/>
                    <a:pt x="17523" y="2301"/>
                  </a:cubicBezTo>
                  <a:cubicBezTo>
                    <a:pt x="17523" y="2273"/>
                    <a:pt x="17523" y="2233"/>
                    <a:pt x="17523" y="2206"/>
                  </a:cubicBezTo>
                  <a:cubicBezTo>
                    <a:pt x="17496" y="2043"/>
                    <a:pt x="17455" y="1868"/>
                    <a:pt x="17388" y="1719"/>
                  </a:cubicBezTo>
                  <a:cubicBezTo>
                    <a:pt x="17320" y="1556"/>
                    <a:pt x="17225" y="1408"/>
                    <a:pt x="17131" y="1272"/>
                  </a:cubicBezTo>
                  <a:cubicBezTo>
                    <a:pt x="16819" y="880"/>
                    <a:pt x="16386" y="609"/>
                    <a:pt x="15899" y="501"/>
                  </a:cubicBezTo>
                  <a:cubicBezTo>
                    <a:pt x="15764" y="460"/>
                    <a:pt x="15629" y="447"/>
                    <a:pt x="15480" y="447"/>
                  </a:cubicBezTo>
                  <a:cubicBezTo>
                    <a:pt x="15290" y="447"/>
                    <a:pt x="15101" y="474"/>
                    <a:pt x="14911" y="542"/>
                  </a:cubicBezTo>
                  <a:cubicBezTo>
                    <a:pt x="14844" y="555"/>
                    <a:pt x="14776" y="582"/>
                    <a:pt x="14708" y="623"/>
                  </a:cubicBezTo>
                  <a:cubicBezTo>
                    <a:pt x="14600" y="433"/>
                    <a:pt x="14438" y="298"/>
                    <a:pt x="14248" y="190"/>
                  </a:cubicBezTo>
                  <a:cubicBezTo>
                    <a:pt x="14032" y="68"/>
                    <a:pt x="13788" y="0"/>
                    <a:pt x="13531" y="0"/>
                  </a:cubicBezTo>
                  <a:close/>
                </a:path>
              </a:pathLst>
            </a:custGeom>
            <a:solidFill>
              <a:srgbClr val="FFAD00"/>
            </a:solidFill>
            <a:ln>
              <a:noFill/>
            </a:ln>
          </p:spPr>
          <p:txBody>
            <a:bodyPr spcFirstLastPara="1" wrap="square" lIns="91425" tIns="91425" rIns="91425" bIns="91425" anchor="ctr" anchorCtr="0">
              <a:noAutofit/>
            </a:bodyPr>
            <a:lstStyle/>
            <a:p>
              <a:endParaRPr/>
            </a:p>
          </p:txBody>
        </p:sp>
        <p:sp>
          <p:nvSpPr>
            <p:cNvPr id="874" name="Google Shape;874;p36"/>
            <p:cNvSpPr/>
            <p:nvPr/>
          </p:nvSpPr>
          <p:spPr>
            <a:xfrm>
              <a:off x="6768763" y="2453558"/>
              <a:ext cx="1426826" cy="1797744"/>
            </a:xfrm>
            <a:custGeom>
              <a:avLst/>
              <a:gdLst/>
              <a:ahLst/>
              <a:cxnLst/>
              <a:rect l="l" t="t" r="r" b="b"/>
              <a:pathLst>
                <a:path w="18322" h="23085" extrusionOk="0">
                  <a:moveTo>
                    <a:pt x="14885" y="1"/>
                  </a:moveTo>
                  <a:cubicBezTo>
                    <a:pt x="14952" y="95"/>
                    <a:pt x="15020" y="204"/>
                    <a:pt x="15047" y="312"/>
                  </a:cubicBezTo>
                  <a:lnTo>
                    <a:pt x="15061" y="312"/>
                  </a:lnTo>
                  <a:cubicBezTo>
                    <a:pt x="15101" y="461"/>
                    <a:pt x="15128" y="610"/>
                    <a:pt x="15142" y="772"/>
                  </a:cubicBezTo>
                  <a:cubicBezTo>
                    <a:pt x="15142" y="1124"/>
                    <a:pt x="15101" y="1462"/>
                    <a:pt x="15020" y="1800"/>
                  </a:cubicBezTo>
                  <a:cubicBezTo>
                    <a:pt x="14952" y="2071"/>
                    <a:pt x="14858" y="2342"/>
                    <a:pt x="14763" y="2599"/>
                  </a:cubicBezTo>
                  <a:cubicBezTo>
                    <a:pt x="14817" y="2572"/>
                    <a:pt x="14871" y="2558"/>
                    <a:pt x="14925" y="2531"/>
                  </a:cubicBezTo>
                  <a:cubicBezTo>
                    <a:pt x="14993" y="2518"/>
                    <a:pt x="15074" y="2504"/>
                    <a:pt x="15155" y="2504"/>
                  </a:cubicBezTo>
                  <a:cubicBezTo>
                    <a:pt x="15189" y="2497"/>
                    <a:pt x="15223" y="2494"/>
                    <a:pt x="15257" y="2494"/>
                  </a:cubicBezTo>
                  <a:cubicBezTo>
                    <a:pt x="15291" y="2494"/>
                    <a:pt x="15324" y="2497"/>
                    <a:pt x="15358" y="2504"/>
                  </a:cubicBezTo>
                  <a:cubicBezTo>
                    <a:pt x="15412" y="2518"/>
                    <a:pt x="15480" y="2545"/>
                    <a:pt x="15534" y="2572"/>
                  </a:cubicBezTo>
                  <a:cubicBezTo>
                    <a:pt x="15602" y="2599"/>
                    <a:pt x="15656" y="2626"/>
                    <a:pt x="15710" y="2666"/>
                  </a:cubicBezTo>
                  <a:cubicBezTo>
                    <a:pt x="15751" y="2707"/>
                    <a:pt x="15805" y="2761"/>
                    <a:pt x="15845" y="2802"/>
                  </a:cubicBezTo>
                  <a:cubicBezTo>
                    <a:pt x="15940" y="2910"/>
                    <a:pt x="16021" y="3032"/>
                    <a:pt x="16075" y="3167"/>
                  </a:cubicBezTo>
                  <a:cubicBezTo>
                    <a:pt x="16143" y="3329"/>
                    <a:pt x="16211" y="3492"/>
                    <a:pt x="16238" y="3668"/>
                  </a:cubicBezTo>
                  <a:cubicBezTo>
                    <a:pt x="16292" y="3857"/>
                    <a:pt x="16333" y="4060"/>
                    <a:pt x="16360" y="4250"/>
                  </a:cubicBezTo>
                  <a:cubicBezTo>
                    <a:pt x="16414" y="4669"/>
                    <a:pt x="16427" y="5088"/>
                    <a:pt x="16414" y="5508"/>
                  </a:cubicBezTo>
                  <a:cubicBezTo>
                    <a:pt x="16373" y="6130"/>
                    <a:pt x="16278" y="6753"/>
                    <a:pt x="16130" y="7375"/>
                  </a:cubicBezTo>
                  <a:cubicBezTo>
                    <a:pt x="15981" y="7971"/>
                    <a:pt x="15805" y="8552"/>
                    <a:pt x="15588" y="9134"/>
                  </a:cubicBezTo>
                  <a:cubicBezTo>
                    <a:pt x="15399" y="9675"/>
                    <a:pt x="15182" y="10203"/>
                    <a:pt x="14966" y="10731"/>
                  </a:cubicBezTo>
                  <a:cubicBezTo>
                    <a:pt x="14749" y="11259"/>
                    <a:pt x="14519" y="11746"/>
                    <a:pt x="14276" y="12246"/>
                  </a:cubicBezTo>
                  <a:cubicBezTo>
                    <a:pt x="13802" y="13261"/>
                    <a:pt x="13247" y="14249"/>
                    <a:pt x="12639" y="15196"/>
                  </a:cubicBezTo>
                  <a:cubicBezTo>
                    <a:pt x="12030" y="16143"/>
                    <a:pt x="11326" y="17050"/>
                    <a:pt x="10568" y="17875"/>
                  </a:cubicBezTo>
                  <a:cubicBezTo>
                    <a:pt x="9811" y="18687"/>
                    <a:pt x="8958" y="19418"/>
                    <a:pt x="8038" y="20027"/>
                  </a:cubicBezTo>
                  <a:lnTo>
                    <a:pt x="7849" y="20162"/>
                  </a:lnTo>
                  <a:cubicBezTo>
                    <a:pt x="7781" y="20203"/>
                    <a:pt x="7727" y="20230"/>
                    <a:pt x="7659" y="20270"/>
                  </a:cubicBezTo>
                  <a:cubicBezTo>
                    <a:pt x="7564" y="20324"/>
                    <a:pt x="7456" y="20379"/>
                    <a:pt x="7348" y="20433"/>
                  </a:cubicBezTo>
                  <a:cubicBezTo>
                    <a:pt x="7294" y="20446"/>
                    <a:pt x="7226" y="20473"/>
                    <a:pt x="7172" y="20487"/>
                  </a:cubicBezTo>
                  <a:cubicBezTo>
                    <a:pt x="7131" y="20500"/>
                    <a:pt x="7091" y="20514"/>
                    <a:pt x="7050" y="20514"/>
                  </a:cubicBezTo>
                  <a:cubicBezTo>
                    <a:pt x="7010" y="20521"/>
                    <a:pt x="6966" y="20524"/>
                    <a:pt x="6922" y="20524"/>
                  </a:cubicBezTo>
                  <a:cubicBezTo>
                    <a:pt x="6878" y="20524"/>
                    <a:pt x="6834" y="20521"/>
                    <a:pt x="6793" y="20514"/>
                  </a:cubicBezTo>
                  <a:cubicBezTo>
                    <a:pt x="6712" y="20500"/>
                    <a:pt x="6617" y="20473"/>
                    <a:pt x="6536" y="20433"/>
                  </a:cubicBezTo>
                  <a:cubicBezTo>
                    <a:pt x="6468" y="20392"/>
                    <a:pt x="6387" y="20352"/>
                    <a:pt x="6320" y="20284"/>
                  </a:cubicBezTo>
                  <a:cubicBezTo>
                    <a:pt x="6144" y="20135"/>
                    <a:pt x="5995" y="19973"/>
                    <a:pt x="5859" y="19783"/>
                  </a:cubicBezTo>
                  <a:cubicBezTo>
                    <a:pt x="5724" y="19932"/>
                    <a:pt x="5562" y="20054"/>
                    <a:pt x="5399" y="20189"/>
                  </a:cubicBezTo>
                  <a:cubicBezTo>
                    <a:pt x="5264" y="20297"/>
                    <a:pt x="5115" y="20379"/>
                    <a:pt x="4953" y="20460"/>
                  </a:cubicBezTo>
                  <a:cubicBezTo>
                    <a:pt x="4818" y="20527"/>
                    <a:pt x="4669" y="20582"/>
                    <a:pt x="4520" y="20609"/>
                  </a:cubicBezTo>
                  <a:cubicBezTo>
                    <a:pt x="4459" y="20615"/>
                    <a:pt x="4395" y="20619"/>
                    <a:pt x="4329" y="20619"/>
                  </a:cubicBezTo>
                  <a:cubicBezTo>
                    <a:pt x="4263" y="20619"/>
                    <a:pt x="4195" y="20615"/>
                    <a:pt x="4127" y="20609"/>
                  </a:cubicBezTo>
                  <a:cubicBezTo>
                    <a:pt x="4060" y="20582"/>
                    <a:pt x="3992" y="20568"/>
                    <a:pt x="3938" y="20541"/>
                  </a:cubicBezTo>
                  <a:cubicBezTo>
                    <a:pt x="3870" y="20514"/>
                    <a:pt x="3816" y="20487"/>
                    <a:pt x="3762" y="20446"/>
                  </a:cubicBezTo>
                  <a:cubicBezTo>
                    <a:pt x="3640" y="20365"/>
                    <a:pt x="3532" y="20257"/>
                    <a:pt x="3437" y="20135"/>
                  </a:cubicBezTo>
                  <a:cubicBezTo>
                    <a:pt x="3329" y="20000"/>
                    <a:pt x="3234" y="19837"/>
                    <a:pt x="3153" y="19675"/>
                  </a:cubicBezTo>
                  <a:cubicBezTo>
                    <a:pt x="3072" y="19486"/>
                    <a:pt x="2991" y="19283"/>
                    <a:pt x="2937" y="19080"/>
                  </a:cubicBezTo>
                  <a:cubicBezTo>
                    <a:pt x="2828" y="19147"/>
                    <a:pt x="2707" y="19228"/>
                    <a:pt x="2598" y="19296"/>
                  </a:cubicBezTo>
                  <a:cubicBezTo>
                    <a:pt x="2504" y="19364"/>
                    <a:pt x="2396" y="19431"/>
                    <a:pt x="2287" y="19486"/>
                  </a:cubicBezTo>
                  <a:cubicBezTo>
                    <a:pt x="2193" y="19540"/>
                    <a:pt x="2084" y="19580"/>
                    <a:pt x="1963" y="19621"/>
                  </a:cubicBezTo>
                  <a:cubicBezTo>
                    <a:pt x="1868" y="19648"/>
                    <a:pt x="1760" y="19661"/>
                    <a:pt x="1651" y="19661"/>
                  </a:cubicBezTo>
                  <a:cubicBezTo>
                    <a:pt x="1530" y="19661"/>
                    <a:pt x="1394" y="19648"/>
                    <a:pt x="1272" y="19621"/>
                  </a:cubicBezTo>
                  <a:cubicBezTo>
                    <a:pt x="1151" y="19580"/>
                    <a:pt x="1015" y="19540"/>
                    <a:pt x="894" y="19486"/>
                  </a:cubicBezTo>
                  <a:cubicBezTo>
                    <a:pt x="664" y="19377"/>
                    <a:pt x="447" y="19256"/>
                    <a:pt x="244" y="19120"/>
                  </a:cubicBezTo>
                  <a:cubicBezTo>
                    <a:pt x="163" y="19053"/>
                    <a:pt x="82" y="18998"/>
                    <a:pt x="0" y="18931"/>
                  </a:cubicBezTo>
                  <a:lnTo>
                    <a:pt x="0" y="18931"/>
                  </a:lnTo>
                  <a:cubicBezTo>
                    <a:pt x="271" y="19215"/>
                    <a:pt x="569" y="19472"/>
                    <a:pt x="880" y="19689"/>
                  </a:cubicBezTo>
                  <a:cubicBezTo>
                    <a:pt x="1286" y="19959"/>
                    <a:pt x="1732" y="20149"/>
                    <a:pt x="2206" y="20257"/>
                  </a:cubicBezTo>
                  <a:cubicBezTo>
                    <a:pt x="2585" y="20798"/>
                    <a:pt x="3086" y="21245"/>
                    <a:pt x="3667" y="21556"/>
                  </a:cubicBezTo>
                  <a:cubicBezTo>
                    <a:pt x="4182" y="21867"/>
                    <a:pt x="4777" y="22029"/>
                    <a:pt x="5372" y="22029"/>
                  </a:cubicBezTo>
                  <a:cubicBezTo>
                    <a:pt x="5467" y="22029"/>
                    <a:pt x="5562" y="22029"/>
                    <a:pt x="5656" y="22016"/>
                  </a:cubicBezTo>
                  <a:cubicBezTo>
                    <a:pt x="6333" y="22598"/>
                    <a:pt x="7172" y="22963"/>
                    <a:pt x="8065" y="23058"/>
                  </a:cubicBezTo>
                  <a:cubicBezTo>
                    <a:pt x="8227" y="23071"/>
                    <a:pt x="8376" y="23085"/>
                    <a:pt x="8539" y="23085"/>
                  </a:cubicBezTo>
                  <a:cubicBezTo>
                    <a:pt x="8660" y="23085"/>
                    <a:pt x="8782" y="23085"/>
                    <a:pt x="8917" y="23071"/>
                  </a:cubicBezTo>
                  <a:cubicBezTo>
                    <a:pt x="9513" y="23017"/>
                    <a:pt x="10095" y="22882"/>
                    <a:pt x="10636" y="22638"/>
                  </a:cubicBezTo>
                  <a:cubicBezTo>
                    <a:pt x="11164" y="22422"/>
                    <a:pt x="11651" y="22138"/>
                    <a:pt x="12111" y="21799"/>
                  </a:cubicBezTo>
                  <a:cubicBezTo>
                    <a:pt x="12923" y="21177"/>
                    <a:pt x="13626" y="20433"/>
                    <a:pt x="14208" y="19594"/>
                  </a:cubicBezTo>
                  <a:cubicBezTo>
                    <a:pt x="14817" y="18728"/>
                    <a:pt x="15331" y="17794"/>
                    <a:pt x="15751" y="16820"/>
                  </a:cubicBezTo>
                  <a:cubicBezTo>
                    <a:pt x="16170" y="15832"/>
                    <a:pt x="16536" y="14817"/>
                    <a:pt x="16847" y="13775"/>
                  </a:cubicBezTo>
                  <a:cubicBezTo>
                    <a:pt x="17185" y="12679"/>
                    <a:pt x="17442" y="11597"/>
                    <a:pt x="17645" y="10785"/>
                  </a:cubicBezTo>
                  <a:lnTo>
                    <a:pt x="17686" y="10623"/>
                  </a:lnTo>
                  <a:lnTo>
                    <a:pt x="17686" y="10582"/>
                  </a:lnTo>
                  <a:lnTo>
                    <a:pt x="17699" y="10528"/>
                  </a:lnTo>
                  <a:cubicBezTo>
                    <a:pt x="17753" y="10325"/>
                    <a:pt x="17807" y="10122"/>
                    <a:pt x="17848" y="9906"/>
                  </a:cubicBezTo>
                  <a:cubicBezTo>
                    <a:pt x="17889" y="9703"/>
                    <a:pt x="17916" y="9527"/>
                    <a:pt x="17956" y="9337"/>
                  </a:cubicBezTo>
                  <a:cubicBezTo>
                    <a:pt x="18051" y="8782"/>
                    <a:pt x="18119" y="8201"/>
                    <a:pt x="18186" y="7619"/>
                  </a:cubicBezTo>
                  <a:cubicBezTo>
                    <a:pt x="18267" y="6847"/>
                    <a:pt x="18322" y="6157"/>
                    <a:pt x="18322" y="5508"/>
                  </a:cubicBezTo>
                  <a:cubicBezTo>
                    <a:pt x="18322" y="5156"/>
                    <a:pt x="18322" y="4804"/>
                    <a:pt x="18308" y="4452"/>
                  </a:cubicBezTo>
                  <a:cubicBezTo>
                    <a:pt x="18281" y="4128"/>
                    <a:pt x="18254" y="3817"/>
                    <a:pt x="18200" y="3492"/>
                  </a:cubicBezTo>
                  <a:cubicBezTo>
                    <a:pt x="18146" y="3208"/>
                    <a:pt x="18065" y="2923"/>
                    <a:pt x="17970" y="2653"/>
                  </a:cubicBezTo>
                  <a:cubicBezTo>
                    <a:pt x="17889" y="2423"/>
                    <a:pt x="17767" y="2220"/>
                    <a:pt x="17618" y="2017"/>
                  </a:cubicBezTo>
                  <a:cubicBezTo>
                    <a:pt x="17469" y="1855"/>
                    <a:pt x="17293" y="1719"/>
                    <a:pt x="17077" y="1638"/>
                  </a:cubicBezTo>
                  <a:cubicBezTo>
                    <a:pt x="16941" y="1584"/>
                    <a:pt x="16793" y="1557"/>
                    <a:pt x="16630" y="1557"/>
                  </a:cubicBezTo>
                  <a:cubicBezTo>
                    <a:pt x="16549" y="1557"/>
                    <a:pt x="16468" y="1557"/>
                    <a:pt x="16387" y="1570"/>
                  </a:cubicBezTo>
                  <a:cubicBezTo>
                    <a:pt x="16278" y="1597"/>
                    <a:pt x="16170" y="1624"/>
                    <a:pt x="16062" y="1652"/>
                  </a:cubicBezTo>
                  <a:cubicBezTo>
                    <a:pt x="16062" y="1624"/>
                    <a:pt x="16062" y="1597"/>
                    <a:pt x="16062" y="1557"/>
                  </a:cubicBezTo>
                  <a:cubicBezTo>
                    <a:pt x="16035" y="1394"/>
                    <a:pt x="15994" y="1232"/>
                    <a:pt x="15927" y="1070"/>
                  </a:cubicBezTo>
                  <a:cubicBezTo>
                    <a:pt x="15859" y="907"/>
                    <a:pt x="15764" y="759"/>
                    <a:pt x="15670" y="623"/>
                  </a:cubicBezTo>
                  <a:cubicBezTo>
                    <a:pt x="15561" y="488"/>
                    <a:pt x="15439" y="366"/>
                    <a:pt x="15318" y="271"/>
                  </a:cubicBezTo>
                  <a:cubicBezTo>
                    <a:pt x="15182" y="163"/>
                    <a:pt x="15034" y="68"/>
                    <a:pt x="14885" y="1"/>
                  </a:cubicBezTo>
                  <a:close/>
                </a:path>
              </a:pathLst>
            </a:custGeom>
            <a:solidFill>
              <a:srgbClr val="FF9E00"/>
            </a:solidFill>
            <a:ln>
              <a:noFill/>
            </a:ln>
          </p:spPr>
          <p:txBody>
            <a:bodyPr spcFirstLastPara="1" wrap="square" lIns="91425" tIns="91425" rIns="91425" bIns="91425" anchor="ctr" anchorCtr="0">
              <a:noAutofit/>
            </a:bodyPr>
            <a:lstStyle/>
            <a:p>
              <a:endParaRPr/>
            </a:p>
          </p:txBody>
        </p:sp>
        <p:sp>
          <p:nvSpPr>
            <p:cNvPr id="875" name="Google Shape;875;p36"/>
            <p:cNvSpPr/>
            <p:nvPr/>
          </p:nvSpPr>
          <p:spPr>
            <a:xfrm>
              <a:off x="6990085" y="2460956"/>
              <a:ext cx="799854" cy="1157845"/>
            </a:xfrm>
            <a:custGeom>
              <a:avLst/>
              <a:gdLst/>
              <a:ahLst/>
              <a:cxnLst/>
              <a:rect l="l" t="t" r="r" b="b"/>
              <a:pathLst>
                <a:path w="10271" h="14868" extrusionOk="0">
                  <a:moveTo>
                    <a:pt x="10189" y="0"/>
                  </a:moveTo>
                  <a:lnTo>
                    <a:pt x="10175" y="28"/>
                  </a:lnTo>
                  <a:cubicBezTo>
                    <a:pt x="9472" y="609"/>
                    <a:pt x="8782" y="1218"/>
                    <a:pt x="8105" y="1841"/>
                  </a:cubicBezTo>
                  <a:cubicBezTo>
                    <a:pt x="7429" y="2477"/>
                    <a:pt x="6793" y="3099"/>
                    <a:pt x="6170" y="3776"/>
                  </a:cubicBezTo>
                  <a:cubicBezTo>
                    <a:pt x="4952" y="5102"/>
                    <a:pt x="3843" y="6550"/>
                    <a:pt x="2882" y="8079"/>
                  </a:cubicBezTo>
                  <a:cubicBezTo>
                    <a:pt x="2382" y="8850"/>
                    <a:pt x="1935" y="9662"/>
                    <a:pt x="1543" y="10487"/>
                  </a:cubicBezTo>
                  <a:cubicBezTo>
                    <a:pt x="1326" y="10920"/>
                    <a:pt x="1137" y="11367"/>
                    <a:pt x="947" y="11813"/>
                  </a:cubicBezTo>
                  <a:cubicBezTo>
                    <a:pt x="758" y="12327"/>
                    <a:pt x="582" y="12828"/>
                    <a:pt x="406" y="13342"/>
                  </a:cubicBezTo>
                  <a:cubicBezTo>
                    <a:pt x="338" y="13559"/>
                    <a:pt x="271" y="13789"/>
                    <a:pt x="203" y="14019"/>
                  </a:cubicBezTo>
                  <a:cubicBezTo>
                    <a:pt x="135" y="14249"/>
                    <a:pt x="68" y="14479"/>
                    <a:pt x="14" y="14709"/>
                  </a:cubicBezTo>
                  <a:cubicBezTo>
                    <a:pt x="0" y="14763"/>
                    <a:pt x="27" y="14831"/>
                    <a:pt x="95" y="14858"/>
                  </a:cubicBezTo>
                  <a:cubicBezTo>
                    <a:pt x="108" y="14864"/>
                    <a:pt x="125" y="14868"/>
                    <a:pt x="144" y="14868"/>
                  </a:cubicBezTo>
                  <a:cubicBezTo>
                    <a:pt x="162" y="14868"/>
                    <a:pt x="183" y="14864"/>
                    <a:pt x="203" y="14858"/>
                  </a:cubicBezTo>
                  <a:cubicBezTo>
                    <a:pt x="244" y="14844"/>
                    <a:pt x="271" y="14817"/>
                    <a:pt x="284" y="14790"/>
                  </a:cubicBezTo>
                  <a:cubicBezTo>
                    <a:pt x="379" y="14533"/>
                    <a:pt x="460" y="14276"/>
                    <a:pt x="555" y="14019"/>
                  </a:cubicBezTo>
                  <a:cubicBezTo>
                    <a:pt x="650" y="13775"/>
                    <a:pt x="717" y="13518"/>
                    <a:pt x="798" y="13261"/>
                  </a:cubicBezTo>
                  <a:cubicBezTo>
                    <a:pt x="974" y="12760"/>
                    <a:pt x="1164" y="12246"/>
                    <a:pt x="1367" y="11759"/>
                  </a:cubicBezTo>
                  <a:cubicBezTo>
                    <a:pt x="1556" y="11326"/>
                    <a:pt x="1759" y="10893"/>
                    <a:pt x="1962" y="10460"/>
                  </a:cubicBezTo>
                  <a:cubicBezTo>
                    <a:pt x="2165" y="10027"/>
                    <a:pt x="2382" y="9635"/>
                    <a:pt x="2598" y="9229"/>
                  </a:cubicBezTo>
                  <a:cubicBezTo>
                    <a:pt x="2963" y="8552"/>
                    <a:pt x="3356" y="7876"/>
                    <a:pt x="3775" y="7240"/>
                  </a:cubicBezTo>
                  <a:cubicBezTo>
                    <a:pt x="3897" y="7064"/>
                    <a:pt x="4019" y="6874"/>
                    <a:pt x="4141" y="6698"/>
                  </a:cubicBezTo>
                  <a:cubicBezTo>
                    <a:pt x="4262" y="6522"/>
                    <a:pt x="4398" y="6333"/>
                    <a:pt x="4533" y="6144"/>
                  </a:cubicBezTo>
                  <a:cubicBezTo>
                    <a:pt x="4790" y="5778"/>
                    <a:pt x="5074" y="5426"/>
                    <a:pt x="5345" y="5075"/>
                  </a:cubicBezTo>
                  <a:cubicBezTo>
                    <a:pt x="5913" y="4371"/>
                    <a:pt x="6508" y="3694"/>
                    <a:pt x="7131" y="3031"/>
                  </a:cubicBezTo>
                  <a:cubicBezTo>
                    <a:pt x="7943" y="2165"/>
                    <a:pt x="8795" y="1354"/>
                    <a:pt x="9675" y="569"/>
                  </a:cubicBezTo>
                  <a:cubicBezTo>
                    <a:pt x="9864" y="393"/>
                    <a:pt x="10054" y="244"/>
                    <a:pt x="10243" y="82"/>
                  </a:cubicBezTo>
                  <a:cubicBezTo>
                    <a:pt x="10257" y="68"/>
                    <a:pt x="10270" y="41"/>
                    <a:pt x="10257" y="14"/>
                  </a:cubicBezTo>
                  <a:cubicBezTo>
                    <a:pt x="10243" y="0"/>
                    <a:pt x="10230" y="0"/>
                    <a:pt x="10216"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76" name="Google Shape;876;p36"/>
            <p:cNvSpPr/>
            <p:nvPr/>
          </p:nvSpPr>
          <p:spPr>
            <a:xfrm>
              <a:off x="6951069" y="3728611"/>
              <a:ext cx="33798" cy="150766"/>
            </a:xfrm>
            <a:custGeom>
              <a:avLst/>
              <a:gdLst/>
              <a:ahLst/>
              <a:cxnLst/>
              <a:rect l="l" t="t" r="r" b="b"/>
              <a:pathLst>
                <a:path w="434" h="1936" extrusionOk="0">
                  <a:moveTo>
                    <a:pt x="339" y="0"/>
                  </a:moveTo>
                  <a:cubicBezTo>
                    <a:pt x="325" y="0"/>
                    <a:pt x="298" y="14"/>
                    <a:pt x="285" y="27"/>
                  </a:cubicBezTo>
                  <a:lnTo>
                    <a:pt x="285" y="14"/>
                  </a:lnTo>
                  <a:cubicBezTo>
                    <a:pt x="271" y="27"/>
                    <a:pt x="257" y="55"/>
                    <a:pt x="244" y="82"/>
                  </a:cubicBezTo>
                  <a:cubicBezTo>
                    <a:pt x="163" y="352"/>
                    <a:pt x="95" y="636"/>
                    <a:pt x="55" y="921"/>
                  </a:cubicBezTo>
                  <a:cubicBezTo>
                    <a:pt x="14" y="1205"/>
                    <a:pt x="0" y="1502"/>
                    <a:pt x="0" y="1800"/>
                  </a:cubicBezTo>
                  <a:cubicBezTo>
                    <a:pt x="13" y="1891"/>
                    <a:pt x="86" y="1936"/>
                    <a:pt x="158" y="1936"/>
                  </a:cubicBezTo>
                  <a:cubicBezTo>
                    <a:pt x="235" y="1936"/>
                    <a:pt x="312" y="1885"/>
                    <a:pt x="312" y="1786"/>
                  </a:cubicBezTo>
                  <a:cubicBezTo>
                    <a:pt x="298" y="1475"/>
                    <a:pt x="285" y="1164"/>
                    <a:pt x="298" y="866"/>
                  </a:cubicBezTo>
                  <a:cubicBezTo>
                    <a:pt x="298" y="745"/>
                    <a:pt x="325" y="636"/>
                    <a:pt x="339" y="515"/>
                  </a:cubicBezTo>
                  <a:cubicBezTo>
                    <a:pt x="366" y="379"/>
                    <a:pt x="393" y="244"/>
                    <a:pt x="433" y="109"/>
                  </a:cubicBezTo>
                  <a:cubicBezTo>
                    <a:pt x="433" y="68"/>
                    <a:pt x="406" y="14"/>
                    <a:pt x="352"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77" name="Google Shape;877;p36"/>
            <p:cNvSpPr/>
            <p:nvPr/>
          </p:nvSpPr>
          <p:spPr>
            <a:xfrm>
              <a:off x="7645483" y="2603234"/>
              <a:ext cx="381510" cy="923130"/>
            </a:xfrm>
            <a:custGeom>
              <a:avLst/>
              <a:gdLst/>
              <a:ahLst/>
              <a:cxnLst/>
              <a:rect l="l" t="t" r="r" b="b"/>
              <a:pathLst>
                <a:path w="4899" h="11854" extrusionOk="0">
                  <a:moveTo>
                    <a:pt x="4845" y="0"/>
                  </a:moveTo>
                  <a:cubicBezTo>
                    <a:pt x="4804" y="0"/>
                    <a:pt x="4777" y="27"/>
                    <a:pt x="4777" y="54"/>
                  </a:cubicBezTo>
                  <a:cubicBezTo>
                    <a:pt x="4520" y="1204"/>
                    <a:pt x="4195" y="2341"/>
                    <a:pt x="3830" y="3464"/>
                  </a:cubicBezTo>
                  <a:cubicBezTo>
                    <a:pt x="3681" y="3911"/>
                    <a:pt x="3518" y="4371"/>
                    <a:pt x="3356" y="4817"/>
                  </a:cubicBezTo>
                  <a:cubicBezTo>
                    <a:pt x="3275" y="5047"/>
                    <a:pt x="3194" y="5277"/>
                    <a:pt x="3099" y="5494"/>
                  </a:cubicBezTo>
                  <a:cubicBezTo>
                    <a:pt x="3004" y="5710"/>
                    <a:pt x="2910" y="5940"/>
                    <a:pt x="2815" y="6170"/>
                  </a:cubicBezTo>
                  <a:cubicBezTo>
                    <a:pt x="2436" y="7077"/>
                    <a:pt x="2017" y="7970"/>
                    <a:pt x="1570" y="8836"/>
                  </a:cubicBezTo>
                  <a:cubicBezTo>
                    <a:pt x="1340" y="9283"/>
                    <a:pt x="1096" y="9729"/>
                    <a:pt x="853" y="10162"/>
                  </a:cubicBezTo>
                  <a:cubicBezTo>
                    <a:pt x="731" y="10392"/>
                    <a:pt x="596" y="10609"/>
                    <a:pt x="460" y="10825"/>
                  </a:cubicBezTo>
                  <a:cubicBezTo>
                    <a:pt x="393" y="10947"/>
                    <a:pt x="325" y="11055"/>
                    <a:pt x="257" y="11163"/>
                  </a:cubicBezTo>
                  <a:cubicBezTo>
                    <a:pt x="190" y="11272"/>
                    <a:pt x="109" y="11407"/>
                    <a:pt x="41" y="11542"/>
                  </a:cubicBezTo>
                  <a:cubicBezTo>
                    <a:pt x="0" y="11623"/>
                    <a:pt x="14" y="11732"/>
                    <a:pt x="95" y="11799"/>
                  </a:cubicBezTo>
                  <a:cubicBezTo>
                    <a:pt x="136" y="11840"/>
                    <a:pt x="190" y="11853"/>
                    <a:pt x="257" y="11853"/>
                  </a:cubicBezTo>
                  <a:cubicBezTo>
                    <a:pt x="312" y="11853"/>
                    <a:pt x="366" y="11826"/>
                    <a:pt x="406" y="11772"/>
                  </a:cubicBezTo>
                  <a:cubicBezTo>
                    <a:pt x="487" y="11664"/>
                    <a:pt x="569" y="11542"/>
                    <a:pt x="636" y="11420"/>
                  </a:cubicBezTo>
                  <a:cubicBezTo>
                    <a:pt x="704" y="11299"/>
                    <a:pt x="785" y="11177"/>
                    <a:pt x="866" y="11055"/>
                  </a:cubicBezTo>
                  <a:cubicBezTo>
                    <a:pt x="1002" y="10825"/>
                    <a:pt x="1123" y="10609"/>
                    <a:pt x="1245" y="10379"/>
                  </a:cubicBezTo>
                  <a:cubicBezTo>
                    <a:pt x="1489" y="9946"/>
                    <a:pt x="1732" y="9499"/>
                    <a:pt x="1949" y="9052"/>
                  </a:cubicBezTo>
                  <a:cubicBezTo>
                    <a:pt x="2382" y="8173"/>
                    <a:pt x="2761" y="7266"/>
                    <a:pt x="3113" y="6346"/>
                  </a:cubicBezTo>
                  <a:cubicBezTo>
                    <a:pt x="3275" y="5886"/>
                    <a:pt x="3437" y="5426"/>
                    <a:pt x="3586" y="4953"/>
                  </a:cubicBezTo>
                  <a:cubicBezTo>
                    <a:pt x="3735" y="4493"/>
                    <a:pt x="3884" y="4032"/>
                    <a:pt x="4019" y="3559"/>
                  </a:cubicBezTo>
                  <a:cubicBezTo>
                    <a:pt x="4303" y="2598"/>
                    <a:pt x="4533" y="1637"/>
                    <a:pt x="4763" y="663"/>
                  </a:cubicBezTo>
                  <a:lnTo>
                    <a:pt x="4899" y="68"/>
                  </a:lnTo>
                  <a:cubicBezTo>
                    <a:pt x="4899" y="41"/>
                    <a:pt x="4885" y="14"/>
                    <a:pt x="4845"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78" name="Google Shape;878;p36"/>
            <p:cNvSpPr/>
            <p:nvPr/>
          </p:nvSpPr>
          <p:spPr>
            <a:xfrm>
              <a:off x="7545335" y="3601129"/>
              <a:ext cx="74916" cy="104508"/>
            </a:xfrm>
            <a:custGeom>
              <a:avLst/>
              <a:gdLst/>
              <a:ahLst/>
              <a:cxnLst/>
              <a:rect l="l" t="t" r="r" b="b"/>
              <a:pathLst>
                <a:path w="962" h="1342" extrusionOk="0">
                  <a:moveTo>
                    <a:pt x="867" y="0"/>
                  </a:moveTo>
                  <a:cubicBezTo>
                    <a:pt x="826" y="0"/>
                    <a:pt x="799" y="14"/>
                    <a:pt x="786" y="54"/>
                  </a:cubicBezTo>
                  <a:cubicBezTo>
                    <a:pt x="732" y="135"/>
                    <a:pt x="691" y="217"/>
                    <a:pt x="637" y="311"/>
                  </a:cubicBezTo>
                  <a:cubicBezTo>
                    <a:pt x="542" y="447"/>
                    <a:pt x="447" y="582"/>
                    <a:pt x="339" y="717"/>
                  </a:cubicBezTo>
                  <a:cubicBezTo>
                    <a:pt x="244" y="853"/>
                    <a:pt x="136" y="988"/>
                    <a:pt x="42" y="1123"/>
                  </a:cubicBezTo>
                  <a:cubicBezTo>
                    <a:pt x="14" y="1137"/>
                    <a:pt x="1" y="1177"/>
                    <a:pt x="1" y="1218"/>
                  </a:cubicBezTo>
                  <a:cubicBezTo>
                    <a:pt x="1" y="1245"/>
                    <a:pt x="14" y="1286"/>
                    <a:pt x="42" y="1313"/>
                  </a:cubicBezTo>
                  <a:cubicBezTo>
                    <a:pt x="73" y="1331"/>
                    <a:pt x="107" y="1342"/>
                    <a:pt x="139" y="1342"/>
                  </a:cubicBezTo>
                  <a:cubicBezTo>
                    <a:pt x="176" y="1342"/>
                    <a:pt x="209" y="1328"/>
                    <a:pt x="231" y="1299"/>
                  </a:cubicBezTo>
                  <a:cubicBezTo>
                    <a:pt x="366" y="1110"/>
                    <a:pt x="488" y="920"/>
                    <a:pt x="596" y="731"/>
                  </a:cubicBezTo>
                  <a:cubicBezTo>
                    <a:pt x="664" y="636"/>
                    <a:pt x="718" y="528"/>
                    <a:pt x="772" y="433"/>
                  </a:cubicBezTo>
                  <a:lnTo>
                    <a:pt x="935" y="122"/>
                  </a:lnTo>
                  <a:cubicBezTo>
                    <a:pt x="962" y="81"/>
                    <a:pt x="935" y="27"/>
                    <a:pt x="894" y="14"/>
                  </a:cubicBezTo>
                  <a:cubicBezTo>
                    <a:pt x="880" y="0"/>
                    <a:pt x="880" y="0"/>
                    <a:pt x="867"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79" name="Google Shape;879;p36"/>
            <p:cNvSpPr/>
            <p:nvPr/>
          </p:nvSpPr>
          <p:spPr>
            <a:xfrm>
              <a:off x="7325104" y="3806876"/>
              <a:ext cx="171870" cy="203098"/>
            </a:xfrm>
            <a:custGeom>
              <a:avLst/>
              <a:gdLst/>
              <a:ahLst/>
              <a:cxnLst/>
              <a:rect l="l" t="t" r="r" b="b"/>
              <a:pathLst>
                <a:path w="2207" h="2608" extrusionOk="0">
                  <a:moveTo>
                    <a:pt x="2139" y="0"/>
                  </a:moveTo>
                  <a:cubicBezTo>
                    <a:pt x="2135" y="0"/>
                    <a:pt x="2132" y="3"/>
                    <a:pt x="2125" y="10"/>
                  </a:cubicBezTo>
                  <a:cubicBezTo>
                    <a:pt x="2098" y="10"/>
                    <a:pt x="2071" y="24"/>
                    <a:pt x="2058" y="51"/>
                  </a:cubicBezTo>
                  <a:lnTo>
                    <a:pt x="2058" y="37"/>
                  </a:lnTo>
                  <a:lnTo>
                    <a:pt x="1990" y="132"/>
                  </a:lnTo>
                  <a:lnTo>
                    <a:pt x="1990" y="132"/>
                  </a:lnTo>
                  <a:lnTo>
                    <a:pt x="2004" y="118"/>
                  </a:lnTo>
                  <a:lnTo>
                    <a:pt x="2004" y="118"/>
                  </a:lnTo>
                  <a:cubicBezTo>
                    <a:pt x="1719" y="524"/>
                    <a:pt x="1422" y="903"/>
                    <a:pt x="1097" y="1269"/>
                  </a:cubicBezTo>
                  <a:cubicBezTo>
                    <a:pt x="948" y="1445"/>
                    <a:pt x="786" y="1620"/>
                    <a:pt x="610" y="1796"/>
                  </a:cubicBezTo>
                  <a:cubicBezTo>
                    <a:pt x="447" y="1972"/>
                    <a:pt x="272" y="2121"/>
                    <a:pt x="96" y="2283"/>
                  </a:cubicBezTo>
                  <a:lnTo>
                    <a:pt x="82" y="2283"/>
                  </a:lnTo>
                  <a:lnTo>
                    <a:pt x="42" y="2324"/>
                  </a:lnTo>
                  <a:cubicBezTo>
                    <a:pt x="28" y="2338"/>
                    <a:pt x="14" y="2365"/>
                    <a:pt x="1" y="2392"/>
                  </a:cubicBezTo>
                  <a:cubicBezTo>
                    <a:pt x="1" y="2446"/>
                    <a:pt x="1" y="2486"/>
                    <a:pt x="28" y="2527"/>
                  </a:cubicBezTo>
                  <a:cubicBezTo>
                    <a:pt x="66" y="2580"/>
                    <a:pt x="124" y="2607"/>
                    <a:pt x="181" y="2607"/>
                  </a:cubicBezTo>
                  <a:cubicBezTo>
                    <a:pt x="225" y="2607"/>
                    <a:pt x="269" y="2590"/>
                    <a:pt x="299" y="2554"/>
                  </a:cubicBezTo>
                  <a:cubicBezTo>
                    <a:pt x="650" y="2175"/>
                    <a:pt x="989" y="1769"/>
                    <a:pt x="1300" y="1363"/>
                  </a:cubicBezTo>
                  <a:cubicBezTo>
                    <a:pt x="1611" y="957"/>
                    <a:pt x="1909" y="538"/>
                    <a:pt x="2193" y="105"/>
                  </a:cubicBezTo>
                  <a:cubicBezTo>
                    <a:pt x="2206" y="64"/>
                    <a:pt x="2193" y="24"/>
                    <a:pt x="2152" y="10"/>
                  </a:cubicBezTo>
                  <a:cubicBezTo>
                    <a:pt x="2146" y="3"/>
                    <a:pt x="2142" y="0"/>
                    <a:pt x="2139"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0" name="Google Shape;880;p36"/>
            <p:cNvSpPr/>
            <p:nvPr/>
          </p:nvSpPr>
          <p:spPr>
            <a:xfrm>
              <a:off x="7585441" y="2438528"/>
              <a:ext cx="95942" cy="58874"/>
            </a:xfrm>
            <a:custGeom>
              <a:avLst/>
              <a:gdLst/>
              <a:ahLst/>
              <a:cxnLst/>
              <a:rect l="l" t="t" r="r" b="b"/>
              <a:pathLst>
                <a:path w="1232" h="756" extrusionOk="0">
                  <a:moveTo>
                    <a:pt x="916" y="1"/>
                  </a:moveTo>
                  <a:cubicBezTo>
                    <a:pt x="900" y="1"/>
                    <a:pt x="883" y="2"/>
                    <a:pt x="866" y="4"/>
                  </a:cubicBezTo>
                  <a:cubicBezTo>
                    <a:pt x="758" y="4"/>
                    <a:pt x="650" y="18"/>
                    <a:pt x="555" y="58"/>
                  </a:cubicBezTo>
                  <a:cubicBezTo>
                    <a:pt x="447" y="86"/>
                    <a:pt x="352" y="126"/>
                    <a:pt x="271" y="194"/>
                  </a:cubicBezTo>
                  <a:cubicBezTo>
                    <a:pt x="176" y="248"/>
                    <a:pt x="95" y="329"/>
                    <a:pt x="41" y="424"/>
                  </a:cubicBezTo>
                  <a:cubicBezTo>
                    <a:pt x="14" y="464"/>
                    <a:pt x="0" y="519"/>
                    <a:pt x="14" y="573"/>
                  </a:cubicBezTo>
                  <a:cubicBezTo>
                    <a:pt x="14" y="586"/>
                    <a:pt x="14" y="600"/>
                    <a:pt x="14" y="600"/>
                  </a:cubicBezTo>
                  <a:cubicBezTo>
                    <a:pt x="41" y="667"/>
                    <a:pt x="95" y="721"/>
                    <a:pt x="162" y="735"/>
                  </a:cubicBezTo>
                  <a:cubicBezTo>
                    <a:pt x="215" y="749"/>
                    <a:pt x="266" y="756"/>
                    <a:pt x="317" y="756"/>
                  </a:cubicBezTo>
                  <a:cubicBezTo>
                    <a:pt x="558" y="756"/>
                    <a:pt x="787" y="614"/>
                    <a:pt x="988" y="491"/>
                  </a:cubicBezTo>
                  <a:cubicBezTo>
                    <a:pt x="1015" y="464"/>
                    <a:pt x="1042" y="437"/>
                    <a:pt x="1069" y="410"/>
                  </a:cubicBezTo>
                  <a:lnTo>
                    <a:pt x="1137" y="356"/>
                  </a:lnTo>
                  <a:cubicBezTo>
                    <a:pt x="1191" y="329"/>
                    <a:pt x="1231" y="275"/>
                    <a:pt x="1231" y="207"/>
                  </a:cubicBezTo>
                  <a:cubicBezTo>
                    <a:pt x="1231" y="153"/>
                    <a:pt x="1191" y="99"/>
                    <a:pt x="1137" y="58"/>
                  </a:cubicBezTo>
                  <a:cubicBezTo>
                    <a:pt x="1070" y="25"/>
                    <a:pt x="994" y="1"/>
                    <a:pt x="916" y="1"/>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1" name="Google Shape;881;p36"/>
            <p:cNvSpPr/>
            <p:nvPr/>
          </p:nvSpPr>
          <p:spPr>
            <a:xfrm>
              <a:off x="7553824" y="2524191"/>
              <a:ext cx="72735" cy="52721"/>
            </a:xfrm>
            <a:custGeom>
              <a:avLst/>
              <a:gdLst/>
              <a:ahLst/>
              <a:cxnLst/>
              <a:rect l="l" t="t" r="r" b="b"/>
              <a:pathLst>
                <a:path w="934" h="677" extrusionOk="0">
                  <a:moveTo>
                    <a:pt x="650" y="0"/>
                  </a:moveTo>
                  <a:lnTo>
                    <a:pt x="650" y="14"/>
                  </a:lnTo>
                  <a:lnTo>
                    <a:pt x="609" y="14"/>
                  </a:lnTo>
                  <a:cubicBezTo>
                    <a:pt x="541" y="27"/>
                    <a:pt x="460" y="54"/>
                    <a:pt x="406" y="95"/>
                  </a:cubicBezTo>
                  <a:cubicBezTo>
                    <a:pt x="271" y="163"/>
                    <a:pt x="163" y="257"/>
                    <a:pt x="81" y="379"/>
                  </a:cubicBezTo>
                  <a:cubicBezTo>
                    <a:pt x="0" y="515"/>
                    <a:pt x="95" y="677"/>
                    <a:pt x="244" y="677"/>
                  </a:cubicBezTo>
                  <a:cubicBezTo>
                    <a:pt x="284" y="677"/>
                    <a:pt x="338" y="677"/>
                    <a:pt x="379" y="663"/>
                  </a:cubicBezTo>
                  <a:cubicBezTo>
                    <a:pt x="433" y="650"/>
                    <a:pt x="474" y="636"/>
                    <a:pt x="528" y="609"/>
                  </a:cubicBezTo>
                  <a:cubicBezTo>
                    <a:pt x="555" y="596"/>
                    <a:pt x="596" y="569"/>
                    <a:pt x="623" y="542"/>
                  </a:cubicBezTo>
                  <a:cubicBezTo>
                    <a:pt x="663" y="515"/>
                    <a:pt x="704" y="474"/>
                    <a:pt x="744" y="447"/>
                  </a:cubicBezTo>
                  <a:cubicBezTo>
                    <a:pt x="771" y="420"/>
                    <a:pt x="785" y="379"/>
                    <a:pt x="799" y="352"/>
                  </a:cubicBezTo>
                  <a:cubicBezTo>
                    <a:pt x="839" y="312"/>
                    <a:pt x="866" y="271"/>
                    <a:pt x="893" y="230"/>
                  </a:cubicBezTo>
                  <a:cubicBezTo>
                    <a:pt x="934" y="149"/>
                    <a:pt x="893" y="41"/>
                    <a:pt x="799" y="14"/>
                  </a:cubicBezTo>
                  <a:cubicBezTo>
                    <a:pt x="771" y="0"/>
                    <a:pt x="744" y="0"/>
                    <a:pt x="717"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2" name="Google Shape;882;p36"/>
            <p:cNvSpPr/>
            <p:nvPr/>
          </p:nvSpPr>
          <p:spPr>
            <a:xfrm>
              <a:off x="7491601" y="2550513"/>
              <a:ext cx="32785" cy="27490"/>
            </a:xfrm>
            <a:custGeom>
              <a:avLst/>
              <a:gdLst/>
              <a:ahLst/>
              <a:cxnLst/>
              <a:rect l="l" t="t" r="r" b="b"/>
              <a:pathLst>
                <a:path w="421" h="353" extrusionOk="0">
                  <a:moveTo>
                    <a:pt x="326" y="1"/>
                  </a:moveTo>
                  <a:lnTo>
                    <a:pt x="326" y="14"/>
                  </a:lnTo>
                  <a:cubicBezTo>
                    <a:pt x="319" y="7"/>
                    <a:pt x="312" y="4"/>
                    <a:pt x="304" y="4"/>
                  </a:cubicBezTo>
                  <a:cubicBezTo>
                    <a:pt x="295" y="4"/>
                    <a:pt x="285" y="7"/>
                    <a:pt x="271" y="14"/>
                  </a:cubicBezTo>
                  <a:cubicBezTo>
                    <a:pt x="258" y="14"/>
                    <a:pt x="231" y="14"/>
                    <a:pt x="204" y="28"/>
                  </a:cubicBezTo>
                  <a:cubicBezTo>
                    <a:pt x="163" y="55"/>
                    <a:pt x="123" y="82"/>
                    <a:pt x="82" y="109"/>
                  </a:cubicBezTo>
                  <a:cubicBezTo>
                    <a:pt x="55" y="122"/>
                    <a:pt x="41" y="149"/>
                    <a:pt x="28" y="177"/>
                  </a:cubicBezTo>
                  <a:cubicBezTo>
                    <a:pt x="28" y="190"/>
                    <a:pt x="28" y="217"/>
                    <a:pt x="28" y="231"/>
                  </a:cubicBezTo>
                  <a:cubicBezTo>
                    <a:pt x="28" y="244"/>
                    <a:pt x="14" y="258"/>
                    <a:pt x="14" y="271"/>
                  </a:cubicBezTo>
                  <a:cubicBezTo>
                    <a:pt x="1" y="285"/>
                    <a:pt x="1" y="312"/>
                    <a:pt x="14" y="325"/>
                  </a:cubicBezTo>
                  <a:cubicBezTo>
                    <a:pt x="28" y="352"/>
                    <a:pt x="55" y="352"/>
                    <a:pt x="82" y="352"/>
                  </a:cubicBezTo>
                  <a:cubicBezTo>
                    <a:pt x="136" y="339"/>
                    <a:pt x="190" y="312"/>
                    <a:pt x="244" y="285"/>
                  </a:cubicBezTo>
                  <a:cubicBezTo>
                    <a:pt x="299" y="258"/>
                    <a:pt x="353" y="204"/>
                    <a:pt x="393" y="163"/>
                  </a:cubicBezTo>
                  <a:cubicBezTo>
                    <a:pt x="407" y="136"/>
                    <a:pt x="420" y="109"/>
                    <a:pt x="420" y="68"/>
                  </a:cubicBezTo>
                  <a:cubicBezTo>
                    <a:pt x="407" y="28"/>
                    <a:pt x="366" y="1"/>
                    <a:pt x="326" y="1"/>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3" name="Google Shape;883;p36"/>
            <p:cNvSpPr/>
            <p:nvPr/>
          </p:nvSpPr>
          <p:spPr>
            <a:xfrm>
              <a:off x="7686601" y="2472560"/>
              <a:ext cx="34810" cy="24063"/>
            </a:xfrm>
            <a:custGeom>
              <a:avLst/>
              <a:gdLst/>
              <a:ahLst/>
              <a:cxnLst/>
              <a:rect l="l" t="t" r="r" b="b"/>
              <a:pathLst>
                <a:path w="447" h="309" extrusionOk="0">
                  <a:moveTo>
                    <a:pt x="325" y="0"/>
                  </a:moveTo>
                  <a:cubicBezTo>
                    <a:pt x="311" y="0"/>
                    <a:pt x="284" y="0"/>
                    <a:pt x="271" y="14"/>
                  </a:cubicBezTo>
                  <a:cubicBezTo>
                    <a:pt x="244" y="27"/>
                    <a:pt x="230" y="27"/>
                    <a:pt x="203" y="41"/>
                  </a:cubicBezTo>
                  <a:cubicBezTo>
                    <a:pt x="149" y="68"/>
                    <a:pt x="108" y="95"/>
                    <a:pt x="68" y="136"/>
                  </a:cubicBezTo>
                  <a:lnTo>
                    <a:pt x="54" y="149"/>
                  </a:lnTo>
                  <a:cubicBezTo>
                    <a:pt x="41" y="163"/>
                    <a:pt x="27" y="163"/>
                    <a:pt x="27" y="176"/>
                  </a:cubicBezTo>
                  <a:lnTo>
                    <a:pt x="27" y="190"/>
                  </a:lnTo>
                  <a:cubicBezTo>
                    <a:pt x="14" y="203"/>
                    <a:pt x="0" y="230"/>
                    <a:pt x="14" y="257"/>
                  </a:cubicBezTo>
                  <a:cubicBezTo>
                    <a:pt x="14" y="284"/>
                    <a:pt x="41" y="298"/>
                    <a:pt x="68" y="298"/>
                  </a:cubicBezTo>
                  <a:lnTo>
                    <a:pt x="95" y="298"/>
                  </a:lnTo>
                  <a:cubicBezTo>
                    <a:pt x="108" y="305"/>
                    <a:pt x="122" y="308"/>
                    <a:pt x="134" y="308"/>
                  </a:cubicBezTo>
                  <a:cubicBezTo>
                    <a:pt x="146" y="308"/>
                    <a:pt x="156" y="305"/>
                    <a:pt x="162" y="298"/>
                  </a:cubicBezTo>
                  <a:lnTo>
                    <a:pt x="176" y="298"/>
                  </a:lnTo>
                  <a:cubicBezTo>
                    <a:pt x="257" y="271"/>
                    <a:pt x="352" y="217"/>
                    <a:pt x="420" y="149"/>
                  </a:cubicBezTo>
                  <a:cubicBezTo>
                    <a:pt x="447" y="122"/>
                    <a:pt x="447" y="82"/>
                    <a:pt x="433" y="41"/>
                  </a:cubicBezTo>
                  <a:cubicBezTo>
                    <a:pt x="420" y="14"/>
                    <a:pt x="379" y="0"/>
                    <a:pt x="352"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4" name="Google Shape;884;p36"/>
            <p:cNvSpPr/>
            <p:nvPr/>
          </p:nvSpPr>
          <p:spPr>
            <a:xfrm>
              <a:off x="7485293" y="2547398"/>
              <a:ext cx="48594" cy="35900"/>
            </a:xfrm>
            <a:custGeom>
              <a:avLst/>
              <a:gdLst/>
              <a:ahLst/>
              <a:cxnLst/>
              <a:rect l="l" t="t" r="r" b="b"/>
              <a:pathLst>
                <a:path w="624" h="461" extrusionOk="0">
                  <a:moveTo>
                    <a:pt x="447" y="0"/>
                  </a:moveTo>
                  <a:cubicBezTo>
                    <a:pt x="339" y="14"/>
                    <a:pt x="244" y="68"/>
                    <a:pt x="163" y="135"/>
                  </a:cubicBezTo>
                  <a:cubicBezTo>
                    <a:pt x="95" y="176"/>
                    <a:pt x="41" y="244"/>
                    <a:pt x="14" y="325"/>
                  </a:cubicBezTo>
                  <a:cubicBezTo>
                    <a:pt x="1" y="352"/>
                    <a:pt x="1" y="379"/>
                    <a:pt x="14" y="406"/>
                  </a:cubicBezTo>
                  <a:cubicBezTo>
                    <a:pt x="28" y="447"/>
                    <a:pt x="55" y="460"/>
                    <a:pt x="95" y="460"/>
                  </a:cubicBezTo>
                  <a:cubicBezTo>
                    <a:pt x="190" y="460"/>
                    <a:pt x="285" y="447"/>
                    <a:pt x="366" y="392"/>
                  </a:cubicBezTo>
                  <a:cubicBezTo>
                    <a:pt x="461" y="352"/>
                    <a:pt x="542" y="284"/>
                    <a:pt x="596" y="203"/>
                  </a:cubicBezTo>
                  <a:cubicBezTo>
                    <a:pt x="623" y="162"/>
                    <a:pt x="623" y="108"/>
                    <a:pt x="596" y="68"/>
                  </a:cubicBezTo>
                  <a:cubicBezTo>
                    <a:pt x="582" y="41"/>
                    <a:pt x="569" y="27"/>
                    <a:pt x="542" y="14"/>
                  </a:cubicBezTo>
                  <a:cubicBezTo>
                    <a:pt x="528" y="0"/>
                    <a:pt x="501" y="0"/>
                    <a:pt x="474"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5" name="Google Shape;885;p36"/>
            <p:cNvSpPr/>
            <p:nvPr/>
          </p:nvSpPr>
          <p:spPr>
            <a:xfrm>
              <a:off x="7362017" y="2564920"/>
              <a:ext cx="95942" cy="72813"/>
            </a:xfrm>
            <a:custGeom>
              <a:avLst/>
              <a:gdLst/>
              <a:ahLst/>
              <a:cxnLst/>
              <a:rect l="l" t="t" r="r" b="b"/>
              <a:pathLst>
                <a:path w="1232" h="935" extrusionOk="0">
                  <a:moveTo>
                    <a:pt x="1022" y="0"/>
                  </a:moveTo>
                  <a:cubicBezTo>
                    <a:pt x="1007" y="0"/>
                    <a:pt x="991" y="2"/>
                    <a:pt x="975" y="5"/>
                  </a:cubicBezTo>
                  <a:lnTo>
                    <a:pt x="907" y="5"/>
                  </a:lnTo>
                  <a:cubicBezTo>
                    <a:pt x="799" y="5"/>
                    <a:pt x="704" y="32"/>
                    <a:pt x="609" y="86"/>
                  </a:cubicBezTo>
                  <a:lnTo>
                    <a:pt x="609" y="73"/>
                  </a:lnTo>
                  <a:cubicBezTo>
                    <a:pt x="488" y="127"/>
                    <a:pt x="366" y="208"/>
                    <a:pt x="258" y="303"/>
                  </a:cubicBezTo>
                  <a:cubicBezTo>
                    <a:pt x="149" y="411"/>
                    <a:pt x="68" y="533"/>
                    <a:pt x="28" y="682"/>
                  </a:cubicBezTo>
                  <a:cubicBezTo>
                    <a:pt x="1" y="776"/>
                    <a:pt x="68" y="885"/>
                    <a:pt x="163" y="912"/>
                  </a:cubicBezTo>
                  <a:cubicBezTo>
                    <a:pt x="224" y="927"/>
                    <a:pt x="285" y="935"/>
                    <a:pt x="347" y="935"/>
                  </a:cubicBezTo>
                  <a:cubicBezTo>
                    <a:pt x="504" y="935"/>
                    <a:pt x="659" y="883"/>
                    <a:pt x="785" y="776"/>
                  </a:cubicBezTo>
                  <a:cubicBezTo>
                    <a:pt x="880" y="722"/>
                    <a:pt x="961" y="641"/>
                    <a:pt x="1029" y="560"/>
                  </a:cubicBezTo>
                  <a:cubicBezTo>
                    <a:pt x="1069" y="506"/>
                    <a:pt x="1110" y="452"/>
                    <a:pt x="1137" y="411"/>
                  </a:cubicBezTo>
                  <a:cubicBezTo>
                    <a:pt x="1164" y="357"/>
                    <a:pt x="1191" y="303"/>
                    <a:pt x="1205" y="249"/>
                  </a:cubicBezTo>
                  <a:cubicBezTo>
                    <a:pt x="1232" y="181"/>
                    <a:pt x="1205" y="113"/>
                    <a:pt x="1164" y="59"/>
                  </a:cubicBezTo>
                  <a:cubicBezTo>
                    <a:pt x="1123" y="18"/>
                    <a:pt x="1074" y="0"/>
                    <a:pt x="1022"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6" name="Google Shape;886;p36"/>
            <p:cNvSpPr/>
            <p:nvPr/>
          </p:nvSpPr>
          <p:spPr>
            <a:xfrm>
              <a:off x="7474780" y="2609542"/>
              <a:ext cx="54824" cy="39093"/>
            </a:xfrm>
            <a:custGeom>
              <a:avLst/>
              <a:gdLst/>
              <a:ahLst/>
              <a:cxnLst/>
              <a:rect l="l" t="t" r="r" b="b"/>
              <a:pathLst>
                <a:path w="704" h="502" extrusionOk="0">
                  <a:moveTo>
                    <a:pt x="542" y="0"/>
                  </a:moveTo>
                  <a:cubicBezTo>
                    <a:pt x="447" y="0"/>
                    <a:pt x="352" y="27"/>
                    <a:pt x="271" y="68"/>
                  </a:cubicBezTo>
                  <a:cubicBezTo>
                    <a:pt x="217" y="95"/>
                    <a:pt x="176" y="122"/>
                    <a:pt x="136" y="163"/>
                  </a:cubicBezTo>
                  <a:cubicBezTo>
                    <a:pt x="95" y="190"/>
                    <a:pt x="54" y="230"/>
                    <a:pt x="27" y="271"/>
                  </a:cubicBezTo>
                  <a:cubicBezTo>
                    <a:pt x="0" y="325"/>
                    <a:pt x="0" y="379"/>
                    <a:pt x="27" y="420"/>
                  </a:cubicBezTo>
                  <a:cubicBezTo>
                    <a:pt x="54" y="474"/>
                    <a:pt x="109" y="501"/>
                    <a:pt x="163" y="501"/>
                  </a:cubicBezTo>
                  <a:cubicBezTo>
                    <a:pt x="190" y="501"/>
                    <a:pt x="230" y="501"/>
                    <a:pt x="271" y="487"/>
                  </a:cubicBezTo>
                  <a:cubicBezTo>
                    <a:pt x="312" y="487"/>
                    <a:pt x="339" y="474"/>
                    <a:pt x="379" y="447"/>
                  </a:cubicBezTo>
                  <a:lnTo>
                    <a:pt x="393" y="447"/>
                  </a:lnTo>
                  <a:lnTo>
                    <a:pt x="460" y="420"/>
                  </a:lnTo>
                  <a:cubicBezTo>
                    <a:pt x="555" y="366"/>
                    <a:pt x="636" y="285"/>
                    <a:pt x="690" y="190"/>
                  </a:cubicBezTo>
                  <a:cubicBezTo>
                    <a:pt x="704" y="149"/>
                    <a:pt x="704" y="95"/>
                    <a:pt x="690" y="68"/>
                  </a:cubicBezTo>
                  <a:cubicBezTo>
                    <a:pt x="663" y="27"/>
                    <a:pt x="623" y="0"/>
                    <a:pt x="582" y="0"/>
                  </a:cubicBezTo>
                  <a:close/>
                </a:path>
              </a:pathLst>
            </a:custGeom>
            <a:solidFill>
              <a:srgbClr val="FF9400"/>
            </a:solidFill>
            <a:ln>
              <a:noFill/>
            </a:ln>
          </p:spPr>
          <p:txBody>
            <a:bodyPr spcFirstLastPara="1" wrap="square" lIns="91425" tIns="91425" rIns="91425" bIns="91425" anchor="ctr" anchorCtr="0">
              <a:noAutofit/>
            </a:bodyPr>
            <a:lstStyle/>
            <a:p>
              <a:endParaRPr/>
            </a:p>
          </p:txBody>
        </p:sp>
        <p:sp>
          <p:nvSpPr>
            <p:cNvPr id="887" name="Google Shape;887;p36"/>
            <p:cNvSpPr/>
            <p:nvPr/>
          </p:nvSpPr>
          <p:spPr>
            <a:xfrm>
              <a:off x="7299872" y="2674257"/>
              <a:ext cx="250835" cy="237830"/>
            </a:xfrm>
            <a:custGeom>
              <a:avLst/>
              <a:gdLst/>
              <a:ahLst/>
              <a:cxnLst/>
              <a:rect l="l" t="t" r="r" b="b"/>
              <a:pathLst>
                <a:path w="3221" h="3054" extrusionOk="0">
                  <a:moveTo>
                    <a:pt x="1712" y="1"/>
                  </a:moveTo>
                  <a:cubicBezTo>
                    <a:pt x="1129" y="1"/>
                    <a:pt x="557" y="394"/>
                    <a:pt x="311" y="1023"/>
                  </a:cubicBezTo>
                  <a:cubicBezTo>
                    <a:pt x="0" y="1808"/>
                    <a:pt x="338" y="2687"/>
                    <a:pt x="1056" y="2972"/>
                  </a:cubicBezTo>
                  <a:cubicBezTo>
                    <a:pt x="1201" y="3027"/>
                    <a:pt x="1351" y="3054"/>
                    <a:pt x="1502" y="3054"/>
                  </a:cubicBezTo>
                  <a:cubicBezTo>
                    <a:pt x="2083" y="3054"/>
                    <a:pt x="2662" y="2661"/>
                    <a:pt x="2909" y="2038"/>
                  </a:cubicBezTo>
                  <a:cubicBezTo>
                    <a:pt x="3221" y="1240"/>
                    <a:pt x="2882" y="360"/>
                    <a:pt x="2179" y="89"/>
                  </a:cubicBezTo>
                  <a:cubicBezTo>
                    <a:pt x="2026" y="29"/>
                    <a:pt x="1869" y="1"/>
                    <a:pt x="1712"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88" name="Google Shape;888;p36"/>
            <p:cNvSpPr/>
            <p:nvPr/>
          </p:nvSpPr>
          <p:spPr>
            <a:xfrm>
              <a:off x="7367312" y="2721527"/>
              <a:ext cx="174985" cy="165562"/>
            </a:xfrm>
            <a:custGeom>
              <a:avLst/>
              <a:gdLst/>
              <a:ahLst/>
              <a:cxnLst/>
              <a:rect l="l" t="t" r="r" b="b"/>
              <a:pathLst>
                <a:path w="2247" h="2126" extrusionOk="0">
                  <a:moveTo>
                    <a:pt x="1182" y="0"/>
                  </a:moveTo>
                  <a:cubicBezTo>
                    <a:pt x="775" y="0"/>
                    <a:pt x="387" y="278"/>
                    <a:pt x="217" y="714"/>
                  </a:cubicBezTo>
                  <a:cubicBezTo>
                    <a:pt x="0" y="1269"/>
                    <a:pt x="230" y="1877"/>
                    <a:pt x="731" y="2067"/>
                  </a:cubicBezTo>
                  <a:cubicBezTo>
                    <a:pt x="836" y="2107"/>
                    <a:pt x="944" y="2125"/>
                    <a:pt x="1052" y="2125"/>
                  </a:cubicBezTo>
                  <a:cubicBezTo>
                    <a:pt x="1459" y="2125"/>
                    <a:pt x="1859" y="1856"/>
                    <a:pt x="2030" y="1417"/>
                  </a:cubicBezTo>
                  <a:cubicBezTo>
                    <a:pt x="2246" y="863"/>
                    <a:pt x="2016" y="240"/>
                    <a:pt x="1516" y="64"/>
                  </a:cubicBezTo>
                  <a:cubicBezTo>
                    <a:pt x="1406" y="21"/>
                    <a:pt x="1293" y="0"/>
                    <a:pt x="1182" y="0"/>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89" name="Google Shape;889;p36"/>
            <p:cNvSpPr/>
            <p:nvPr/>
          </p:nvSpPr>
          <p:spPr>
            <a:xfrm>
              <a:off x="7336707" y="2765682"/>
              <a:ext cx="77018" cy="37614"/>
            </a:xfrm>
            <a:custGeom>
              <a:avLst/>
              <a:gdLst/>
              <a:ahLst/>
              <a:cxnLst/>
              <a:rect l="l" t="t" r="r" b="b"/>
              <a:pathLst>
                <a:path w="989" h="483" extrusionOk="0">
                  <a:moveTo>
                    <a:pt x="203" y="1"/>
                  </a:moveTo>
                  <a:cubicBezTo>
                    <a:pt x="120" y="1"/>
                    <a:pt x="60" y="22"/>
                    <a:pt x="41" y="66"/>
                  </a:cubicBezTo>
                  <a:cubicBezTo>
                    <a:pt x="1" y="160"/>
                    <a:pt x="177" y="323"/>
                    <a:pt x="434" y="404"/>
                  </a:cubicBezTo>
                  <a:cubicBezTo>
                    <a:pt x="564" y="455"/>
                    <a:pt x="691" y="482"/>
                    <a:pt x="786" y="482"/>
                  </a:cubicBezTo>
                  <a:cubicBezTo>
                    <a:pt x="869" y="482"/>
                    <a:pt x="929" y="461"/>
                    <a:pt x="948" y="417"/>
                  </a:cubicBezTo>
                  <a:cubicBezTo>
                    <a:pt x="989" y="323"/>
                    <a:pt x="813" y="174"/>
                    <a:pt x="556" y="79"/>
                  </a:cubicBezTo>
                  <a:cubicBezTo>
                    <a:pt x="425" y="28"/>
                    <a:pt x="299" y="1"/>
                    <a:pt x="203"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90" name="Google Shape;890;p36"/>
            <p:cNvSpPr/>
            <p:nvPr/>
          </p:nvSpPr>
          <p:spPr>
            <a:xfrm>
              <a:off x="7401032" y="2560792"/>
              <a:ext cx="139163" cy="66972"/>
            </a:xfrm>
            <a:custGeom>
              <a:avLst/>
              <a:gdLst/>
              <a:ahLst/>
              <a:cxnLst/>
              <a:rect l="l" t="t" r="r" b="b"/>
              <a:pathLst>
                <a:path w="1787" h="860" extrusionOk="0">
                  <a:moveTo>
                    <a:pt x="569" y="1"/>
                  </a:moveTo>
                  <a:cubicBezTo>
                    <a:pt x="296" y="1"/>
                    <a:pt x="91" y="83"/>
                    <a:pt x="54" y="220"/>
                  </a:cubicBezTo>
                  <a:cubicBezTo>
                    <a:pt x="0" y="437"/>
                    <a:pt x="338" y="694"/>
                    <a:pt x="798" y="802"/>
                  </a:cubicBezTo>
                  <a:cubicBezTo>
                    <a:pt x="950" y="841"/>
                    <a:pt x="1097" y="859"/>
                    <a:pt x="1227" y="859"/>
                  </a:cubicBezTo>
                  <a:cubicBezTo>
                    <a:pt x="1503" y="859"/>
                    <a:pt x="1709" y="778"/>
                    <a:pt x="1746" y="640"/>
                  </a:cubicBezTo>
                  <a:cubicBezTo>
                    <a:pt x="1786" y="437"/>
                    <a:pt x="1448" y="180"/>
                    <a:pt x="988" y="58"/>
                  </a:cubicBezTo>
                  <a:cubicBezTo>
                    <a:pt x="840" y="19"/>
                    <a:pt x="697" y="1"/>
                    <a:pt x="569" y="1"/>
                  </a:cubicBezTo>
                  <a:close/>
                </a:path>
              </a:pathLst>
            </a:custGeom>
            <a:solidFill>
              <a:srgbClr val="A24946"/>
            </a:solidFill>
            <a:ln>
              <a:noFill/>
            </a:ln>
          </p:spPr>
          <p:txBody>
            <a:bodyPr spcFirstLastPara="1" wrap="square" lIns="91425" tIns="91425" rIns="91425" bIns="91425" anchor="ctr" anchorCtr="0">
              <a:noAutofit/>
            </a:bodyPr>
            <a:lstStyle/>
            <a:p>
              <a:endParaRPr/>
            </a:p>
          </p:txBody>
        </p:sp>
        <p:sp>
          <p:nvSpPr>
            <p:cNvPr id="891" name="Google Shape;891;p36"/>
            <p:cNvSpPr/>
            <p:nvPr/>
          </p:nvSpPr>
          <p:spPr>
            <a:xfrm>
              <a:off x="7817198" y="2891140"/>
              <a:ext cx="251926" cy="237674"/>
            </a:xfrm>
            <a:custGeom>
              <a:avLst/>
              <a:gdLst/>
              <a:ahLst/>
              <a:cxnLst/>
              <a:rect l="l" t="t" r="r" b="b"/>
              <a:pathLst>
                <a:path w="3235" h="3052" extrusionOk="0">
                  <a:moveTo>
                    <a:pt x="1722" y="0"/>
                  </a:moveTo>
                  <a:cubicBezTo>
                    <a:pt x="1158" y="0"/>
                    <a:pt x="600" y="380"/>
                    <a:pt x="339" y="985"/>
                  </a:cubicBezTo>
                  <a:cubicBezTo>
                    <a:pt x="1" y="1770"/>
                    <a:pt x="312" y="2649"/>
                    <a:pt x="1016" y="2947"/>
                  </a:cubicBezTo>
                  <a:cubicBezTo>
                    <a:pt x="1174" y="3018"/>
                    <a:pt x="1341" y="3052"/>
                    <a:pt x="1508" y="3052"/>
                  </a:cubicBezTo>
                  <a:cubicBezTo>
                    <a:pt x="2070" y="3052"/>
                    <a:pt x="2636" y="2672"/>
                    <a:pt x="2897" y="2067"/>
                  </a:cubicBezTo>
                  <a:cubicBezTo>
                    <a:pt x="3235" y="1283"/>
                    <a:pt x="2924" y="403"/>
                    <a:pt x="2220" y="105"/>
                  </a:cubicBezTo>
                  <a:cubicBezTo>
                    <a:pt x="2059" y="34"/>
                    <a:pt x="1890" y="0"/>
                    <a:pt x="1722" y="0"/>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92" name="Google Shape;892;p36"/>
            <p:cNvSpPr/>
            <p:nvPr/>
          </p:nvSpPr>
          <p:spPr>
            <a:xfrm>
              <a:off x="7825686" y="2915125"/>
              <a:ext cx="175998" cy="165874"/>
            </a:xfrm>
            <a:custGeom>
              <a:avLst/>
              <a:gdLst/>
              <a:ahLst/>
              <a:cxnLst/>
              <a:rect l="l" t="t" r="r" b="b"/>
              <a:pathLst>
                <a:path w="2260" h="2130" extrusionOk="0">
                  <a:moveTo>
                    <a:pt x="1212" y="1"/>
                  </a:moveTo>
                  <a:cubicBezTo>
                    <a:pt x="812" y="1"/>
                    <a:pt x="422" y="260"/>
                    <a:pt x="244" y="690"/>
                  </a:cubicBezTo>
                  <a:cubicBezTo>
                    <a:pt x="0" y="1232"/>
                    <a:pt x="217" y="1854"/>
                    <a:pt x="717" y="2057"/>
                  </a:cubicBezTo>
                  <a:cubicBezTo>
                    <a:pt x="832" y="2107"/>
                    <a:pt x="951" y="2130"/>
                    <a:pt x="1069" y="2130"/>
                  </a:cubicBezTo>
                  <a:cubicBezTo>
                    <a:pt x="1466" y="2130"/>
                    <a:pt x="1853" y="1866"/>
                    <a:pt x="2030" y="1448"/>
                  </a:cubicBezTo>
                  <a:cubicBezTo>
                    <a:pt x="2260" y="893"/>
                    <a:pt x="2057" y="285"/>
                    <a:pt x="1556" y="68"/>
                  </a:cubicBezTo>
                  <a:cubicBezTo>
                    <a:pt x="1444" y="23"/>
                    <a:pt x="1328" y="1"/>
                    <a:pt x="1212" y="1"/>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93" name="Google Shape;893;p36"/>
            <p:cNvSpPr/>
            <p:nvPr/>
          </p:nvSpPr>
          <p:spPr>
            <a:xfrm>
              <a:off x="7946860" y="3019634"/>
              <a:ext cx="75928" cy="39171"/>
            </a:xfrm>
            <a:custGeom>
              <a:avLst/>
              <a:gdLst/>
              <a:ahLst/>
              <a:cxnLst/>
              <a:rect l="l" t="t" r="r" b="b"/>
              <a:pathLst>
                <a:path w="975" h="503" extrusionOk="0">
                  <a:moveTo>
                    <a:pt x="204" y="1"/>
                  </a:moveTo>
                  <a:cubicBezTo>
                    <a:pt x="119" y="1"/>
                    <a:pt x="60" y="22"/>
                    <a:pt x="41" y="66"/>
                  </a:cubicBezTo>
                  <a:cubicBezTo>
                    <a:pt x="0" y="147"/>
                    <a:pt x="176" y="309"/>
                    <a:pt x="420" y="417"/>
                  </a:cubicBezTo>
                  <a:cubicBezTo>
                    <a:pt x="550" y="475"/>
                    <a:pt x="681" y="502"/>
                    <a:pt x="778" y="502"/>
                  </a:cubicBezTo>
                  <a:cubicBezTo>
                    <a:pt x="862" y="502"/>
                    <a:pt x="921" y="482"/>
                    <a:pt x="934" y="444"/>
                  </a:cubicBezTo>
                  <a:cubicBezTo>
                    <a:pt x="975" y="350"/>
                    <a:pt x="812" y="187"/>
                    <a:pt x="569" y="79"/>
                  </a:cubicBezTo>
                  <a:cubicBezTo>
                    <a:pt x="431" y="28"/>
                    <a:pt x="301" y="1"/>
                    <a:pt x="204" y="1"/>
                  </a:cubicBezTo>
                  <a:close/>
                </a:path>
              </a:pathLst>
            </a:custGeom>
            <a:solidFill>
              <a:srgbClr val="FEFEFE"/>
            </a:solidFill>
            <a:ln>
              <a:noFill/>
            </a:ln>
          </p:spPr>
          <p:txBody>
            <a:bodyPr spcFirstLastPara="1" wrap="square" lIns="91425" tIns="91425" rIns="91425" bIns="91425" anchor="ctr" anchorCtr="0">
              <a:noAutofit/>
            </a:bodyPr>
            <a:lstStyle/>
            <a:p>
              <a:endParaRPr/>
            </a:p>
          </p:txBody>
        </p:sp>
        <p:sp>
          <p:nvSpPr>
            <p:cNvPr id="894" name="Google Shape;894;p36"/>
            <p:cNvSpPr/>
            <p:nvPr/>
          </p:nvSpPr>
          <p:spPr>
            <a:xfrm>
              <a:off x="7968976" y="2786319"/>
              <a:ext cx="131765" cy="88855"/>
            </a:xfrm>
            <a:custGeom>
              <a:avLst/>
              <a:gdLst/>
              <a:ahLst/>
              <a:cxnLst/>
              <a:rect l="l" t="t" r="r" b="b"/>
              <a:pathLst>
                <a:path w="1692" h="1141" extrusionOk="0">
                  <a:moveTo>
                    <a:pt x="357" y="0"/>
                  </a:moveTo>
                  <a:cubicBezTo>
                    <a:pt x="243" y="0"/>
                    <a:pt x="155" y="32"/>
                    <a:pt x="109" y="98"/>
                  </a:cubicBezTo>
                  <a:cubicBezTo>
                    <a:pt x="0" y="274"/>
                    <a:pt x="230" y="640"/>
                    <a:pt x="636" y="897"/>
                  </a:cubicBezTo>
                  <a:cubicBezTo>
                    <a:pt x="885" y="1054"/>
                    <a:pt x="1138" y="1140"/>
                    <a:pt x="1325" y="1140"/>
                  </a:cubicBezTo>
                  <a:cubicBezTo>
                    <a:pt x="1444" y="1140"/>
                    <a:pt x="1536" y="1106"/>
                    <a:pt x="1584" y="1032"/>
                  </a:cubicBezTo>
                  <a:cubicBezTo>
                    <a:pt x="1692" y="856"/>
                    <a:pt x="1462" y="504"/>
                    <a:pt x="1056" y="247"/>
                  </a:cubicBezTo>
                  <a:cubicBezTo>
                    <a:pt x="803" y="87"/>
                    <a:pt x="545" y="0"/>
                    <a:pt x="357" y="0"/>
                  </a:cubicBezTo>
                  <a:close/>
                </a:path>
              </a:pathLst>
            </a:custGeom>
            <a:solidFill>
              <a:srgbClr val="A24946"/>
            </a:solidFill>
            <a:ln>
              <a:noFill/>
            </a:ln>
          </p:spPr>
          <p:txBody>
            <a:bodyPr spcFirstLastPara="1" wrap="square" lIns="91425" tIns="91425" rIns="91425" bIns="91425" anchor="ctr" anchorCtr="0">
              <a:noAutofit/>
            </a:bodyPr>
            <a:lstStyle/>
            <a:p>
              <a:endParaRPr/>
            </a:p>
          </p:txBody>
        </p:sp>
        <p:sp>
          <p:nvSpPr>
            <p:cNvPr id="895" name="Google Shape;895;p36"/>
            <p:cNvSpPr/>
            <p:nvPr/>
          </p:nvSpPr>
          <p:spPr>
            <a:xfrm>
              <a:off x="7567530" y="2936852"/>
              <a:ext cx="169690" cy="104508"/>
            </a:xfrm>
            <a:custGeom>
              <a:avLst/>
              <a:gdLst/>
              <a:ahLst/>
              <a:cxnLst/>
              <a:rect l="l" t="t" r="r" b="b"/>
              <a:pathLst>
                <a:path w="2179" h="1342" extrusionOk="0">
                  <a:moveTo>
                    <a:pt x="799" y="0"/>
                  </a:moveTo>
                  <a:cubicBezTo>
                    <a:pt x="677" y="0"/>
                    <a:pt x="558" y="16"/>
                    <a:pt x="447" y="46"/>
                  </a:cubicBezTo>
                  <a:cubicBezTo>
                    <a:pt x="311" y="87"/>
                    <a:pt x="176" y="168"/>
                    <a:pt x="81" y="263"/>
                  </a:cubicBezTo>
                  <a:lnTo>
                    <a:pt x="54" y="263"/>
                  </a:lnTo>
                  <a:cubicBezTo>
                    <a:pt x="14" y="276"/>
                    <a:pt x="0" y="317"/>
                    <a:pt x="0" y="357"/>
                  </a:cubicBezTo>
                  <a:cubicBezTo>
                    <a:pt x="27" y="452"/>
                    <a:pt x="81" y="547"/>
                    <a:pt x="135" y="628"/>
                  </a:cubicBezTo>
                  <a:cubicBezTo>
                    <a:pt x="190" y="709"/>
                    <a:pt x="257" y="790"/>
                    <a:pt x="338" y="858"/>
                  </a:cubicBezTo>
                  <a:cubicBezTo>
                    <a:pt x="406" y="912"/>
                    <a:pt x="487" y="980"/>
                    <a:pt x="568" y="1020"/>
                  </a:cubicBezTo>
                  <a:cubicBezTo>
                    <a:pt x="677" y="1088"/>
                    <a:pt x="785" y="1142"/>
                    <a:pt x="893" y="1183"/>
                  </a:cubicBezTo>
                  <a:cubicBezTo>
                    <a:pt x="988" y="1223"/>
                    <a:pt x="1083" y="1250"/>
                    <a:pt x="1191" y="1277"/>
                  </a:cubicBezTo>
                  <a:cubicBezTo>
                    <a:pt x="1272" y="1291"/>
                    <a:pt x="1367" y="1318"/>
                    <a:pt x="1448" y="1318"/>
                  </a:cubicBezTo>
                  <a:cubicBezTo>
                    <a:pt x="1543" y="1332"/>
                    <a:pt x="1637" y="1332"/>
                    <a:pt x="1719" y="1332"/>
                  </a:cubicBezTo>
                  <a:cubicBezTo>
                    <a:pt x="1746" y="1338"/>
                    <a:pt x="1769" y="1342"/>
                    <a:pt x="1791" y="1342"/>
                  </a:cubicBezTo>
                  <a:cubicBezTo>
                    <a:pt x="1813" y="1342"/>
                    <a:pt x="1834" y="1338"/>
                    <a:pt x="1854" y="1332"/>
                  </a:cubicBezTo>
                  <a:cubicBezTo>
                    <a:pt x="1908" y="1332"/>
                    <a:pt x="1949" y="1318"/>
                    <a:pt x="2003" y="1305"/>
                  </a:cubicBezTo>
                  <a:cubicBezTo>
                    <a:pt x="2043" y="1291"/>
                    <a:pt x="2070" y="1277"/>
                    <a:pt x="2097" y="1250"/>
                  </a:cubicBezTo>
                  <a:cubicBezTo>
                    <a:pt x="2152" y="1183"/>
                    <a:pt x="2179" y="1102"/>
                    <a:pt x="2179" y="1020"/>
                  </a:cubicBezTo>
                  <a:cubicBezTo>
                    <a:pt x="2179" y="980"/>
                    <a:pt x="2165" y="939"/>
                    <a:pt x="2152" y="899"/>
                  </a:cubicBezTo>
                  <a:cubicBezTo>
                    <a:pt x="2124" y="804"/>
                    <a:pt x="2084" y="723"/>
                    <a:pt x="2030" y="641"/>
                  </a:cubicBezTo>
                  <a:cubicBezTo>
                    <a:pt x="1976" y="574"/>
                    <a:pt x="1921" y="506"/>
                    <a:pt x="1854" y="439"/>
                  </a:cubicBezTo>
                  <a:cubicBezTo>
                    <a:pt x="1786" y="357"/>
                    <a:pt x="1705" y="303"/>
                    <a:pt x="1624" y="249"/>
                  </a:cubicBezTo>
                  <a:lnTo>
                    <a:pt x="1637" y="236"/>
                  </a:lnTo>
                  <a:cubicBezTo>
                    <a:pt x="1583" y="209"/>
                    <a:pt x="1529" y="181"/>
                    <a:pt x="1461" y="154"/>
                  </a:cubicBezTo>
                  <a:cubicBezTo>
                    <a:pt x="1286" y="73"/>
                    <a:pt x="1110" y="19"/>
                    <a:pt x="920" y="6"/>
                  </a:cubicBezTo>
                  <a:cubicBezTo>
                    <a:pt x="880" y="2"/>
                    <a:pt x="839" y="0"/>
                    <a:pt x="799" y="0"/>
                  </a:cubicBezTo>
                  <a:close/>
                </a:path>
              </a:pathLst>
            </a:custGeom>
            <a:solidFill>
              <a:srgbClr val="FF7766"/>
            </a:solidFill>
            <a:ln>
              <a:noFill/>
            </a:ln>
          </p:spPr>
          <p:txBody>
            <a:bodyPr spcFirstLastPara="1" wrap="square" lIns="91425" tIns="91425" rIns="91425" bIns="91425" anchor="ctr" anchorCtr="0">
              <a:noAutofit/>
            </a:bodyPr>
            <a:lstStyle/>
            <a:p>
              <a:endParaRPr/>
            </a:p>
          </p:txBody>
        </p:sp>
        <p:sp>
          <p:nvSpPr>
            <p:cNvPr id="896" name="Google Shape;896;p36"/>
            <p:cNvSpPr/>
            <p:nvPr/>
          </p:nvSpPr>
          <p:spPr>
            <a:xfrm>
              <a:off x="7553824" y="2856719"/>
              <a:ext cx="241335" cy="192663"/>
            </a:xfrm>
            <a:custGeom>
              <a:avLst/>
              <a:gdLst/>
              <a:ahLst/>
              <a:cxnLst/>
              <a:rect l="l" t="t" r="r" b="b"/>
              <a:pathLst>
                <a:path w="3099" h="2474" extrusionOk="0">
                  <a:moveTo>
                    <a:pt x="1022" y="1106"/>
                  </a:moveTo>
                  <a:cubicBezTo>
                    <a:pt x="1073" y="1106"/>
                    <a:pt x="1123" y="1109"/>
                    <a:pt x="1177" y="1116"/>
                  </a:cubicBezTo>
                  <a:cubicBezTo>
                    <a:pt x="1286" y="1129"/>
                    <a:pt x="1407" y="1170"/>
                    <a:pt x="1516" y="1210"/>
                  </a:cubicBezTo>
                  <a:cubicBezTo>
                    <a:pt x="1570" y="1238"/>
                    <a:pt x="1624" y="1265"/>
                    <a:pt x="1678" y="1305"/>
                  </a:cubicBezTo>
                  <a:cubicBezTo>
                    <a:pt x="1732" y="1332"/>
                    <a:pt x="1786" y="1373"/>
                    <a:pt x="1840" y="1413"/>
                  </a:cubicBezTo>
                  <a:lnTo>
                    <a:pt x="1827" y="1400"/>
                  </a:lnTo>
                  <a:lnTo>
                    <a:pt x="1827" y="1400"/>
                  </a:lnTo>
                  <a:cubicBezTo>
                    <a:pt x="1908" y="1468"/>
                    <a:pt x="1989" y="1549"/>
                    <a:pt x="2057" y="1643"/>
                  </a:cubicBezTo>
                  <a:cubicBezTo>
                    <a:pt x="2111" y="1725"/>
                    <a:pt x="2165" y="1806"/>
                    <a:pt x="2192" y="1887"/>
                  </a:cubicBezTo>
                  <a:cubicBezTo>
                    <a:pt x="2219" y="1968"/>
                    <a:pt x="2246" y="2063"/>
                    <a:pt x="2260" y="2144"/>
                  </a:cubicBezTo>
                  <a:lnTo>
                    <a:pt x="2260" y="2212"/>
                  </a:lnTo>
                  <a:lnTo>
                    <a:pt x="2233" y="2225"/>
                  </a:lnTo>
                  <a:cubicBezTo>
                    <a:pt x="2125" y="2266"/>
                    <a:pt x="2016" y="2293"/>
                    <a:pt x="1908" y="2306"/>
                  </a:cubicBezTo>
                  <a:cubicBezTo>
                    <a:pt x="1858" y="2312"/>
                    <a:pt x="1805" y="2315"/>
                    <a:pt x="1752" y="2315"/>
                  </a:cubicBezTo>
                  <a:cubicBezTo>
                    <a:pt x="1677" y="2315"/>
                    <a:pt x="1601" y="2309"/>
                    <a:pt x="1529" y="2293"/>
                  </a:cubicBezTo>
                  <a:cubicBezTo>
                    <a:pt x="1367" y="2266"/>
                    <a:pt x="1204" y="2225"/>
                    <a:pt x="1056" y="2158"/>
                  </a:cubicBezTo>
                  <a:lnTo>
                    <a:pt x="1056" y="2158"/>
                  </a:lnTo>
                  <a:lnTo>
                    <a:pt x="1069" y="2171"/>
                  </a:lnTo>
                  <a:cubicBezTo>
                    <a:pt x="988" y="2131"/>
                    <a:pt x="907" y="2090"/>
                    <a:pt x="839" y="2049"/>
                  </a:cubicBezTo>
                  <a:lnTo>
                    <a:pt x="839" y="2049"/>
                  </a:lnTo>
                  <a:lnTo>
                    <a:pt x="853" y="2063"/>
                  </a:lnTo>
                  <a:cubicBezTo>
                    <a:pt x="771" y="2009"/>
                    <a:pt x="704" y="1968"/>
                    <a:pt x="650" y="1914"/>
                  </a:cubicBezTo>
                  <a:cubicBezTo>
                    <a:pt x="541" y="1833"/>
                    <a:pt x="447" y="1738"/>
                    <a:pt x="366" y="1630"/>
                  </a:cubicBezTo>
                  <a:cubicBezTo>
                    <a:pt x="325" y="1562"/>
                    <a:pt x="284" y="1495"/>
                    <a:pt x="257" y="1427"/>
                  </a:cubicBezTo>
                  <a:cubicBezTo>
                    <a:pt x="298" y="1373"/>
                    <a:pt x="352" y="1332"/>
                    <a:pt x="406" y="1292"/>
                  </a:cubicBezTo>
                  <a:cubicBezTo>
                    <a:pt x="474" y="1238"/>
                    <a:pt x="555" y="1197"/>
                    <a:pt x="623" y="1170"/>
                  </a:cubicBezTo>
                  <a:cubicBezTo>
                    <a:pt x="704" y="1143"/>
                    <a:pt x="785" y="1116"/>
                    <a:pt x="866" y="1116"/>
                  </a:cubicBezTo>
                  <a:cubicBezTo>
                    <a:pt x="920" y="1109"/>
                    <a:pt x="971" y="1106"/>
                    <a:pt x="1022" y="1106"/>
                  </a:cubicBezTo>
                  <a:close/>
                  <a:moveTo>
                    <a:pt x="813" y="1"/>
                  </a:moveTo>
                  <a:cubicBezTo>
                    <a:pt x="759" y="1"/>
                    <a:pt x="704" y="8"/>
                    <a:pt x="650" y="20"/>
                  </a:cubicBezTo>
                  <a:cubicBezTo>
                    <a:pt x="541" y="33"/>
                    <a:pt x="447" y="87"/>
                    <a:pt x="352" y="141"/>
                  </a:cubicBezTo>
                  <a:cubicBezTo>
                    <a:pt x="271" y="196"/>
                    <a:pt x="203" y="263"/>
                    <a:pt x="149" y="358"/>
                  </a:cubicBezTo>
                  <a:cubicBezTo>
                    <a:pt x="95" y="439"/>
                    <a:pt x="54" y="520"/>
                    <a:pt x="27" y="615"/>
                  </a:cubicBezTo>
                  <a:cubicBezTo>
                    <a:pt x="14" y="710"/>
                    <a:pt x="0" y="818"/>
                    <a:pt x="0" y="913"/>
                  </a:cubicBezTo>
                  <a:cubicBezTo>
                    <a:pt x="0" y="1319"/>
                    <a:pt x="176" y="1711"/>
                    <a:pt x="487" y="1982"/>
                  </a:cubicBezTo>
                  <a:cubicBezTo>
                    <a:pt x="568" y="2049"/>
                    <a:pt x="663" y="2131"/>
                    <a:pt x="771" y="2185"/>
                  </a:cubicBezTo>
                  <a:cubicBezTo>
                    <a:pt x="1015" y="2334"/>
                    <a:pt x="1286" y="2428"/>
                    <a:pt x="1570" y="2469"/>
                  </a:cubicBezTo>
                  <a:cubicBezTo>
                    <a:pt x="1618" y="2472"/>
                    <a:pt x="1665" y="2474"/>
                    <a:pt x="1711" y="2474"/>
                  </a:cubicBezTo>
                  <a:cubicBezTo>
                    <a:pt x="1862" y="2474"/>
                    <a:pt x="2007" y="2456"/>
                    <a:pt x="2152" y="2415"/>
                  </a:cubicBezTo>
                  <a:cubicBezTo>
                    <a:pt x="2260" y="2388"/>
                    <a:pt x="2341" y="2361"/>
                    <a:pt x="2436" y="2306"/>
                  </a:cubicBezTo>
                  <a:cubicBezTo>
                    <a:pt x="2503" y="2266"/>
                    <a:pt x="2571" y="2225"/>
                    <a:pt x="2639" y="2171"/>
                  </a:cubicBezTo>
                  <a:cubicBezTo>
                    <a:pt x="2706" y="2117"/>
                    <a:pt x="2774" y="2049"/>
                    <a:pt x="2828" y="1982"/>
                  </a:cubicBezTo>
                  <a:cubicBezTo>
                    <a:pt x="2882" y="1914"/>
                    <a:pt x="2936" y="1846"/>
                    <a:pt x="2977" y="1765"/>
                  </a:cubicBezTo>
                  <a:cubicBezTo>
                    <a:pt x="3058" y="1616"/>
                    <a:pt x="3099" y="1440"/>
                    <a:pt x="3085" y="1265"/>
                  </a:cubicBezTo>
                  <a:cubicBezTo>
                    <a:pt x="3085" y="1210"/>
                    <a:pt x="3072" y="1156"/>
                    <a:pt x="3045" y="1102"/>
                  </a:cubicBezTo>
                  <a:cubicBezTo>
                    <a:pt x="3018" y="1035"/>
                    <a:pt x="2991" y="980"/>
                    <a:pt x="2950" y="926"/>
                  </a:cubicBezTo>
                  <a:cubicBezTo>
                    <a:pt x="2909" y="872"/>
                    <a:pt x="2855" y="832"/>
                    <a:pt x="2788" y="791"/>
                  </a:cubicBezTo>
                  <a:lnTo>
                    <a:pt x="2774" y="777"/>
                  </a:lnTo>
                  <a:lnTo>
                    <a:pt x="2774" y="764"/>
                  </a:lnTo>
                  <a:cubicBezTo>
                    <a:pt x="2720" y="737"/>
                    <a:pt x="2666" y="710"/>
                    <a:pt x="2598" y="696"/>
                  </a:cubicBezTo>
                  <a:cubicBezTo>
                    <a:pt x="2509" y="676"/>
                    <a:pt x="2413" y="664"/>
                    <a:pt x="2314" y="664"/>
                  </a:cubicBezTo>
                  <a:cubicBezTo>
                    <a:pt x="2278" y="664"/>
                    <a:pt x="2242" y="666"/>
                    <a:pt x="2206" y="669"/>
                  </a:cubicBezTo>
                  <a:lnTo>
                    <a:pt x="2152" y="669"/>
                  </a:lnTo>
                  <a:cubicBezTo>
                    <a:pt x="2091" y="676"/>
                    <a:pt x="2030" y="679"/>
                    <a:pt x="1971" y="679"/>
                  </a:cubicBezTo>
                  <a:cubicBezTo>
                    <a:pt x="1911" y="679"/>
                    <a:pt x="1854" y="676"/>
                    <a:pt x="1800" y="669"/>
                  </a:cubicBezTo>
                  <a:lnTo>
                    <a:pt x="1773" y="669"/>
                  </a:lnTo>
                  <a:cubicBezTo>
                    <a:pt x="1678" y="588"/>
                    <a:pt x="1597" y="520"/>
                    <a:pt x="1529" y="439"/>
                  </a:cubicBezTo>
                  <a:cubicBezTo>
                    <a:pt x="1448" y="344"/>
                    <a:pt x="1367" y="277"/>
                    <a:pt x="1286" y="196"/>
                  </a:cubicBezTo>
                  <a:cubicBezTo>
                    <a:pt x="1245" y="169"/>
                    <a:pt x="1204" y="128"/>
                    <a:pt x="1164" y="101"/>
                  </a:cubicBezTo>
                  <a:cubicBezTo>
                    <a:pt x="1110" y="74"/>
                    <a:pt x="1056" y="47"/>
                    <a:pt x="1001" y="33"/>
                  </a:cubicBezTo>
                  <a:cubicBezTo>
                    <a:pt x="942" y="11"/>
                    <a:pt x="878" y="1"/>
                    <a:pt x="813" y="1"/>
                  </a:cubicBezTo>
                  <a:close/>
                </a:path>
              </a:pathLst>
            </a:custGeom>
            <a:solidFill>
              <a:srgbClr val="682F2D"/>
            </a:solidFill>
            <a:ln>
              <a:noFill/>
            </a:ln>
          </p:spPr>
          <p:txBody>
            <a:bodyPr spcFirstLastPara="1" wrap="square" lIns="91425" tIns="91425" rIns="91425" bIns="91425" anchor="ctr" anchorCtr="0">
              <a:noAutofit/>
            </a:bodyPr>
            <a:lstStyle/>
            <a:p>
              <a:endParaRPr/>
            </a:p>
          </p:txBody>
        </p:sp>
        <p:sp>
          <p:nvSpPr>
            <p:cNvPr id="897" name="Google Shape;897;p36"/>
            <p:cNvSpPr/>
            <p:nvPr/>
          </p:nvSpPr>
          <p:spPr>
            <a:xfrm>
              <a:off x="6693925" y="2493352"/>
              <a:ext cx="403704" cy="485083"/>
            </a:xfrm>
            <a:custGeom>
              <a:avLst/>
              <a:gdLst/>
              <a:ahLst/>
              <a:cxnLst/>
              <a:rect l="l" t="t" r="r" b="b"/>
              <a:pathLst>
                <a:path w="5184" h="6229" extrusionOk="0">
                  <a:moveTo>
                    <a:pt x="5044" y="0"/>
                  </a:moveTo>
                  <a:cubicBezTo>
                    <a:pt x="5036" y="0"/>
                    <a:pt x="5028" y="1"/>
                    <a:pt x="5021" y="4"/>
                  </a:cubicBezTo>
                  <a:lnTo>
                    <a:pt x="4967" y="4"/>
                  </a:lnTo>
                  <a:cubicBezTo>
                    <a:pt x="4845" y="31"/>
                    <a:pt x="4710" y="45"/>
                    <a:pt x="4588" y="72"/>
                  </a:cubicBezTo>
                  <a:lnTo>
                    <a:pt x="4358" y="112"/>
                  </a:lnTo>
                  <a:cubicBezTo>
                    <a:pt x="4141" y="139"/>
                    <a:pt x="3925" y="193"/>
                    <a:pt x="3708" y="234"/>
                  </a:cubicBezTo>
                  <a:cubicBezTo>
                    <a:pt x="3262" y="329"/>
                    <a:pt x="2829" y="464"/>
                    <a:pt x="2396" y="640"/>
                  </a:cubicBezTo>
                  <a:cubicBezTo>
                    <a:pt x="2193" y="721"/>
                    <a:pt x="1990" y="816"/>
                    <a:pt x="1787" y="924"/>
                  </a:cubicBezTo>
                  <a:cubicBezTo>
                    <a:pt x="1597" y="1032"/>
                    <a:pt x="1422" y="1154"/>
                    <a:pt x="1246" y="1289"/>
                  </a:cubicBezTo>
                  <a:cubicBezTo>
                    <a:pt x="1083" y="1425"/>
                    <a:pt x="934" y="1587"/>
                    <a:pt x="799" y="1749"/>
                  </a:cubicBezTo>
                  <a:cubicBezTo>
                    <a:pt x="637" y="1952"/>
                    <a:pt x="501" y="2169"/>
                    <a:pt x="407" y="2412"/>
                  </a:cubicBezTo>
                  <a:cubicBezTo>
                    <a:pt x="285" y="2683"/>
                    <a:pt x="190" y="2981"/>
                    <a:pt x="150" y="3278"/>
                  </a:cubicBezTo>
                  <a:cubicBezTo>
                    <a:pt x="96" y="3590"/>
                    <a:pt x="82" y="3901"/>
                    <a:pt x="109" y="4212"/>
                  </a:cubicBezTo>
                  <a:cubicBezTo>
                    <a:pt x="123" y="4374"/>
                    <a:pt x="136" y="4550"/>
                    <a:pt x="163" y="4740"/>
                  </a:cubicBezTo>
                  <a:cubicBezTo>
                    <a:pt x="68" y="4753"/>
                    <a:pt x="1" y="4835"/>
                    <a:pt x="1" y="4916"/>
                  </a:cubicBezTo>
                  <a:cubicBezTo>
                    <a:pt x="1" y="5268"/>
                    <a:pt x="123" y="5592"/>
                    <a:pt x="353" y="5849"/>
                  </a:cubicBezTo>
                  <a:lnTo>
                    <a:pt x="407" y="6079"/>
                  </a:lnTo>
                  <a:cubicBezTo>
                    <a:pt x="420" y="6106"/>
                    <a:pt x="447" y="6134"/>
                    <a:pt x="488" y="6134"/>
                  </a:cubicBezTo>
                  <a:lnTo>
                    <a:pt x="501" y="6134"/>
                  </a:lnTo>
                  <a:cubicBezTo>
                    <a:pt x="542" y="6120"/>
                    <a:pt x="569" y="6079"/>
                    <a:pt x="556" y="6039"/>
                  </a:cubicBezTo>
                  <a:lnTo>
                    <a:pt x="556" y="6012"/>
                  </a:lnTo>
                  <a:lnTo>
                    <a:pt x="583" y="6025"/>
                  </a:lnTo>
                  <a:cubicBezTo>
                    <a:pt x="664" y="6066"/>
                    <a:pt x="731" y="6106"/>
                    <a:pt x="813" y="6134"/>
                  </a:cubicBezTo>
                  <a:cubicBezTo>
                    <a:pt x="961" y="6188"/>
                    <a:pt x="1124" y="6215"/>
                    <a:pt x="1273" y="6228"/>
                  </a:cubicBezTo>
                  <a:lnTo>
                    <a:pt x="1408" y="6228"/>
                  </a:lnTo>
                  <a:cubicBezTo>
                    <a:pt x="1530" y="6228"/>
                    <a:pt x="1652" y="6215"/>
                    <a:pt x="1773" y="6201"/>
                  </a:cubicBezTo>
                  <a:cubicBezTo>
                    <a:pt x="1936" y="6174"/>
                    <a:pt x="2098" y="6147"/>
                    <a:pt x="2247" y="6093"/>
                  </a:cubicBezTo>
                  <a:cubicBezTo>
                    <a:pt x="2572" y="5998"/>
                    <a:pt x="2856" y="5863"/>
                    <a:pt x="3126" y="5673"/>
                  </a:cubicBezTo>
                  <a:cubicBezTo>
                    <a:pt x="3275" y="5565"/>
                    <a:pt x="3411" y="5457"/>
                    <a:pt x="3546" y="5322"/>
                  </a:cubicBezTo>
                  <a:cubicBezTo>
                    <a:pt x="3708" y="5146"/>
                    <a:pt x="3871" y="4956"/>
                    <a:pt x="4006" y="4753"/>
                  </a:cubicBezTo>
                  <a:cubicBezTo>
                    <a:pt x="4277" y="4361"/>
                    <a:pt x="4480" y="3928"/>
                    <a:pt x="4615" y="3468"/>
                  </a:cubicBezTo>
                  <a:cubicBezTo>
                    <a:pt x="4764" y="3021"/>
                    <a:pt x="4858" y="2561"/>
                    <a:pt x="4926" y="2088"/>
                  </a:cubicBezTo>
                  <a:cubicBezTo>
                    <a:pt x="4980" y="1749"/>
                    <a:pt x="5021" y="1411"/>
                    <a:pt x="5061" y="1086"/>
                  </a:cubicBezTo>
                  <a:lnTo>
                    <a:pt x="5116" y="653"/>
                  </a:lnTo>
                  <a:lnTo>
                    <a:pt x="5116" y="667"/>
                  </a:lnTo>
                  <a:cubicBezTo>
                    <a:pt x="5116" y="613"/>
                    <a:pt x="5143" y="559"/>
                    <a:pt x="5143" y="518"/>
                  </a:cubicBezTo>
                  <a:cubicBezTo>
                    <a:pt x="5156" y="396"/>
                    <a:pt x="5183" y="275"/>
                    <a:pt x="5183" y="166"/>
                  </a:cubicBezTo>
                  <a:cubicBezTo>
                    <a:pt x="5183" y="126"/>
                    <a:pt x="5170" y="72"/>
                    <a:pt x="5143" y="45"/>
                  </a:cubicBezTo>
                  <a:cubicBezTo>
                    <a:pt x="5121" y="22"/>
                    <a:pt x="5080" y="0"/>
                    <a:pt x="504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898" name="Google Shape;898;p36"/>
            <p:cNvSpPr/>
            <p:nvPr/>
          </p:nvSpPr>
          <p:spPr>
            <a:xfrm>
              <a:off x="6682322" y="2522088"/>
              <a:ext cx="386805" cy="674475"/>
            </a:xfrm>
            <a:custGeom>
              <a:avLst/>
              <a:gdLst/>
              <a:ahLst/>
              <a:cxnLst/>
              <a:rect l="l" t="t" r="r" b="b"/>
              <a:pathLst>
                <a:path w="4967" h="8661" extrusionOk="0">
                  <a:moveTo>
                    <a:pt x="4886" y="0"/>
                  </a:moveTo>
                  <a:cubicBezTo>
                    <a:pt x="4683" y="149"/>
                    <a:pt x="4480" y="298"/>
                    <a:pt x="4277" y="433"/>
                  </a:cubicBezTo>
                  <a:cubicBezTo>
                    <a:pt x="4087" y="582"/>
                    <a:pt x="3898" y="731"/>
                    <a:pt x="3722" y="880"/>
                  </a:cubicBezTo>
                  <a:lnTo>
                    <a:pt x="3533" y="1056"/>
                  </a:lnTo>
                  <a:cubicBezTo>
                    <a:pt x="3533" y="1042"/>
                    <a:pt x="3546" y="1015"/>
                    <a:pt x="3546" y="1002"/>
                  </a:cubicBezTo>
                  <a:cubicBezTo>
                    <a:pt x="3573" y="907"/>
                    <a:pt x="3614" y="812"/>
                    <a:pt x="3654" y="717"/>
                  </a:cubicBezTo>
                  <a:cubicBezTo>
                    <a:pt x="3681" y="663"/>
                    <a:pt x="3708" y="609"/>
                    <a:pt x="3749" y="555"/>
                  </a:cubicBezTo>
                  <a:cubicBezTo>
                    <a:pt x="3776" y="501"/>
                    <a:pt x="3817" y="460"/>
                    <a:pt x="3844" y="420"/>
                  </a:cubicBezTo>
                  <a:cubicBezTo>
                    <a:pt x="3857" y="406"/>
                    <a:pt x="3871" y="393"/>
                    <a:pt x="3884" y="379"/>
                  </a:cubicBezTo>
                  <a:cubicBezTo>
                    <a:pt x="3884" y="366"/>
                    <a:pt x="3898" y="352"/>
                    <a:pt x="3898" y="339"/>
                  </a:cubicBezTo>
                  <a:cubicBezTo>
                    <a:pt x="3898" y="312"/>
                    <a:pt x="3884" y="298"/>
                    <a:pt x="3844" y="298"/>
                  </a:cubicBezTo>
                  <a:lnTo>
                    <a:pt x="3817" y="298"/>
                  </a:lnTo>
                  <a:lnTo>
                    <a:pt x="3749" y="379"/>
                  </a:lnTo>
                  <a:cubicBezTo>
                    <a:pt x="3722" y="420"/>
                    <a:pt x="3681" y="460"/>
                    <a:pt x="3654" y="514"/>
                  </a:cubicBezTo>
                  <a:cubicBezTo>
                    <a:pt x="3614" y="582"/>
                    <a:pt x="3573" y="663"/>
                    <a:pt x="3533" y="744"/>
                  </a:cubicBezTo>
                  <a:cubicBezTo>
                    <a:pt x="3478" y="880"/>
                    <a:pt x="3424" y="1029"/>
                    <a:pt x="3397" y="1177"/>
                  </a:cubicBezTo>
                  <a:cubicBezTo>
                    <a:pt x="3154" y="1380"/>
                    <a:pt x="2924" y="1597"/>
                    <a:pt x="2721" y="1827"/>
                  </a:cubicBezTo>
                  <a:cubicBezTo>
                    <a:pt x="2558" y="1989"/>
                    <a:pt x="2409" y="2165"/>
                    <a:pt x="2261" y="2341"/>
                  </a:cubicBezTo>
                  <a:lnTo>
                    <a:pt x="2261" y="2125"/>
                  </a:lnTo>
                  <a:cubicBezTo>
                    <a:pt x="2274" y="1989"/>
                    <a:pt x="2288" y="1841"/>
                    <a:pt x="2301" y="1705"/>
                  </a:cubicBezTo>
                  <a:lnTo>
                    <a:pt x="2301" y="1692"/>
                  </a:lnTo>
                  <a:cubicBezTo>
                    <a:pt x="2355" y="1489"/>
                    <a:pt x="2423" y="1272"/>
                    <a:pt x="2518" y="1083"/>
                  </a:cubicBezTo>
                  <a:cubicBezTo>
                    <a:pt x="2558" y="988"/>
                    <a:pt x="2612" y="893"/>
                    <a:pt x="2667" y="799"/>
                  </a:cubicBezTo>
                  <a:cubicBezTo>
                    <a:pt x="2694" y="772"/>
                    <a:pt x="2680" y="744"/>
                    <a:pt x="2653" y="731"/>
                  </a:cubicBezTo>
                  <a:cubicBezTo>
                    <a:pt x="2647" y="725"/>
                    <a:pt x="2637" y="722"/>
                    <a:pt x="2626" y="722"/>
                  </a:cubicBezTo>
                  <a:cubicBezTo>
                    <a:pt x="2611" y="722"/>
                    <a:pt x="2593" y="729"/>
                    <a:pt x="2585" y="744"/>
                  </a:cubicBezTo>
                  <a:cubicBezTo>
                    <a:pt x="2504" y="866"/>
                    <a:pt x="2437" y="1002"/>
                    <a:pt x="2369" y="1137"/>
                  </a:cubicBezTo>
                  <a:cubicBezTo>
                    <a:pt x="2301" y="1286"/>
                    <a:pt x="2247" y="1448"/>
                    <a:pt x="2207" y="1610"/>
                  </a:cubicBezTo>
                  <a:cubicBezTo>
                    <a:pt x="2166" y="1746"/>
                    <a:pt x="2139" y="1895"/>
                    <a:pt x="2112" y="2043"/>
                  </a:cubicBezTo>
                  <a:cubicBezTo>
                    <a:pt x="2098" y="2125"/>
                    <a:pt x="2098" y="2206"/>
                    <a:pt x="2098" y="2287"/>
                  </a:cubicBezTo>
                  <a:cubicBezTo>
                    <a:pt x="2085" y="2368"/>
                    <a:pt x="2085" y="2463"/>
                    <a:pt x="2098" y="2544"/>
                  </a:cubicBezTo>
                  <a:cubicBezTo>
                    <a:pt x="2017" y="2652"/>
                    <a:pt x="1936" y="2747"/>
                    <a:pt x="1868" y="2855"/>
                  </a:cubicBezTo>
                  <a:cubicBezTo>
                    <a:pt x="1692" y="3085"/>
                    <a:pt x="1543" y="3329"/>
                    <a:pt x="1408" y="3586"/>
                  </a:cubicBezTo>
                  <a:cubicBezTo>
                    <a:pt x="1395" y="3559"/>
                    <a:pt x="1381" y="3532"/>
                    <a:pt x="1381" y="3518"/>
                  </a:cubicBezTo>
                  <a:cubicBezTo>
                    <a:pt x="1354" y="3464"/>
                    <a:pt x="1341" y="3410"/>
                    <a:pt x="1327" y="3342"/>
                  </a:cubicBezTo>
                  <a:cubicBezTo>
                    <a:pt x="1313" y="3275"/>
                    <a:pt x="1313" y="3207"/>
                    <a:pt x="1300" y="3140"/>
                  </a:cubicBezTo>
                  <a:cubicBezTo>
                    <a:pt x="1300" y="3045"/>
                    <a:pt x="1300" y="2937"/>
                    <a:pt x="1300" y="2828"/>
                  </a:cubicBezTo>
                  <a:cubicBezTo>
                    <a:pt x="1313" y="2720"/>
                    <a:pt x="1327" y="2625"/>
                    <a:pt x="1354" y="2517"/>
                  </a:cubicBezTo>
                  <a:lnTo>
                    <a:pt x="1354" y="2531"/>
                  </a:lnTo>
                  <a:cubicBezTo>
                    <a:pt x="1381" y="2368"/>
                    <a:pt x="1422" y="2192"/>
                    <a:pt x="1476" y="2030"/>
                  </a:cubicBezTo>
                  <a:cubicBezTo>
                    <a:pt x="1489" y="2016"/>
                    <a:pt x="1476" y="1989"/>
                    <a:pt x="1449" y="1976"/>
                  </a:cubicBezTo>
                  <a:lnTo>
                    <a:pt x="1435" y="1976"/>
                  </a:lnTo>
                  <a:cubicBezTo>
                    <a:pt x="1408" y="1976"/>
                    <a:pt x="1395" y="1989"/>
                    <a:pt x="1381" y="2003"/>
                  </a:cubicBezTo>
                  <a:cubicBezTo>
                    <a:pt x="1341" y="2138"/>
                    <a:pt x="1300" y="2274"/>
                    <a:pt x="1273" y="2409"/>
                  </a:cubicBezTo>
                  <a:cubicBezTo>
                    <a:pt x="1232" y="2558"/>
                    <a:pt x="1205" y="2707"/>
                    <a:pt x="1192" y="2855"/>
                  </a:cubicBezTo>
                  <a:cubicBezTo>
                    <a:pt x="1151" y="3153"/>
                    <a:pt x="1178" y="3451"/>
                    <a:pt x="1286" y="3735"/>
                  </a:cubicBezTo>
                  <a:cubicBezTo>
                    <a:pt x="1300" y="3748"/>
                    <a:pt x="1300" y="3748"/>
                    <a:pt x="1300" y="3748"/>
                  </a:cubicBezTo>
                  <a:cubicBezTo>
                    <a:pt x="1259" y="3830"/>
                    <a:pt x="1232" y="3897"/>
                    <a:pt x="1192" y="3965"/>
                  </a:cubicBezTo>
                  <a:cubicBezTo>
                    <a:pt x="853" y="4628"/>
                    <a:pt x="596" y="5318"/>
                    <a:pt x="407" y="6022"/>
                  </a:cubicBezTo>
                  <a:cubicBezTo>
                    <a:pt x="312" y="6414"/>
                    <a:pt x="231" y="6793"/>
                    <a:pt x="163" y="7185"/>
                  </a:cubicBezTo>
                  <a:cubicBezTo>
                    <a:pt x="96" y="7578"/>
                    <a:pt x="42" y="7997"/>
                    <a:pt x="1" y="8403"/>
                  </a:cubicBezTo>
                  <a:cubicBezTo>
                    <a:pt x="1" y="8538"/>
                    <a:pt x="96" y="8647"/>
                    <a:pt x="231" y="8660"/>
                  </a:cubicBezTo>
                  <a:cubicBezTo>
                    <a:pt x="285" y="8660"/>
                    <a:pt x="353" y="8647"/>
                    <a:pt x="393" y="8606"/>
                  </a:cubicBezTo>
                  <a:cubicBezTo>
                    <a:pt x="447" y="8552"/>
                    <a:pt x="475" y="8498"/>
                    <a:pt x="475" y="8430"/>
                  </a:cubicBezTo>
                  <a:cubicBezTo>
                    <a:pt x="529" y="7970"/>
                    <a:pt x="583" y="7510"/>
                    <a:pt x="664" y="7064"/>
                  </a:cubicBezTo>
                  <a:cubicBezTo>
                    <a:pt x="853" y="6062"/>
                    <a:pt x="1165" y="5088"/>
                    <a:pt x="1584" y="4168"/>
                  </a:cubicBezTo>
                  <a:cubicBezTo>
                    <a:pt x="1814" y="3708"/>
                    <a:pt x="2058" y="3275"/>
                    <a:pt x="2328" y="2842"/>
                  </a:cubicBezTo>
                  <a:lnTo>
                    <a:pt x="2369" y="2788"/>
                  </a:lnTo>
                  <a:cubicBezTo>
                    <a:pt x="2423" y="2788"/>
                    <a:pt x="2477" y="2774"/>
                    <a:pt x="2518" y="2761"/>
                  </a:cubicBezTo>
                  <a:cubicBezTo>
                    <a:pt x="2612" y="2747"/>
                    <a:pt x="2707" y="2720"/>
                    <a:pt x="2802" y="2693"/>
                  </a:cubicBezTo>
                  <a:cubicBezTo>
                    <a:pt x="2991" y="2639"/>
                    <a:pt x="3167" y="2571"/>
                    <a:pt x="3357" y="2476"/>
                  </a:cubicBezTo>
                  <a:cubicBezTo>
                    <a:pt x="3519" y="2395"/>
                    <a:pt x="3681" y="2287"/>
                    <a:pt x="3830" y="2179"/>
                  </a:cubicBezTo>
                  <a:cubicBezTo>
                    <a:pt x="4006" y="2071"/>
                    <a:pt x="4155" y="1949"/>
                    <a:pt x="4290" y="1800"/>
                  </a:cubicBezTo>
                  <a:cubicBezTo>
                    <a:pt x="4317" y="1786"/>
                    <a:pt x="4317" y="1759"/>
                    <a:pt x="4290" y="1732"/>
                  </a:cubicBezTo>
                  <a:cubicBezTo>
                    <a:pt x="4290" y="1719"/>
                    <a:pt x="4277" y="1719"/>
                    <a:pt x="4263" y="1719"/>
                  </a:cubicBezTo>
                  <a:cubicBezTo>
                    <a:pt x="4250" y="1719"/>
                    <a:pt x="4236" y="1719"/>
                    <a:pt x="4223" y="1732"/>
                  </a:cubicBezTo>
                  <a:cubicBezTo>
                    <a:pt x="3993" y="1962"/>
                    <a:pt x="3708" y="2165"/>
                    <a:pt x="3411" y="2301"/>
                  </a:cubicBezTo>
                  <a:cubicBezTo>
                    <a:pt x="3275" y="2368"/>
                    <a:pt x="3140" y="2422"/>
                    <a:pt x="3005" y="2476"/>
                  </a:cubicBezTo>
                  <a:cubicBezTo>
                    <a:pt x="2842" y="2531"/>
                    <a:pt x="2667" y="2571"/>
                    <a:pt x="2491" y="2598"/>
                  </a:cubicBezTo>
                  <a:cubicBezTo>
                    <a:pt x="2734" y="2260"/>
                    <a:pt x="3005" y="1935"/>
                    <a:pt x="3262" y="1624"/>
                  </a:cubicBezTo>
                  <a:cubicBezTo>
                    <a:pt x="3343" y="1529"/>
                    <a:pt x="3438" y="1448"/>
                    <a:pt x="3506" y="1353"/>
                  </a:cubicBezTo>
                  <a:cubicBezTo>
                    <a:pt x="3736" y="1313"/>
                    <a:pt x="3966" y="1245"/>
                    <a:pt x="4169" y="1150"/>
                  </a:cubicBezTo>
                  <a:cubicBezTo>
                    <a:pt x="4426" y="1029"/>
                    <a:pt x="4656" y="880"/>
                    <a:pt x="4859" y="690"/>
                  </a:cubicBezTo>
                  <a:cubicBezTo>
                    <a:pt x="4886" y="663"/>
                    <a:pt x="4872" y="609"/>
                    <a:pt x="4818" y="609"/>
                  </a:cubicBezTo>
                  <a:cubicBezTo>
                    <a:pt x="4818" y="609"/>
                    <a:pt x="4804" y="609"/>
                    <a:pt x="4791" y="623"/>
                  </a:cubicBezTo>
                  <a:cubicBezTo>
                    <a:pt x="4710" y="690"/>
                    <a:pt x="4629" y="758"/>
                    <a:pt x="4547" y="812"/>
                  </a:cubicBezTo>
                  <a:cubicBezTo>
                    <a:pt x="4466" y="866"/>
                    <a:pt x="4371" y="920"/>
                    <a:pt x="4290" y="961"/>
                  </a:cubicBezTo>
                  <a:cubicBezTo>
                    <a:pt x="4196" y="1015"/>
                    <a:pt x="4114" y="1042"/>
                    <a:pt x="4020" y="1083"/>
                  </a:cubicBezTo>
                  <a:cubicBezTo>
                    <a:pt x="3925" y="1110"/>
                    <a:pt x="3830" y="1137"/>
                    <a:pt x="3722" y="1164"/>
                  </a:cubicBezTo>
                  <a:lnTo>
                    <a:pt x="3695" y="1164"/>
                  </a:lnTo>
                  <a:cubicBezTo>
                    <a:pt x="3817" y="1042"/>
                    <a:pt x="3925" y="934"/>
                    <a:pt x="4033" y="826"/>
                  </a:cubicBezTo>
                  <a:cubicBezTo>
                    <a:pt x="4331" y="555"/>
                    <a:pt x="4629" y="312"/>
                    <a:pt x="4953" y="81"/>
                  </a:cubicBezTo>
                  <a:cubicBezTo>
                    <a:pt x="4967" y="68"/>
                    <a:pt x="4967" y="27"/>
                    <a:pt x="4953" y="14"/>
                  </a:cubicBezTo>
                  <a:cubicBezTo>
                    <a:pt x="4940" y="0"/>
                    <a:pt x="4926" y="0"/>
                    <a:pt x="4913" y="0"/>
                  </a:cubicBezTo>
                  <a:close/>
                </a:path>
              </a:pathLst>
            </a:custGeom>
            <a:solidFill>
              <a:schemeClr val="accent5"/>
            </a:solidFill>
            <a:ln>
              <a:noFill/>
            </a:ln>
          </p:spPr>
          <p:txBody>
            <a:bodyPr spcFirstLastPara="1" wrap="square" lIns="91425" tIns="91425" rIns="91425" bIns="91425" anchor="ctr" anchorCtr="0">
              <a:noAutofit/>
            </a:bodyPr>
            <a:lstStyle/>
            <a:p>
              <a:endParaRPr/>
            </a:p>
          </p:txBody>
        </p:sp>
        <p:sp>
          <p:nvSpPr>
            <p:cNvPr id="899" name="Google Shape;899;p36"/>
            <p:cNvSpPr/>
            <p:nvPr/>
          </p:nvSpPr>
          <p:spPr>
            <a:xfrm>
              <a:off x="6982687" y="2554718"/>
              <a:ext cx="78" cy="78"/>
            </a:xfrm>
            <a:custGeom>
              <a:avLst/>
              <a:gdLst/>
              <a:ahLst/>
              <a:cxnLst/>
              <a:rect l="l" t="t" r="r" b="b"/>
              <a:pathLst>
                <a:path w="1" h="1" extrusionOk="0">
                  <a:moveTo>
                    <a:pt x="0" y="1"/>
                  </a:moveTo>
                  <a:close/>
                </a:path>
              </a:pathLst>
            </a:custGeom>
            <a:solidFill>
              <a:srgbClr val="9D8A0B"/>
            </a:solidFill>
            <a:ln>
              <a:noFill/>
            </a:ln>
          </p:spPr>
          <p:txBody>
            <a:bodyPr spcFirstLastPara="1" wrap="square" lIns="91425" tIns="91425" rIns="91425" bIns="91425" anchor="ctr" anchorCtr="0">
              <a:noAutofit/>
            </a:bodyPr>
            <a:lstStyle/>
            <a:p>
              <a:endParaRPr/>
            </a:p>
          </p:txBody>
        </p:sp>
        <p:sp>
          <p:nvSpPr>
            <p:cNvPr id="900" name="Google Shape;900;p36"/>
            <p:cNvSpPr/>
            <p:nvPr/>
          </p:nvSpPr>
          <p:spPr>
            <a:xfrm>
              <a:off x="6862525" y="2654866"/>
              <a:ext cx="78" cy="78"/>
            </a:xfrm>
            <a:custGeom>
              <a:avLst/>
              <a:gdLst/>
              <a:ahLst/>
              <a:cxnLst/>
              <a:rect l="l" t="t" r="r" b="b"/>
              <a:pathLst>
                <a:path w="1" h="1" extrusionOk="0">
                  <a:moveTo>
                    <a:pt x="1" y="0"/>
                  </a:moveTo>
                  <a:close/>
                </a:path>
              </a:pathLst>
            </a:custGeom>
            <a:solidFill>
              <a:srgbClr val="9D8A0B"/>
            </a:solidFill>
            <a:ln>
              <a:noFill/>
            </a:ln>
          </p:spPr>
          <p:txBody>
            <a:bodyPr spcFirstLastPara="1" wrap="square" lIns="91425" tIns="91425" rIns="91425" bIns="91425" anchor="ctr" anchorCtr="0">
              <a:noAutofit/>
            </a:bodyPr>
            <a:lstStyle/>
            <a:p>
              <a:endParaRPr/>
            </a:p>
          </p:txBody>
        </p:sp>
        <p:sp>
          <p:nvSpPr>
            <p:cNvPr id="901" name="Google Shape;901;p36"/>
            <p:cNvSpPr/>
            <p:nvPr/>
          </p:nvSpPr>
          <p:spPr>
            <a:xfrm>
              <a:off x="6789868" y="2796054"/>
              <a:ext cx="78" cy="78"/>
            </a:xfrm>
            <a:custGeom>
              <a:avLst/>
              <a:gdLst/>
              <a:ahLst/>
              <a:cxnLst/>
              <a:rect l="l" t="t" r="r" b="b"/>
              <a:pathLst>
                <a:path w="1" h="1" extrusionOk="0">
                  <a:moveTo>
                    <a:pt x="0" y="0"/>
                  </a:moveTo>
                  <a:close/>
                </a:path>
              </a:pathLst>
            </a:custGeom>
            <a:solidFill>
              <a:srgbClr val="9D8A0B"/>
            </a:solidFill>
            <a:ln>
              <a:noFill/>
            </a:ln>
          </p:spPr>
          <p:txBody>
            <a:bodyPr spcFirstLastPara="1" wrap="square" lIns="91425" tIns="91425" rIns="91425" bIns="91425" anchor="ctr" anchorCtr="0">
              <a:noAutofit/>
            </a:bodyPr>
            <a:lstStyle/>
            <a:p>
              <a:endParaRPr/>
            </a:p>
          </p:txBody>
        </p:sp>
        <p:sp>
          <p:nvSpPr>
            <p:cNvPr id="902" name="Google Shape;902;p36"/>
            <p:cNvSpPr/>
            <p:nvPr/>
          </p:nvSpPr>
          <p:spPr>
            <a:xfrm>
              <a:off x="6996393" y="2606349"/>
              <a:ext cx="1090" cy="78"/>
            </a:xfrm>
            <a:custGeom>
              <a:avLst/>
              <a:gdLst/>
              <a:ahLst/>
              <a:cxnLst/>
              <a:rect l="l" t="t" r="r" b="b"/>
              <a:pathLst>
                <a:path w="14" h="1" extrusionOk="0">
                  <a:moveTo>
                    <a:pt x="14" y="1"/>
                  </a:moveTo>
                  <a:lnTo>
                    <a:pt x="0" y="1"/>
                  </a:lnTo>
                  <a:close/>
                </a:path>
              </a:pathLst>
            </a:custGeom>
            <a:solidFill>
              <a:srgbClr val="9D8A0B"/>
            </a:solidFill>
            <a:ln>
              <a:noFill/>
            </a:ln>
          </p:spPr>
          <p:txBody>
            <a:bodyPr spcFirstLastPara="1" wrap="square" lIns="91425" tIns="91425" rIns="91425" bIns="91425" anchor="ctr" anchorCtr="0">
              <a:noAutofit/>
            </a:bodyPr>
            <a:lstStyle/>
            <a:p>
              <a:endParaRPr/>
            </a:p>
          </p:txBody>
        </p:sp>
        <p:sp>
          <p:nvSpPr>
            <p:cNvPr id="903" name="Google Shape;903;p36"/>
            <p:cNvSpPr/>
            <p:nvPr/>
          </p:nvSpPr>
          <p:spPr>
            <a:xfrm>
              <a:off x="6545339" y="2547398"/>
              <a:ext cx="217193" cy="437346"/>
            </a:xfrm>
            <a:custGeom>
              <a:avLst/>
              <a:gdLst/>
              <a:ahLst/>
              <a:cxnLst/>
              <a:rect l="l" t="t" r="r" b="b"/>
              <a:pathLst>
                <a:path w="2789" h="5616" extrusionOk="0">
                  <a:moveTo>
                    <a:pt x="1476" y="0"/>
                  </a:moveTo>
                  <a:cubicBezTo>
                    <a:pt x="1340" y="0"/>
                    <a:pt x="1192" y="41"/>
                    <a:pt x="1070" y="108"/>
                  </a:cubicBezTo>
                  <a:cubicBezTo>
                    <a:pt x="705" y="298"/>
                    <a:pt x="393" y="568"/>
                    <a:pt x="163" y="893"/>
                  </a:cubicBezTo>
                  <a:cubicBezTo>
                    <a:pt x="123" y="961"/>
                    <a:pt x="82" y="1028"/>
                    <a:pt x="55" y="1096"/>
                  </a:cubicBezTo>
                  <a:cubicBezTo>
                    <a:pt x="41" y="1137"/>
                    <a:pt x="28" y="1164"/>
                    <a:pt x="14" y="1204"/>
                  </a:cubicBezTo>
                  <a:cubicBezTo>
                    <a:pt x="14" y="1258"/>
                    <a:pt x="1" y="1299"/>
                    <a:pt x="1" y="1353"/>
                  </a:cubicBezTo>
                  <a:cubicBezTo>
                    <a:pt x="14" y="1461"/>
                    <a:pt x="28" y="1556"/>
                    <a:pt x="55" y="1651"/>
                  </a:cubicBezTo>
                  <a:cubicBezTo>
                    <a:pt x="96" y="1759"/>
                    <a:pt x="150" y="1867"/>
                    <a:pt x="204" y="1962"/>
                  </a:cubicBezTo>
                  <a:cubicBezTo>
                    <a:pt x="326" y="2165"/>
                    <a:pt x="461" y="2354"/>
                    <a:pt x="610" y="2530"/>
                  </a:cubicBezTo>
                  <a:cubicBezTo>
                    <a:pt x="691" y="2625"/>
                    <a:pt x="759" y="2693"/>
                    <a:pt x="813" y="2787"/>
                  </a:cubicBezTo>
                  <a:cubicBezTo>
                    <a:pt x="880" y="2882"/>
                    <a:pt x="948" y="2977"/>
                    <a:pt x="1016" y="3085"/>
                  </a:cubicBezTo>
                  <a:cubicBezTo>
                    <a:pt x="1124" y="3247"/>
                    <a:pt x="1219" y="3437"/>
                    <a:pt x="1313" y="3613"/>
                  </a:cubicBezTo>
                  <a:cubicBezTo>
                    <a:pt x="1489" y="3978"/>
                    <a:pt x="1625" y="4357"/>
                    <a:pt x="1719" y="4749"/>
                  </a:cubicBezTo>
                  <a:cubicBezTo>
                    <a:pt x="1733" y="4871"/>
                    <a:pt x="1746" y="4966"/>
                    <a:pt x="1760" y="5074"/>
                  </a:cubicBezTo>
                  <a:cubicBezTo>
                    <a:pt x="1733" y="5101"/>
                    <a:pt x="1719" y="5128"/>
                    <a:pt x="1679" y="5155"/>
                  </a:cubicBezTo>
                  <a:cubicBezTo>
                    <a:pt x="1652" y="5196"/>
                    <a:pt x="1638" y="5250"/>
                    <a:pt x="1638" y="5304"/>
                  </a:cubicBezTo>
                  <a:cubicBezTo>
                    <a:pt x="1638" y="5358"/>
                    <a:pt x="1665" y="5399"/>
                    <a:pt x="1706" y="5440"/>
                  </a:cubicBezTo>
                  <a:cubicBezTo>
                    <a:pt x="1733" y="5467"/>
                    <a:pt x="1760" y="5480"/>
                    <a:pt x="1787" y="5480"/>
                  </a:cubicBezTo>
                  <a:lnTo>
                    <a:pt x="1787" y="5548"/>
                  </a:lnTo>
                  <a:cubicBezTo>
                    <a:pt x="1787" y="5588"/>
                    <a:pt x="1814" y="5615"/>
                    <a:pt x="1855" y="5615"/>
                  </a:cubicBezTo>
                  <a:cubicBezTo>
                    <a:pt x="1909" y="5615"/>
                    <a:pt x="1936" y="5575"/>
                    <a:pt x="1936" y="5534"/>
                  </a:cubicBezTo>
                  <a:lnTo>
                    <a:pt x="1936" y="5467"/>
                  </a:lnTo>
                  <a:cubicBezTo>
                    <a:pt x="1949" y="5453"/>
                    <a:pt x="1976" y="5440"/>
                    <a:pt x="1990" y="5426"/>
                  </a:cubicBezTo>
                  <a:cubicBezTo>
                    <a:pt x="2152" y="5237"/>
                    <a:pt x="2288" y="5034"/>
                    <a:pt x="2396" y="4804"/>
                  </a:cubicBezTo>
                  <a:cubicBezTo>
                    <a:pt x="2504" y="4587"/>
                    <a:pt x="2585" y="4357"/>
                    <a:pt x="2639" y="4113"/>
                  </a:cubicBezTo>
                  <a:cubicBezTo>
                    <a:pt x="2761" y="3640"/>
                    <a:pt x="2788" y="3139"/>
                    <a:pt x="2761" y="2652"/>
                  </a:cubicBezTo>
                  <a:cubicBezTo>
                    <a:pt x="2721" y="2206"/>
                    <a:pt x="2653" y="1773"/>
                    <a:pt x="2545" y="1340"/>
                  </a:cubicBezTo>
                  <a:cubicBezTo>
                    <a:pt x="2504" y="1150"/>
                    <a:pt x="2436" y="974"/>
                    <a:pt x="2369" y="798"/>
                  </a:cubicBezTo>
                  <a:cubicBezTo>
                    <a:pt x="2342" y="704"/>
                    <a:pt x="2288" y="609"/>
                    <a:pt x="2247" y="528"/>
                  </a:cubicBezTo>
                  <a:cubicBezTo>
                    <a:pt x="2193" y="433"/>
                    <a:pt x="2125" y="352"/>
                    <a:pt x="2058" y="271"/>
                  </a:cubicBezTo>
                  <a:cubicBezTo>
                    <a:pt x="1936" y="135"/>
                    <a:pt x="1760" y="41"/>
                    <a:pt x="1571" y="14"/>
                  </a:cubicBezTo>
                  <a:cubicBezTo>
                    <a:pt x="1543" y="0"/>
                    <a:pt x="1503" y="0"/>
                    <a:pt x="1476"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904" name="Google Shape;904;p36"/>
            <p:cNvSpPr/>
            <p:nvPr/>
          </p:nvSpPr>
          <p:spPr>
            <a:xfrm>
              <a:off x="6559357" y="2570527"/>
              <a:ext cx="128338" cy="101393"/>
            </a:xfrm>
            <a:custGeom>
              <a:avLst/>
              <a:gdLst/>
              <a:ahLst/>
              <a:cxnLst/>
              <a:rect l="l" t="t" r="r" b="b"/>
              <a:pathLst>
                <a:path w="1648" h="1302" extrusionOk="0">
                  <a:moveTo>
                    <a:pt x="1553" y="1"/>
                  </a:moveTo>
                  <a:cubicBezTo>
                    <a:pt x="1512" y="1"/>
                    <a:pt x="1485" y="28"/>
                    <a:pt x="1472" y="55"/>
                  </a:cubicBezTo>
                  <a:lnTo>
                    <a:pt x="1485" y="41"/>
                  </a:lnTo>
                  <a:lnTo>
                    <a:pt x="1485" y="41"/>
                  </a:lnTo>
                  <a:cubicBezTo>
                    <a:pt x="1458" y="95"/>
                    <a:pt x="1431" y="150"/>
                    <a:pt x="1404" y="204"/>
                  </a:cubicBezTo>
                  <a:cubicBezTo>
                    <a:pt x="1377" y="258"/>
                    <a:pt x="1336" y="312"/>
                    <a:pt x="1309" y="353"/>
                  </a:cubicBezTo>
                  <a:cubicBezTo>
                    <a:pt x="1201" y="501"/>
                    <a:pt x="1093" y="623"/>
                    <a:pt x="958" y="731"/>
                  </a:cubicBezTo>
                  <a:cubicBezTo>
                    <a:pt x="795" y="867"/>
                    <a:pt x="606" y="975"/>
                    <a:pt x="416" y="1056"/>
                  </a:cubicBezTo>
                  <a:lnTo>
                    <a:pt x="430" y="1056"/>
                  </a:lnTo>
                  <a:cubicBezTo>
                    <a:pt x="308" y="1110"/>
                    <a:pt x="186" y="1164"/>
                    <a:pt x="51" y="1205"/>
                  </a:cubicBezTo>
                  <a:cubicBezTo>
                    <a:pt x="0" y="1218"/>
                    <a:pt x="21" y="1301"/>
                    <a:pt x="79" y="1301"/>
                  </a:cubicBezTo>
                  <a:cubicBezTo>
                    <a:pt x="83" y="1301"/>
                    <a:pt x="87" y="1301"/>
                    <a:pt x="92" y="1300"/>
                  </a:cubicBezTo>
                  <a:cubicBezTo>
                    <a:pt x="240" y="1246"/>
                    <a:pt x="389" y="1191"/>
                    <a:pt x="552" y="1137"/>
                  </a:cubicBezTo>
                  <a:cubicBezTo>
                    <a:pt x="700" y="1070"/>
                    <a:pt x="849" y="988"/>
                    <a:pt x="985" y="894"/>
                  </a:cubicBezTo>
                  <a:cubicBezTo>
                    <a:pt x="1120" y="799"/>
                    <a:pt x="1255" y="691"/>
                    <a:pt x="1363" y="569"/>
                  </a:cubicBezTo>
                  <a:cubicBezTo>
                    <a:pt x="1418" y="501"/>
                    <a:pt x="1472" y="434"/>
                    <a:pt x="1512" y="366"/>
                  </a:cubicBezTo>
                  <a:cubicBezTo>
                    <a:pt x="1566" y="298"/>
                    <a:pt x="1607" y="217"/>
                    <a:pt x="1634" y="136"/>
                  </a:cubicBezTo>
                  <a:cubicBezTo>
                    <a:pt x="1648" y="122"/>
                    <a:pt x="1648" y="95"/>
                    <a:pt x="1634" y="68"/>
                  </a:cubicBezTo>
                  <a:cubicBezTo>
                    <a:pt x="1634" y="41"/>
                    <a:pt x="1621" y="28"/>
                    <a:pt x="1593" y="14"/>
                  </a:cubicBezTo>
                  <a:cubicBezTo>
                    <a:pt x="1580" y="14"/>
                    <a:pt x="1566" y="1"/>
                    <a:pt x="1553" y="1"/>
                  </a:cubicBezTo>
                  <a:close/>
                </a:path>
              </a:pathLst>
            </a:custGeom>
            <a:solidFill>
              <a:srgbClr val="A24946"/>
            </a:solidFill>
            <a:ln>
              <a:noFill/>
            </a:ln>
          </p:spPr>
          <p:txBody>
            <a:bodyPr spcFirstLastPara="1" wrap="square" lIns="91425" tIns="91425" rIns="91425" bIns="91425" anchor="ctr" anchorCtr="0">
              <a:noAutofit/>
            </a:bodyPr>
            <a:lstStyle/>
            <a:p>
              <a:endParaRPr/>
            </a:p>
          </p:txBody>
        </p:sp>
        <p:sp>
          <p:nvSpPr>
            <p:cNvPr id="905" name="Google Shape;905;p36"/>
            <p:cNvSpPr/>
            <p:nvPr/>
          </p:nvSpPr>
          <p:spPr>
            <a:xfrm>
              <a:off x="6080658" y="2774950"/>
              <a:ext cx="1255111" cy="1083319"/>
            </a:xfrm>
            <a:custGeom>
              <a:avLst/>
              <a:gdLst/>
              <a:ahLst/>
              <a:cxnLst/>
              <a:rect l="l" t="t" r="r" b="b"/>
              <a:pathLst>
                <a:path w="16117" h="13911" extrusionOk="0">
                  <a:moveTo>
                    <a:pt x="11705" y="1"/>
                  </a:moveTo>
                  <a:cubicBezTo>
                    <a:pt x="11164" y="41"/>
                    <a:pt x="10636" y="177"/>
                    <a:pt x="10135" y="407"/>
                  </a:cubicBezTo>
                  <a:cubicBezTo>
                    <a:pt x="9378" y="786"/>
                    <a:pt x="8674" y="1259"/>
                    <a:pt x="8038" y="1827"/>
                  </a:cubicBezTo>
                  <a:cubicBezTo>
                    <a:pt x="7321" y="867"/>
                    <a:pt x="6049" y="298"/>
                    <a:pt x="4642" y="298"/>
                  </a:cubicBezTo>
                  <a:cubicBezTo>
                    <a:pt x="4331" y="298"/>
                    <a:pt x="4019" y="325"/>
                    <a:pt x="3722" y="380"/>
                  </a:cubicBezTo>
                  <a:cubicBezTo>
                    <a:pt x="3505" y="420"/>
                    <a:pt x="3302" y="488"/>
                    <a:pt x="3086" y="556"/>
                  </a:cubicBezTo>
                  <a:cubicBezTo>
                    <a:pt x="2896" y="623"/>
                    <a:pt x="2693" y="718"/>
                    <a:pt x="2504" y="813"/>
                  </a:cubicBezTo>
                  <a:cubicBezTo>
                    <a:pt x="2125" y="1029"/>
                    <a:pt x="1773" y="1300"/>
                    <a:pt x="1462" y="1611"/>
                  </a:cubicBezTo>
                  <a:cubicBezTo>
                    <a:pt x="1164" y="1922"/>
                    <a:pt x="907" y="2260"/>
                    <a:pt x="691" y="2626"/>
                  </a:cubicBezTo>
                  <a:cubicBezTo>
                    <a:pt x="488" y="2991"/>
                    <a:pt x="325" y="3384"/>
                    <a:pt x="217" y="3789"/>
                  </a:cubicBezTo>
                  <a:cubicBezTo>
                    <a:pt x="109" y="4182"/>
                    <a:pt x="41" y="4588"/>
                    <a:pt x="14" y="4994"/>
                  </a:cubicBezTo>
                  <a:cubicBezTo>
                    <a:pt x="1" y="5427"/>
                    <a:pt x="14" y="5860"/>
                    <a:pt x="55" y="6279"/>
                  </a:cubicBezTo>
                  <a:cubicBezTo>
                    <a:pt x="177" y="7159"/>
                    <a:pt x="407" y="8011"/>
                    <a:pt x="745" y="8823"/>
                  </a:cubicBezTo>
                  <a:cubicBezTo>
                    <a:pt x="1083" y="9621"/>
                    <a:pt x="1503" y="10379"/>
                    <a:pt x="2017" y="11069"/>
                  </a:cubicBezTo>
                  <a:cubicBezTo>
                    <a:pt x="2274" y="11421"/>
                    <a:pt x="2558" y="11746"/>
                    <a:pt x="2869" y="12057"/>
                  </a:cubicBezTo>
                  <a:cubicBezTo>
                    <a:pt x="3248" y="12449"/>
                    <a:pt x="3668" y="12815"/>
                    <a:pt x="4128" y="13126"/>
                  </a:cubicBezTo>
                  <a:cubicBezTo>
                    <a:pt x="4845" y="13613"/>
                    <a:pt x="5548" y="13870"/>
                    <a:pt x="6198" y="13911"/>
                  </a:cubicBezTo>
                  <a:lnTo>
                    <a:pt x="6387" y="13911"/>
                  </a:lnTo>
                  <a:cubicBezTo>
                    <a:pt x="6509" y="13897"/>
                    <a:pt x="6631" y="13897"/>
                    <a:pt x="6753" y="13884"/>
                  </a:cubicBezTo>
                  <a:cubicBezTo>
                    <a:pt x="6942" y="13857"/>
                    <a:pt x="7132" y="13802"/>
                    <a:pt x="7321" y="13748"/>
                  </a:cubicBezTo>
                  <a:cubicBezTo>
                    <a:pt x="7510" y="13681"/>
                    <a:pt x="7686" y="13599"/>
                    <a:pt x="7849" y="13491"/>
                  </a:cubicBezTo>
                  <a:cubicBezTo>
                    <a:pt x="8025" y="13383"/>
                    <a:pt x="8201" y="13261"/>
                    <a:pt x="8349" y="13112"/>
                  </a:cubicBezTo>
                  <a:lnTo>
                    <a:pt x="8620" y="13302"/>
                  </a:lnTo>
                  <a:cubicBezTo>
                    <a:pt x="8864" y="13464"/>
                    <a:pt x="9107" y="13599"/>
                    <a:pt x="9378" y="13708"/>
                  </a:cubicBezTo>
                  <a:cubicBezTo>
                    <a:pt x="9716" y="13830"/>
                    <a:pt x="10081" y="13884"/>
                    <a:pt x="10447" y="13884"/>
                  </a:cubicBezTo>
                  <a:cubicBezTo>
                    <a:pt x="10528" y="13884"/>
                    <a:pt x="10623" y="13884"/>
                    <a:pt x="10717" y="13870"/>
                  </a:cubicBezTo>
                  <a:cubicBezTo>
                    <a:pt x="11421" y="13802"/>
                    <a:pt x="12097" y="13532"/>
                    <a:pt x="12652" y="13099"/>
                  </a:cubicBezTo>
                  <a:cubicBezTo>
                    <a:pt x="13261" y="12639"/>
                    <a:pt x="13762" y="12070"/>
                    <a:pt x="14168" y="11421"/>
                  </a:cubicBezTo>
                  <a:cubicBezTo>
                    <a:pt x="14614" y="10731"/>
                    <a:pt x="14980" y="10000"/>
                    <a:pt x="15277" y="9229"/>
                  </a:cubicBezTo>
                  <a:cubicBezTo>
                    <a:pt x="15561" y="8485"/>
                    <a:pt x="15778" y="7700"/>
                    <a:pt x="15927" y="6915"/>
                  </a:cubicBezTo>
                  <a:cubicBezTo>
                    <a:pt x="16062" y="6266"/>
                    <a:pt x="16116" y="5603"/>
                    <a:pt x="16103" y="4926"/>
                  </a:cubicBezTo>
                  <a:cubicBezTo>
                    <a:pt x="16089" y="4480"/>
                    <a:pt x="16022" y="4033"/>
                    <a:pt x="15913" y="3586"/>
                  </a:cubicBezTo>
                  <a:cubicBezTo>
                    <a:pt x="15805" y="3126"/>
                    <a:pt x="15643" y="2666"/>
                    <a:pt x="15426" y="2233"/>
                  </a:cubicBezTo>
                  <a:cubicBezTo>
                    <a:pt x="15304" y="2017"/>
                    <a:pt x="15183" y="1800"/>
                    <a:pt x="15034" y="1597"/>
                  </a:cubicBezTo>
                  <a:cubicBezTo>
                    <a:pt x="14885" y="1394"/>
                    <a:pt x="14723" y="1205"/>
                    <a:pt x="14547" y="1043"/>
                  </a:cubicBezTo>
                  <a:cubicBezTo>
                    <a:pt x="14208" y="704"/>
                    <a:pt x="13789" y="434"/>
                    <a:pt x="13329" y="258"/>
                  </a:cubicBezTo>
                  <a:cubicBezTo>
                    <a:pt x="12882" y="82"/>
                    <a:pt x="12395" y="1"/>
                    <a:pt x="11908" y="1"/>
                  </a:cubicBezTo>
                  <a:close/>
                </a:path>
              </a:pathLst>
            </a:custGeom>
            <a:solidFill>
              <a:srgbClr val="E21021"/>
            </a:solidFill>
            <a:ln>
              <a:noFill/>
            </a:ln>
          </p:spPr>
          <p:txBody>
            <a:bodyPr spcFirstLastPara="1" wrap="square" lIns="91425" tIns="91425" rIns="91425" bIns="91425" anchor="ctr" anchorCtr="0">
              <a:noAutofit/>
            </a:bodyPr>
            <a:lstStyle/>
            <a:p>
              <a:endParaRPr/>
            </a:p>
          </p:txBody>
        </p:sp>
        <p:sp>
          <p:nvSpPr>
            <p:cNvPr id="906" name="Google Shape;906;p36"/>
            <p:cNvSpPr/>
            <p:nvPr/>
          </p:nvSpPr>
          <p:spPr>
            <a:xfrm>
              <a:off x="6079645" y="2797378"/>
              <a:ext cx="1084331" cy="1060891"/>
            </a:xfrm>
            <a:custGeom>
              <a:avLst/>
              <a:gdLst/>
              <a:ahLst/>
              <a:cxnLst/>
              <a:rect l="l" t="t" r="r" b="b"/>
              <a:pathLst>
                <a:path w="13924" h="13623" extrusionOk="0">
                  <a:moveTo>
                    <a:pt x="4680" y="1"/>
                  </a:moveTo>
                  <a:cubicBezTo>
                    <a:pt x="4364" y="1"/>
                    <a:pt x="4048" y="31"/>
                    <a:pt x="3735" y="92"/>
                  </a:cubicBezTo>
                  <a:lnTo>
                    <a:pt x="3735" y="105"/>
                  </a:lnTo>
                  <a:cubicBezTo>
                    <a:pt x="3518" y="146"/>
                    <a:pt x="3302" y="200"/>
                    <a:pt x="3099" y="268"/>
                  </a:cubicBezTo>
                  <a:cubicBezTo>
                    <a:pt x="2896" y="335"/>
                    <a:pt x="2706" y="430"/>
                    <a:pt x="2517" y="525"/>
                  </a:cubicBezTo>
                  <a:cubicBezTo>
                    <a:pt x="2138" y="741"/>
                    <a:pt x="1786" y="1012"/>
                    <a:pt x="1475" y="1323"/>
                  </a:cubicBezTo>
                  <a:cubicBezTo>
                    <a:pt x="1177" y="1634"/>
                    <a:pt x="907" y="1972"/>
                    <a:pt x="704" y="2338"/>
                  </a:cubicBezTo>
                  <a:cubicBezTo>
                    <a:pt x="487" y="2703"/>
                    <a:pt x="338" y="3096"/>
                    <a:pt x="230" y="3501"/>
                  </a:cubicBezTo>
                  <a:cubicBezTo>
                    <a:pt x="122" y="3894"/>
                    <a:pt x="54" y="4300"/>
                    <a:pt x="27" y="4706"/>
                  </a:cubicBezTo>
                  <a:cubicBezTo>
                    <a:pt x="0" y="5139"/>
                    <a:pt x="14" y="5572"/>
                    <a:pt x="68" y="6005"/>
                  </a:cubicBezTo>
                  <a:cubicBezTo>
                    <a:pt x="176" y="6871"/>
                    <a:pt x="420" y="7723"/>
                    <a:pt x="758" y="8535"/>
                  </a:cubicBezTo>
                  <a:cubicBezTo>
                    <a:pt x="1096" y="9333"/>
                    <a:pt x="1516" y="10091"/>
                    <a:pt x="2030" y="10781"/>
                  </a:cubicBezTo>
                  <a:cubicBezTo>
                    <a:pt x="2287" y="11133"/>
                    <a:pt x="2571" y="11458"/>
                    <a:pt x="2869" y="11769"/>
                  </a:cubicBezTo>
                  <a:cubicBezTo>
                    <a:pt x="3261" y="12175"/>
                    <a:pt x="3681" y="12527"/>
                    <a:pt x="4141" y="12838"/>
                  </a:cubicBezTo>
                  <a:cubicBezTo>
                    <a:pt x="4858" y="13325"/>
                    <a:pt x="5561" y="13582"/>
                    <a:pt x="6211" y="13623"/>
                  </a:cubicBezTo>
                  <a:lnTo>
                    <a:pt x="6400" y="13623"/>
                  </a:lnTo>
                  <a:cubicBezTo>
                    <a:pt x="6522" y="13623"/>
                    <a:pt x="6644" y="13609"/>
                    <a:pt x="6766" y="13596"/>
                  </a:cubicBezTo>
                  <a:cubicBezTo>
                    <a:pt x="7158" y="13542"/>
                    <a:pt x="7523" y="13420"/>
                    <a:pt x="7862" y="13217"/>
                  </a:cubicBezTo>
                  <a:cubicBezTo>
                    <a:pt x="8051" y="13109"/>
                    <a:pt x="8227" y="12973"/>
                    <a:pt x="8376" y="12838"/>
                  </a:cubicBezTo>
                  <a:lnTo>
                    <a:pt x="8471" y="12906"/>
                  </a:lnTo>
                  <a:lnTo>
                    <a:pt x="8498" y="12919"/>
                  </a:lnTo>
                  <a:lnTo>
                    <a:pt x="8647" y="13014"/>
                  </a:lnTo>
                  <a:cubicBezTo>
                    <a:pt x="8877" y="13190"/>
                    <a:pt x="9134" y="13325"/>
                    <a:pt x="9391" y="13420"/>
                  </a:cubicBezTo>
                  <a:cubicBezTo>
                    <a:pt x="9743" y="13542"/>
                    <a:pt x="10108" y="13596"/>
                    <a:pt x="10460" y="13596"/>
                  </a:cubicBezTo>
                  <a:cubicBezTo>
                    <a:pt x="10554" y="13596"/>
                    <a:pt x="10649" y="13596"/>
                    <a:pt x="10730" y="13582"/>
                  </a:cubicBezTo>
                  <a:cubicBezTo>
                    <a:pt x="11447" y="13514"/>
                    <a:pt x="12124" y="13257"/>
                    <a:pt x="12679" y="12811"/>
                  </a:cubicBezTo>
                  <a:cubicBezTo>
                    <a:pt x="13152" y="12459"/>
                    <a:pt x="13572" y="12026"/>
                    <a:pt x="13924" y="11539"/>
                  </a:cubicBezTo>
                  <a:lnTo>
                    <a:pt x="13924" y="11539"/>
                  </a:lnTo>
                  <a:cubicBezTo>
                    <a:pt x="13815" y="11634"/>
                    <a:pt x="13694" y="11728"/>
                    <a:pt x="13585" y="11810"/>
                  </a:cubicBezTo>
                  <a:cubicBezTo>
                    <a:pt x="13382" y="11958"/>
                    <a:pt x="13179" y="12080"/>
                    <a:pt x="12949" y="12188"/>
                  </a:cubicBezTo>
                  <a:cubicBezTo>
                    <a:pt x="12509" y="12403"/>
                    <a:pt x="12026" y="12507"/>
                    <a:pt x="11535" y="12507"/>
                  </a:cubicBezTo>
                  <a:cubicBezTo>
                    <a:pt x="11407" y="12507"/>
                    <a:pt x="11278" y="12500"/>
                    <a:pt x="11150" y="12486"/>
                  </a:cubicBezTo>
                  <a:cubicBezTo>
                    <a:pt x="10744" y="12432"/>
                    <a:pt x="10351" y="12310"/>
                    <a:pt x="9986" y="12148"/>
                  </a:cubicBezTo>
                  <a:cubicBezTo>
                    <a:pt x="9188" y="11782"/>
                    <a:pt x="8471" y="11255"/>
                    <a:pt x="7862" y="10619"/>
                  </a:cubicBezTo>
                  <a:cubicBezTo>
                    <a:pt x="7808" y="10781"/>
                    <a:pt x="7767" y="10944"/>
                    <a:pt x="7699" y="11106"/>
                  </a:cubicBezTo>
                  <a:cubicBezTo>
                    <a:pt x="7672" y="11187"/>
                    <a:pt x="7632" y="11282"/>
                    <a:pt x="7591" y="11363"/>
                  </a:cubicBezTo>
                  <a:cubicBezTo>
                    <a:pt x="7551" y="11444"/>
                    <a:pt x="7510" y="11525"/>
                    <a:pt x="7469" y="11593"/>
                  </a:cubicBezTo>
                  <a:cubicBezTo>
                    <a:pt x="7415" y="11661"/>
                    <a:pt x="7361" y="11728"/>
                    <a:pt x="7293" y="11782"/>
                  </a:cubicBezTo>
                  <a:cubicBezTo>
                    <a:pt x="7226" y="11850"/>
                    <a:pt x="7158" y="11891"/>
                    <a:pt x="7077" y="11931"/>
                  </a:cubicBezTo>
                  <a:cubicBezTo>
                    <a:pt x="6951" y="11984"/>
                    <a:pt x="6817" y="12004"/>
                    <a:pt x="6687" y="12004"/>
                  </a:cubicBezTo>
                  <a:cubicBezTo>
                    <a:pt x="6650" y="12004"/>
                    <a:pt x="6613" y="12002"/>
                    <a:pt x="6576" y="11999"/>
                  </a:cubicBezTo>
                  <a:cubicBezTo>
                    <a:pt x="6387" y="11958"/>
                    <a:pt x="6197" y="11904"/>
                    <a:pt x="6035" y="11810"/>
                  </a:cubicBezTo>
                  <a:cubicBezTo>
                    <a:pt x="5859" y="11715"/>
                    <a:pt x="5683" y="11593"/>
                    <a:pt x="5521" y="11471"/>
                  </a:cubicBezTo>
                  <a:cubicBezTo>
                    <a:pt x="5210" y="11228"/>
                    <a:pt x="4912" y="10957"/>
                    <a:pt x="4628" y="10659"/>
                  </a:cubicBezTo>
                  <a:cubicBezTo>
                    <a:pt x="4506" y="10538"/>
                    <a:pt x="4398" y="10416"/>
                    <a:pt x="4276" y="10281"/>
                  </a:cubicBezTo>
                  <a:cubicBezTo>
                    <a:pt x="4168" y="10159"/>
                    <a:pt x="4032" y="9983"/>
                    <a:pt x="3911" y="9820"/>
                  </a:cubicBezTo>
                  <a:cubicBezTo>
                    <a:pt x="3667" y="9496"/>
                    <a:pt x="3437" y="9157"/>
                    <a:pt x="3234" y="8792"/>
                  </a:cubicBezTo>
                  <a:cubicBezTo>
                    <a:pt x="2815" y="8048"/>
                    <a:pt x="2490" y="7263"/>
                    <a:pt x="2273" y="6424"/>
                  </a:cubicBezTo>
                  <a:cubicBezTo>
                    <a:pt x="2179" y="6018"/>
                    <a:pt x="2111" y="5599"/>
                    <a:pt x="2070" y="5179"/>
                  </a:cubicBezTo>
                  <a:cubicBezTo>
                    <a:pt x="2030" y="4760"/>
                    <a:pt x="2043" y="4354"/>
                    <a:pt x="2084" y="3948"/>
                  </a:cubicBezTo>
                  <a:cubicBezTo>
                    <a:pt x="2125" y="3542"/>
                    <a:pt x="2219" y="3150"/>
                    <a:pt x="2355" y="2771"/>
                  </a:cubicBezTo>
                  <a:cubicBezTo>
                    <a:pt x="2503" y="2392"/>
                    <a:pt x="2693" y="2027"/>
                    <a:pt x="2923" y="1702"/>
                  </a:cubicBezTo>
                  <a:cubicBezTo>
                    <a:pt x="3045" y="1526"/>
                    <a:pt x="3180" y="1364"/>
                    <a:pt x="3329" y="1215"/>
                  </a:cubicBezTo>
                  <a:cubicBezTo>
                    <a:pt x="3410" y="1134"/>
                    <a:pt x="3491" y="1066"/>
                    <a:pt x="3572" y="998"/>
                  </a:cubicBezTo>
                  <a:cubicBezTo>
                    <a:pt x="3654" y="917"/>
                    <a:pt x="3735" y="849"/>
                    <a:pt x="3829" y="782"/>
                  </a:cubicBezTo>
                  <a:cubicBezTo>
                    <a:pt x="4019" y="633"/>
                    <a:pt x="4235" y="525"/>
                    <a:pt x="4438" y="430"/>
                  </a:cubicBezTo>
                  <a:cubicBezTo>
                    <a:pt x="4655" y="335"/>
                    <a:pt x="4885" y="254"/>
                    <a:pt x="5115" y="213"/>
                  </a:cubicBezTo>
                  <a:cubicBezTo>
                    <a:pt x="5345" y="159"/>
                    <a:pt x="5575" y="146"/>
                    <a:pt x="5805" y="146"/>
                  </a:cubicBezTo>
                  <a:lnTo>
                    <a:pt x="5846" y="146"/>
                  </a:lnTo>
                  <a:cubicBezTo>
                    <a:pt x="5463" y="48"/>
                    <a:pt x="5072" y="1"/>
                    <a:pt x="4680" y="1"/>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07" name="Google Shape;907;p36"/>
            <p:cNvSpPr/>
            <p:nvPr/>
          </p:nvSpPr>
          <p:spPr>
            <a:xfrm>
              <a:off x="6946864" y="2828684"/>
              <a:ext cx="318275" cy="433219"/>
            </a:xfrm>
            <a:custGeom>
              <a:avLst/>
              <a:gdLst/>
              <a:ahLst/>
              <a:cxnLst/>
              <a:rect l="l" t="t" r="r" b="b"/>
              <a:pathLst>
                <a:path w="4087" h="5563" extrusionOk="0">
                  <a:moveTo>
                    <a:pt x="1015" y="1"/>
                  </a:moveTo>
                  <a:cubicBezTo>
                    <a:pt x="907" y="1"/>
                    <a:pt x="812" y="28"/>
                    <a:pt x="717" y="55"/>
                  </a:cubicBezTo>
                  <a:cubicBezTo>
                    <a:pt x="623" y="82"/>
                    <a:pt x="528" y="123"/>
                    <a:pt x="447" y="177"/>
                  </a:cubicBezTo>
                  <a:cubicBezTo>
                    <a:pt x="366" y="231"/>
                    <a:pt x="284" y="299"/>
                    <a:pt x="230" y="366"/>
                  </a:cubicBezTo>
                  <a:cubicBezTo>
                    <a:pt x="163" y="434"/>
                    <a:pt x="122" y="501"/>
                    <a:pt x="81" y="583"/>
                  </a:cubicBezTo>
                  <a:cubicBezTo>
                    <a:pt x="41" y="650"/>
                    <a:pt x="27" y="732"/>
                    <a:pt x="14" y="813"/>
                  </a:cubicBezTo>
                  <a:cubicBezTo>
                    <a:pt x="0" y="894"/>
                    <a:pt x="0" y="975"/>
                    <a:pt x="14" y="1056"/>
                  </a:cubicBezTo>
                  <a:cubicBezTo>
                    <a:pt x="14" y="1137"/>
                    <a:pt x="41" y="1232"/>
                    <a:pt x="68" y="1313"/>
                  </a:cubicBezTo>
                  <a:cubicBezTo>
                    <a:pt x="122" y="1462"/>
                    <a:pt x="190" y="1598"/>
                    <a:pt x="284" y="1733"/>
                  </a:cubicBezTo>
                  <a:cubicBezTo>
                    <a:pt x="366" y="1855"/>
                    <a:pt x="474" y="1976"/>
                    <a:pt x="569" y="2098"/>
                  </a:cubicBezTo>
                  <a:cubicBezTo>
                    <a:pt x="717" y="2247"/>
                    <a:pt x="866" y="2396"/>
                    <a:pt x="1002" y="2545"/>
                  </a:cubicBezTo>
                  <a:lnTo>
                    <a:pt x="1218" y="2748"/>
                  </a:lnTo>
                  <a:cubicBezTo>
                    <a:pt x="1502" y="3018"/>
                    <a:pt x="1746" y="3329"/>
                    <a:pt x="1962" y="3668"/>
                  </a:cubicBezTo>
                  <a:cubicBezTo>
                    <a:pt x="2003" y="3735"/>
                    <a:pt x="2030" y="3817"/>
                    <a:pt x="2057" y="3884"/>
                  </a:cubicBezTo>
                  <a:cubicBezTo>
                    <a:pt x="2084" y="3952"/>
                    <a:pt x="2111" y="4020"/>
                    <a:pt x="2125" y="4087"/>
                  </a:cubicBezTo>
                  <a:cubicBezTo>
                    <a:pt x="2152" y="4182"/>
                    <a:pt x="2179" y="4277"/>
                    <a:pt x="2206" y="4358"/>
                  </a:cubicBezTo>
                  <a:cubicBezTo>
                    <a:pt x="2233" y="4453"/>
                    <a:pt x="2246" y="4520"/>
                    <a:pt x="2273" y="4601"/>
                  </a:cubicBezTo>
                  <a:cubicBezTo>
                    <a:pt x="2314" y="4764"/>
                    <a:pt x="2368" y="4926"/>
                    <a:pt x="2436" y="5075"/>
                  </a:cubicBezTo>
                  <a:cubicBezTo>
                    <a:pt x="2476" y="5143"/>
                    <a:pt x="2517" y="5210"/>
                    <a:pt x="2571" y="5278"/>
                  </a:cubicBezTo>
                  <a:cubicBezTo>
                    <a:pt x="2625" y="5346"/>
                    <a:pt x="2693" y="5413"/>
                    <a:pt x="2774" y="5454"/>
                  </a:cubicBezTo>
                  <a:cubicBezTo>
                    <a:pt x="2828" y="5481"/>
                    <a:pt x="2882" y="5494"/>
                    <a:pt x="2950" y="5522"/>
                  </a:cubicBezTo>
                  <a:cubicBezTo>
                    <a:pt x="3004" y="5535"/>
                    <a:pt x="3085" y="5549"/>
                    <a:pt x="3153" y="5562"/>
                  </a:cubicBezTo>
                  <a:lnTo>
                    <a:pt x="3221" y="5562"/>
                  </a:lnTo>
                  <a:cubicBezTo>
                    <a:pt x="3315" y="5562"/>
                    <a:pt x="3410" y="5549"/>
                    <a:pt x="3505" y="5494"/>
                  </a:cubicBezTo>
                  <a:cubicBezTo>
                    <a:pt x="3613" y="5440"/>
                    <a:pt x="3694" y="5373"/>
                    <a:pt x="3775" y="5278"/>
                  </a:cubicBezTo>
                  <a:cubicBezTo>
                    <a:pt x="3830" y="5183"/>
                    <a:pt x="3884" y="5075"/>
                    <a:pt x="3924" y="4967"/>
                  </a:cubicBezTo>
                  <a:cubicBezTo>
                    <a:pt x="3951" y="4872"/>
                    <a:pt x="3978" y="4777"/>
                    <a:pt x="4005" y="4669"/>
                  </a:cubicBezTo>
                  <a:cubicBezTo>
                    <a:pt x="4005" y="4656"/>
                    <a:pt x="4005" y="4642"/>
                    <a:pt x="4019" y="4628"/>
                  </a:cubicBezTo>
                  <a:cubicBezTo>
                    <a:pt x="4019" y="4574"/>
                    <a:pt x="4033" y="4520"/>
                    <a:pt x="4046" y="4480"/>
                  </a:cubicBezTo>
                  <a:lnTo>
                    <a:pt x="4046" y="4439"/>
                  </a:lnTo>
                  <a:lnTo>
                    <a:pt x="4046" y="4398"/>
                  </a:lnTo>
                  <a:cubicBezTo>
                    <a:pt x="4060" y="4277"/>
                    <a:pt x="4060" y="4155"/>
                    <a:pt x="4073" y="4033"/>
                  </a:cubicBezTo>
                  <a:cubicBezTo>
                    <a:pt x="4073" y="4020"/>
                    <a:pt x="4073" y="4020"/>
                    <a:pt x="4073" y="4020"/>
                  </a:cubicBezTo>
                  <a:cubicBezTo>
                    <a:pt x="4087" y="3898"/>
                    <a:pt x="4087" y="3790"/>
                    <a:pt x="4073" y="3668"/>
                  </a:cubicBezTo>
                  <a:lnTo>
                    <a:pt x="4073" y="3614"/>
                  </a:lnTo>
                  <a:cubicBezTo>
                    <a:pt x="4073" y="3492"/>
                    <a:pt x="4060" y="3370"/>
                    <a:pt x="4046" y="3235"/>
                  </a:cubicBezTo>
                  <a:cubicBezTo>
                    <a:pt x="4033" y="3154"/>
                    <a:pt x="4005" y="3072"/>
                    <a:pt x="3992" y="2978"/>
                  </a:cubicBezTo>
                  <a:cubicBezTo>
                    <a:pt x="3978" y="2896"/>
                    <a:pt x="3965" y="2829"/>
                    <a:pt x="3951" y="2748"/>
                  </a:cubicBezTo>
                  <a:cubicBezTo>
                    <a:pt x="3897" y="2518"/>
                    <a:pt x="3816" y="2301"/>
                    <a:pt x="3721" y="2071"/>
                  </a:cubicBezTo>
                  <a:cubicBezTo>
                    <a:pt x="3627" y="1855"/>
                    <a:pt x="3518" y="1652"/>
                    <a:pt x="3383" y="1449"/>
                  </a:cubicBezTo>
                  <a:cubicBezTo>
                    <a:pt x="3153" y="1097"/>
                    <a:pt x="2842" y="786"/>
                    <a:pt x="2490" y="542"/>
                  </a:cubicBezTo>
                  <a:cubicBezTo>
                    <a:pt x="2314" y="420"/>
                    <a:pt x="2138" y="299"/>
                    <a:pt x="1935" y="217"/>
                  </a:cubicBezTo>
                  <a:cubicBezTo>
                    <a:pt x="1746" y="123"/>
                    <a:pt x="1529" y="55"/>
                    <a:pt x="1313" y="14"/>
                  </a:cubicBezTo>
                  <a:cubicBezTo>
                    <a:pt x="1232" y="1"/>
                    <a:pt x="1164" y="1"/>
                    <a:pt x="1083" y="1"/>
                  </a:cubicBezTo>
                  <a:close/>
                </a:path>
              </a:pathLst>
            </a:custGeom>
            <a:solidFill>
              <a:srgbClr val="FFFFFF">
                <a:alpha val="34640"/>
              </a:srgbClr>
            </a:solidFill>
            <a:ln>
              <a:noFill/>
            </a:ln>
          </p:spPr>
          <p:txBody>
            <a:bodyPr spcFirstLastPara="1" wrap="square" lIns="91425" tIns="91425" rIns="91425" bIns="91425" anchor="ctr" anchorCtr="0">
              <a:noAutofit/>
            </a:bodyPr>
            <a:lstStyle/>
            <a:p>
              <a:endParaRPr/>
            </a:p>
          </p:txBody>
        </p:sp>
        <p:sp>
          <p:nvSpPr>
            <p:cNvPr id="908" name="Google Shape;908;p36"/>
            <p:cNvSpPr/>
            <p:nvPr/>
          </p:nvSpPr>
          <p:spPr>
            <a:xfrm>
              <a:off x="7139683" y="3287369"/>
              <a:ext cx="82236" cy="112529"/>
            </a:xfrm>
            <a:custGeom>
              <a:avLst/>
              <a:gdLst/>
              <a:ahLst/>
              <a:cxnLst/>
              <a:rect l="l" t="t" r="r" b="b"/>
              <a:pathLst>
                <a:path w="1056" h="1445" extrusionOk="0">
                  <a:moveTo>
                    <a:pt x="663" y="0"/>
                  </a:moveTo>
                  <a:cubicBezTo>
                    <a:pt x="650" y="0"/>
                    <a:pt x="636" y="4"/>
                    <a:pt x="623" y="10"/>
                  </a:cubicBezTo>
                  <a:cubicBezTo>
                    <a:pt x="596" y="10"/>
                    <a:pt x="555" y="10"/>
                    <a:pt x="528" y="24"/>
                  </a:cubicBezTo>
                  <a:cubicBezTo>
                    <a:pt x="461" y="37"/>
                    <a:pt x="406" y="78"/>
                    <a:pt x="352" y="132"/>
                  </a:cubicBezTo>
                  <a:cubicBezTo>
                    <a:pt x="298" y="173"/>
                    <a:pt x="258" y="227"/>
                    <a:pt x="217" y="281"/>
                  </a:cubicBezTo>
                  <a:cubicBezTo>
                    <a:pt x="176" y="349"/>
                    <a:pt x="149" y="430"/>
                    <a:pt x="122" y="498"/>
                  </a:cubicBezTo>
                  <a:cubicBezTo>
                    <a:pt x="55" y="633"/>
                    <a:pt x="28" y="768"/>
                    <a:pt x="0" y="917"/>
                  </a:cubicBezTo>
                  <a:cubicBezTo>
                    <a:pt x="0" y="944"/>
                    <a:pt x="0" y="985"/>
                    <a:pt x="0" y="1012"/>
                  </a:cubicBezTo>
                  <a:cubicBezTo>
                    <a:pt x="14" y="1052"/>
                    <a:pt x="14" y="1093"/>
                    <a:pt x="28" y="1133"/>
                  </a:cubicBezTo>
                  <a:cubicBezTo>
                    <a:pt x="28" y="1174"/>
                    <a:pt x="41" y="1201"/>
                    <a:pt x="55" y="1242"/>
                  </a:cubicBezTo>
                  <a:lnTo>
                    <a:pt x="82" y="1296"/>
                  </a:lnTo>
                  <a:cubicBezTo>
                    <a:pt x="95" y="1323"/>
                    <a:pt x="109" y="1336"/>
                    <a:pt x="136" y="1364"/>
                  </a:cubicBezTo>
                  <a:cubicBezTo>
                    <a:pt x="176" y="1404"/>
                    <a:pt x="230" y="1431"/>
                    <a:pt x="298" y="1445"/>
                  </a:cubicBezTo>
                  <a:lnTo>
                    <a:pt x="379" y="1445"/>
                  </a:lnTo>
                  <a:cubicBezTo>
                    <a:pt x="420" y="1445"/>
                    <a:pt x="447" y="1445"/>
                    <a:pt x="474" y="1431"/>
                  </a:cubicBezTo>
                  <a:cubicBezTo>
                    <a:pt x="542" y="1418"/>
                    <a:pt x="596" y="1391"/>
                    <a:pt x="636" y="1350"/>
                  </a:cubicBezTo>
                  <a:cubicBezTo>
                    <a:pt x="650" y="1336"/>
                    <a:pt x="663" y="1323"/>
                    <a:pt x="663" y="1309"/>
                  </a:cubicBezTo>
                  <a:cubicBezTo>
                    <a:pt x="745" y="1242"/>
                    <a:pt x="812" y="1161"/>
                    <a:pt x="880" y="1079"/>
                  </a:cubicBezTo>
                  <a:cubicBezTo>
                    <a:pt x="921" y="1012"/>
                    <a:pt x="948" y="958"/>
                    <a:pt x="975" y="890"/>
                  </a:cubicBezTo>
                  <a:cubicBezTo>
                    <a:pt x="1015" y="809"/>
                    <a:pt x="1029" y="728"/>
                    <a:pt x="1042" y="646"/>
                  </a:cubicBezTo>
                  <a:cubicBezTo>
                    <a:pt x="1056" y="606"/>
                    <a:pt x="1056" y="565"/>
                    <a:pt x="1042" y="525"/>
                  </a:cubicBezTo>
                  <a:cubicBezTo>
                    <a:pt x="1042" y="470"/>
                    <a:pt x="1029" y="430"/>
                    <a:pt x="1029" y="389"/>
                  </a:cubicBezTo>
                  <a:cubicBezTo>
                    <a:pt x="1015" y="308"/>
                    <a:pt x="988" y="254"/>
                    <a:pt x="961" y="186"/>
                  </a:cubicBezTo>
                  <a:cubicBezTo>
                    <a:pt x="934" y="159"/>
                    <a:pt x="907" y="119"/>
                    <a:pt x="866" y="105"/>
                  </a:cubicBezTo>
                  <a:cubicBezTo>
                    <a:pt x="812" y="51"/>
                    <a:pt x="758" y="24"/>
                    <a:pt x="704" y="10"/>
                  </a:cubicBezTo>
                  <a:cubicBezTo>
                    <a:pt x="691" y="4"/>
                    <a:pt x="677" y="0"/>
                    <a:pt x="663" y="0"/>
                  </a:cubicBezTo>
                  <a:close/>
                </a:path>
              </a:pathLst>
            </a:custGeom>
            <a:solidFill>
              <a:srgbClr val="FFFFFF">
                <a:alpha val="34640"/>
              </a:srgbClr>
            </a:solidFill>
            <a:ln>
              <a:noFill/>
            </a:ln>
          </p:spPr>
          <p:txBody>
            <a:bodyPr spcFirstLastPara="1" wrap="square" lIns="91425" tIns="91425" rIns="91425" bIns="91425" anchor="ctr" anchorCtr="0">
              <a:noAutofit/>
            </a:bodyPr>
            <a:lstStyle/>
            <a:p>
              <a:endParaRPr/>
            </a:p>
          </p:txBody>
        </p:sp>
        <p:sp>
          <p:nvSpPr>
            <p:cNvPr id="909" name="Google Shape;909;p36"/>
            <p:cNvSpPr/>
            <p:nvPr/>
          </p:nvSpPr>
          <p:spPr>
            <a:xfrm>
              <a:off x="6287183" y="2939344"/>
              <a:ext cx="100225" cy="142200"/>
            </a:xfrm>
            <a:custGeom>
              <a:avLst/>
              <a:gdLst/>
              <a:ahLst/>
              <a:cxnLst/>
              <a:rect l="l" t="t" r="r" b="b"/>
              <a:pathLst>
                <a:path w="1287" h="1826" extrusionOk="0">
                  <a:moveTo>
                    <a:pt x="907" y="1"/>
                  </a:moveTo>
                  <a:cubicBezTo>
                    <a:pt x="826" y="1"/>
                    <a:pt x="745" y="28"/>
                    <a:pt x="664" y="82"/>
                  </a:cubicBezTo>
                  <a:lnTo>
                    <a:pt x="650" y="82"/>
                  </a:lnTo>
                  <a:cubicBezTo>
                    <a:pt x="515" y="163"/>
                    <a:pt x="407" y="285"/>
                    <a:pt x="312" y="434"/>
                  </a:cubicBezTo>
                  <a:cubicBezTo>
                    <a:pt x="217" y="582"/>
                    <a:pt x="136" y="731"/>
                    <a:pt x="82" y="894"/>
                  </a:cubicBezTo>
                  <a:cubicBezTo>
                    <a:pt x="55" y="961"/>
                    <a:pt x="41" y="1029"/>
                    <a:pt x="28" y="1097"/>
                  </a:cubicBezTo>
                  <a:cubicBezTo>
                    <a:pt x="1" y="1178"/>
                    <a:pt x="1" y="1259"/>
                    <a:pt x="1" y="1340"/>
                  </a:cubicBezTo>
                  <a:cubicBezTo>
                    <a:pt x="1" y="1435"/>
                    <a:pt x="14" y="1516"/>
                    <a:pt x="55" y="1597"/>
                  </a:cubicBezTo>
                  <a:cubicBezTo>
                    <a:pt x="109" y="1692"/>
                    <a:pt x="190" y="1773"/>
                    <a:pt x="298" y="1814"/>
                  </a:cubicBezTo>
                  <a:cubicBezTo>
                    <a:pt x="335" y="1822"/>
                    <a:pt x="372" y="1825"/>
                    <a:pt x="408" y="1825"/>
                  </a:cubicBezTo>
                  <a:cubicBezTo>
                    <a:pt x="563" y="1825"/>
                    <a:pt x="714" y="1758"/>
                    <a:pt x="813" y="1638"/>
                  </a:cubicBezTo>
                  <a:cubicBezTo>
                    <a:pt x="867" y="1570"/>
                    <a:pt x="934" y="1503"/>
                    <a:pt x="975" y="1421"/>
                  </a:cubicBezTo>
                  <a:cubicBezTo>
                    <a:pt x="1029" y="1327"/>
                    <a:pt x="1083" y="1232"/>
                    <a:pt x="1110" y="1137"/>
                  </a:cubicBezTo>
                  <a:cubicBezTo>
                    <a:pt x="1151" y="1042"/>
                    <a:pt x="1192" y="934"/>
                    <a:pt x="1219" y="826"/>
                  </a:cubicBezTo>
                  <a:cubicBezTo>
                    <a:pt x="1246" y="718"/>
                    <a:pt x="1273" y="596"/>
                    <a:pt x="1286" y="474"/>
                  </a:cubicBezTo>
                  <a:cubicBezTo>
                    <a:pt x="1286" y="420"/>
                    <a:pt x="1286" y="352"/>
                    <a:pt x="1273" y="285"/>
                  </a:cubicBezTo>
                  <a:cubicBezTo>
                    <a:pt x="1246" y="204"/>
                    <a:pt x="1192" y="122"/>
                    <a:pt x="1110" y="68"/>
                  </a:cubicBezTo>
                  <a:cubicBezTo>
                    <a:pt x="1056" y="28"/>
                    <a:pt x="989" y="1"/>
                    <a:pt x="907" y="1"/>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10" name="Google Shape;910;p36"/>
            <p:cNvSpPr/>
            <p:nvPr/>
          </p:nvSpPr>
          <p:spPr>
            <a:xfrm>
              <a:off x="6413652" y="2897214"/>
              <a:ext cx="62222" cy="68608"/>
            </a:xfrm>
            <a:custGeom>
              <a:avLst/>
              <a:gdLst/>
              <a:ahLst/>
              <a:cxnLst/>
              <a:rect l="l" t="t" r="r" b="b"/>
              <a:pathLst>
                <a:path w="799" h="881" extrusionOk="0">
                  <a:moveTo>
                    <a:pt x="569" y="0"/>
                  </a:moveTo>
                  <a:cubicBezTo>
                    <a:pt x="542" y="0"/>
                    <a:pt x="528" y="14"/>
                    <a:pt x="501" y="14"/>
                  </a:cubicBezTo>
                  <a:cubicBezTo>
                    <a:pt x="379" y="54"/>
                    <a:pt x="271" y="136"/>
                    <a:pt x="190" y="244"/>
                  </a:cubicBezTo>
                  <a:cubicBezTo>
                    <a:pt x="109" y="366"/>
                    <a:pt x="41" y="501"/>
                    <a:pt x="14" y="650"/>
                  </a:cubicBezTo>
                  <a:cubicBezTo>
                    <a:pt x="1" y="718"/>
                    <a:pt x="28" y="785"/>
                    <a:pt x="82" y="839"/>
                  </a:cubicBezTo>
                  <a:cubicBezTo>
                    <a:pt x="117" y="865"/>
                    <a:pt x="163" y="880"/>
                    <a:pt x="209" y="880"/>
                  </a:cubicBezTo>
                  <a:cubicBezTo>
                    <a:pt x="235" y="880"/>
                    <a:pt x="261" y="876"/>
                    <a:pt x="285" y="866"/>
                  </a:cubicBezTo>
                  <a:cubicBezTo>
                    <a:pt x="393" y="839"/>
                    <a:pt x="488" y="772"/>
                    <a:pt x="569" y="677"/>
                  </a:cubicBezTo>
                  <a:cubicBezTo>
                    <a:pt x="596" y="636"/>
                    <a:pt x="623" y="596"/>
                    <a:pt x="650" y="555"/>
                  </a:cubicBezTo>
                  <a:cubicBezTo>
                    <a:pt x="691" y="501"/>
                    <a:pt x="731" y="433"/>
                    <a:pt x="758" y="366"/>
                  </a:cubicBezTo>
                  <a:cubicBezTo>
                    <a:pt x="799" y="285"/>
                    <a:pt x="785" y="176"/>
                    <a:pt x="718" y="109"/>
                  </a:cubicBezTo>
                  <a:cubicBezTo>
                    <a:pt x="704" y="82"/>
                    <a:pt x="677" y="54"/>
                    <a:pt x="664" y="41"/>
                  </a:cubicBezTo>
                  <a:cubicBezTo>
                    <a:pt x="636" y="14"/>
                    <a:pt x="596" y="0"/>
                    <a:pt x="569" y="0"/>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11" name="Google Shape;911;p36"/>
            <p:cNvSpPr/>
            <p:nvPr/>
          </p:nvSpPr>
          <p:spPr>
            <a:xfrm>
              <a:off x="6370432" y="3064724"/>
              <a:ext cx="66505" cy="123120"/>
            </a:xfrm>
            <a:custGeom>
              <a:avLst/>
              <a:gdLst/>
              <a:ahLst/>
              <a:cxnLst/>
              <a:rect l="l" t="t" r="r" b="b"/>
              <a:pathLst>
                <a:path w="854" h="1581" extrusionOk="0">
                  <a:moveTo>
                    <a:pt x="583" y="1"/>
                  </a:moveTo>
                  <a:cubicBezTo>
                    <a:pt x="569" y="1"/>
                    <a:pt x="542" y="1"/>
                    <a:pt x="515" y="14"/>
                  </a:cubicBezTo>
                  <a:cubicBezTo>
                    <a:pt x="407" y="68"/>
                    <a:pt x="298" y="150"/>
                    <a:pt x="231" y="244"/>
                  </a:cubicBezTo>
                  <a:cubicBezTo>
                    <a:pt x="150" y="366"/>
                    <a:pt x="82" y="515"/>
                    <a:pt x="55" y="650"/>
                  </a:cubicBezTo>
                  <a:cubicBezTo>
                    <a:pt x="14" y="786"/>
                    <a:pt x="1" y="907"/>
                    <a:pt x="14" y="1043"/>
                  </a:cubicBezTo>
                  <a:cubicBezTo>
                    <a:pt x="14" y="1097"/>
                    <a:pt x="14" y="1151"/>
                    <a:pt x="28" y="1219"/>
                  </a:cubicBezTo>
                  <a:cubicBezTo>
                    <a:pt x="41" y="1273"/>
                    <a:pt x="55" y="1340"/>
                    <a:pt x="82" y="1408"/>
                  </a:cubicBezTo>
                  <a:cubicBezTo>
                    <a:pt x="109" y="1476"/>
                    <a:pt x="163" y="1530"/>
                    <a:pt x="231" y="1557"/>
                  </a:cubicBezTo>
                  <a:cubicBezTo>
                    <a:pt x="263" y="1573"/>
                    <a:pt x="299" y="1580"/>
                    <a:pt x="335" y="1580"/>
                  </a:cubicBezTo>
                  <a:cubicBezTo>
                    <a:pt x="391" y="1580"/>
                    <a:pt x="447" y="1563"/>
                    <a:pt x="488" y="1530"/>
                  </a:cubicBezTo>
                  <a:cubicBezTo>
                    <a:pt x="853" y="1259"/>
                    <a:pt x="840" y="759"/>
                    <a:pt x="840" y="339"/>
                  </a:cubicBezTo>
                  <a:cubicBezTo>
                    <a:pt x="840" y="298"/>
                    <a:pt x="826" y="258"/>
                    <a:pt x="813" y="231"/>
                  </a:cubicBezTo>
                  <a:cubicBezTo>
                    <a:pt x="799" y="204"/>
                    <a:pt x="799" y="163"/>
                    <a:pt x="786" y="136"/>
                  </a:cubicBezTo>
                  <a:cubicBezTo>
                    <a:pt x="758" y="55"/>
                    <a:pt x="677" y="1"/>
                    <a:pt x="583" y="1"/>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12" name="Google Shape;912;p36"/>
            <p:cNvSpPr/>
            <p:nvPr/>
          </p:nvSpPr>
          <p:spPr>
            <a:xfrm>
              <a:off x="6289286" y="3207002"/>
              <a:ext cx="60197" cy="102328"/>
            </a:xfrm>
            <a:custGeom>
              <a:avLst/>
              <a:gdLst/>
              <a:ahLst/>
              <a:cxnLst/>
              <a:rect l="l" t="t" r="r" b="b"/>
              <a:pathLst>
                <a:path w="773" h="1314" extrusionOk="0">
                  <a:moveTo>
                    <a:pt x="258" y="0"/>
                  </a:moveTo>
                  <a:cubicBezTo>
                    <a:pt x="204" y="0"/>
                    <a:pt x="136" y="28"/>
                    <a:pt x="96" y="82"/>
                  </a:cubicBezTo>
                  <a:lnTo>
                    <a:pt x="109" y="82"/>
                  </a:lnTo>
                  <a:cubicBezTo>
                    <a:pt x="55" y="163"/>
                    <a:pt x="14" y="258"/>
                    <a:pt x="1" y="366"/>
                  </a:cubicBezTo>
                  <a:cubicBezTo>
                    <a:pt x="1" y="420"/>
                    <a:pt x="1" y="461"/>
                    <a:pt x="1" y="515"/>
                  </a:cubicBezTo>
                  <a:cubicBezTo>
                    <a:pt x="1" y="569"/>
                    <a:pt x="14" y="623"/>
                    <a:pt x="28" y="664"/>
                  </a:cubicBezTo>
                  <a:cubicBezTo>
                    <a:pt x="41" y="772"/>
                    <a:pt x="82" y="866"/>
                    <a:pt x="123" y="961"/>
                  </a:cubicBezTo>
                  <a:cubicBezTo>
                    <a:pt x="163" y="1056"/>
                    <a:pt x="231" y="1137"/>
                    <a:pt x="299" y="1218"/>
                  </a:cubicBezTo>
                  <a:lnTo>
                    <a:pt x="339" y="1259"/>
                  </a:lnTo>
                  <a:cubicBezTo>
                    <a:pt x="380" y="1286"/>
                    <a:pt x="420" y="1299"/>
                    <a:pt x="461" y="1313"/>
                  </a:cubicBezTo>
                  <a:cubicBezTo>
                    <a:pt x="542" y="1313"/>
                    <a:pt x="637" y="1272"/>
                    <a:pt x="691" y="1205"/>
                  </a:cubicBezTo>
                  <a:cubicBezTo>
                    <a:pt x="704" y="1178"/>
                    <a:pt x="718" y="1137"/>
                    <a:pt x="732" y="1110"/>
                  </a:cubicBezTo>
                  <a:cubicBezTo>
                    <a:pt x="759" y="1056"/>
                    <a:pt x="772" y="1015"/>
                    <a:pt x="772" y="961"/>
                  </a:cubicBezTo>
                  <a:cubicBezTo>
                    <a:pt x="772" y="894"/>
                    <a:pt x="772" y="812"/>
                    <a:pt x="745" y="731"/>
                  </a:cubicBezTo>
                  <a:cubicBezTo>
                    <a:pt x="704" y="582"/>
                    <a:pt x="650" y="433"/>
                    <a:pt x="583" y="298"/>
                  </a:cubicBezTo>
                  <a:cubicBezTo>
                    <a:pt x="569" y="258"/>
                    <a:pt x="542" y="231"/>
                    <a:pt x="515" y="217"/>
                  </a:cubicBezTo>
                  <a:lnTo>
                    <a:pt x="488" y="163"/>
                  </a:lnTo>
                  <a:cubicBezTo>
                    <a:pt x="474" y="136"/>
                    <a:pt x="447" y="109"/>
                    <a:pt x="420" y="68"/>
                  </a:cubicBezTo>
                  <a:cubicBezTo>
                    <a:pt x="393" y="28"/>
                    <a:pt x="339" y="0"/>
                    <a:pt x="285" y="0"/>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13" name="Google Shape;913;p36"/>
            <p:cNvSpPr/>
            <p:nvPr/>
          </p:nvSpPr>
          <p:spPr>
            <a:xfrm>
              <a:off x="6307197" y="3127959"/>
              <a:ext cx="24375" cy="34187"/>
            </a:xfrm>
            <a:custGeom>
              <a:avLst/>
              <a:gdLst/>
              <a:ahLst/>
              <a:cxnLst/>
              <a:rect l="l" t="t" r="r" b="b"/>
              <a:pathLst>
                <a:path w="313" h="439" extrusionOk="0">
                  <a:moveTo>
                    <a:pt x="190" y="1"/>
                  </a:moveTo>
                  <a:cubicBezTo>
                    <a:pt x="163" y="1"/>
                    <a:pt x="136" y="14"/>
                    <a:pt x="109" y="28"/>
                  </a:cubicBezTo>
                  <a:cubicBezTo>
                    <a:pt x="96" y="41"/>
                    <a:pt x="82" y="55"/>
                    <a:pt x="69" y="68"/>
                  </a:cubicBezTo>
                  <a:cubicBezTo>
                    <a:pt x="55" y="95"/>
                    <a:pt x="41" y="109"/>
                    <a:pt x="41" y="136"/>
                  </a:cubicBezTo>
                  <a:lnTo>
                    <a:pt x="14" y="190"/>
                  </a:lnTo>
                  <a:cubicBezTo>
                    <a:pt x="14" y="217"/>
                    <a:pt x="14" y="231"/>
                    <a:pt x="14" y="258"/>
                  </a:cubicBezTo>
                  <a:cubicBezTo>
                    <a:pt x="1" y="298"/>
                    <a:pt x="14" y="339"/>
                    <a:pt x="41" y="380"/>
                  </a:cubicBezTo>
                  <a:cubicBezTo>
                    <a:pt x="69" y="407"/>
                    <a:pt x="109" y="420"/>
                    <a:pt x="150" y="434"/>
                  </a:cubicBezTo>
                  <a:lnTo>
                    <a:pt x="163" y="434"/>
                  </a:lnTo>
                  <a:cubicBezTo>
                    <a:pt x="170" y="437"/>
                    <a:pt x="179" y="439"/>
                    <a:pt x="187" y="439"/>
                  </a:cubicBezTo>
                  <a:cubicBezTo>
                    <a:pt x="211" y="439"/>
                    <a:pt x="238" y="426"/>
                    <a:pt x="258" y="407"/>
                  </a:cubicBezTo>
                  <a:cubicBezTo>
                    <a:pt x="299" y="366"/>
                    <a:pt x="312" y="312"/>
                    <a:pt x="312" y="258"/>
                  </a:cubicBezTo>
                  <a:lnTo>
                    <a:pt x="312" y="177"/>
                  </a:lnTo>
                  <a:lnTo>
                    <a:pt x="312" y="109"/>
                  </a:lnTo>
                  <a:cubicBezTo>
                    <a:pt x="299" y="68"/>
                    <a:pt x="271" y="28"/>
                    <a:pt x="231" y="14"/>
                  </a:cubicBezTo>
                  <a:cubicBezTo>
                    <a:pt x="217" y="14"/>
                    <a:pt x="204" y="1"/>
                    <a:pt x="190" y="1"/>
                  </a:cubicBezTo>
                  <a:close/>
                </a:path>
              </a:pathLst>
            </a:custGeom>
            <a:solidFill>
              <a:srgbClr val="CF1020"/>
            </a:solidFill>
            <a:ln>
              <a:noFill/>
            </a:ln>
          </p:spPr>
          <p:txBody>
            <a:bodyPr spcFirstLastPara="1" wrap="square" lIns="91425" tIns="91425" rIns="91425" bIns="91425" anchor="ctr" anchorCtr="0">
              <a:noAutofit/>
            </a:bodyPr>
            <a:lstStyle/>
            <a:p>
              <a:endParaRPr/>
            </a:p>
          </p:txBody>
        </p:sp>
        <p:sp>
          <p:nvSpPr>
            <p:cNvPr id="914" name="Google Shape;914;p36"/>
            <p:cNvSpPr/>
            <p:nvPr/>
          </p:nvSpPr>
          <p:spPr>
            <a:xfrm>
              <a:off x="5900455" y="3089021"/>
              <a:ext cx="610229" cy="1083241"/>
            </a:xfrm>
            <a:custGeom>
              <a:avLst/>
              <a:gdLst/>
              <a:ahLst/>
              <a:cxnLst/>
              <a:rect l="l" t="t" r="r" b="b"/>
              <a:pathLst>
                <a:path w="7836" h="13910" extrusionOk="0">
                  <a:moveTo>
                    <a:pt x="3519" y="0"/>
                  </a:moveTo>
                  <a:cubicBezTo>
                    <a:pt x="3343" y="0"/>
                    <a:pt x="3181" y="0"/>
                    <a:pt x="3045" y="27"/>
                  </a:cubicBezTo>
                  <a:cubicBezTo>
                    <a:pt x="3032" y="27"/>
                    <a:pt x="3018" y="27"/>
                    <a:pt x="3005" y="41"/>
                  </a:cubicBezTo>
                  <a:cubicBezTo>
                    <a:pt x="2964" y="54"/>
                    <a:pt x="2924" y="81"/>
                    <a:pt x="2924" y="122"/>
                  </a:cubicBezTo>
                  <a:lnTo>
                    <a:pt x="2842" y="460"/>
                  </a:lnTo>
                  <a:lnTo>
                    <a:pt x="2748" y="866"/>
                  </a:lnTo>
                  <a:lnTo>
                    <a:pt x="1557" y="5886"/>
                  </a:lnTo>
                  <a:lnTo>
                    <a:pt x="935" y="8470"/>
                  </a:lnTo>
                  <a:lnTo>
                    <a:pt x="326" y="11041"/>
                  </a:lnTo>
                  <a:lnTo>
                    <a:pt x="271" y="11258"/>
                  </a:lnTo>
                  <a:lnTo>
                    <a:pt x="14" y="12381"/>
                  </a:lnTo>
                  <a:cubicBezTo>
                    <a:pt x="1" y="12394"/>
                    <a:pt x="1" y="12408"/>
                    <a:pt x="14" y="12422"/>
                  </a:cubicBezTo>
                  <a:cubicBezTo>
                    <a:pt x="1" y="12435"/>
                    <a:pt x="1" y="12449"/>
                    <a:pt x="14" y="12462"/>
                  </a:cubicBezTo>
                  <a:cubicBezTo>
                    <a:pt x="14" y="12503"/>
                    <a:pt x="28" y="12530"/>
                    <a:pt x="55" y="12557"/>
                  </a:cubicBezTo>
                  <a:cubicBezTo>
                    <a:pt x="299" y="12814"/>
                    <a:pt x="596" y="13030"/>
                    <a:pt x="921" y="13193"/>
                  </a:cubicBezTo>
                  <a:cubicBezTo>
                    <a:pt x="1273" y="13369"/>
                    <a:pt x="1638" y="13518"/>
                    <a:pt x="2017" y="13626"/>
                  </a:cubicBezTo>
                  <a:cubicBezTo>
                    <a:pt x="2409" y="13734"/>
                    <a:pt x="2802" y="13815"/>
                    <a:pt x="3208" y="13869"/>
                  </a:cubicBezTo>
                  <a:cubicBezTo>
                    <a:pt x="3465" y="13896"/>
                    <a:pt x="3735" y="13910"/>
                    <a:pt x="4006" y="13910"/>
                  </a:cubicBezTo>
                  <a:lnTo>
                    <a:pt x="4344" y="13910"/>
                  </a:lnTo>
                  <a:cubicBezTo>
                    <a:pt x="4480" y="13896"/>
                    <a:pt x="4615" y="13883"/>
                    <a:pt x="4750" y="13856"/>
                  </a:cubicBezTo>
                  <a:cubicBezTo>
                    <a:pt x="4777" y="13856"/>
                    <a:pt x="4804" y="13842"/>
                    <a:pt x="4818" y="13829"/>
                  </a:cubicBezTo>
                  <a:cubicBezTo>
                    <a:pt x="4859" y="13815"/>
                    <a:pt x="4899" y="13775"/>
                    <a:pt x="4913" y="13734"/>
                  </a:cubicBezTo>
                  <a:lnTo>
                    <a:pt x="5413" y="11610"/>
                  </a:lnTo>
                  <a:lnTo>
                    <a:pt x="5927" y="9485"/>
                  </a:lnTo>
                  <a:lnTo>
                    <a:pt x="6645" y="6427"/>
                  </a:lnTo>
                  <a:lnTo>
                    <a:pt x="7375" y="3369"/>
                  </a:lnTo>
                  <a:lnTo>
                    <a:pt x="7497" y="2855"/>
                  </a:lnTo>
                  <a:lnTo>
                    <a:pt x="7592" y="2436"/>
                  </a:lnTo>
                  <a:lnTo>
                    <a:pt x="7700" y="1962"/>
                  </a:lnTo>
                  <a:lnTo>
                    <a:pt x="7781" y="1637"/>
                  </a:lnTo>
                  <a:lnTo>
                    <a:pt x="7835" y="1394"/>
                  </a:lnTo>
                  <a:cubicBezTo>
                    <a:pt x="7835" y="1380"/>
                    <a:pt x="7835" y="1380"/>
                    <a:pt x="7835" y="1367"/>
                  </a:cubicBezTo>
                  <a:cubicBezTo>
                    <a:pt x="7835" y="1340"/>
                    <a:pt x="7835" y="1299"/>
                    <a:pt x="7808" y="1285"/>
                  </a:cubicBezTo>
                  <a:cubicBezTo>
                    <a:pt x="7808" y="1258"/>
                    <a:pt x="7795" y="1245"/>
                    <a:pt x="7781" y="1245"/>
                  </a:cubicBezTo>
                  <a:cubicBezTo>
                    <a:pt x="7429" y="1015"/>
                    <a:pt x="7078" y="825"/>
                    <a:pt x="6699" y="663"/>
                  </a:cubicBezTo>
                  <a:cubicBezTo>
                    <a:pt x="6320" y="501"/>
                    <a:pt x="5914" y="365"/>
                    <a:pt x="5522" y="257"/>
                  </a:cubicBezTo>
                  <a:cubicBezTo>
                    <a:pt x="5116" y="162"/>
                    <a:pt x="4696" y="81"/>
                    <a:pt x="4277" y="41"/>
                  </a:cubicBezTo>
                  <a:cubicBezTo>
                    <a:pt x="4087" y="27"/>
                    <a:pt x="3884" y="14"/>
                    <a:pt x="3654" y="14"/>
                  </a:cubicBezTo>
                  <a:lnTo>
                    <a:pt x="3519" y="14"/>
                  </a:lnTo>
                  <a:lnTo>
                    <a:pt x="3519" y="0"/>
                  </a:ln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915" name="Google Shape;915;p36"/>
            <p:cNvSpPr/>
            <p:nvPr/>
          </p:nvSpPr>
          <p:spPr>
            <a:xfrm>
              <a:off x="7379928" y="3472557"/>
              <a:ext cx="609138" cy="1083319"/>
            </a:xfrm>
            <a:custGeom>
              <a:avLst/>
              <a:gdLst/>
              <a:ahLst/>
              <a:cxnLst/>
              <a:rect l="l" t="t" r="r" b="b"/>
              <a:pathLst>
                <a:path w="7822" h="13911" extrusionOk="0">
                  <a:moveTo>
                    <a:pt x="3505" y="0"/>
                  </a:moveTo>
                  <a:cubicBezTo>
                    <a:pt x="3329" y="0"/>
                    <a:pt x="3167" y="0"/>
                    <a:pt x="3032" y="14"/>
                  </a:cubicBezTo>
                  <a:cubicBezTo>
                    <a:pt x="3004" y="14"/>
                    <a:pt x="2991" y="14"/>
                    <a:pt x="2977" y="27"/>
                  </a:cubicBezTo>
                  <a:cubicBezTo>
                    <a:pt x="2937" y="41"/>
                    <a:pt x="2910" y="68"/>
                    <a:pt x="2896" y="109"/>
                  </a:cubicBezTo>
                  <a:lnTo>
                    <a:pt x="2829" y="447"/>
                  </a:lnTo>
                  <a:lnTo>
                    <a:pt x="2720" y="866"/>
                  </a:lnTo>
                  <a:lnTo>
                    <a:pt x="1543" y="5886"/>
                  </a:lnTo>
                  <a:lnTo>
                    <a:pt x="934" y="8457"/>
                  </a:lnTo>
                  <a:lnTo>
                    <a:pt x="325" y="11042"/>
                  </a:lnTo>
                  <a:lnTo>
                    <a:pt x="271" y="11245"/>
                  </a:lnTo>
                  <a:lnTo>
                    <a:pt x="1" y="12368"/>
                  </a:lnTo>
                  <a:cubicBezTo>
                    <a:pt x="1" y="12381"/>
                    <a:pt x="1" y="12408"/>
                    <a:pt x="1" y="12422"/>
                  </a:cubicBezTo>
                  <a:cubicBezTo>
                    <a:pt x="1" y="12435"/>
                    <a:pt x="1" y="12449"/>
                    <a:pt x="1" y="12462"/>
                  </a:cubicBezTo>
                  <a:cubicBezTo>
                    <a:pt x="14" y="12490"/>
                    <a:pt x="28" y="12530"/>
                    <a:pt x="55" y="12544"/>
                  </a:cubicBezTo>
                  <a:cubicBezTo>
                    <a:pt x="298" y="12801"/>
                    <a:pt x="596" y="13017"/>
                    <a:pt x="907" y="13180"/>
                  </a:cubicBezTo>
                  <a:cubicBezTo>
                    <a:pt x="1259" y="13369"/>
                    <a:pt x="1638" y="13518"/>
                    <a:pt x="2017" y="13626"/>
                  </a:cubicBezTo>
                  <a:cubicBezTo>
                    <a:pt x="2409" y="13734"/>
                    <a:pt x="2801" y="13816"/>
                    <a:pt x="3207" y="13856"/>
                  </a:cubicBezTo>
                  <a:cubicBezTo>
                    <a:pt x="3465" y="13897"/>
                    <a:pt x="3735" y="13910"/>
                    <a:pt x="4006" y="13910"/>
                  </a:cubicBezTo>
                  <a:lnTo>
                    <a:pt x="4344" y="13910"/>
                  </a:lnTo>
                  <a:cubicBezTo>
                    <a:pt x="4479" y="13897"/>
                    <a:pt x="4615" y="13883"/>
                    <a:pt x="4750" y="13870"/>
                  </a:cubicBezTo>
                  <a:cubicBezTo>
                    <a:pt x="4763" y="13856"/>
                    <a:pt x="4791" y="13856"/>
                    <a:pt x="4818" y="13829"/>
                  </a:cubicBezTo>
                  <a:cubicBezTo>
                    <a:pt x="4858" y="13816"/>
                    <a:pt x="4899" y="13789"/>
                    <a:pt x="4899" y="13748"/>
                  </a:cubicBezTo>
                  <a:lnTo>
                    <a:pt x="5413" y="11610"/>
                  </a:lnTo>
                  <a:lnTo>
                    <a:pt x="5914" y="9486"/>
                  </a:lnTo>
                  <a:lnTo>
                    <a:pt x="6631" y="6414"/>
                  </a:lnTo>
                  <a:lnTo>
                    <a:pt x="7361" y="3356"/>
                  </a:lnTo>
                  <a:lnTo>
                    <a:pt x="7483" y="2855"/>
                  </a:lnTo>
                  <a:lnTo>
                    <a:pt x="7578" y="2436"/>
                  </a:lnTo>
                  <a:lnTo>
                    <a:pt x="7686" y="1949"/>
                  </a:lnTo>
                  <a:lnTo>
                    <a:pt x="7767" y="1624"/>
                  </a:lnTo>
                  <a:lnTo>
                    <a:pt x="7822" y="1381"/>
                  </a:lnTo>
                  <a:cubicBezTo>
                    <a:pt x="7822" y="1381"/>
                    <a:pt x="7822" y="1367"/>
                    <a:pt x="7822" y="1353"/>
                  </a:cubicBezTo>
                  <a:cubicBezTo>
                    <a:pt x="7822" y="1326"/>
                    <a:pt x="7808" y="1299"/>
                    <a:pt x="7794" y="1272"/>
                  </a:cubicBezTo>
                  <a:cubicBezTo>
                    <a:pt x="7781" y="1259"/>
                    <a:pt x="7781" y="1245"/>
                    <a:pt x="7767" y="1232"/>
                  </a:cubicBezTo>
                  <a:cubicBezTo>
                    <a:pt x="7416" y="1002"/>
                    <a:pt x="7064" y="812"/>
                    <a:pt x="6685" y="650"/>
                  </a:cubicBezTo>
                  <a:cubicBezTo>
                    <a:pt x="6293" y="487"/>
                    <a:pt x="5900" y="352"/>
                    <a:pt x="5494" y="257"/>
                  </a:cubicBezTo>
                  <a:cubicBezTo>
                    <a:pt x="5088" y="149"/>
                    <a:pt x="4682" y="82"/>
                    <a:pt x="4263" y="41"/>
                  </a:cubicBezTo>
                  <a:cubicBezTo>
                    <a:pt x="4073" y="14"/>
                    <a:pt x="3870" y="14"/>
                    <a:pt x="3640" y="0"/>
                  </a:cubicBezTo>
                  <a:close/>
                </a:path>
              </a:pathLst>
            </a:custGeom>
            <a:solidFill>
              <a:srgbClr val="783634"/>
            </a:solidFill>
            <a:ln>
              <a:noFill/>
            </a:ln>
          </p:spPr>
          <p:txBody>
            <a:bodyPr spcFirstLastPara="1" wrap="square" lIns="91425" tIns="91425" rIns="91425" bIns="91425" anchor="ctr" anchorCtr="0">
              <a:noAutofit/>
            </a:bodyPr>
            <a:lstStyle/>
            <a:p>
              <a:endParaRPr/>
            </a:p>
          </p:txBody>
        </p:sp>
        <p:sp>
          <p:nvSpPr>
            <p:cNvPr id="916" name="Google Shape;916;p36"/>
            <p:cNvSpPr/>
            <p:nvPr/>
          </p:nvSpPr>
          <p:spPr>
            <a:xfrm>
              <a:off x="5868837" y="3094239"/>
              <a:ext cx="2259310" cy="974761"/>
            </a:xfrm>
            <a:custGeom>
              <a:avLst/>
              <a:gdLst/>
              <a:ahLst/>
              <a:cxnLst/>
              <a:rect l="l" t="t" r="r" b="b"/>
              <a:pathLst>
                <a:path w="29012" h="12517" extrusionOk="0">
                  <a:moveTo>
                    <a:pt x="1746" y="1"/>
                  </a:moveTo>
                  <a:lnTo>
                    <a:pt x="1733" y="14"/>
                  </a:lnTo>
                  <a:cubicBezTo>
                    <a:pt x="1706" y="14"/>
                    <a:pt x="1679" y="28"/>
                    <a:pt x="1652" y="41"/>
                  </a:cubicBezTo>
                  <a:cubicBezTo>
                    <a:pt x="1341" y="244"/>
                    <a:pt x="1070" y="528"/>
                    <a:pt x="894" y="853"/>
                  </a:cubicBezTo>
                  <a:cubicBezTo>
                    <a:pt x="677" y="1191"/>
                    <a:pt x="515" y="1557"/>
                    <a:pt x="407" y="1949"/>
                  </a:cubicBezTo>
                  <a:cubicBezTo>
                    <a:pt x="96" y="2829"/>
                    <a:pt x="1" y="3776"/>
                    <a:pt x="109" y="4709"/>
                  </a:cubicBezTo>
                  <a:cubicBezTo>
                    <a:pt x="136" y="4926"/>
                    <a:pt x="190" y="5129"/>
                    <a:pt x="258" y="5318"/>
                  </a:cubicBezTo>
                  <a:cubicBezTo>
                    <a:pt x="272" y="5373"/>
                    <a:pt x="326" y="5400"/>
                    <a:pt x="366" y="5400"/>
                  </a:cubicBezTo>
                  <a:lnTo>
                    <a:pt x="4994" y="6617"/>
                  </a:lnTo>
                  <a:lnTo>
                    <a:pt x="9649" y="7849"/>
                  </a:lnTo>
                  <a:lnTo>
                    <a:pt x="11245" y="8268"/>
                  </a:lnTo>
                  <a:lnTo>
                    <a:pt x="19120" y="10338"/>
                  </a:lnTo>
                  <a:lnTo>
                    <a:pt x="27198" y="12476"/>
                  </a:lnTo>
                  <a:lnTo>
                    <a:pt x="27226" y="12476"/>
                  </a:lnTo>
                  <a:lnTo>
                    <a:pt x="27374" y="12517"/>
                  </a:lnTo>
                  <a:lnTo>
                    <a:pt x="27442" y="12517"/>
                  </a:lnTo>
                  <a:cubicBezTo>
                    <a:pt x="27469" y="12517"/>
                    <a:pt x="27496" y="12517"/>
                    <a:pt x="27523" y="12490"/>
                  </a:cubicBezTo>
                  <a:cubicBezTo>
                    <a:pt x="27672" y="12355"/>
                    <a:pt x="27807" y="12192"/>
                    <a:pt x="27929" y="12030"/>
                  </a:cubicBezTo>
                  <a:cubicBezTo>
                    <a:pt x="28064" y="11854"/>
                    <a:pt x="28173" y="11678"/>
                    <a:pt x="28267" y="11489"/>
                  </a:cubicBezTo>
                  <a:cubicBezTo>
                    <a:pt x="28470" y="11110"/>
                    <a:pt x="28619" y="10704"/>
                    <a:pt x="28727" y="10284"/>
                  </a:cubicBezTo>
                  <a:cubicBezTo>
                    <a:pt x="28836" y="9878"/>
                    <a:pt x="28903" y="9472"/>
                    <a:pt x="28944" y="9053"/>
                  </a:cubicBezTo>
                  <a:cubicBezTo>
                    <a:pt x="29012" y="8552"/>
                    <a:pt x="28998" y="8038"/>
                    <a:pt x="28917" y="7537"/>
                  </a:cubicBezTo>
                  <a:cubicBezTo>
                    <a:pt x="28890" y="7429"/>
                    <a:pt x="28863" y="7307"/>
                    <a:pt x="28822" y="7199"/>
                  </a:cubicBezTo>
                  <a:cubicBezTo>
                    <a:pt x="28822" y="7172"/>
                    <a:pt x="28795" y="7159"/>
                    <a:pt x="28782" y="7145"/>
                  </a:cubicBezTo>
                  <a:cubicBezTo>
                    <a:pt x="28768" y="7132"/>
                    <a:pt x="28755" y="7118"/>
                    <a:pt x="28741" y="7118"/>
                  </a:cubicBezTo>
                  <a:lnTo>
                    <a:pt x="23707" y="5792"/>
                  </a:lnTo>
                  <a:lnTo>
                    <a:pt x="19716" y="4737"/>
                  </a:lnTo>
                  <a:lnTo>
                    <a:pt x="10285" y="2247"/>
                  </a:lnTo>
                  <a:lnTo>
                    <a:pt x="5075" y="880"/>
                  </a:lnTo>
                  <a:lnTo>
                    <a:pt x="2166" y="109"/>
                  </a:lnTo>
                  <a:lnTo>
                    <a:pt x="1801" y="14"/>
                  </a:lnTo>
                  <a:cubicBezTo>
                    <a:pt x="1787" y="14"/>
                    <a:pt x="1774" y="1"/>
                    <a:pt x="1760" y="1"/>
                  </a:cubicBezTo>
                  <a:close/>
                </a:path>
              </a:pathLst>
            </a:custGeom>
            <a:solidFill>
              <a:srgbClr val="A24946"/>
            </a:solidFill>
            <a:ln>
              <a:noFill/>
            </a:ln>
          </p:spPr>
          <p:txBody>
            <a:bodyPr spcFirstLastPara="1" wrap="square" lIns="91425" tIns="91425" rIns="91425" bIns="91425" anchor="ctr" anchorCtr="0">
              <a:noAutofit/>
            </a:bodyPr>
            <a:lstStyle/>
            <a:p>
              <a:endParaRPr/>
            </a:p>
          </p:txBody>
        </p:sp>
        <p:sp>
          <p:nvSpPr>
            <p:cNvPr id="917" name="Google Shape;917;p36"/>
            <p:cNvSpPr/>
            <p:nvPr/>
          </p:nvSpPr>
          <p:spPr>
            <a:xfrm>
              <a:off x="5752959" y="3565307"/>
              <a:ext cx="2260322" cy="973671"/>
            </a:xfrm>
            <a:custGeom>
              <a:avLst/>
              <a:gdLst/>
              <a:ahLst/>
              <a:cxnLst/>
              <a:rect l="l" t="t" r="r" b="b"/>
              <a:pathLst>
                <a:path w="29025" h="12503" extrusionOk="0">
                  <a:moveTo>
                    <a:pt x="1746" y="0"/>
                  </a:moveTo>
                  <a:cubicBezTo>
                    <a:pt x="1719" y="0"/>
                    <a:pt x="1692" y="0"/>
                    <a:pt x="1665" y="14"/>
                  </a:cubicBezTo>
                  <a:cubicBezTo>
                    <a:pt x="1340" y="217"/>
                    <a:pt x="1083" y="501"/>
                    <a:pt x="894" y="825"/>
                  </a:cubicBezTo>
                  <a:cubicBezTo>
                    <a:pt x="691" y="1177"/>
                    <a:pt x="528" y="1543"/>
                    <a:pt x="406" y="1921"/>
                  </a:cubicBezTo>
                  <a:cubicBezTo>
                    <a:pt x="109" y="2815"/>
                    <a:pt x="1" y="3762"/>
                    <a:pt x="122" y="4695"/>
                  </a:cubicBezTo>
                  <a:cubicBezTo>
                    <a:pt x="149" y="4898"/>
                    <a:pt x="190" y="5101"/>
                    <a:pt x="271" y="5291"/>
                  </a:cubicBezTo>
                  <a:cubicBezTo>
                    <a:pt x="285" y="5345"/>
                    <a:pt x="325" y="5372"/>
                    <a:pt x="379" y="5385"/>
                  </a:cubicBezTo>
                  <a:lnTo>
                    <a:pt x="5007" y="6603"/>
                  </a:lnTo>
                  <a:lnTo>
                    <a:pt x="9648" y="7821"/>
                  </a:lnTo>
                  <a:lnTo>
                    <a:pt x="11258" y="8241"/>
                  </a:lnTo>
                  <a:lnTo>
                    <a:pt x="19120" y="10324"/>
                  </a:lnTo>
                  <a:lnTo>
                    <a:pt x="27198" y="12449"/>
                  </a:lnTo>
                  <a:lnTo>
                    <a:pt x="27239" y="12462"/>
                  </a:lnTo>
                  <a:lnTo>
                    <a:pt x="27374" y="12503"/>
                  </a:lnTo>
                  <a:lnTo>
                    <a:pt x="27455" y="12503"/>
                  </a:lnTo>
                  <a:cubicBezTo>
                    <a:pt x="27482" y="12503"/>
                    <a:pt x="27509" y="12503"/>
                    <a:pt x="27523" y="12476"/>
                  </a:cubicBezTo>
                  <a:cubicBezTo>
                    <a:pt x="27672" y="12340"/>
                    <a:pt x="27820" y="12178"/>
                    <a:pt x="27942" y="12016"/>
                  </a:cubicBezTo>
                  <a:cubicBezTo>
                    <a:pt x="28064" y="11840"/>
                    <a:pt x="28186" y="11664"/>
                    <a:pt x="28281" y="11474"/>
                  </a:cubicBezTo>
                  <a:cubicBezTo>
                    <a:pt x="28483" y="11096"/>
                    <a:pt x="28632" y="10690"/>
                    <a:pt x="28741" y="10270"/>
                  </a:cubicBezTo>
                  <a:cubicBezTo>
                    <a:pt x="28835" y="9864"/>
                    <a:pt x="28916" y="9458"/>
                    <a:pt x="28957" y="9039"/>
                  </a:cubicBezTo>
                  <a:cubicBezTo>
                    <a:pt x="29025" y="8538"/>
                    <a:pt x="29011" y="8024"/>
                    <a:pt x="28930" y="7523"/>
                  </a:cubicBezTo>
                  <a:cubicBezTo>
                    <a:pt x="28903" y="7415"/>
                    <a:pt x="28876" y="7293"/>
                    <a:pt x="28835" y="7185"/>
                  </a:cubicBezTo>
                  <a:cubicBezTo>
                    <a:pt x="28822" y="7158"/>
                    <a:pt x="28808" y="7144"/>
                    <a:pt x="28781" y="7131"/>
                  </a:cubicBezTo>
                  <a:cubicBezTo>
                    <a:pt x="28781" y="7117"/>
                    <a:pt x="28768" y="7104"/>
                    <a:pt x="28754" y="7104"/>
                  </a:cubicBezTo>
                  <a:lnTo>
                    <a:pt x="23707" y="5778"/>
                  </a:lnTo>
                  <a:lnTo>
                    <a:pt x="19729" y="4722"/>
                  </a:lnTo>
                  <a:cubicBezTo>
                    <a:pt x="16576" y="3897"/>
                    <a:pt x="13437" y="3072"/>
                    <a:pt x="10284" y="2246"/>
                  </a:cubicBezTo>
                  <a:lnTo>
                    <a:pt x="8485" y="1773"/>
                  </a:lnTo>
                  <a:lnTo>
                    <a:pt x="6671" y="1299"/>
                  </a:lnTo>
                  <a:lnTo>
                    <a:pt x="5088" y="880"/>
                  </a:lnTo>
                  <a:lnTo>
                    <a:pt x="2179" y="108"/>
                  </a:lnTo>
                  <a:lnTo>
                    <a:pt x="1800" y="14"/>
                  </a:lnTo>
                  <a:cubicBezTo>
                    <a:pt x="1787" y="0"/>
                    <a:pt x="1773" y="0"/>
                    <a:pt x="1760" y="0"/>
                  </a:cubicBezTo>
                  <a:close/>
                </a:path>
              </a:pathLst>
            </a:custGeom>
            <a:solidFill>
              <a:srgbClr val="A24946"/>
            </a:solidFill>
            <a:ln>
              <a:noFill/>
            </a:ln>
          </p:spPr>
          <p:txBody>
            <a:bodyPr spcFirstLastPara="1" wrap="square" lIns="91425" tIns="91425" rIns="91425" bIns="91425" anchor="ctr" anchorCtr="0">
              <a:noAutofit/>
            </a:bodyPr>
            <a:lstStyle/>
            <a:p>
              <a:endParaRPr/>
            </a:p>
          </p:txBody>
        </p:sp>
        <p:sp>
          <p:nvSpPr>
            <p:cNvPr id="918" name="Google Shape;918;p36"/>
            <p:cNvSpPr/>
            <p:nvPr/>
          </p:nvSpPr>
          <p:spPr>
            <a:xfrm>
              <a:off x="6990085" y="4037309"/>
              <a:ext cx="1023200" cy="502761"/>
            </a:xfrm>
            <a:custGeom>
              <a:avLst/>
              <a:gdLst/>
              <a:ahLst/>
              <a:cxnLst/>
              <a:rect l="l" t="t" r="r" b="b"/>
              <a:pathLst>
                <a:path w="13139" h="6456" extrusionOk="0">
                  <a:moveTo>
                    <a:pt x="8890" y="1"/>
                  </a:moveTo>
                  <a:lnTo>
                    <a:pt x="8876" y="69"/>
                  </a:lnTo>
                  <a:lnTo>
                    <a:pt x="8876" y="82"/>
                  </a:lnTo>
                  <a:cubicBezTo>
                    <a:pt x="8876" y="82"/>
                    <a:pt x="8876" y="96"/>
                    <a:pt x="8876" y="96"/>
                  </a:cubicBezTo>
                  <a:cubicBezTo>
                    <a:pt x="8822" y="272"/>
                    <a:pt x="8768" y="448"/>
                    <a:pt x="8687" y="610"/>
                  </a:cubicBezTo>
                  <a:cubicBezTo>
                    <a:pt x="8646" y="705"/>
                    <a:pt x="8592" y="799"/>
                    <a:pt x="8538" y="908"/>
                  </a:cubicBezTo>
                  <a:cubicBezTo>
                    <a:pt x="8430" y="1083"/>
                    <a:pt x="8322" y="1259"/>
                    <a:pt x="8200" y="1435"/>
                  </a:cubicBezTo>
                  <a:cubicBezTo>
                    <a:pt x="8024" y="1665"/>
                    <a:pt x="7821" y="1895"/>
                    <a:pt x="7605" y="2112"/>
                  </a:cubicBezTo>
                  <a:cubicBezTo>
                    <a:pt x="7388" y="2301"/>
                    <a:pt x="7158" y="2477"/>
                    <a:pt x="6914" y="2640"/>
                  </a:cubicBezTo>
                  <a:cubicBezTo>
                    <a:pt x="6671" y="2802"/>
                    <a:pt x="6414" y="2937"/>
                    <a:pt x="6143" y="3045"/>
                  </a:cubicBezTo>
                  <a:cubicBezTo>
                    <a:pt x="5873" y="3167"/>
                    <a:pt x="5602" y="3262"/>
                    <a:pt x="5318" y="3343"/>
                  </a:cubicBezTo>
                  <a:cubicBezTo>
                    <a:pt x="4722" y="3506"/>
                    <a:pt x="4100" y="3600"/>
                    <a:pt x="3478" y="3641"/>
                  </a:cubicBezTo>
                  <a:cubicBezTo>
                    <a:pt x="3261" y="3650"/>
                    <a:pt x="3045" y="3654"/>
                    <a:pt x="2828" y="3654"/>
                  </a:cubicBezTo>
                  <a:cubicBezTo>
                    <a:pt x="2395" y="3654"/>
                    <a:pt x="1962" y="3636"/>
                    <a:pt x="1529" y="3600"/>
                  </a:cubicBezTo>
                  <a:cubicBezTo>
                    <a:pt x="1015" y="3560"/>
                    <a:pt x="514" y="3492"/>
                    <a:pt x="0" y="3411"/>
                  </a:cubicBezTo>
                  <a:lnTo>
                    <a:pt x="0" y="3411"/>
                  </a:lnTo>
                  <a:lnTo>
                    <a:pt x="3234" y="4263"/>
                  </a:lnTo>
                  <a:lnTo>
                    <a:pt x="11312" y="6388"/>
                  </a:lnTo>
                  <a:lnTo>
                    <a:pt x="11353" y="6401"/>
                  </a:lnTo>
                  <a:lnTo>
                    <a:pt x="11488" y="6442"/>
                  </a:lnTo>
                  <a:lnTo>
                    <a:pt x="11515" y="6442"/>
                  </a:lnTo>
                  <a:cubicBezTo>
                    <a:pt x="11529" y="6442"/>
                    <a:pt x="11542" y="6455"/>
                    <a:pt x="11569" y="6455"/>
                  </a:cubicBezTo>
                  <a:cubicBezTo>
                    <a:pt x="11596" y="6455"/>
                    <a:pt x="11623" y="6442"/>
                    <a:pt x="11637" y="6415"/>
                  </a:cubicBezTo>
                  <a:cubicBezTo>
                    <a:pt x="11799" y="6279"/>
                    <a:pt x="11934" y="6131"/>
                    <a:pt x="12056" y="5955"/>
                  </a:cubicBezTo>
                  <a:cubicBezTo>
                    <a:pt x="12178" y="5792"/>
                    <a:pt x="12300" y="5603"/>
                    <a:pt x="12395" y="5413"/>
                  </a:cubicBezTo>
                  <a:cubicBezTo>
                    <a:pt x="12597" y="5035"/>
                    <a:pt x="12746" y="4629"/>
                    <a:pt x="12855" y="4209"/>
                  </a:cubicBezTo>
                  <a:cubicBezTo>
                    <a:pt x="12963" y="3803"/>
                    <a:pt x="13030" y="3397"/>
                    <a:pt x="13071" y="2978"/>
                  </a:cubicBezTo>
                  <a:cubicBezTo>
                    <a:pt x="13139" y="2477"/>
                    <a:pt x="13125" y="1963"/>
                    <a:pt x="13044" y="1462"/>
                  </a:cubicBezTo>
                  <a:cubicBezTo>
                    <a:pt x="13017" y="1354"/>
                    <a:pt x="12990" y="1232"/>
                    <a:pt x="12949" y="1124"/>
                  </a:cubicBezTo>
                  <a:cubicBezTo>
                    <a:pt x="12936" y="1097"/>
                    <a:pt x="12922" y="1083"/>
                    <a:pt x="12895" y="1070"/>
                  </a:cubicBezTo>
                  <a:cubicBezTo>
                    <a:pt x="12882" y="1056"/>
                    <a:pt x="12882" y="1043"/>
                    <a:pt x="12868" y="1043"/>
                  </a:cubicBezTo>
                  <a:lnTo>
                    <a:pt x="8890" y="1"/>
                  </a:ln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19" name="Google Shape;919;p36"/>
            <p:cNvSpPr/>
            <p:nvPr/>
          </p:nvSpPr>
          <p:spPr>
            <a:xfrm>
              <a:off x="7149184" y="3582128"/>
              <a:ext cx="977954" cy="488354"/>
            </a:xfrm>
            <a:custGeom>
              <a:avLst/>
              <a:gdLst/>
              <a:ahLst/>
              <a:cxnLst/>
              <a:rect l="l" t="t" r="r" b="b"/>
              <a:pathLst>
                <a:path w="12558" h="6271" extrusionOk="0">
                  <a:moveTo>
                    <a:pt x="9012" y="1"/>
                  </a:moveTo>
                  <a:cubicBezTo>
                    <a:pt x="8998" y="41"/>
                    <a:pt x="8985" y="68"/>
                    <a:pt x="8971" y="109"/>
                  </a:cubicBezTo>
                  <a:lnTo>
                    <a:pt x="8985" y="109"/>
                  </a:lnTo>
                  <a:cubicBezTo>
                    <a:pt x="8917" y="352"/>
                    <a:pt x="8823" y="596"/>
                    <a:pt x="8701" y="826"/>
                  </a:cubicBezTo>
                  <a:cubicBezTo>
                    <a:pt x="8565" y="1097"/>
                    <a:pt x="8390" y="1367"/>
                    <a:pt x="8200" y="1624"/>
                  </a:cubicBezTo>
                  <a:cubicBezTo>
                    <a:pt x="8024" y="1854"/>
                    <a:pt x="7821" y="2071"/>
                    <a:pt x="7591" y="2260"/>
                  </a:cubicBezTo>
                  <a:cubicBezTo>
                    <a:pt x="7375" y="2450"/>
                    <a:pt x="7145" y="2626"/>
                    <a:pt x="6901" y="2774"/>
                  </a:cubicBezTo>
                  <a:cubicBezTo>
                    <a:pt x="5832" y="3410"/>
                    <a:pt x="4574" y="3613"/>
                    <a:pt x="3342" y="3654"/>
                  </a:cubicBezTo>
                  <a:cubicBezTo>
                    <a:pt x="3230" y="3656"/>
                    <a:pt x="3118" y="3657"/>
                    <a:pt x="3005" y="3657"/>
                  </a:cubicBezTo>
                  <a:cubicBezTo>
                    <a:pt x="2424" y="3657"/>
                    <a:pt x="1837" y="3627"/>
                    <a:pt x="1259" y="3559"/>
                  </a:cubicBezTo>
                  <a:cubicBezTo>
                    <a:pt x="839" y="3505"/>
                    <a:pt x="420" y="3451"/>
                    <a:pt x="0" y="3383"/>
                  </a:cubicBezTo>
                  <a:lnTo>
                    <a:pt x="0" y="3383"/>
                  </a:lnTo>
                  <a:lnTo>
                    <a:pt x="2666" y="4087"/>
                  </a:lnTo>
                  <a:lnTo>
                    <a:pt x="10744" y="6211"/>
                  </a:lnTo>
                  <a:lnTo>
                    <a:pt x="10785" y="6225"/>
                  </a:lnTo>
                  <a:lnTo>
                    <a:pt x="10920" y="6265"/>
                  </a:lnTo>
                  <a:lnTo>
                    <a:pt x="10987" y="6265"/>
                  </a:lnTo>
                  <a:cubicBezTo>
                    <a:pt x="10995" y="6269"/>
                    <a:pt x="11002" y="6271"/>
                    <a:pt x="11009" y="6271"/>
                  </a:cubicBezTo>
                  <a:cubicBezTo>
                    <a:pt x="11029" y="6271"/>
                    <a:pt x="11049" y="6258"/>
                    <a:pt x="11069" y="6238"/>
                  </a:cubicBezTo>
                  <a:cubicBezTo>
                    <a:pt x="11218" y="6103"/>
                    <a:pt x="11353" y="5954"/>
                    <a:pt x="11488" y="5778"/>
                  </a:cubicBezTo>
                  <a:cubicBezTo>
                    <a:pt x="11610" y="5616"/>
                    <a:pt x="11718" y="5427"/>
                    <a:pt x="11826" y="5237"/>
                  </a:cubicBezTo>
                  <a:cubicBezTo>
                    <a:pt x="12016" y="4858"/>
                    <a:pt x="12178" y="4452"/>
                    <a:pt x="12273" y="4033"/>
                  </a:cubicBezTo>
                  <a:cubicBezTo>
                    <a:pt x="12381" y="3627"/>
                    <a:pt x="12462" y="3221"/>
                    <a:pt x="12503" y="2802"/>
                  </a:cubicBezTo>
                  <a:cubicBezTo>
                    <a:pt x="12557" y="2301"/>
                    <a:pt x="12557" y="1787"/>
                    <a:pt x="12476" y="1286"/>
                  </a:cubicBezTo>
                  <a:cubicBezTo>
                    <a:pt x="12449" y="1178"/>
                    <a:pt x="12408" y="1056"/>
                    <a:pt x="12381" y="948"/>
                  </a:cubicBezTo>
                  <a:cubicBezTo>
                    <a:pt x="12368" y="921"/>
                    <a:pt x="12354" y="907"/>
                    <a:pt x="12327" y="894"/>
                  </a:cubicBezTo>
                  <a:cubicBezTo>
                    <a:pt x="12314" y="880"/>
                    <a:pt x="12300" y="867"/>
                    <a:pt x="12286" y="867"/>
                  </a:cubicBezTo>
                  <a:lnTo>
                    <a:pt x="9012" y="1"/>
                  </a:ln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0" name="Google Shape;920;p36"/>
            <p:cNvSpPr/>
            <p:nvPr/>
          </p:nvSpPr>
          <p:spPr>
            <a:xfrm>
              <a:off x="5908943" y="3890904"/>
              <a:ext cx="1069613" cy="296314"/>
            </a:xfrm>
            <a:custGeom>
              <a:avLst/>
              <a:gdLst/>
              <a:ahLst/>
              <a:cxnLst/>
              <a:rect l="l" t="t" r="r" b="b"/>
              <a:pathLst>
                <a:path w="13735" h="3805" extrusionOk="0">
                  <a:moveTo>
                    <a:pt x="68" y="0"/>
                  </a:moveTo>
                  <a:cubicBezTo>
                    <a:pt x="14" y="0"/>
                    <a:pt x="0" y="81"/>
                    <a:pt x="54" y="95"/>
                  </a:cubicBezTo>
                  <a:lnTo>
                    <a:pt x="41" y="81"/>
                  </a:lnTo>
                  <a:lnTo>
                    <a:pt x="41" y="81"/>
                  </a:lnTo>
                  <a:cubicBezTo>
                    <a:pt x="365" y="135"/>
                    <a:pt x="690" y="217"/>
                    <a:pt x="1001" y="298"/>
                  </a:cubicBezTo>
                  <a:cubicBezTo>
                    <a:pt x="1326" y="379"/>
                    <a:pt x="1664" y="474"/>
                    <a:pt x="1989" y="582"/>
                  </a:cubicBezTo>
                  <a:lnTo>
                    <a:pt x="2463" y="731"/>
                  </a:lnTo>
                  <a:lnTo>
                    <a:pt x="2950" y="907"/>
                  </a:lnTo>
                  <a:cubicBezTo>
                    <a:pt x="3275" y="1001"/>
                    <a:pt x="3599" y="1110"/>
                    <a:pt x="3924" y="1232"/>
                  </a:cubicBezTo>
                  <a:lnTo>
                    <a:pt x="3911" y="1232"/>
                  </a:lnTo>
                  <a:cubicBezTo>
                    <a:pt x="4425" y="1394"/>
                    <a:pt x="4925" y="1570"/>
                    <a:pt x="5440" y="1719"/>
                  </a:cubicBezTo>
                  <a:cubicBezTo>
                    <a:pt x="5967" y="1881"/>
                    <a:pt x="6509" y="2030"/>
                    <a:pt x="7050" y="2179"/>
                  </a:cubicBezTo>
                  <a:cubicBezTo>
                    <a:pt x="7320" y="2246"/>
                    <a:pt x="7591" y="2328"/>
                    <a:pt x="7862" y="2395"/>
                  </a:cubicBezTo>
                  <a:cubicBezTo>
                    <a:pt x="8119" y="2463"/>
                    <a:pt x="8389" y="2544"/>
                    <a:pt x="8660" y="2612"/>
                  </a:cubicBezTo>
                  <a:cubicBezTo>
                    <a:pt x="9201" y="2747"/>
                    <a:pt x="9743" y="2882"/>
                    <a:pt x="10284" y="3018"/>
                  </a:cubicBezTo>
                  <a:lnTo>
                    <a:pt x="11880" y="3410"/>
                  </a:lnTo>
                  <a:lnTo>
                    <a:pt x="12652" y="3599"/>
                  </a:lnTo>
                  <a:cubicBezTo>
                    <a:pt x="12922" y="3667"/>
                    <a:pt x="13193" y="3735"/>
                    <a:pt x="13477" y="3802"/>
                  </a:cubicBezTo>
                  <a:cubicBezTo>
                    <a:pt x="13486" y="3804"/>
                    <a:pt x="13495" y="3804"/>
                    <a:pt x="13504" y="3804"/>
                  </a:cubicBezTo>
                  <a:cubicBezTo>
                    <a:pt x="13603" y="3804"/>
                    <a:pt x="13696" y="3738"/>
                    <a:pt x="13721" y="3627"/>
                  </a:cubicBezTo>
                  <a:cubicBezTo>
                    <a:pt x="13734" y="3572"/>
                    <a:pt x="13721" y="3518"/>
                    <a:pt x="13680" y="3478"/>
                  </a:cubicBezTo>
                  <a:cubicBezTo>
                    <a:pt x="13653" y="3424"/>
                    <a:pt x="13612" y="3396"/>
                    <a:pt x="13558" y="3383"/>
                  </a:cubicBezTo>
                  <a:cubicBezTo>
                    <a:pt x="13288" y="3315"/>
                    <a:pt x="13004" y="3248"/>
                    <a:pt x="12733" y="3180"/>
                  </a:cubicBezTo>
                  <a:lnTo>
                    <a:pt x="11921" y="2991"/>
                  </a:lnTo>
                  <a:lnTo>
                    <a:pt x="10297" y="2612"/>
                  </a:lnTo>
                  <a:cubicBezTo>
                    <a:pt x="9756" y="2476"/>
                    <a:pt x="9215" y="2355"/>
                    <a:pt x="8674" y="2233"/>
                  </a:cubicBezTo>
                  <a:lnTo>
                    <a:pt x="7862" y="2030"/>
                  </a:lnTo>
                  <a:cubicBezTo>
                    <a:pt x="7591" y="1962"/>
                    <a:pt x="7307" y="1908"/>
                    <a:pt x="7050" y="1840"/>
                  </a:cubicBezTo>
                  <a:cubicBezTo>
                    <a:pt x="6509" y="1705"/>
                    <a:pt x="5967" y="1570"/>
                    <a:pt x="5426" y="1421"/>
                  </a:cubicBezTo>
                  <a:cubicBezTo>
                    <a:pt x="4885" y="1286"/>
                    <a:pt x="4398" y="1137"/>
                    <a:pt x="3884" y="988"/>
                  </a:cubicBezTo>
                  <a:lnTo>
                    <a:pt x="3112" y="744"/>
                  </a:lnTo>
                  <a:cubicBezTo>
                    <a:pt x="2855" y="663"/>
                    <a:pt x="2612" y="596"/>
                    <a:pt x="2341" y="514"/>
                  </a:cubicBezTo>
                  <a:cubicBezTo>
                    <a:pt x="2070" y="447"/>
                    <a:pt x="1827" y="379"/>
                    <a:pt x="1570" y="311"/>
                  </a:cubicBezTo>
                  <a:cubicBezTo>
                    <a:pt x="1299" y="257"/>
                    <a:pt x="1042" y="190"/>
                    <a:pt x="785" y="135"/>
                  </a:cubicBezTo>
                  <a:cubicBezTo>
                    <a:pt x="528" y="81"/>
                    <a:pt x="298" y="41"/>
                    <a:pt x="68" y="0"/>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1" name="Google Shape;921;p36"/>
            <p:cNvSpPr/>
            <p:nvPr/>
          </p:nvSpPr>
          <p:spPr>
            <a:xfrm>
              <a:off x="7106975" y="4201704"/>
              <a:ext cx="396306" cy="107623"/>
            </a:xfrm>
            <a:custGeom>
              <a:avLst/>
              <a:gdLst/>
              <a:ahLst/>
              <a:cxnLst/>
              <a:rect l="l" t="t" r="r" b="b"/>
              <a:pathLst>
                <a:path w="5089" h="1382" extrusionOk="0">
                  <a:moveTo>
                    <a:pt x="69" y="1"/>
                  </a:moveTo>
                  <a:cubicBezTo>
                    <a:pt x="42" y="1"/>
                    <a:pt x="15" y="14"/>
                    <a:pt x="15" y="41"/>
                  </a:cubicBezTo>
                  <a:lnTo>
                    <a:pt x="1" y="28"/>
                  </a:lnTo>
                  <a:lnTo>
                    <a:pt x="1" y="28"/>
                  </a:lnTo>
                  <a:cubicBezTo>
                    <a:pt x="1" y="55"/>
                    <a:pt x="15" y="96"/>
                    <a:pt x="55" y="96"/>
                  </a:cubicBezTo>
                  <a:cubicBezTo>
                    <a:pt x="448" y="204"/>
                    <a:pt x="840" y="312"/>
                    <a:pt x="1232" y="420"/>
                  </a:cubicBezTo>
                  <a:lnTo>
                    <a:pt x="1814" y="596"/>
                  </a:lnTo>
                  <a:cubicBezTo>
                    <a:pt x="2004" y="650"/>
                    <a:pt x="2207" y="718"/>
                    <a:pt x="2410" y="772"/>
                  </a:cubicBezTo>
                  <a:cubicBezTo>
                    <a:pt x="2612" y="826"/>
                    <a:pt x="2802" y="880"/>
                    <a:pt x="2991" y="948"/>
                  </a:cubicBezTo>
                  <a:cubicBezTo>
                    <a:pt x="3181" y="1002"/>
                    <a:pt x="3397" y="1056"/>
                    <a:pt x="3600" y="1110"/>
                  </a:cubicBezTo>
                  <a:cubicBezTo>
                    <a:pt x="4006" y="1219"/>
                    <a:pt x="4412" y="1313"/>
                    <a:pt x="4818" y="1381"/>
                  </a:cubicBezTo>
                  <a:cubicBezTo>
                    <a:pt x="4872" y="1381"/>
                    <a:pt x="4926" y="1381"/>
                    <a:pt x="4967" y="1354"/>
                  </a:cubicBezTo>
                  <a:cubicBezTo>
                    <a:pt x="5089" y="1259"/>
                    <a:pt x="5048" y="1056"/>
                    <a:pt x="4899" y="1016"/>
                  </a:cubicBezTo>
                  <a:cubicBezTo>
                    <a:pt x="4696" y="975"/>
                    <a:pt x="4507" y="948"/>
                    <a:pt x="4304" y="921"/>
                  </a:cubicBezTo>
                  <a:cubicBezTo>
                    <a:pt x="4114" y="894"/>
                    <a:pt x="3898" y="853"/>
                    <a:pt x="3695" y="813"/>
                  </a:cubicBezTo>
                  <a:lnTo>
                    <a:pt x="3100" y="704"/>
                  </a:lnTo>
                  <a:cubicBezTo>
                    <a:pt x="2897" y="664"/>
                    <a:pt x="2694" y="623"/>
                    <a:pt x="2491" y="583"/>
                  </a:cubicBezTo>
                  <a:cubicBezTo>
                    <a:pt x="2085" y="488"/>
                    <a:pt x="1692" y="393"/>
                    <a:pt x="1286" y="299"/>
                  </a:cubicBezTo>
                  <a:cubicBezTo>
                    <a:pt x="881" y="204"/>
                    <a:pt x="488" y="96"/>
                    <a:pt x="82" y="1"/>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2" name="Google Shape;922;p36"/>
            <p:cNvSpPr/>
            <p:nvPr/>
          </p:nvSpPr>
          <p:spPr>
            <a:xfrm>
              <a:off x="6543237" y="3897211"/>
              <a:ext cx="529083" cy="153258"/>
            </a:xfrm>
            <a:custGeom>
              <a:avLst/>
              <a:gdLst/>
              <a:ahLst/>
              <a:cxnLst/>
              <a:rect l="l" t="t" r="r" b="b"/>
              <a:pathLst>
                <a:path w="6794" h="1968" extrusionOk="0">
                  <a:moveTo>
                    <a:pt x="55" y="0"/>
                  </a:moveTo>
                  <a:cubicBezTo>
                    <a:pt x="41" y="0"/>
                    <a:pt x="14" y="14"/>
                    <a:pt x="14" y="27"/>
                  </a:cubicBezTo>
                  <a:lnTo>
                    <a:pt x="1" y="41"/>
                  </a:lnTo>
                  <a:cubicBezTo>
                    <a:pt x="1" y="68"/>
                    <a:pt x="14" y="95"/>
                    <a:pt x="41" y="95"/>
                  </a:cubicBezTo>
                  <a:lnTo>
                    <a:pt x="799" y="339"/>
                  </a:lnTo>
                  <a:cubicBezTo>
                    <a:pt x="1056" y="420"/>
                    <a:pt x="1313" y="501"/>
                    <a:pt x="1570" y="582"/>
                  </a:cubicBezTo>
                  <a:cubicBezTo>
                    <a:pt x="2098" y="731"/>
                    <a:pt x="2626" y="893"/>
                    <a:pt x="3140" y="1042"/>
                  </a:cubicBezTo>
                  <a:cubicBezTo>
                    <a:pt x="3397" y="1123"/>
                    <a:pt x="3668" y="1205"/>
                    <a:pt x="3925" y="1286"/>
                  </a:cubicBezTo>
                  <a:lnTo>
                    <a:pt x="4304" y="1408"/>
                  </a:lnTo>
                  <a:cubicBezTo>
                    <a:pt x="4439" y="1448"/>
                    <a:pt x="4574" y="1475"/>
                    <a:pt x="4710" y="1516"/>
                  </a:cubicBezTo>
                  <a:cubicBezTo>
                    <a:pt x="4967" y="1584"/>
                    <a:pt x="5237" y="1651"/>
                    <a:pt x="5494" y="1719"/>
                  </a:cubicBezTo>
                  <a:cubicBezTo>
                    <a:pt x="5752" y="1786"/>
                    <a:pt x="6009" y="1854"/>
                    <a:pt x="6279" y="1908"/>
                  </a:cubicBezTo>
                  <a:cubicBezTo>
                    <a:pt x="6374" y="1935"/>
                    <a:pt x="6469" y="1949"/>
                    <a:pt x="6563" y="1962"/>
                  </a:cubicBezTo>
                  <a:cubicBezTo>
                    <a:pt x="6578" y="1966"/>
                    <a:pt x="6591" y="1968"/>
                    <a:pt x="6605" y="1968"/>
                  </a:cubicBezTo>
                  <a:cubicBezTo>
                    <a:pt x="6640" y="1968"/>
                    <a:pt x="6673" y="1955"/>
                    <a:pt x="6712" y="1935"/>
                  </a:cubicBezTo>
                  <a:cubicBezTo>
                    <a:pt x="6753" y="1908"/>
                    <a:pt x="6780" y="1868"/>
                    <a:pt x="6793" y="1814"/>
                  </a:cubicBezTo>
                  <a:cubicBezTo>
                    <a:pt x="6793" y="1759"/>
                    <a:pt x="6793" y="1705"/>
                    <a:pt x="6766" y="1665"/>
                  </a:cubicBezTo>
                  <a:cubicBezTo>
                    <a:pt x="6739" y="1624"/>
                    <a:pt x="6685" y="1597"/>
                    <a:pt x="6631" y="1584"/>
                  </a:cubicBezTo>
                  <a:cubicBezTo>
                    <a:pt x="6374" y="1502"/>
                    <a:pt x="6117" y="1462"/>
                    <a:pt x="5860" y="1408"/>
                  </a:cubicBezTo>
                  <a:cubicBezTo>
                    <a:pt x="5589" y="1353"/>
                    <a:pt x="5319" y="1299"/>
                    <a:pt x="5061" y="1232"/>
                  </a:cubicBezTo>
                  <a:cubicBezTo>
                    <a:pt x="4791" y="1164"/>
                    <a:pt x="4534" y="1123"/>
                    <a:pt x="4263" y="1069"/>
                  </a:cubicBezTo>
                  <a:cubicBezTo>
                    <a:pt x="4006" y="1015"/>
                    <a:pt x="3735" y="975"/>
                    <a:pt x="3465" y="907"/>
                  </a:cubicBezTo>
                  <a:cubicBezTo>
                    <a:pt x="2937" y="799"/>
                    <a:pt x="2409" y="663"/>
                    <a:pt x="1882" y="528"/>
                  </a:cubicBezTo>
                  <a:cubicBezTo>
                    <a:pt x="1354" y="379"/>
                    <a:pt x="853" y="230"/>
                    <a:pt x="339" y="82"/>
                  </a:cubicBezTo>
                  <a:lnTo>
                    <a:pt x="55" y="0"/>
                  </a:ln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3" name="Google Shape;923;p36"/>
            <p:cNvSpPr/>
            <p:nvPr/>
          </p:nvSpPr>
          <p:spPr>
            <a:xfrm>
              <a:off x="7180801" y="4066824"/>
              <a:ext cx="72735" cy="23518"/>
            </a:xfrm>
            <a:custGeom>
              <a:avLst/>
              <a:gdLst/>
              <a:ahLst/>
              <a:cxnLst/>
              <a:rect l="l" t="t" r="r" b="b"/>
              <a:pathLst>
                <a:path w="934" h="302" extrusionOk="0">
                  <a:moveTo>
                    <a:pt x="81" y="1"/>
                  </a:moveTo>
                  <a:cubicBezTo>
                    <a:pt x="68" y="1"/>
                    <a:pt x="54" y="1"/>
                    <a:pt x="41" y="14"/>
                  </a:cubicBezTo>
                  <a:cubicBezTo>
                    <a:pt x="27" y="28"/>
                    <a:pt x="14" y="41"/>
                    <a:pt x="14" y="69"/>
                  </a:cubicBezTo>
                  <a:cubicBezTo>
                    <a:pt x="0" y="109"/>
                    <a:pt x="27" y="150"/>
                    <a:pt x="68" y="150"/>
                  </a:cubicBezTo>
                  <a:cubicBezTo>
                    <a:pt x="190" y="163"/>
                    <a:pt x="311" y="190"/>
                    <a:pt x="420" y="204"/>
                  </a:cubicBezTo>
                  <a:cubicBezTo>
                    <a:pt x="541" y="231"/>
                    <a:pt x="677" y="258"/>
                    <a:pt x="812" y="299"/>
                  </a:cubicBezTo>
                  <a:cubicBezTo>
                    <a:pt x="819" y="300"/>
                    <a:pt x="826" y="301"/>
                    <a:pt x="833" y="301"/>
                  </a:cubicBezTo>
                  <a:cubicBezTo>
                    <a:pt x="876" y="301"/>
                    <a:pt x="909" y="264"/>
                    <a:pt x="920" y="217"/>
                  </a:cubicBezTo>
                  <a:cubicBezTo>
                    <a:pt x="934" y="177"/>
                    <a:pt x="893" y="123"/>
                    <a:pt x="839" y="109"/>
                  </a:cubicBezTo>
                  <a:cubicBezTo>
                    <a:pt x="596" y="69"/>
                    <a:pt x="352" y="28"/>
                    <a:pt x="95" y="1"/>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4" name="Google Shape;924;p36"/>
            <p:cNvSpPr/>
            <p:nvPr/>
          </p:nvSpPr>
          <p:spPr>
            <a:xfrm>
              <a:off x="6014308" y="3762331"/>
              <a:ext cx="241335" cy="79900"/>
            </a:xfrm>
            <a:custGeom>
              <a:avLst/>
              <a:gdLst/>
              <a:ahLst/>
              <a:cxnLst/>
              <a:rect l="l" t="t" r="r" b="b"/>
              <a:pathLst>
                <a:path w="3099" h="1026" extrusionOk="0">
                  <a:moveTo>
                    <a:pt x="54" y="0"/>
                  </a:moveTo>
                  <a:cubicBezTo>
                    <a:pt x="27" y="0"/>
                    <a:pt x="14" y="14"/>
                    <a:pt x="0" y="41"/>
                  </a:cubicBezTo>
                  <a:lnTo>
                    <a:pt x="14" y="55"/>
                  </a:lnTo>
                  <a:cubicBezTo>
                    <a:pt x="0" y="82"/>
                    <a:pt x="27" y="122"/>
                    <a:pt x="54" y="122"/>
                  </a:cubicBezTo>
                  <a:cubicBezTo>
                    <a:pt x="826" y="352"/>
                    <a:pt x="1597" y="569"/>
                    <a:pt x="2355" y="826"/>
                  </a:cubicBezTo>
                  <a:lnTo>
                    <a:pt x="2368" y="826"/>
                  </a:lnTo>
                  <a:cubicBezTo>
                    <a:pt x="2544" y="880"/>
                    <a:pt x="2720" y="948"/>
                    <a:pt x="2896" y="1015"/>
                  </a:cubicBezTo>
                  <a:cubicBezTo>
                    <a:pt x="2916" y="1022"/>
                    <a:pt x="2936" y="1025"/>
                    <a:pt x="2955" y="1025"/>
                  </a:cubicBezTo>
                  <a:cubicBezTo>
                    <a:pt x="2974" y="1025"/>
                    <a:pt x="2991" y="1022"/>
                    <a:pt x="3004" y="1015"/>
                  </a:cubicBezTo>
                  <a:cubicBezTo>
                    <a:pt x="3045" y="1002"/>
                    <a:pt x="3072" y="975"/>
                    <a:pt x="3085" y="934"/>
                  </a:cubicBezTo>
                  <a:cubicBezTo>
                    <a:pt x="3099" y="907"/>
                    <a:pt x="3099" y="866"/>
                    <a:pt x="3085" y="826"/>
                  </a:cubicBezTo>
                  <a:cubicBezTo>
                    <a:pt x="3072" y="785"/>
                    <a:pt x="3031" y="745"/>
                    <a:pt x="2977" y="731"/>
                  </a:cubicBezTo>
                  <a:cubicBezTo>
                    <a:pt x="2016" y="488"/>
                    <a:pt x="1042" y="271"/>
                    <a:pt x="68" y="0"/>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5" name="Google Shape;925;p36"/>
            <p:cNvSpPr/>
            <p:nvPr/>
          </p:nvSpPr>
          <p:spPr>
            <a:xfrm>
              <a:off x="6049041" y="3423028"/>
              <a:ext cx="1279331" cy="356434"/>
            </a:xfrm>
            <a:custGeom>
              <a:avLst/>
              <a:gdLst/>
              <a:ahLst/>
              <a:cxnLst/>
              <a:rect l="l" t="t" r="r" b="b"/>
              <a:pathLst>
                <a:path w="16428" h="4577" extrusionOk="0">
                  <a:moveTo>
                    <a:pt x="82" y="0"/>
                  </a:moveTo>
                  <a:cubicBezTo>
                    <a:pt x="14" y="14"/>
                    <a:pt x="1" y="109"/>
                    <a:pt x="68" y="122"/>
                  </a:cubicBezTo>
                  <a:lnTo>
                    <a:pt x="82" y="122"/>
                  </a:lnTo>
                  <a:cubicBezTo>
                    <a:pt x="1151" y="339"/>
                    <a:pt x="2206" y="596"/>
                    <a:pt x="3262" y="866"/>
                  </a:cubicBezTo>
                  <a:cubicBezTo>
                    <a:pt x="3789" y="1015"/>
                    <a:pt x="4317" y="1151"/>
                    <a:pt x="4845" y="1299"/>
                  </a:cubicBezTo>
                  <a:cubicBezTo>
                    <a:pt x="5116" y="1381"/>
                    <a:pt x="5373" y="1448"/>
                    <a:pt x="5643" y="1529"/>
                  </a:cubicBezTo>
                  <a:cubicBezTo>
                    <a:pt x="5900" y="1611"/>
                    <a:pt x="6171" y="1692"/>
                    <a:pt x="6428" y="1759"/>
                  </a:cubicBezTo>
                  <a:cubicBezTo>
                    <a:pt x="7483" y="2071"/>
                    <a:pt x="8539" y="2395"/>
                    <a:pt x="9581" y="2720"/>
                  </a:cubicBezTo>
                  <a:cubicBezTo>
                    <a:pt x="10636" y="3031"/>
                    <a:pt x="11692" y="3356"/>
                    <a:pt x="12747" y="3667"/>
                  </a:cubicBezTo>
                  <a:cubicBezTo>
                    <a:pt x="13302" y="3830"/>
                    <a:pt x="13870" y="3992"/>
                    <a:pt x="14452" y="4141"/>
                  </a:cubicBezTo>
                  <a:cubicBezTo>
                    <a:pt x="14736" y="4222"/>
                    <a:pt x="15020" y="4303"/>
                    <a:pt x="15291" y="4371"/>
                  </a:cubicBezTo>
                  <a:cubicBezTo>
                    <a:pt x="15575" y="4452"/>
                    <a:pt x="15859" y="4520"/>
                    <a:pt x="16143" y="4574"/>
                  </a:cubicBezTo>
                  <a:cubicBezTo>
                    <a:pt x="16157" y="4576"/>
                    <a:pt x="16170" y="4576"/>
                    <a:pt x="16183" y="4576"/>
                  </a:cubicBezTo>
                  <a:cubicBezTo>
                    <a:pt x="16275" y="4576"/>
                    <a:pt x="16353" y="4535"/>
                    <a:pt x="16400" y="4452"/>
                  </a:cubicBezTo>
                  <a:cubicBezTo>
                    <a:pt x="16414" y="4398"/>
                    <a:pt x="16428" y="4344"/>
                    <a:pt x="16400" y="4276"/>
                  </a:cubicBezTo>
                  <a:cubicBezTo>
                    <a:pt x="16387" y="4222"/>
                    <a:pt x="16346" y="4181"/>
                    <a:pt x="16292" y="4154"/>
                  </a:cubicBezTo>
                  <a:cubicBezTo>
                    <a:pt x="16022" y="4060"/>
                    <a:pt x="15751" y="3979"/>
                    <a:pt x="15480" y="3911"/>
                  </a:cubicBezTo>
                  <a:lnTo>
                    <a:pt x="14696" y="3694"/>
                  </a:lnTo>
                  <a:lnTo>
                    <a:pt x="13112" y="3248"/>
                  </a:lnTo>
                  <a:cubicBezTo>
                    <a:pt x="12057" y="2964"/>
                    <a:pt x="11002" y="2666"/>
                    <a:pt x="9946" y="2368"/>
                  </a:cubicBezTo>
                  <a:cubicBezTo>
                    <a:pt x="9418" y="2233"/>
                    <a:pt x="8891" y="2084"/>
                    <a:pt x="8363" y="1935"/>
                  </a:cubicBezTo>
                  <a:cubicBezTo>
                    <a:pt x="7835" y="1800"/>
                    <a:pt x="7294" y="1665"/>
                    <a:pt x="6766" y="1516"/>
                  </a:cubicBezTo>
                  <a:cubicBezTo>
                    <a:pt x="6509" y="1448"/>
                    <a:pt x="6239" y="1381"/>
                    <a:pt x="5968" y="1313"/>
                  </a:cubicBezTo>
                  <a:lnTo>
                    <a:pt x="5170" y="1123"/>
                  </a:lnTo>
                  <a:cubicBezTo>
                    <a:pt x="4642" y="988"/>
                    <a:pt x="4114" y="866"/>
                    <a:pt x="3586" y="745"/>
                  </a:cubicBezTo>
                  <a:cubicBezTo>
                    <a:pt x="3005" y="609"/>
                    <a:pt x="2436" y="474"/>
                    <a:pt x="1855" y="352"/>
                  </a:cubicBezTo>
                  <a:cubicBezTo>
                    <a:pt x="1570" y="298"/>
                    <a:pt x="1273" y="230"/>
                    <a:pt x="989" y="176"/>
                  </a:cubicBezTo>
                  <a:lnTo>
                    <a:pt x="95" y="0"/>
                  </a:ln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6" name="Google Shape;926;p36"/>
            <p:cNvSpPr/>
            <p:nvPr/>
          </p:nvSpPr>
          <p:spPr>
            <a:xfrm>
              <a:off x="7467382" y="3784448"/>
              <a:ext cx="259324" cy="76395"/>
            </a:xfrm>
            <a:custGeom>
              <a:avLst/>
              <a:gdLst/>
              <a:ahLst/>
              <a:cxnLst/>
              <a:rect l="l" t="t" r="r" b="b"/>
              <a:pathLst>
                <a:path w="3330" h="981" extrusionOk="0">
                  <a:moveTo>
                    <a:pt x="163" y="1"/>
                  </a:moveTo>
                  <a:cubicBezTo>
                    <a:pt x="95" y="14"/>
                    <a:pt x="28" y="55"/>
                    <a:pt x="14" y="122"/>
                  </a:cubicBezTo>
                  <a:lnTo>
                    <a:pt x="28" y="136"/>
                  </a:lnTo>
                  <a:cubicBezTo>
                    <a:pt x="1" y="204"/>
                    <a:pt x="55" y="285"/>
                    <a:pt x="136" y="298"/>
                  </a:cubicBezTo>
                  <a:cubicBezTo>
                    <a:pt x="379" y="352"/>
                    <a:pt x="623" y="420"/>
                    <a:pt x="867" y="488"/>
                  </a:cubicBezTo>
                  <a:cubicBezTo>
                    <a:pt x="1110" y="555"/>
                    <a:pt x="1354" y="609"/>
                    <a:pt x="1597" y="677"/>
                  </a:cubicBezTo>
                  <a:cubicBezTo>
                    <a:pt x="1854" y="745"/>
                    <a:pt x="2098" y="799"/>
                    <a:pt x="2342" y="853"/>
                  </a:cubicBezTo>
                  <a:cubicBezTo>
                    <a:pt x="2585" y="907"/>
                    <a:pt x="2842" y="948"/>
                    <a:pt x="3086" y="975"/>
                  </a:cubicBezTo>
                  <a:cubicBezTo>
                    <a:pt x="3100" y="978"/>
                    <a:pt x="3115" y="980"/>
                    <a:pt x="3129" y="980"/>
                  </a:cubicBezTo>
                  <a:cubicBezTo>
                    <a:pt x="3168" y="980"/>
                    <a:pt x="3205" y="968"/>
                    <a:pt x="3235" y="948"/>
                  </a:cubicBezTo>
                  <a:cubicBezTo>
                    <a:pt x="3275" y="921"/>
                    <a:pt x="3302" y="867"/>
                    <a:pt x="3316" y="826"/>
                  </a:cubicBezTo>
                  <a:cubicBezTo>
                    <a:pt x="3329" y="718"/>
                    <a:pt x="3262" y="623"/>
                    <a:pt x="3167" y="596"/>
                  </a:cubicBezTo>
                  <a:cubicBezTo>
                    <a:pt x="2910" y="542"/>
                    <a:pt x="2653" y="515"/>
                    <a:pt x="2409" y="474"/>
                  </a:cubicBezTo>
                  <a:cubicBezTo>
                    <a:pt x="2179" y="434"/>
                    <a:pt x="1922" y="379"/>
                    <a:pt x="1665" y="339"/>
                  </a:cubicBezTo>
                  <a:cubicBezTo>
                    <a:pt x="1421" y="285"/>
                    <a:pt x="1178" y="231"/>
                    <a:pt x="921" y="176"/>
                  </a:cubicBezTo>
                  <a:cubicBezTo>
                    <a:pt x="677" y="122"/>
                    <a:pt x="434" y="68"/>
                    <a:pt x="190" y="1"/>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7" name="Google Shape;927;p36"/>
            <p:cNvSpPr/>
            <p:nvPr/>
          </p:nvSpPr>
          <p:spPr>
            <a:xfrm>
              <a:off x="7359914" y="3651670"/>
              <a:ext cx="184486" cy="53812"/>
            </a:xfrm>
            <a:custGeom>
              <a:avLst/>
              <a:gdLst/>
              <a:ahLst/>
              <a:cxnLst/>
              <a:rect l="l" t="t" r="r" b="b"/>
              <a:pathLst>
                <a:path w="2369" h="691" extrusionOk="0">
                  <a:moveTo>
                    <a:pt x="68" y="1"/>
                  </a:moveTo>
                  <a:cubicBezTo>
                    <a:pt x="41" y="1"/>
                    <a:pt x="14" y="14"/>
                    <a:pt x="0" y="55"/>
                  </a:cubicBezTo>
                  <a:cubicBezTo>
                    <a:pt x="0" y="82"/>
                    <a:pt x="14" y="122"/>
                    <a:pt x="55" y="122"/>
                  </a:cubicBezTo>
                  <a:cubicBezTo>
                    <a:pt x="230" y="163"/>
                    <a:pt x="420" y="204"/>
                    <a:pt x="596" y="244"/>
                  </a:cubicBezTo>
                  <a:cubicBezTo>
                    <a:pt x="772" y="298"/>
                    <a:pt x="948" y="339"/>
                    <a:pt x="1137" y="393"/>
                  </a:cubicBezTo>
                  <a:cubicBezTo>
                    <a:pt x="1313" y="434"/>
                    <a:pt x="1489" y="488"/>
                    <a:pt x="1665" y="528"/>
                  </a:cubicBezTo>
                  <a:cubicBezTo>
                    <a:pt x="1841" y="582"/>
                    <a:pt x="2017" y="637"/>
                    <a:pt x="2206" y="691"/>
                  </a:cubicBezTo>
                  <a:cubicBezTo>
                    <a:pt x="2233" y="691"/>
                    <a:pt x="2274" y="691"/>
                    <a:pt x="2301" y="664"/>
                  </a:cubicBezTo>
                  <a:cubicBezTo>
                    <a:pt x="2328" y="650"/>
                    <a:pt x="2355" y="623"/>
                    <a:pt x="2355" y="582"/>
                  </a:cubicBezTo>
                  <a:cubicBezTo>
                    <a:pt x="2368" y="515"/>
                    <a:pt x="2328" y="434"/>
                    <a:pt x="2247" y="420"/>
                  </a:cubicBezTo>
                  <a:cubicBezTo>
                    <a:pt x="2071" y="393"/>
                    <a:pt x="1895" y="366"/>
                    <a:pt x="1705" y="325"/>
                  </a:cubicBezTo>
                  <a:cubicBezTo>
                    <a:pt x="1529" y="298"/>
                    <a:pt x="1340" y="258"/>
                    <a:pt x="1164" y="217"/>
                  </a:cubicBezTo>
                  <a:cubicBezTo>
                    <a:pt x="988" y="177"/>
                    <a:pt x="812" y="136"/>
                    <a:pt x="623" y="95"/>
                  </a:cubicBezTo>
                  <a:cubicBezTo>
                    <a:pt x="447" y="55"/>
                    <a:pt x="258" y="28"/>
                    <a:pt x="82" y="1"/>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8" name="Google Shape;928;p36"/>
            <p:cNvSpPr/>
            <p:nvPr/>
          </p:nvSpPr>
          <p:spPr>
            <a:xfrm>
              <a:off x="5980588" y="3218606"/>
              <a:ext cx="287514" cy="99602"/>
            </a:xfrm>
            <a:custGeom>
              <a:avLst/>
              <a:gdLst/>
              <a:ahLst/>
              <a:cxnLst/>
              <a:rect l="l" t="t" r="r" b="b"/>
              <a:pathLst>
                <a:path w="3692" h="1279" extrusionOk="0">
                  <a:moveTo>
                    <a:pt x="108" y="0"/>
                  </a:moveTo>
                  <a:cubicBezTo>
                    <a:pt x="68" y="0"/>
                    <a:pt x="41" y="14"/>
                    <a:pt x="27" y="41"/>
                  </a:cubicBezTo>
                  <a:cubicBezTo>
                    <a:pt x="0" y="82"/>
                    <a:pt x="27" y="136"/>
                    <a:pt x="68" y="163"/>
                  </a:cubicBezTo>
                  <a:cubicBezTo>
                    <a:pt x="596" y="406"/>
                    <a:pt x="1137" y="609"/>
                    <a:pt x="1692" y="799"/>
                  </a:cubicBezTo>
                  <a:cubicBezTo>
                    <a:pt x="1976" y="893"/>
                    <a:pt x="2260" y="975"/>
                    <a:pt x="2558" y="1056"/>
                  </a:cubicBezTo>
                  <a:cubicBezTo>
                    <a:pt x="2842" y="1137"/>
                    <a:pt x="3126" y="1218"/>
                    <a:pt x="3424" y="1272"/>
                  </a:cubicBezTo>
                  <a:cubicBezTo>
                    <a:pt x="3440" y="1276"/>
                    <a:pt x="3455" y="1278"/>
                    <a:pt x="3469" y="1278"/>
                  </a:cubicBezTo>
                  <a:cubicBezTo>
                    <a:pt x="3649" y="1278"/>
                    <a:pt x="3692" y="984"/>
                    <a:pt x="3491" y="934"/>
                  </a:cubicBezTo>
                  <a:cubicBezTo>
                    <a:pt x="3288" y="893"/>
                    <a:pt x="3072" y="853"/>
                    <a:pt x="2869" y="826"/>
                  </a:cubicBezTo>
                  <a:cubicBezTo>
                    <a:pt x="2666" y="785"/>
                    <a:pt x="2436" y="731"/>
                    <a:pt x="2219" y="677"/>
                  </a:cubicBezTo>
                  <a:cubicBezTo>
                    <a:pt x="1786" y="582"/>
                    <a:pt x="1353" y="460"/>
                    <a:pt x="934" y="312"/>
                  </a:cubicBezTo>
                  <a:lnTo>
                    <a:pt x="947" y="312"/>
                  </a:lnTo>
                  <a:cubicBezTo>
                    <a:pt x="677" y="230"/>
                    <a:pt x="406" y="122"/>
                    <a:pt x="149" y="0"/>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29" name="Google Shape;929;p36"/>
            <p:cNvSpPr/>
            <p:nvPr/>
          </p:nvSpPr>
          <p:spPr>
            <a:xfrm>
              <a:off x="6501106" y="3366101"/>
              <a:ext cx="421304" cy="134179"/>
            </a:xfrm>
            <a:custGeom>
              <a:avLst/>
              <a:gdLst/>
              <a:ahLst/>
              <a:cxnLst/>
              <a:rect l="l" t="t" r="r" b="b"/>
              <a:pathLst>
                <a:path w="5410" h="1723" extrusionOk="0">
                  <a:moveTo>
                    <a:pt x="109" y="1"/>
                  </a:moveTo>
                  <a:cubicBezTo>
                    <a:pt x="55" y="1"/>
                    <a:pt x="14" y="28"/>
                    <a:pt x="14" y="82"/>
                  </a:cubicBezTo>
                  <a:cubicBezTo>
                    <a:pt x="1" y="136"/>
                    <a:pt x="41" y="177"/>
                    <a:pt x="82" y="190"/>
                  </a:cubicBezTo>
                  <a:cubicBezTo>
                    <a:pt x="501" y="312"/>
                    <a:pt x="921" y="447"/>
                    <a:pt x="1340" y="583"/>
                  </a:cubicBezTo>
                  <a:cubicBezTo>
                    <a:pt x="1760" y="718"/>
                    <a:pt x="2179" y="840"/>
                    <a:pt x="2585" y="975"/>
                  </a:cubicBezTo>
                  <a:cubicBezTo>
                    <a:pt x="3004" y="1097"/>
                    <a:pt x="3424" y="1232"/>
                    <a:pt x="3843" y="1367"/>
                  </a:cubicBezTo>
                  <a:cubicBezTo>
                    <a:pt x="4060" y="1435"/>
                    <a:pt x="4276" y="1503"/>
                    <a:pt x="4493" y="1557"/>
                  </a:cubicBezTo>
                  <a:cubicBezTo>
                    <a:pt x="4696" y="1624"/>
                    <a:pt x="4926" y="1679"/>
                    <a:pt x="5142" y="1719"/>
                  </a:cubicBezTo>
                  <a:cubicBezTo>
                    <a:pt x="5154" y="1721"/>
                    <a:pt x="5166" y="1722"/>
                    <a:pt x="5178" y="1722"/>
                  </a:cubicBezTo>
                  <a:cubicBezTo>
                    <a:pt x="5310" y="1722"/>
                    <a:pt x="5410" y="1586"/>
                    <a:pt x="5372" y="1462"/>
                  </a:cubicBezTo>
                  <a:cubicBezTo>
                    <a:pt x="5345" y="1408"/>
                    <a:pt x="5318" y="1367"/>
                    <a:pt x="5264" y="1340"/>
                  </a:cubicBezTo>
                  <a:cubicBezTo>
                    <a:pt x="5061" y="1259"/>
                    <a:pt x="4845" y="1205"/>
                    <a:pt x="4642" y="1151"/>
                  </a:cubicBezTo>
                  <a:cubicBezTo>
                    <a:pt x="4425" y="1097"/>
                    <a:pt x="4209" y="1043"/>
                    <a:pt x="3979" y="988"/>
                  </a:cubicBezTo>
                  <a:cubicBezTo>
                    <a:pt x="3762" y="934"/>
                    <a:pt x="3546" y="880"/>
                    <a:pt x="3329" y="826"/>
                  </a:cubicBezTo>
                  <a:cubicBezTo>
                    <a:pt x="3113" y="772"/>
                    <a:pt x="2896" y="731"/>
                    <a:pt x="2680" y="664"/>
                  </a:cubicBezTo>
                  <a:cubicBezTo>
                    <a:pt x="2260" y="555"/>
                    <a:pt x="1841" y="447"/>
                    <a:pt x="1421" y="339"/>
                  </a:cubicBezTo>
                  <a:cubicBezTo>
                    <a:pt x="1002" y="231"/>
                    <a:pt x="555" y="122"/>
                    <a:pt x="122" y="1"/>
                  </a:cubicBezTo>
                  <a:close/>
                </a:path>
              </a:pathLst>
            </a:custGeom>
            <a:solidFill>
              <a:srgbClr val="92423E"/>
            </a:solidFill>
            <a:ln>
              <a:noFill/>
            </a:ln>
          </p:spPr>
          <p:txBody>
            <a:bodyPr spcFirstLastPara="1" wrap="square" lIns="91425" tIns="91425" rIns="91425" bIns="91425" anchor="ctr" anchorCtr="0">
              <a:noAutofit/>
            </a:bodyPr>
            <a:lstStyle/>
            <a:p>
              <a:endParaRPr/>
            </a:p>
          </p:txBody>
        </p:sp>
        <p:sp>
          <p:nvSpPr>
            <p:cNvPr id="930" name="Google Shape;930;p36"/>
            <p:cNvSpPr/>
            <p:nvPr/>
          </p:nvSpPr>
          <p:spPr>
            <a:xfrm>
              <a:off x="6150200" y="3326307"/>
              <a:ext cx="221788" cy="186589"/>
            </a:xfrm>
            <a:custGeom>
              <a:avLst/>
              <a:gdLst/>
              <a:ahLst/>
              <a:cxnLst/>
              <a:rect l="l" t="t" r="r" b="b"/>
              <a:pathLst>
                <a:path w="2848" h="2396" extrusionOk="0">
                  <a:moveTo>
                    <a:pt x="1328" y="1"/>
                  </a:moveTo>
                  <a:cubicBezTo>
                    <a:pt x="806" y="1"/>
                    <a:pt x="290" y="332"/>
                    <a:pt x="150" y="931"/>
                  </a:cubicBezTo>
                  <a:cubicBezTo>
                    <a:pt x="1" y="1581"/>
                    <a:pt x="407" y="2217"/>
                    <a:pt x="1056" y="2365"/>
                  </a:cubicBezTo>
                  <a:cubicBezTo>
                    <a:pt x="1149" y="2386"/>
                    <a:pt x="1239" y="2396"/>
                    <a:pt x="1327" y="2396"/>
                  </a:cubicBezTo>
                  <a:cubicBezTo>
                    <a:pt x="2229" y="2396"/>
                    <a:pt x="2847" y="1380"/>
                    <a:pt x="2342" y="566"/>
                  </a:cubicBezTo>
                  <a:cubicBezTo>
                    <a:pt x="2100" y="181"/>
                    <a:pt x="1713" y="1"/>
                    <a:pt x="1328" y="1"/>
                  </a:cubicBezTo>
                  <a:close/>
                </a:path>
              </a:pathLst>
            </a:custGeom>
            <a:solidFill>
              <a:srgbClr val="D89500"/>
            </a:solidFill>
            <a:ln>
              <a:noFill/>
            </a:ln>
          </p:spPr>
          <p:txBody>
            <a:bodyPr spcFirstLastPara="1" wrap="square" lIns="91425" tIns="91425" rIns="91425" bIns="91425" anchor="ctr" anchorCtr="0">
              <a:noAutofit/>
            </a:bodyPr>
            <a:lstStyle/>
            <a:p>
              <a:endParaRPr/>
            </a:p>
          </p:txBody>
        </p:sp>
        <p:sp>
          <p:nvSpPr>
            <p:cNvPr id="931" name="Google Shape;931;p36"/>
            <p:cNvSpPr/>
            <p:nvPr/>
          </p:nvSpPr>
          <p:spPr>
            <a:xfrm>
              <a:off x="6045926" y="3737333"/>
              <a:ext cx="221399" cy="186822"/>
            </a:xfrm>
            <a:custGeom>
              <a:avLst/>
              <a:gdLst/>
              <a:ahLst/>
              <a:cxnLst/>
              <a:rect l="l" t="t" r="r" b="b"/>
              <a:pathLst>
                <a:path w="2843" h="2399" extrusionOk="0">
                  <a:moveTo>
                    <a:pt x="1315" y="0"/>
                  </a:moveTo>
                  <a:cubicBezTo>
                    <a:pt x="795" y="0"/>
                    <a:pt x="281" y="331"/>
                    <a:pt x="149" y="930"/>
                  </a:cubicBezTo>
                  <a:cubicBezTo>
                    <a:pt x="0" y="1580"/>
                    <a:pt x="406" y="2216"/>
                    <a:pt x="1042" y="2365"/>
                  </a:cubicBezTo>
                  <a:cubicBezTo>
                    <a:pt x="1139" y="2387"/>
                    <a:pt x="1234" y="2398"/>
                    <a:pt x="1327" y="2398"/>
                  </a:cubicBezTo>
                  <a:cubicBezTo>
                    <a:pt x="2223" y="2398"/>
                    <a:pt x="2843" y="1387"/>
                    <a:pt x="2328" y="565"/>
                  </a:cubicBezTo>
                  <a:cubicBezTo>
                    <a:pt x="2086" y="180"/>
                    <a:pt x="1699" y="0"/>
                    <a:pt x="1315" y="0"/>
                  </a:cubicBezTo>
                  <a:close/>
                </a:path>
              </a:pathLst>
            </a:custGeom>
            <a:solidFill>
              <a:srgbClr val="D89500"/>
            </a:solidFill>
            <a:ln>
              <a:noFill/>
            </a:ln>
          </p:spPr>
          <p:txBody>
            <a:bodyPr spcFirstLastPara="1" wrap="square" lIns="91425" tIns="91425" rIns="91425" bIns="91425" anchor="ctr" anchorCtr="0">
              <a:noAutofit/>
            </a:bodyPr>
            <a:lstStyle/>
            <a:p>
              <a:endParaRPr/>
            </a:p>
          </p:txBody>
        </p:sp>
        <p:sp>
          <p:nvSpPr>
            <p:cNvPr id="932" name="Google Shape;932;p36"/>
            <p:cNvSpPr/>
            <p:nvPr/>
          </p:nvSpPr>
          <p:spPr>
            <a:xfrm>
              <a:off x="7640187" y="3718332"/>
              <a:ext cx="221476" cy="186822"/>
            </a:xfrm>
            <a:custGeom>
              <a:avLst/>
              <a:gdLst/>
              <a:ahLst/>
              <a:cxnLst/>
              <a:rect l="l" t="t" r="r" b="b"/>
              <a:pathLst>
                <a:path w="2844" h="2399" extrusionOk="0">
                  <a:moveTo>
                    <a:pt x="1315" y="0"/>
                  </a:moveTo>
                  <a:cubicBezTo>
                    <a:pt x="795" y="0"/>
                    <a:pt x="282" y="331"/>
                    <a:pt x="150" y="931"/>
                  </a:cubicBezTo>
                  <a:cubicBezTo>
                    <a:pt x="1" y="1580"/>
                    <a:pt x="407" y="2216"/>
                    <a:pt x="1043" y="2365"/>
                  </a:cubicBezTo>
                  <a:cubicBezTo>
                    <a:pt x="1140" y="2388"/>
                    <a:pt x="1235" y="2398"/>
                    <a:pt x="1327" y="2398"/>
                  </a:cubicBezTo>
                  <a:cubicBezTo>
                    <a:pt x="2224" y="2398"/>
                    <a:pt x="2843" y="1387"/>
                    <a:pt x="2328" y="565"/>
                  </a:cubicBezTo>
                  <a:cubicBezTo>
                    <a:pt x="2087" y="180"/>
                    <a:pt x="1699" y="0"/>
                    <a:pt x="1315" y="0"/>
                  </a:cubicBezTo>
                  <a:close/>
                </a:path>
              </a:pathLst>
            </a:custGeom>
            <a:solidFill>
              <a:srgbClr val="D89500"/>
            </a:solidFill>
            <a:ln>
              <a:noFill/>
            </a:ln>
          </p:spPr>
          <p:txBody>
            <a:bodyPr spcFirstLastPara="1" wrap="square" lIns="91425" tIns="91425" rIns="91425" bIns="91425" anchor="ctr" anchorCtr="0">
              <a:noAutofit/>
            </a:bodyPr>
            <a:lstStyle/>
            <a:p>
              <a:endParaRPr/>
            </a:p>
          </p:txBody>
        </p:sp>
        <p:sp>
          <p:nvSpPr>
            <p:cNvPr id="933" name="Google Shape;933;p36"/>
            <p:cNvSpPr/>
            <p:nvPr/>
          </p:nvSpPr>
          <p:spPr>
            <a:xfrm>
              <a:off x="7534822" y="4129592"/>
              <a:ext cx="221476" cy="186511"/>
            </a:xfrm>
            <a:custGeom>
              <a:avLst/>
              <a:gdLst/>
              <a:ahLst/>
              <a:cxnLst/>
              <a:rect l="l" t="t" r="r" b="b"/>
              <a:pathLst>
                <a:path w="2844" h="2395" extrusionOk="0">
                  <a:moveTo>
                    <a:pt x="1325" y="1"/>
                  </a:moveTo>
                  <a:cubicBezTo>
                    <a:pt x="805" y="1"/>
                    <a:pt x="290" y="333"/>
                    <a:pt x="149" y="927"/>
                  </a:cubicBezTo>
                  <a:cubicBezTo>
                    <a:pt x="1" y="1576"/>
                    <a:pt x="407" y="2226"/>
                    <a:pt x="1056" y="2361"/>
                  </a:cubicBezTo>
                  <a:cubicBezTo>
                    <a:pt x="1152" y="2384"/>
                    <a:pt x="1246" y="2395"/>
                    <a:pt x="1337" y="2395"/>
                  </a:cubicBezTo>
                  <a:cubicBezTo>
                    <a:pt x="2224" y="2395"/>
                    <a:pt x="2843" y="1383"/>
                    <a:pt x="2328" y="562"/>
                  </a:cubicBezTo>
                  <a:cubicBezTo>
                    <a:pt x="2088" y="179"/>
                    <a:pt x="1705" y="1"/>
                    <a:pt x="1325" y="1"/>
                  </a:cubicBezTo>
                  <a:close/>
                </a:path>
              </a:pathLst>
            </a:custGeom>
            <a:solidFill>
              <a:srgbClr val="D89500"/>
            </a:solidFill>
            <a:ln>
              <a:noFill/>
            </a:ln>
          </p:spPr>
          <p:txBody>
            <a:bodyPr spcFirstLastPara="1" wrap="square" lIns="91425" tIns="91425" rIns="91425" bIns="91425" anchor="ctr" anchorCtr="0">
              <a:noAutofit/>
            </a:bodyPr>
            <a:lstStyle/>
            <a:p>
              <a:endParaRPr/>
            </a:p>
          </p:txBody>
        </p:sp>
      </p:grpSp>
      <p:sp>
        <p:nvSpPr>
          <p:cNvPr id="934" name="Google Shape;934;p36"/>
          <p:cNvSpPr/>
          <p:nvPr/>
        </p:nvSpPr>
        <p:spPr>
          <a:xfrm>
            <a:off x="8566306" y="601967"/>
            <a:ext cx="1427086" cy="708636"/>
          </a:xfrm>
          <a:custGeom>
            <a:avLst/>
            <a:gdLst/>
            <a:ahLst/>
            <a:cxn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chemeClr val="lt1"/>
          </a:solidFill>
          <a:ln>
            <a:noFill/>
          </a:ln>
        </p:spPr>
        <p:txBody>
          <a:bodyPr spcFirstLastPara="1" wrap="square" lIns="121705" tIns="121705" rIns="121705" bIns="121705" anchor="ctr" anchorCtr="0">
            <a:noAutofit/>
          </a:bodyPr>
          <a:lstStyle/>
          <a:p>
            <a:endParaRPr/>
          </a:p>
        </p:txBody>
      </p:sp>
      <p:grpSp>
        <p:nvGrpSpPr>
          <p:cNvPr id="935" name="Google Shape;935;p36"/>
          <p:cNvGrpSpPr/>
          <p:nvPr/>
        </p:nvGrpSpPr>
        <p:grpSpPr>
          <a:xfrm>
            <a:off x="1881517" y="909268"/>
            <a:ext cx="1305143" cy="712529"/>
            <a:chOff x="816462" y="899275"/>
            <a:chExt cx="981285" cy="534397"/>
          </a:xfrm>
        </p:grpSpPr>
        <p:sp>
          <p:nvSpPr>
            <p:cNvPr id="936" name="Google Shape;936;p36"/>
            <p:cNvSpPr/>
            <p:nvPr/>
          </p:nvSpPr>
          <p:spPr>
            <a:xfrm>
              <a:off x="816462" y="899275"/>
              <a:ext cx="981285" cy="534397"/>
            </a:xfrm>
            <a:custGeom>
              <a:avLst/>
              <a:gdLst/>
              <a:ahLst/>
              <a:cxn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91425" tIns="91425" rIns="91425" bIns="91425" anchor="ctr" anchorCtr="0">
              <a:noAutofit/>
            </a:bodyPr>
            <a:lstStyle/>
            <a:p>
              <a:endParaRPr/>
            </a:p>
          </p:txBody>
        </p:sp>
        <p:sp>
          <p:nvSpPr>
            <p:cNvPr id="937" name="Google Shape;937;p36"/>
            <p:cNvSpPr/>
            <p:nvPr/>
          </p:nvSpPr>
          <p:spPr>
            <a:xfrm>
              <a:off x="875325" y="950512"/>
              <a:ext cx="870400" cy="432492"/>
            </a:xfrm>
            <a:custGeom>
              <a:avLst/>
              <a:gdLst/>
              <a:ahLst/>
              <a:cxn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FA7B2-E15E-42CE-A131-A2F3DF2FFA9C}"/>
              </a:ext>
            </a:extLst>
          </p:cNvPr>
          <p:cNvSpPr>
            <a:spLocks noGrp="1"/>
          </p:cNvSpPr>
          <p:nvPr>
            <p:ph type="title"/>
          </p:nvPr>
        </p:nvSpPr>
        <p:spPr>
          <a:xfrm>
            <a:off x="2448527" y="2362200"/>
            <a:ext cx="7264783" cy="1656400"/>
          </a:xfrm>
        </p:spPr>
        <p:txBody>
          <a:bodyPr/>
          <a:lstStyle/>
          <a:p>
            <a:r>
              <a:rPr lang="en-US" sz="8000">
                <a:latin typeface="+mj-lt"/>
              </a:rPr>
              <a:t>Kể thêm những điểm đặc biệt của một số loài vật em biết.</a:t>
            </a:r>
          </a:p>
        </p:txBody>
      </p:sp>
    </p:spTree>
    <p:extLst>
      <p:ext uri="{BB962C8B-B14F-4D97-AF65-F5344CB8AC3E}">
        <p14:creationId xmlns:p14="http://schemas.microsoft.com/office/powerpoint/2010/main" val="2238721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pic>
        <p:nvPicPr>
          <p:cNvPr id="3" name="Picture 2">
            <a:extLst>
              <a:ext uri="{FF2B5EF4-FFF2-40B4-BE49-F238E27FC236}">
                <a16:creationId xmlns:a16="http://schemas.microsoft.com/office/drawing/2014/main" id="{4EC0AF1B-86D2-4D90-B58D-2DF89FB3F74D}"/>
              </a:ext>
            </a:extLst>
          </p:cNvPr>
          <p:cNvPicPr>
            <a:picLocks noChangeAspect="1"/>
          </p:cNvPicPr>
          <p:nvPr/>
        </p:nvPicPr>
        <p:blipFill>
          <a:blip r:embed="rId3"/>
          <a:stretch>
            <a:fillRect/>
          </a:stretch>
        </p:blipFill>
        <p:spPr>
          <a:xfrm>
            <a:off x="0" y="10152"/>
            <a:ext cx="12161838" cy="6837695"/>
          </a:xfrm>
          <a:prstGeom prst="rect">
            <a:avLst/>
          </a:prstGeom>
        </p:spPr>
      </p:pic>
      <p:sp>
        <p:nvSpPr>
          <p:cNvPr id="1446" name="Google Shape;1446;p45"/>
          <p:cNvSpPr/>
          <p:nvPr/>
        </p:nvSpPr>
        <p:spPr>
          <a:xfrm>
            <a:off x="2111231" y="917334"/>
            <a:ext cx="8122509" cy="4772941"/>
          </a:xfrm>
          <a:custGeom>
            <a:avLst/>
            <a:gdLst/>
            <a:ahLst/>
            <a:cxn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FFFFFF">
              <a:alpha val="34640"/>
            </a:srgbClr>
          </a:solidFill>
          <a:ln>
            <a:noFill/>
          </a:ln>
        </p:spPr>
        <p:txBody>
          <a:bodyPr spcFirstLastPara="1" wrap="square" lIns="121705" tIns="121705" rIns="121705" bIns="121705" anchor="ctr" anchorCtr="0">
            <a:noAutofit/>
          </a:bodyPr>
          <a:lstStyle/>
          <a:p>
            <a:endParaRPr/>
          </a:p>
        </p:txBody>
      </p:sp>
      <p:sp>
        <p:nvSpPr>
          <p:cNvPr id="1447" name="Google Shape;1447;p45"/>
          <p:cNvSpPr/>
          <p:nvPr/>
        </p:nvSpPr>
        <p:spPr>
          <a:xfrm>
            <a:off x="8716197" y="713334"/>
            <a:ext cx="1427086" cy="708636"/>
          </a:xfrm>
          <a:custGeom>
            <a:avLst/>
            <a:gdLst/>
            <a:ahLst/>
            <a:cxn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chemeClr val="lt1"/>
          </a:solidFill>
          <a:ln>
            <a:noFill/>
          </a:ln>
        </p:spPr>
        <p:txBody>
          <a:bodyPr spcFirstLastPara="1" wrap="square" lIns="121705" tIns="121705" rIns="121705" bIns="121705" anchor="ctr" anchorCtr="0">
            <a:noAutofit/>
          </a:bodyPr>
          <a:lstStyle/>
          <a:p>
            <a:endParaRPr/>
          </a:p>
        </p:txBody>
      </p:sp>
      <p:sp>
        <p:nvSpPr>
          <p:cNvPr id="1448" name="Google Shape;1448;p45"/>
          <p:cNvSpPr txBox="1">
            <a:spLocks noGrp="1"/>
          </p:cNvSpPr>
          <p:nvPr>
            <p:ph type="title"/>
          </p:nvPr>
        </p:nvSpPr>
        <p:spPr>
          <a:xfrm>
            <a:off x="2661610" y="1323054"/>
            <a:ext cx="6876147" cy="3372400"/>
          </a:xfrm>
          <a:prstGeom prst="rect">
            <a:avLst/>
          </a:prstGeom>
        </p:spPr>
        <p:txBody>
          <a:bodyPr spcFirstLastPara="1" wrap="square" lIns="121705" tIns="121705" rIns="121705" bIns="121705" anchor="ctr" anchorCtr="0">
            <a:noAutofit/>
          </a:bodyPr>
          <a:lstStyle/>
          <a:p>
            <a:pPr algn="ctr"/>
            <a:r>
              <a:rPr lang="en" b="1">
                <a:latin typeface="Arial-Rounded" pitchFamily="34" charset="0"/>
                <a:ea typeface="Arial-Rounded" pitchFamily="34" charset="0"/>
                <a:cs typeface="Arial-Rounded" pitchFamily="34" charset="0"/>
              </a:rPr>
              <a:t>Dặn dò</a:t>
            </a:r>
            <a:endParaRPr b="1">
              <a:latin typeface="Arial-Rounded" pitchFamily="34" charset="0"/>
              <a:ea typeface="Arial-Rounded" pitchFamily="34" charset="0"/>
              <a:cs typeface="Arial-Rounded" pitchFamily="34" charset="0"/>
            </a:endParaRPr>
          </a:p>
        </p:txBody>
      </p:sp>
      <p:sp>
        <p:nvSpPr>
          <p:cNvPr id="1477" name="Google Shape;1477;p45"/>
          <p:cNvSpPr/>
          <p:nvPr/>
        </p:nvSpPr>
        <p:spPr>
          <a:xfrm>
            <a:off x="1492509" y="1337998"/>
            <a:ext cx="129" cy="129"/>
          </a:xfrm>
          <a:custGeom>
            <a:avLst/>
            <a:gdLst/>
            <a:ahLst/>
            <a:cxnLst/>
            <a:rect l="l" t="t" r="r" b="b"/>
            <a:pathLst>
              <a:path w="1" h="1" extrusionOk="0">
                <a:moveTo>
                  <a:pt x="0" y="1"/>
                </a:moveTo>
                <a:close/>
              </a:path>
            </a:pathLst>
          </a:custGeom>
          <a:solidFill>
            <a:srgbClr val="E56500"/>
          </a:solidFill>
          <a:ln>
            <a:noFill/>
          </a:ln>
        </p:spPr>
        <p:txBody>
          <a:bodyPr spcFirstLastPara="1" wrap="square" lIns="121705" tIns="121705" rIns="121705" bIns="121705" anchor="ctr" anchorCtr="0">
            <a:noAutofit/>
          </a:bodyPr>
          <a:lstStyle/>
          <a:p>
            <a:endParaRPr/>
          </a:p>
        </p:txBody>
      </p:sp>
      <p:sp>
        <p:nvSpPr>
          <p:cNvPr id="1478" name="Google Shape;1478;p45"/>
          <p:cNvSpPr/>
          <p:nvPr/>
        </p:nvSpPr>
        <p:spPr>
          <a:xfrm>
            <a:off x="1243585" y="666928"/>
            <a:ext cx="129" cy="129"/>
          </a:xfrm>
          <a:custGeom>
            <a:avLst/>
            <a:gdLst/>
            <a:ahLst/>
            <a:cxnLst/>
            <a:rect l="l" t="t" r="r" b="b"/>
            <a:pathLst>
              <a:path w="1" h="1" extrusionOk="0">
                <a:moveTo>
                  <a:pt x="0" y="0"/>
                </a:moveTo>
                <a:close/>
              </a:path>
            </a:pathLst>
          </a:custGeom>
          <a:solidFill>
            <a:srgbClr val="E56500"/>
          </a:solidFill>
          <a:ln>
            <a:noFill/>
          </a:ln>
        </p:spPr>
        <p:txBody>
          <a:bodyPr spcFirstLastPara="1" wrap="square" lIns="121705" tIns="121705" rIns="121705" bIns="121705" anchor="ctr" anchorCtr="0">
            <a:noAutofit/>
          </a:bodyPr>
          <a:lstStyle/>
          <a:p>
            <a:endParaRPr/>
          </a:p>
        </p:txBody>
      </p:sp>
      <p:grpSp>
        <p:nvGrpSpPr>
          <p:cNvPr id="1479" name="Google Shape;1479;p45"/>
          <p:cNvGrpSpPr/>
          <p:nvPr/>
        </p:nvGrpSpPr>
        <p:grpSpPr>
          <a:xfrm>
            <a:off x="-178019" y="413056"/>
            <a:ext cx="2258259" cy="2456536"/>
            <a:chOff x="-192928" y="533516"/>
            <a:chExt cx="1511255" cy="1719140"/>
          </a:xfrm>
        </p:grpSpPr>
        <p:sp>
          <p:nvSpPr>
            <p:cNvPr id="1480" name="Google Shape;1480;p45"/>
            <p:cNvSpPr/>
            <p:nvPr/>
          </p:nvSpPr>
          <p:spPr>
            <a:xfrm rot="940192">
              <a:off x="158530" y="647164"/>
              <a:ext cx="1011649" cy="1236210"/>
            </a:xfrm>
            <a:custGeom>
              <a:avLst/>
              <a:gdLst/>
              <a:ahLst/>
              <a:cxnLst/>
              <a:rect l="l" t="t" r="r" b="b"/>
              <a:pathLst>
                <a:path w="13916" h="17005" extrusionOk="0">
                  <a:moveTo>
                    <a:pt x="11917" y="0"/>
                  </a:moveTo>
                  <a:cubicBezTo>
                    <a:pt x="11813" y="0"/>
                    <a:pt x="11735" y="26"/>
                    <a:pt x="11657" y="78"/>
                  </a:cubicBezTo>
                  <a:cubicBezTo>
                    <a:pt x="11579" y="156"/>
                    <a:pt x="11501" y="208"/>
                    <a:pt x="11423" y="286"/>
                  </a:cubicBezTo>
                  <a:cubicBezTo>
                    <a:pt x="11008" y="545"/>
                    <a:pt x="10567" y="805"/>
                    <a:pt x="10099" y="987"/>
                  </a:cubicBezTo>
                  <a:cubicBezTo>
                    <a:pt x="9243" y="1298"/>
                    <a:pt x="8334" y="1506"/>
                    <a:pt x="7425" y="1662"/>
                  </a:cubicBezTo>
                  <a:lnTo>
                    <a:pt x="7114" y="1714"/>
                  </a:lnTo>
                  <a:cubicBezTo>
                    <a:pt x="6802" y="1766"/>
                    <a:pt x="6491" y="1843"/>
                    <a:pt x="6179" y="1895"/>
                  </a:cubicBezTo>
                  <a:cubicBezTo>
                    <a:pt x="5868" y="1973"/>
                    <a:pt x="5478" y="2051"/>
                    <a:pt x="5141" y="2155"/>
                  </a:cubicBezTo>
                  <a:cubicBezTo>
                    <a:pt x="3687" y="2570"/>
                    <a:pt x="2623" y="3141"/>
                    <a:pt x="1844" y="3894"/>
                  </a:cubicBezTo>
                  <a:cubicBezTo>
                    <a:pt x="1428" y="4336"/>
                    <a:pt x="1065" y="4803"/>
                    <a:pt x="831" y="5348"/>
                  </a:cubicBezTo>
                  <a:cubicBezTo>
                    <a:pt x="520" y="5945"/>
                    <a:pt x="312" y="6594"/>
                    <a:pt x="208" y="7269"/>
                  </a:cubicBezTo>
                  <a:cubicBezTo>
                    <a:pt x="130" y="7633"/>
                    <a:pt x="79" y="8022"/>
                    <a:pt x="53" y="8437"/>
                  </a:cubicBezTo>
                  <a:cubicBezTo>
                    <a:pt x="1" y="8905"/>
                    <a:pt x="1" y="9372"/>
                    <a:pt x="53" y="9839"/>
                  </a:cubicBezTo>
                  <a:cubicBezTo>
                    <a:pt x="79" y="10333"/>
                    <a:pt x="156" y="10826"/>
                    <a:pt x="234" y="11293"/>
                  </a:cubicBezTo>
                  <a:lnTo>
                    <a:pt x="338" y="11942"/>
                  </a:lnTo>
                  <a:cubicBezTo>
                    <a:pt x="390" y="12228"/>
                    <a:pt x="416" y="12487"/>
                    <a:pt x="468" y="12747"/>
                  </a:cubicBezTo>
                  <a:cubicBezTo>
                    <a:pt x="494" y="13033"/>
                    <a:pt x="546" y="13292"/>
                    <a:pt x="572" y="13578"/>
                  </a:cubicBezTo>
                  <a:cubicBezTo>
                    <a:pt x="676" y="14331"/>
                    <a:pt x="676" y="15083"/>
                    <a:pt x="572" y="15836"/>
                  </a:cubicBezTo>
                  <a:cubicBezTo>
                    <a:pt x="546" y="15992"/>
                    <a:pt x="520" y="16174"/>
                    <a:pt x="468" y="16304"/>
                  </a:cubicBezTo>
                  <a:lnTo>
                    <a:pt x="416" y="16330"/>
                  </a:lnTo>
                  <a:cubicBezTo>
                    <a:pt x="338" y="16381"/>
                    <a:pt x="286" y="16459"/>
                    <a:pt x="260" y="16537"/>
                  </a:cubicBezTo>
                  <a:cubicBezTo>
                    <a:pt x="208" y="16641"/>
                    <a:pt x="234" y="16719"/>
                    <a:pt x="286" y="16823"/>
                  </a:cubicBezTo>
                  <a:cubicBezTo>
                    <a:pt x="338" y="16927"/>
                    <a:pt x="468" y="17005"/>
                    <a:pt x="598" y="17005"/>
                  </a:cubicBezTo>
                  <a:cubicBezTo>
                    <a:pt x="650" y="17005"/>
                    <a:pt x="702" y="16979"/>
                    <a:pt x="753" y="16953"/>
                  </a:cubicBezTo>
                  <a:cubicBezTo>
                    <a:pt x="961" y="16849"/>
                    <a:pt x="1169" y="16745"/>
                    <a:pt x="1377" y="16641"/>
                  </a:cubicBezTo>
                  <a:cubicBezTo>
                    <a:pt x="1844" y="16485"/>
                    <a:pt x="2363" y="16356"/>
                    <a:pt x="2856" y="16304"/>
                  </a:cubicBezTo>
                  <a:cubicBezTo>
                    <a:pt x="3324" y="16252"/>
                    <a:pt x="3765" y="16226"/>
                    <a:pt x="4232" y="16226"/>
                  </a:cubicBezTo>
                  <a:cubicBezTo>
                    <a:pt x="4622" y="16226"/>
                    <a:pt x="5011" y="16226"/>
                    <a:pt x="5400" y="16252"/>
                  </a:cubicBezTo>
                  <a:lnTo>
                    <a:pt x="5452" y="16252"/>
                  </a:lnTo>
                  <a:cubicBezTo>
                    <a:pt x="5842" y="16252"/>
                    <a:pt x="6231" y="16278"/>
                    <a:pt x="6595" y="16278"/>
                  </a:cubicBezTo>
                  <a:cubicBezTo>
                    <a:pt x="7114" y="16278"/>
                    <a:pt x="7633" y="16252"/>
                    <a:pt x="8126" y="16200"/>
                  </a:cubicBezTo>
                  <a:cubicBezTo>
                    <a:pt x="8568" y="16148"/>
                    <a:pt x="9009" y="16070"/>
                    <a:pt x="9424" y="15940"/>
                  </a:cubicBezTo>
                  <a:cubicBezTo>
                    <a:pt x="11579" y="15317"/>
                    <a:pt x="13189" y="13578"/>
                    <a:pt x="13682" y="11423"/>
                  </a:cubicBezTo>
                  <a:cubicBezTo>
                    <a:pt x="13864" y="10618"/>
                    <a:pt x="13916" y="9813"/>
                    <a:pt x="13838" y="8983"/>
                  </a:cubicBezTo>
                  <a:cubicBezTo>
                    <a:pt x="13786" y="8567"/>
                    <a:pt x="13734" y="8152"/>
                    <a:pt x="13630" y="7711"/>
                  </a:cubicBezTo>
                  <a:cubicBezTo>
                    <a:pt x="13526" y="7295"/>
                    <a:pt x="13396" y="6854"/>
                    <a:pt x="13241" y="6413"/>
                  </a:cubicBezTo>
                  <a:cubicBezTo>
                    <a:pt x="13137" y="6101"/>
                    <a:pt x="13007" y="5764"/>
                    <a:pt x="12903" y="5426"/>
                  </a:cubicBezTo>
                  <a:cubicBezTo>
                    <a:pt x="12695" y="4933"/>
                    <a:pt x="12514" y="4440"/>
                    <a:pt x="12358" y="3920"/>
                  </a:cubicBezTo>
                  <a:cubicBezTo>
                    <a:pt x="12228" y="3531"/>
                    <a:pt x="12150" y="3116"/>
                    <a:pt x="12098" y="2700"/>
                  </a:cubicBezTo>
                  <a:cubicBezTo>
                    <a:pt x="12020" y="2129"/>
                    <a:pt x="12046" y="1558"/>
                    <a:pt x="12124" y="987"/>
                  </a:cubicBezTo>
                  <a:cubicBezTo>
                    <a:pt x="12176" y="805"/>
                    <a:pt x="12202" y="623"/>
                    <a:pt x="12228" y="442"/>
                  </a:cubicBezTo>
                  <a:cubicBezTo>
                    <a:pt x="12254" y="390"/>
                    <a:pt x="12254" y="312"/>
                    <a:pt x="12228" y="260"/>
                  </a:cubicBezTo>
                  <a:cubicBezTo>
                    <a:pt x="12228" y="182"/>
                    <a:pt x="12150" y="104"/>
                    <a:pt x="12072" y="52"/>
                  </a:cubicBezTo>
                  <a:cubicBezTo>
                    <a:pt x="12020" y="26"/>
                    <a:pt x="11969" y="0"/>
                    <a:pt x="1191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81" name="Google Shape;1481;p45"/>
            <p:cNvSpPr/>
            <p:nvPr/>
          </p:nvSpPr>
          <p:spPr>
            <a:xfrm rot="940192">
              <a:off x="-15354" y="692714"/>
              <a:ext cx="997692" cy="1452192"/>
            </a:xfrm>
            <a:custGeom>
              <a:avLst/>
              <a:gdLst/>
              <a:ahLst/>
              <a:cxnLst/>
              <a:rect l="l" t="t" r="r" b="b"/>
              <a:pathLst>
                <a:path w="13724" h="19976" extrusionOk="0">
                  <a:moveTo>
                    <a:pt x="12945" y="0"/>
                  </a:moveTo>
                  <a:cubicBezTo>
                    <a:pt x="12919" y="0"/>
                    <a:pt x="12867" y="26"/>
                    <a:pt x="12867" y="52"/>
                  </a:cubicBezTo>
                  <a:cubicBezTo>
                    <a:pt x="12322" y="1247"/>
                    <a:pt x="11673" y="2389"/>
                    <a:pt x="10998" y="3505"/>
                  </a:cubicBezTo>
                  <a:cubicBezTo>
                    <a:pt x="10712" y="3946"/>
                    <a:pt x="10452" y="4362"/>
                    <a:pt x="10167" y="4777"/>
                  </a:cubicBezTo>
                  <a:cubicBezTo>
                    <a:pt x="10193" y="4699"/>
                    <a:pt x="10219" y="4621"/>
                    <a:pt x="10219" y="4544"/>
                  </a:cubicBezTo>
                  <a:cubicBezTo>
                    <a:pt x="10297" y="4180"/>
                    <a:pt x="10349" y="3817"/>
                    <a:pt x="10375" y="3453"/>
                  </a:cubicBezTo>
                  <a:cubicBezTo>
                    <a:pt x="10426" y="2752"/>
                    <a:pt x="10401" y="2051"/>
                    <a:pt x="10323" y="1350"/>
                  </a:cubicBezTo>
                  <a:cubicBezTo>
                    <a:pt x="10323" y="1298"/>
                    <a:pt x="10271" y="1272"/>
                    <a:pt x="10245" y="1272"/>
                  </a:cubicBezTo>
                  <a:cubicBezTo>
                    <a:pt x="10193" y="1272"/>
                    <a:pt x="10167" y="1324"/>
                    <a:pt x="10167" y="1350"/>
                  </a:cubicBezTo>
                  <a:cubicBezTo>
                    <a:pt x="10219" y="1870"/>
                    <a:pt x="10245" y="2389"/>
                    <a:pt x="10245" y="2882"/>
                  </a:cubicBezTo>
                  <a:cubicBezTo>
                    <a:pt x="10219" y="3220"/>
                    <a:pt x="10193" y="3531"/>
                    <a:pt x="10141" y="3843"/>
                  </a:cubicBezTo>
                  <a:cubicBezTo>
                    <a:pt x="10089" y="4180"/>
                    <a:pt x="10037" y="4492"/>
                    <a:pt x="9933" y="4829"/>
                  </a:cubicBezTo>
                  <a:cubicBezTo>
                    <a:pt x="9881" y="5011"/>
                    <a:pt x="9829" y="5193"/>
                    <a:pt x="9751" y="5374"/>
                  </a:cubicBezTo>
                  <a:cubicBezTo>
                    <a:pt x="8999" y="6439"/>
                    <a:pt x="8220" y="7477"/>
                    <a:pt x="7441" y="8516"/>
                  </a:cubicBezTo>
                  <a:cubicBezTo>
                    <a:pt x="7104" y="8905"/>
                    <a:pt x="6792" y="9320"/>
                    <a:pt x="6454" y="9710"/>
                  </a:cubicBezTo>
                  <a:lnTo>
                    <a:pt x="6221" y="9995"/>
                  </a:lnTo>
                  <a:cubicBezTo>
                    <a:pt x="6299" y="9762"/>
                    <a:pt x="6377" y="9502"/>
                    <a:pt x="6454" y="9242"/>
                  </a:cubicBezTo>
                  <a:cubicBezTo>
                    <a:pt x="6532" y="8905"/>
                    <a:pt x="6610" y="8567"/>
                    <a:pt x="6662" y="8204"/>
                  </a:cubicBezTo>
                  <a:cubicBezTo>
                    <a:pt x="6740" y="7867"/>
                    <a:pt x="6792" y="7477"/>
                    <a:pt x="6818" y="7088"/>
                  </a:cubicBezTo>
                  <a:cubicBezTo>
                    <a:pt x="6896" y="6387"/>
                    <a:pt x="6896" y="5660"/>
                    <a:pt x="6818" y="4959"/>
                  </a:cubicBezTo>
                  <a:cubicBezTo>
                    <a:pt x="6740" y="4232"/>
                    <a:pt x="6584" y="3557"/>
                    <a:pt x="6351" y="2882"/>
                  </a:cubicBezTo>
                  <a:cubicBezTo>
                    <a:pt x="6351" y="2856"/>
                    <a:pt x="6325" y="2830"/>
                    <a:pt x="6273" y="2830"/>
                  </a:cubicBezTo>
                  <a:lnTo>
                    <a:pt x="6247" y="2830"/>
                  </a:lnTo>
                  <a:cubicBezTo>
                    <a:pt x="6195" y="2856"/>
                    <a:pt x="6195" y="2908"/>
                    <a:pt x="6195" y="2934"/>
                  </a:cubicBezTo>
                  <a:cubicBezTo>
                    <a:pt x="6299" y="3220"/>
                    <a:pt x="6377" y="3479"/>
                    <a:pt x="6429" y="3765"/>
                  </a:cubicBezTo>
                  <a:cubicBezTo>
                    <a:pt x="6610" y="4544"/>
                    <a:pt x="6662" y="5296"/>
                    <a:pt x="6636" y="6075"/>
                  </a:cubicBezTo>
                  <a:lnTo>
                    <a:pt x="6636" y="6049"/>
                  </a:lnTo>
                  <a:cubicBezTo>
                    <a:pt x="6636" y="6309"/>
                    <a:pt x="6610" y="6568"/>
                    <a:pt x="6584" y="6828"/>
                  </a:cubicBezTo>
                  <a:cubicBezTo>
                    <a:pt x="6558" y="7062"/>
                    <a:pt x="6506" y="7373"/>
                    <a:pt x="6454" y="7633"/>
                  </a:cubicBezTo>
                  <a:cubicBezTo>
                    <a:pt x="6377" y="8152"/>
                    <a:pt x="6247" y="8645"/>
                    <a:pt x="6091" y="9139"/>
                  </a:cubicBezTo>
                  <a:cubicBezTo>
                    <a:pt x="5987" y="9476"/>
                    <a:pt x="5883" y="9814"/>
                    <a:pt x="5780" y="10151"/>
                  </a:cubicBezTo>
                  <a:cubicBezTo>
                    <a:pt x="5702" y="10385"/>
                    <a:pt x="5598" y="10618"/>
                    <a:pt x="5520" y="10852"/>
                  </a:cubicBezTo>
                  <a:cubicBezTo>
                    <a:pt x="5494" y="10852"/>
                    <a:pt x="5494" y="10878"/>
                    <a:pt x="5468" y="10904"/>
                  </a:cubicBezTo>
                  <a:lnTo>
                    <a:pt x="4507" y="12072"/>
                  </a:lnTo>
                  <a:lnTo>
                    <a:pt x="3988" y="12721"/>
                  </a:lnTo>
                  <a:cubicBezTo>
                    <a:pt x="4092" y="12046"/>
                    <a:pt x="4170" y="11371"/>
                    <a:pt x="4170" y="10696"/>
                  </a:cubicBezTo>
                  <a:cubicBezTo>
                    <a:pt x="4170" y="10099"/>
                    <a:pt x="4092" y="9502"/>
                    <a:pt x="3988" y="8905"/>
                  </a:cubicBezTo>
                  <a:cubicBezTo>
                    <a:pt x="3858" y="8334"/>
                    <a:pt x="3651" y="7763"/>
                    <a:pt x="3391" y="7243"/>
                  </a:cubicBezTo>
                  <a:cubicBezTo>
                    <a:pt x="3391" y="7192"/>
                    <a:pt x="3339" y="7192"/>
                    <a:pt x="3313" y="7166"/>
                  </a:cubicBezTo>
                  <a:lnTo>
                    <a:pt x="3287" y="7166"/>
                  </a:lnTo>
                  <a:cubicBezTo>
                    <a:pt x="3235" y="7192"/>
                    <a:pt x="3209" y="7243"/>
                    <a:pt x="3235" y="7295"/>
                  </a:cubicBezTo>
                  <a:cubicBezTo>
                    <a:pt x="3443" y="7737"/>
                    <a:pt x="3625" y="8230"/>
                    <a:pt x="3729" y="8697"/>
                  </a:cubicBezTo>
                  <a:cubicBezTo>
                    <a:pt x="3806" y="9035"/>
                    <a:pt x="3858" y="9346"/>
                    <a:pt x="3884" y="9658"/>
                  </a:cubicBezTo>
                  <a:cubicBezTo>
                    <a:pt x="3910" y="10021"/>
                    <a:pt x="3910" y="10359"/>
                    <a:pt x="3910" y="10696"/>
                  </a:cubicBezTo>
                  <a:cubicBezTo>
                    <a:pt x="3910" y="10956"/>
                    <a:pt x="3884" y="11189"/>
                    <a:pt x="3858" y="11423"/>
                  </a:cubicBezTo>
                  <a:cubicBezTo>
                    <a:pt x="3832" y="11683"/>
                    <a:pt x="3781" y="11968"/>
                    <a:pt x="3729" y="12228"/>
                  </a:cubicBezTo>
                  <a:cubicBezTo>
                    <a:pt x="3651" y="12617"/>
                    <a:pt x="3573" y="12981"/>
                    <a:pt x="3469" y="13344"/>
                  </a:cubicBezTo>
                  <a:cubicBezTo>
                    <a:pt x="2716" y="14227"/>
                    <a:pt x="2041" y="15161"/>
                    <a:pt x="1418" y="16148"/>
                  </a:cubicBezTo>
                  <a:cubicBezTo>
                    <a:pt x="1107" y="16641"/>
                    <a:pt x="847" y="17186"/>
                    <a:pt x="613" y="17706"/>
                  </a:cubicBezTo>
                  <a:cubicBezTo>
                    <a:pt x="509" y="17991"/>
                    <a:pt x="406" y="18277"/>
                    <a:pt x="302" y="18562"/>
                  </a:cubicBezTo>
                  <a:cubicBezTo>
                    <a:pt x="172" y="18900"/>
                    <a:pt x="94" y="19237"/>
                    <a:pt x="42" y="19575"/>
                  </a:cubicBezTo>
                  <a:cubicBezTo>
                    <a:pt x="0" y="19783"/>
                    <a:pt x="160" y="19975"/>
                    <a:pt x="359" y="19975"/>
                  </a:cubicBezTo>
                  <a:cubicBezTo>
                    <a:pt x="407" y="19975"/>
                    <a:pt x="458" y="19964"/>
                    <a:pt x="509" y="19938"/>
                  </a:cubicBezTo>
                  <a:cubicBezTo>
                    <a:pt x="587" y="19912"/>
                    <a:pt x="665" y="19860"/>
                    <a:pt x="691" y="19782"/>
                  </a:cubicBezTo>
                  <a:cubicBezTo>
                    <a:pt x="769" y="19601"/>
                    <a:pt x="821" y="19445"/>
                    <a:pt x="873" y="19263"/>
                  </a:cubicBezTo>
                  <a:cubicBezTo>
                    <a:pt x="925" y="19082"/>
                    <a:pt x="977" y="18952"/>
                    <a:pt x="1029" y="18770"/>
                  </a:cubicBezTo>
                  <a:cubicBezTo>
                    <a:pt x="1158" y="18458"/>
                    <a:pt x="1288" y="18121"/>
                    <a:pt x="1444" y="17784"/>
                  </a:cubicBezTo>
                  <a:cubicBezTo>
                    <a:pt x="1730" y="17160"/>
                    <a:pt x="2041" y="16563"/>
                    <a:pt x="2405" y="15992"/>
                  </a:cubicBezTo>
                  <a:cubicBezTo>
                    <a:pt x="2716" y="15499"/>
                    <a:pt x="3054" y="15032"/>
                    <a:pt x="3391" y="14538"/>
                  </a:cubicBezTo>
                  <a:cubicBezTo>
                    <a:pt x="3469" y="14486"/>
                    <a:pt x="3547" y="14409"/>
                    <a:pt x="3625" y="14331"/>
                  </a:cubicBezTo>
                  <a:cubicBezTo>
                    <a:pt x="3832" y="14201"/>
                    <a:pt x="4014" y="14045"/>
                    <a:pt x="4222" y="13915"/>
                  </a:cubicBezTo>
                  <a:cubicBezTo>
                    <a:pt x="4611" y="13630"/>
                    <a:pt x="5027" y="13370"/>
                    <a:pt x="5468" y="13162"/>
                  </a:cubicBezTo>
                  <a:cubicBezTo>
                    <a:pt x="5702" y="13033"/>
                    <a:pt x="5935" y="12929"/>
                    <a:pt x="6169" y="12825"/>
                  </a:cubicBezTo>
                  <a:cubicBezTo>
                    <a:pt x="6403" y="12721"/>
                    <a:pt x="6688" y="12617"/>
                    <a:pt x="6974" y="12513"/>
                  </a:cubicBezTo>
                  <a:cubicBezTo>
                    <a:pt x="7493" y="12332"/>
                    <a:pt x="8012" y="12176"/>
                    <a:pt x="8557" y="12046"/>
                  </a:cubicBezTo>
                  <a:cubicBezTo>
                    <a:pt x="9206" y="11890"/>
                    <a:pt x="9881" y="11787"/>
                    <a:pt x="10556" y="11709"/>
                  </a:cubicBezTo>
                  <a:cubicBezTo>
                    <a:pt x="11179" y="11631"/>
                    <a:pt x="11802" y="11579"/>
                    <a:pt x="12451" y="11579"/>
                  </a:cubicBezTo>
                  <a:cubicBezTo>
                    <a:pt x="12503" y="11579"/>
                    <a:pt x="12529" y="11527"/>
                    <a:pt x="12529" y="11475"/>
                  </a:cubicBezTo>
                  <a:cubicBezTo>
                    <a:pt x="12529" y="11449"/>
                    <a:pt x="12477" y="11397"/>
                    <a:pt x="12425" y="11397"/>
                  </a:cubicBezTo>
                  <a:cubicBezTo>
                    <a:pt x="12036" y="11397"/>
                    <a:pt x="11647" y="11397"/>
                    <a:pt x="11257" y="11449"/>
                  </a:cubicBezTo>
                  <a:cubicBezTo>
                    <a:pt x="10868" y="11475"/>
                    <a:pt x="10452" y="11501"/>
                    <a:pt x="10037" y="11553"/>
                  </a:cubicBezTo>
                  <a:cubicBezTo>
                    <a:pt x="9622" y="11579"/>
                    <a:pt x="9206" y="11657"/>
                    <a:pt x="8765" y="11709"/>
                  </a:cubicBezTo>
                  <a:cubicBezTo>
                    <a:pt x="8350" y="11787"/>
                    <a:pt x="7960" y="11890"/>
                    <a:pt x="7545" y="11994"/>
                  </a:cubicBezTo>
                  <a:cubicBezTo>
                    <a:pt x="7129" y="12098"/>
                    <a:pt x="6714" y="12228"/>
                    <a:pt x="6325" y="12358"/>
                  </a:cubicBezTo>
                  <a:cubicBezTo>
                    <a:pt x="5909" y="12488"/>
                    <a:pt x="5520" y="12643"/>
                    <a:pt x="5156" y="12825"/>
                  </a:cubicBezTo>
                  <a:cubicBezTo>
                    <a:pt x="4845" y="12981"/>
                    <a:pt x="4559" y="13137"/>
                    <a:pt x="4274" y="13318"/>
                  </a:cubicBezTo>
                  <a:lnTo>
                    <a:pt x="4819" y="12591"/>
                  </a:lnTo>
                  <a:cubicBezTo>
                    <a:pt x="5130" y="12176"/>
                    <a:pt x="5442" y="11787"/>
                    <a:pt x="5728" y="11371"/>
                  </a:cubicBezTo>
                  <a:lnTo>
                    <a:pt x="6143" y="10826"/>
                  </a:lnTo>
                  <a:cubicBezTo>
                    <a:pt x="6247" y="10722"/>
                    <a:pt x="6377" y="10592"/>
                    <a:pt x="6506" y="10463"/>
                  </a:cubicBezTo>
                  <a:lnTo>
                    <a:pt x="6506" y="10463"/>
                  </a:lnTo>
                  <a:lnTo>
                    <a:pt x="6480" y="10514"/>
                  </a:lnTo>
                  <a:cubicBezTo>
                    <a:pt x="7000" y="10021"/>
                    <a:pt x="7545" y="9580"/>
                    <a:pt x="8142" y="9165"/>
                  </a:cubicBezTo>
                  <a:cubicBezTo>
                    <a:pt x="8427" y="8957"/>
                    <a:pt x="8713" y="8775"/>
                    <a:pt x="9025" y="8567"/>
                  </a:cubicBezTo>
                  <a:cubicBezTo>
                    <a:pt x="9336" y="8386"/>
                    <a:pt x="9622" y="8230"/>
                    <a:pt x="9933" y="8048"/>
                  </a:cubicBezTo>
                  <a:cubicBezTo>
                    <a:pt x="10504" y="7763"/>
                    <a:pt x="11101" y="7503"/>
                    <a:pt x="11725" y="7269"/>
                  </a:cubicBezTo>
                  <a:cubicBezTo>
                    <a:pt x="12348" y="7036"/>
                    <a:pt x="12997" y="6828"/>
                    <a:pt x="13646" y="6646"/>
                  </a:cubicBezTo>
                  <a:cubicBezTo>
                    <a:pt x="13698" y="6646"/>
                    <a:pt x="13723" y="6594"/>
                    <a:pt x="13698" y="6543"/>
                  </a:cubicBezTo>
                  <a:cubicBezTo>
                    <a:pt x="13698" y="6517"/>
                    <a:pt x="13698" y="6517"/>
                    <a:pt x="13672" y="6491"/>
                  </a:cubicBezTo>
                  <a:lnTo>
                    <a:pt x="13646" y="6491"/>
                  </a:lnTo>
                  <a:cubicBezTo>
                    <a:pt x="12919" y="6672"/>
                    <a:pt x="12192" y="6906"/>
                    <a:pt x="11491" y="7140"/>
                  </a:cubicBezTo>
                  <a:cubicBezTo>
                    <a:pt x="11127" y="7269"/>
                    <a:pt x="10790" y="7399"/>
                    <a:pt x="10426" y="7555"/>
                  </a:cubicBezTo>
                  <a:cubicBezTo>
                    <a:pt x="10089" y="7685"/>
                    <a:pt x="9726" y="7867"/>
                    <a:pt x="9362" y="8048"/>
                  </a:cubicBezTo>
                  <a:cubicBezTo>
                    <a:pt x="8687" y="8360"/>
                    <a:pt x="8064" y="8749"/>
                    <a:pt x="7441" y="9190"/>
                  </a:cubicBezTo>
                  <a:cubicBezTo>
                    <a:pt x="7415" y="9216"/>
                    <a:pt x="7363" y="9268"/>
                    <a:pt x="7311" y="9294"/>
                  </a:cubicBezTo>
                  <a:cubicBezTo>
                    <a:pt x="7415" y="9165"/>
                    <a:pt x="7519" y="9035"/>
                    <a:pt x="7623" y="8879"/>
                  </a:cubicBezTo>
                  <a:cubicBezTo>
                    <a:pt x="8220" y="8048"/>
                    <a:pt x="8843" y="7217"/>
                    <a:pt x="9414" y="6361"/>
                  </a:cubicBezTo>
                  <a:cubicBezTo>
                    <a:pt x="9596" y="6101"/>
                    <a:pt x="9751" y="5842"/>
                    <a:pt x="9933" y="5582"/>
                  </a:cubicBezTo>
                  <a:cubicBezTo>
                    <a:pt x="9959" y="5582"/>
                    <a:pt x="9985" y="5556"/>
                    <a:pt x="10011" y="5556"/>
                  </a:cubicBezTo>
                  <a:cubicBezTo>
                    <a:pt x="10167" y="5374"/>
                    <a:pt x="10323" y="5193"/>
                    <a:pt x="10530" y="5037"/>
                  </a:cubicBezTo>
                  <a:cubicBezTo>
                    <a:pt x="10790" y="4777"/>
                    <a:pt x="11101" y="4518"/>
                    <a:pt x="11413" y="4310"/>
                  </a:cubicBezTo>
                  <a:cubicBezTo>
                    <a:pt x="11725" y="4076"/>
                    <a:pt x="12036" y="3869"/>
                    <a:pt x="12374" y="3713"/>
                  </a:cubicBezTo>
                  <a:cubicBezTo>
                    <a:pt x="12503" y="3635"/>
                    <a:pt x="12633" y="3583"/>
                    <a:pt x="12737" y="3531"/>
                  </a:cubicBezTo>
                  <a:cubicBezTo>
                    <a:pt x="12789" y="3505"/>
                    <a:pt x="12815" y="3453"/>
                    <a:pt x="12789" y="3401"/>
                  </a:cubicBezTo>
                  <a:cubicBezTo>
                    <a:pt x="12789" y="3375"/>
                    <a:pt x="12737" y="3349"/>
                    <a:pt x="12711" y="3349"/>
                  </a:cubicBezTo>
                  <a:lnTo>
                    <a:pt x="12685" y="3349"/>
                  </a:lnTo>
                  <a:cubicBezTo>
                    <a:pt x="12425" y="3479"/>
                    <a:pt x="12192" y="3609"/>
                    <a:pt x="11958" y="3739"/>
                  </a:cubicBezTo>
                  <a:cubicBezTo>
                    <a:pt x="11699" y="3869"/>
                    <a:pt x="11413" y="4050"/>
                    <a:pt x="11179" y="4232"/>
                  </a:cubicBezTo>
                  <a:cubicBezTo>
                    <a:pt x="10920" y="4440"/>
                    <a:pt x="10660" y="4647"/>
                    <a:pt x="10426" y="4855"/>
                  </a:cubicBezTo>
                  <a:cubicBezTo>
                    <a:pt x="10738" y="4336"/>
                    <a:pt x="11050" y="3843"/>
                    <a:pt x="11361" y="3323"/>
                  </a:cubicBezTo>
                  <a:cubicBezTo>
                    <a:pt x="11958" y="2285"/>
                    <a:pt x="12529" y="1221"/>
                    <a:pt x="13023" y="104"/>
                  </a:cubicBezTo>
                  <a:cubicBezTo>
                    <a:pt x="13049" y="52"/>
                    <a:pt x="12997" y="0"/>
                    <a:pt x="12945" y="0"/>
                  </a:cubicBezTo>
                  <a:close/>
                </a:path>
              </a:pathLst>
            </a:custGeom>
            <a:solidFill>
              <a:srgbClr val="E7930C"/>
            </a:solidFill>
            <a:ln>
              <a:noFill/>
            </a:ln>
          </p:spPr>
          <p:txBody>
            <a:bodyPr spcFirstLastPara="1" wrap="square" lIns="91425" tIns="91425" rIns="91425" bIns="91425" anchor="ctr" anchorCtr="0">
              <a:noAutofit/>
            </a:bodyPr>
            <a:lstStyle/>
            <a:p>
              <a:endParaRPr/>
            </a:p>
          </p:txBody>
        </p:sp>
      </p:grpSp>
    </p:spTree>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514570" y="609600"/>
            <a:ext cx="9132697" cy="692497"/>
          </a:xfrm>
          <a:prstGeom prst="rect">
            <a:avLst/>
          </a:prstGeom>
          <a:solidFill>
            <a:schemeClr val="bg1"/>
          </a:solidFill>
        </p:spPr>
        <p:txBody>
          <a:bodyPr wrap="square" rtlCol="0">
            <a:spAutoFit/>
          </a:bodyPr>
          <a:lstStyle/>
          <a:p>
            <a:pPr algn="ctr"/>
            <a:endParaRPr lang="en-US" sz="700">
              <a:solidFill>
                <a:srgbClr val="0070C0"/>
              </a:solidFill>
              <a:latin typeface="+mj-lt"/>
              <a:ea typeface="Arial-Rounded" pitchFamily="34" charset="0"/>
              <a:cs typeface="Arial-Rounded" pitchFamily="34" charset="0"/>
            </a:endParaRPr>
          </a:p>
          <a:p>
            <a:pPr algn="ctr"/>
            <a:r>
              <a:rPr lang="en-US" sz="3200">
                <a:solidFill>
                  <a:srgbClr val="0070C0"/>
                </a:solidFill>
                <a:latin typeface="+mj-lt"/>
                <a:ea typeface="Arial-Rounded" pitchFamily="34" charset="0"/>
                <a:cs typeface="Arial-Rounded" pitchFamily="34" charset="0"/>
              </a:rPr>
              <a:t>KHỞI ĐỘNG: </a:t>
            </a:r>
            <a:r>
              <a:rPr lang="en-US" sz="3200" i="1">
                <a:solidFill>
                  <a:srgbClr val="0070C0"/>
                </a:solidFill>
                <a:latin typeface="+mj-lt"/>
                <a:ea typeface="Arial-Rounded" pitchFamily="34" charset="0"/>
                <a:cs typeface="Arial-Rounded" pitchFamily="34" charset="0"/>
              </a:rPr>
              <a:t>Tìm từ ngữ phù hợp với hình ảnh</a:t>
            </a:r>
            <a:endParaRPr lang="en-US" sz="3200">
              <a:solidFill>
                <a:srgbClr val="0070C0"/>
              </a:solidFill>
              <a:latin typeface="+mj-lt"/>
              <a:ea typeface="Arial-Rounded" pitchFamily="34" charset="0"/>
              <a:cs typeface="Arial-Rounded" pitchFamily="34" charset="0"/>
            </a:endParaRPr>
          </a:p>
        </p:txBody>
      </p:sp>
      <p:pic>
        <p:nvPicPr>
          <p:cNvPr id="1026" name="Picture 2" descr="Hình tượng loài Hổ trong tự nhiên, trong các nền văn hóa các quốc gia – Quà  Tặng Hoàng Gia">
            <a:extLst>
              <a:ext uri="{FF2B5EF4-FFF2-40B4-BE49-F238E27FC236}">
                <a16:creationId xmlns:a16="http://schemas.microsoft.com/office/drawing/2014/main" id="{3C2B1E44-818B-4BA3-8370-258FDD192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361" y="2121838"/>
            <a:ext cx="2362200" cy="1328641"/>
          </a:xfrm>
          <a:prstGeom prst="round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07A553B-4319-4831-8423-3823D748FF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7508" y="2057400"/>
            <a:ext cx="1828800" cy="1371600"/>
          </a:xfrm>
          <a:prstGeom prst="roundRect">
            <a:avLst/>
          </a:prstGeom>
          <a:noFill/>
          <a:extLst>
            <a:ext uri="{909E8E84-426E-40DD-AFC4-6F175D3DCCD1}">
              <a14:hiddenFill xmlns:a14="http://schemas.microsoft.com/office/drawing/2010/main">
                <a:solidFill>
                  <a:srgbClr val="FFFFFF"/>
                </a:solidFill>
              </a14:hiddenFill>
            </a:ext>
          </a:extLst>
        </p:spPr>
      </p:pic>
      <p:pic>
        <p:nvPicPr>
          <p:cNvPr id="1030" name="Picture 6" descr="Hươu cao cổ thuộc 4 chủng động vật khác nhau | baotintuc.vn">
            <a:extLst>
              <a:ext uri="{FF2B5EF4-FFF2-40B4-BE49-F238E27FC236}">
                <a16:creationId xmlns:a16="http://schemas.microsoft.com/office/drawing/2014/main" id="{40913D27-3E0A-4341-BAE1-9C5491817A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6255" y="2100359"/>
            <a:ext cx="2159327" cy="1350120"/>
          </a:xfrm>
          <a:prstGeom prst="roundRect">
            <a:avLst/>
          </a:prstGeom>
          <a:noFill/>
          <a:extLst>
            <a:ext uri="{909E8E84-426E-40DD-AFC4-6F175D3DCCD1}">
              <a14:hiddenFill xmlns:a14="http://schemas.microsoft.com/office/drawing/2010/main">
                <a:solidFill>
                  <a:srgbClr val="FFFFFF"/>
                </a:solidFill>
              </a14:hiddenFill>
            </a:ext>
          </a:extLst>
        </p:spPr>
      </p:pic>
      <p:pic>
        <p:nvPicPr>
          <p:cNvPr id="1032" name="Picture 8" descr="thiên nhiên, Động vật hoang dã, Châu phi, Bò sát, Động vật, con thằn lằn, Cá sấu, cá sấu, Động vật có xương sống, răng, Cá sấu, Cá sấu Mỹ, Gharial, Cá sấu nile">
            <a:extLst>
              <a:ext uri="{FF2B5EF4-FFF2-40B4-BE49-F238E27FC236}">
                <a16:creationId xmlns:a16="http://schemas.microsoft.com/office/drawing/2014/main" id="{E3A60442-542F-4192-9584-360D6E50EB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65529" y="2038350"/>
            <a:ext cx="2040494" cy="1350120"/>
          </a:xfrm>
          <a:prstGeom prst="round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47BF2C27-FD89-46F7-B4DC-3308B6956EDB}"/>
              </a:ext>
            </a:extLst>
          </p:cNvPr>
          <p:cNvSpPr>
            <a:spLocks noGrp="1"/>
          </p:cNvSpPr>
          <p:nvPr>
            <p:ph type="title"/>
          </p:nvPr>
        </p:nvSpPr>
        <p:spPr>
          <a:xfrm>
            <a:off x="3233809" y="5181600"/>
            <a:ext cx="2362200" cy="1066800"/>
          </a:xfrm>
          <a:ln>
            <a:solidFill>
              <a:srgbClr val="000000"/>
            </a:solidFill>
          </a:ln>
        </p:spPr>
        <p:txBody>
          <a:bodyPr/>
          <a:lstStyle/>
          <a:p>
            <a:pPr>
              <a:spcBef>
                <a:spcPts val="1200"/>
              </a:spcBef>
            </a:pPr>
            <a:r>
              <a:rPr lang="en-US" sz="3200">
                <a:solidFill>
                  <a:srgbClr val="FF0000"/>
                </a:solidFill>
                <a:latin typeface="+mj-lt"/>
                <a:ea typeface="Arial-Rounded" panose="020B0500000000000000" pitchFamily="34" charset="0"/>
                <a:cs typeface="Arial-Rounded" panose="020B0500000000000000" pitchFamily="34" charset="0"/>
              </a:rPr>
              <a:t>bộ lông vằn</a:t>
            </a:r>
          </a:p>
        </p:txBody>
      </p:sp>
      <p:sp>
        <p:nvSpPr>
          <p:cNvPr id="16" name="Title 1">
            <a:extLst>
              <a:ext uri="{FF2B5EF4-FFF2-40B4-BE49-F238E27FC236}">
                <a16:creationId xmlns:a16="http://schemas.microsoft.com/office/drawing/2014/main" id="{3F6816B7-0F62-438C-A2FD-D80CA9793B46}"/>
              </a:ext>
            </a:extLst>
          </p:cNvPr>
          <p:cNvSpPr txBox="1">
            <a:spLocks/>
          </p:cNvSpPr>
          <p:nvPr/>
        </p:nvSpPr>
        <p:spPr>
          <a:xfrm>
            <a:off x="6431291" y="5181600"/>
            <a:ext cx="1974314" cy="1066800"/>
          </a:xfrm>
          <a:prstGeom prst="rect">
            <a:avLst/>
          </a:prstGeom>
          <a:noFill/>
          <a:ln>
            <a:solidFill>
              <a:srgbClr val="000000"/>
            </a:solid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7200"/>
              <a:buFont typeface="Fredoka One"/>
              <a:buNone/>
              <a:defRPr sz="80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9pPr>
          </a:lstStyle>
          <a:p>
            <a:r>
              <a:rPr lang="en-US" sz="3200">
                <a:solidFill>
                  <a:srgbClr val="FF0000"/>
                </a:solidFill>
                <a:latin typeface="+mj-lt"/>
                <a:ea typeface="Arial-Rounded" panose="020B0500000000000000" pitchFamily="34" charset="0"/>
                <a:cs typeface="Arial-Rounded" panose="020B0500000000000000" pitchFamily="34" charset="0"/>
              </a:rPr>
              <a:t>răng </a:t>
            </a:r>
          </a:p>
          <a:p>
            <a:r>
              <a:rPr lang="en-US" sz="3200">
                <a:solidFill>
                  <a:srgbClr val="FF0000"/>
                </a:solidFill>
                <a:latin typeface="+mj-lt"/>
                <a:ea typeface="Arial-Rounded" panose="020B0500000000000000" pitchFamily="34" charset="0"/>
                <a:cs typeface="Arial-Rounded" panose="020B0500000000000000" pitchFamily="34" charset="0"/>
              </a:rPr>
              <a:t>sắc nhọn</a:t>
            </a:r>
          </a:p>
        </p:txBody>
      </p:sp>
      <p:sp>
        <p:nvSpPr>
          <p:cNvPr id="17" name="Title 1">
            <a:extLst>
              <a:ext uri="{FF2B5EF4-FFF2-40B4-BE49-F238E27FC236}">
                <a16:creationId xmlns:a16="http://schemas.microsoft.com/office/drawing/2014/main" id="{C0574FA8-117A-448A-8A02-A821BAF1B700}"/>
              </a:ext>
            </a:extLst>
          </p:cNvPr>
          <p:cNvSpPr txBox="1">
            <a:spLocks/>
          </p:cNvSpPr>
          <p:nvPr/>
        </p:nvSpPr>
        <p:spPr>
          <a:xfrm>
            <a:off x="9240888" y="5181600"/>
            <a:ext cx="2362200" cy="1066800"/>
          </a:xfrm>
          <a:prstGeom prst="rect">
            <a:avLst/>
          </a:prstGeom>
          <a:noFill/>
          <a:ln>
            <a:solidFill>
              <a:srgbClr val="000000"/>
            </a:solid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7200"/>
              <a:buFont typeface="Fredoka One"/>
              <a:buNone/>
              <a:defRPr sz="80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9pPr>
          </a:lstStyle>
          <a:p>
            <a:pPr>
              <a:spcBef>
                <a:spcPts val="1200"/>
              </a:spcBef>
            </a:pPr>
            <a:r>
              <a:rPr lang="en-US" sz="3200">
                <a:solidFill>
                  <a:srgbClr val="FF0000"/>
                </a:solidFill>
                <a:latin typeface="+mj-lt"/>
                <a:ea typeface="Arial-Rounded" panose="020B0500000000000000" pitchFamily="34" charset="0"/>
                <a:cs typeface="Arial-Rounded" panose="020B0500000000000000" pitchFamily="34" charset="0"/>
              </a:rPr>
              <a:t>có túi ở cổ</a:t>
            </a:r>
          </a:p>
        </p:txBody>
      </p:sp>
      <p:sp>
        <p:nvSpPr>
          <p:cNvPr id="18" name="Title 1">
            <a:extLst>
              <a:ext uri="{FF2B5EF4-FFF2-40B4-BE49-F238E27FC236}">
                <a16:creationId xmlns:a16="http://schemas.microsoft.com/office/drawing/2014/main" id="{0962D9D1-46EE-43AB-AD61-6180929CD33D}"/>
              </a:ext>
            </a:extLst>
          </p:cNvPr>
          <p:cNvSpPr txBox="1">
            <a:spLocks/>
          </p:cNvSpPr>
          <p:nvPr/>
        </p:nvSpPr>
        <p:spPr>
          <a:xfrm>
            <a:off x="537369" y="5181600"/>
            <a:ext cx="2362200" cy="1066800"/>
          </a:xfrm>
          <a:prstGeom prst="rect">
            <a:avLst/>
          </a:prstGeom>
          <a:noFill/>
          <a:ln>
            <a:solidFill>
              <a:srgbClr val="000000"/>
            </a:solidFill>
          </a:ln>
        </p:spPr>
        <p:txBody>
          <a:bodyPr spcFirstLastPara="1" wrap="square" lIns="121705" tIns="121705" rIns="121705" bIns="12170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7200"/>
              <a:buFont typeface="Fredoka One"/>
              <a:buNone/>
              <a:defRPr sz="80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7200"/>
              <a:buFont typeface="Bebas Neue"/>
              <a:buNone/>
              <a:defRPr sz="9600" b="0" i="0" u="none" strike="noStrike" cap="none">
                <a:solidFill>
                  <a:schemeClr val="dk1"/>
                </a:solidFill>
                <a:latin typeface="Bebas Neue"/>
                <a:ea typeface="Bebas Neue"/>
                <a:cs typeface="Bebas Neue"/>
                <a:sym typeface="Bebas Neue"/>
              </a:defRPr>
            </a:lvl9pPr>
          </a:lstStyle>
          <a:p>
            <a:pPr>
              <a:spcBef>
                <a:spcPts val="1200"/>
              </a:spcBef>
            </a:pPr>
            <a:r>
              <a:rPr lang="en-US" sz="3200">
                <a:solidFill>
                  <a:srgbClr val="FF0000"/>
                </a:solidFill>
                <a:latin typeface="+mj-lt"/>
                <a:ea typeface="Arial-Rounded" panose="020B0500000000000000" pitchFamily="34" charset="0"/>
                <a:cs typeface="Arial-Rounded" panose="020B0500000000000000" pitchFamily="34" charset="0"/>
              </a:rPr>
              <a:t>cổ dài</a:t>
            </a:r>
          </a:p>
        </p:txBody>
      </p:sp>
    </p:spTree>
    <p:extLst>
      <p:ext uri="{BB962C8B-B14F-4D97-AF65-F5344CB8AC3E}">
        <p14:creationId xmlns:p14="http://schemas.microsoft.com/office/powerpoint/2010/main" val="6334839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4.643E-6 -3.33333E-6 L 0.49027 -0.23333 " pathEditMode="relative" rAng="0" ptsTypes="AA">
                                      <p:cBhvr>
                                        <p:cTn id="6" dur="2000" fill="hold"/>
                                        <p:tgtEl>
                                          <p:spTgt spid="18"/>
                                        </p:tgtEl>
                                        <p:attrNameLst>
                                          <p:attrName>ppt_x</p:attrName>
                                          <p:attrName>ppt_y</p:attrName>
                                        </p:attrNameLst>
                                      </p:cBhvr>
                                      <p:rCtr x="24514" y="-11667"/>
                                    </p:animMotion>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2.55972E-6 -3.33333E-6 L -0.25141 -0.22222 " pathEditMode="relative" rAng="0" ptsTypes="AA">
                                      <p:cBhvr>
                                        <p:cTn id="10" dur="2000" fill="hold"/>
                                        <p:tgtEl>
                                          <p:spTgt spid="12"/>
                                        </p:tgtEl>
                                        <p:attrNameLst>
                                          <p:attrName>ppt_x</p:attrName>
                                          <p:attrName>ppt_y</p:attrName>
                                        </p:attrNameLst>
                                      </p:cBhvr>
                                      <p:rCtr x="-12570" y="-11111"/>
                                    </p:animMotion>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58843E-6 -3.33333E-6 L 0.28469 -0.24444 " pathEditMode="relative" rAng="0" ptsTypes="AA">
                                      <p:cBhvr>
                                        <p:cTn id="14" dur="2000" fill="hold"/>
                                        <p:tgtEl>
                                          <p:spTgt spid="16"/>
                                        </p:tgtEl>
                                        <p:attrNameLst>
                                          <p:attrName>ppt_x</p:attrName>
                                          <p:attrName>ppt_y</p:attrName>
                                        </p:attrNameLst>
                                      </p:cBhvr>
                                      <p:rCtr x="14228" y="-12222"/>
                                    </p:animMotion>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26341E-6 -3.33333E-6 L -0.47605 -0.23333 " pathEditMode="relative" rAng="0" ptsTypes="AA">
                                      <p:cBhvr>
                                        <p:cTn id="18" dur="2000" fill="hold"/>
                                        <p:tgtEl>
                                          <p:spTgt spid="17"/>
                                        </p:tgtEl>
                                        <p:attrNameLst>
                                          <p:attrName>ppt_x</p:attrName>
                                          <p:attrName>ppt_y</p:attrName>
                                        </p:attrNameLst>
                                      </p:cBhvr>
                                      <p:rCtr x="-23809" y="-11667"/>
                                    </p:animMotion>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Rectangle 9"/>
          <p:cNvSpPr/>
          <p:nvPr/>
        </p:nvSpPr>
        <p:spPr>
          <a:xfrm>
            <a:off x="1537494" y="1495136"/>
            <a:ext cx="9732430" cy="815887"/>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err="1">
                <a:ln>
                  <a:noFill/>
                </a:ln>
                <a:solidFill>
                  <a:srgbClr val="FFFFFF"/>
                </a:solidFill>
                <a:effectLst/>
                <a:uLnTx/>
                <a:uFillTx/>
                <a:latin typeface="HP001 4 hàng" panose="020B0603050302020204" pitchFamily="34" charset="0"/>
                <a:ea typeface="HP001" panose="020B0603050302020204" pitchFamily="34" charset="0"/>
                <a:cs typeface="Arial"/>
                <a:sym typeface="Arial"/>
              </a:rPr>
              <a:t>Bài</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16: </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Tiết 4: Luyện tập.</a:t>
            </a:r>
          </a:p>
        </p:txBody>
      </p:sp>
      <p:sp>
        <p:nvSpPr>
          <p:cNvPr id="5" name="Rectangle 4"/>
          <p:cNvSpPr/>
          <p:nvPr/>
        </p:nvSpPr>
        <p:spPr>
          <a:xfrm>
            <a:off x="289719" y="2163306"/>
            <a:ext cx="8686313" cy="1508820"/>
          </a:xfrm>
          <a:prstGeom prst="rect">
            <a:avLst/>
          </a:prstGeom>
        </p:spPr>
        <p:txBody>
          <a:bodyPr wrap="square" lIns="121613" tIns="60806" rIns="121613" bIns="60806">
            <a:spAutoFit/>
          </a:bodyPr>
          <a:lstStyle/>
          <a:p>
            <a:pPr marL="0" marR="0" lvl="0" indent="0" algn="ctr" defTabSz="1216062"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Mở </a:t>
            </a:r>
            <a:r>
              <a:rPr kumimoji="0" lang="el-GR"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ς</a:t>
            </a:r>
            <a:r>
              <a:rPr kumimoji="0" lang="en-GB" sz="3491" b="1" i="0" u="none" strike="noStrike" kern="0" cap="none" spc="0" normalizeH="0" baseline="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ộng vốn từ về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các</a:t>
            </a: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loài vật nhỏ bé;</a:t>
            </a:r>
            <a:r>
              <a:rPr lang="en-GB" sz="3491" b="1">
                <a:solidFill>
                  <a:srgbClr val="FFFFFF"/>
                </a:solidFill>
                <a:latin typeface="HP001 4 hàng" panose="020B0603050302020204" pitchFamily="34" charset="0"/>
                <a:ea typeface="HP001" panose="020B0603050302020204" pitchFamily="34" charset="0"/>
              </a:rPr>
              <a:t> </a:t>
            </a:r>
            <a:endParaRPr lang="en-GB" sz="3491" b="1" smtClean="0">
              <a:solidFill>
                <a:srgbClr val="FFFFFF"/>
              </a:solidFill>
              <a:latin typeface="HP001 4 hàng" panose="020B0603050302020204" pitchFamily="34" charset="0"/>
              <a:ea typeface="HP001" panose="020B0603050302020204" pitchFamily="34" charset="0"/>
            </a:endParaRPr>
          </a:p>
          <a:p>
            <a:pPr marL="0" marR="0" lvl="0" indent="0" defTabSz="1216062" rtl="0" eaLnBrk="1" fontAlgn="auto" latinLnBrk="0" hangingPunct="1">
              <a:lnSpc>
                <a:spcPct val="129000"/>
              </a:lnSpc>
              <a:spcBef>
                <a:spcPts val="0"/>
              </a:spcBef>
              <a:spcAft>
                <a:spcPts val="0"/>
              </a:spcAft>
              <a:buClr>
                <a:srgbClr val="000000"/>
              </a:buClr>
              <a:buSzTx/>
              <a:buFont typeface="Arial"/>
              <a:buNone/>
              <a:tabLst/>
              <a:defRPr/>
            </a:pPr>
            <a:r>
              <a:rPr kumimoji="0" lang="en-GB" sz="3491" b="1" i="0" u="none" strike="noStrike" kern="0" cap="none" spc="0" normalizeH="0" noProof="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Dấu chấm,</a:t>
            </a:r>
            <a:r>
              <a:rPr kumimoji="0" lang="en-GB" sz="3491" b="1" i="0" u="none" strike="noStrike" kern="0" cap="none" spc="0" normalizeH="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dấu chấm hỏi</a:t>
            </a:r>
            <a:r>
              <a:rPr kumimoji="0" lang="en-GB" sz="3491" b="1" i="0" u="none" strike="noStrike" kern="0" cap="none" spc="0" normalizeH="0" baseline="0" noProof="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a:t>
            </a:r>
          </a:p>
        </p:txBody>
      </p:sp>
      <p:sp>
        <p:nvSpPr>
          <p:cNvPr id="4" name="Rectangle 3"/>
          <p:cNvSpPr/>
          <p:nvPr/>
        </p:nvSpPr>
        <p:spPr>
          <a:xfrm>
            <a:off x="2878257" y="802203"/>
            <a:ext cx="9732430" cy="815887"/>
          </a:xfrm>
          <a:prstGeom prst="rect">
            <a:avLst/>
          </a:prstGeom>
        </p:spPr>
        <p:txBody>
          <a:bodyPr wrap="square" lIns="121613" tIns="60806" rIns="121613" bIns="60806">
            <a:spAutoFit/>
          </a:bodyPr>
          <a:lstStyle/>
          <a:p>
            <a:pPr marL="0" marR="0" lvl="0" indent="0" algn="just" defTabSz="1216062" rtl="0" eaLnBrk="1" fontAlgn="auto" latinLnBrk="0" hangingPunct="1">
              <a:lnSpc>
                <a:spcPct val="129000"/>
              </a:lnSpc>
              <a:spcBef>
                <a:spcPts val="0"/>
              </a:spcBef>
              <a:spcAft>
                <a:spcPts val="0"/>
              </a:spcAft>
              <a:buClr>
                <a:srgbClr val="000000"/>
              </a:buClr>
              <a:buSzTx/>
              <a:buFont typeface="Arial"/>
              <a:buNone/>
              <a:tabLst/>
              <a:defRPr/>
            </a:pP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Tiếng</a:t>
            </a:r>
            <a:r>
              <a:rPr kumimoji="0" lang="en-US" sz="3491" b="1" i="0" u="none" strike="noStrike" kern="0" cap="none" spc="0" normalizeH="0" baseline="0" noProof="0" dirty="0"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 </a:t>
            </a:r>
            <a:r>
              <a:rPr kumimoji="0" lang="en-US" sz="3491" b="1" i="0" u="none" strike="noStrike" kern="0" cap="none" spc="0" normalizeH="0" baseline="0" noProof="0" dirty="0" err="1" smtClean="0">
                <a:ln>
                  <a:noFill/>
                </a:ln>
                <a:solidFill>
                  <a:srgbClr val="FFFFFF"/>
                </a:solidFill>
                <a:effectLst/>
                <a:uLnTx/>
                <a:uFillTx/>
                <a:latin typeface="HP001 4 hàng" panose="020B0603050302020204" pitchFamily="34" charset="0"/>
                <a:ea typeface="HP001" panose="020B0603050302020204" pitchFamily="34" charset="0"/>
                <a:cs typeface="Arial"/>
                <a:sym typeface="Arial"/>
              </a:rPr>
              <a:t>Việt</a:t>
            </a:r>
            <a:endParaRPr kumimoji="0" lang="en-GB" sz="3491" b="1" i="0" u="none" strike="noStrike" kern="0" cap="none" spc="0" normalizeH="0" baseline="0" noProof="0" dirty="0">
              <a:ln>
                <a:noFill/>
              </a:ln>
              <a:solidFill>
                <a:srgbClr val="FFFFFF"/>
              </a:solidFill>
              <a:effectLst/>
              <a:uLnTx/>
              <a:uFillTx/>
              <a:latin typeface="HP001 4 hàng" panose="020B0603050302020204" pitchFamily="34" charset="0"/>
              <a:ea typeface="HP001" panose="020B0603050302020204" pitchFamily="34" charset="0"/>
              <a:cs typeface="Arial"/>
              <a:sym typeface="Arial"/>
            </a:endParaRPr>
          </a:p>
        </p:txBody>
      </p:sp>
    </p:spTree>
    <p:extLst>
      <p:ext uri="{BB962C8B-B14F-4D97-AF65-F5344CB8AC3E}">
        <p14:creationId xmlns:p14="http://schemas.microsoft.com/office/powerpoint/2010/main" val="20368587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grpSp>
        <p:nvGrpSpPr>
          <p:cNvPr id="3" name="Group 2">
            <a:extLst>
              <a:ext uri="{FF2B5EF4-FFF2-40B4-BE49-F238E27FC236}">
                <a16:creationId xmlns:a16="http://schemas.microsoft.com/office/drawing/2014/main" id="{108BC841-3741-4008-AEAA-4D5E0D0C8C8C}"/>
              </a:ext>
            </a:extLst>
          </p:cNvPr>
          <p:cNvGrpSpPr/>
          <p:nvPr/>
        </p:nvGrpSpPr>
        <p:grpSpPr>
          <a:xfrm>
            <a:off x="366271" y="457199"/>
            <a:ext cx="761648" cy="731520"/>
            <a:chOff x="330322" y="169810"/>
            <a:chExt cx="761648" cy="731520"/>
          </a:xfrm>
        </p:grpSpPr>
        <p:sp>
          <p:nvSpPr>
            <p:cNvPr id="14" name="Google Shape;418;p36"/>
            <p:cNvSpPr/>
            <p:nvPr/>
          </p:nvSpPr>
          <p:spPr>
            <a:xfrm>
              <a:off x="330322" y="169810"/>
              <a:ext cx="726460" cy="731520"/>
            </a:xfrm>
            <a:prstGeom prst="ellipse">
              <a:avLst/>
            </a:prstGeom>
            <a:solidFill>
              <a:schemeClr val="bg1">
                <a:lumMod val="95000"/>
              </a:schemeClr>
            </a:solidFill>
            <a:ln>
              <a:noFill/>
            </a:ln>
          </p:spPr>
          <p:txBody>
            <a:bodyPr spcFirstLastPara="1" wrap="square" lIns="121705" tIns="121705" rIns="121705" bIns="121705" anchor="ctr" anchorCtr="0">
              <a:noAutofit/>
            </a:bodyPr>
            <a:lstStyle/>
            <a:p>
              <a:pPr algn="just"/>
              <a:endParaRPr sz="1800" b="1">
                <a:solidFill>
                  <a:srgbClr val="0070C0"/>
                </a:solidFill>
                <a:latin typeface="Arial-Rounded" pitchFamily="34" charset="0"/>
                <a:ea typeface="Arial-Rounded" pitchFamily="34" charset="0"/>
                <a:cs typeface="Arial-Rounded" pitchFamily="34" charset="0"/>
              </a:endParaRPr>
            </a:p>
          </p:txBody>
        </p:sp>
        <p:sp>
          <p:nvSpPr>
            <p:cNvPr id="15" name="Google Shape;423;p36"/>
            <p:cNvSpPr txBox="1">
              <a:spLocks/>
            </p:cNvSpPr>
            <p:nvPr/>
          </p:nvSpPr>
          <p:spPr>
            <a:xfrm>
              <a:off x="360451" y="298524"/>
              <a:ext cx="731519" cy="474092"/>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b="1">
                  <a:solidFill>
                    <a:schemeClr val="tx2"/>
                  </a:solidFill>
                  <a:latin typeface="Arial Rounded MT Bold" pitchFamily="34" charset="0"/>
                  <a:ea typeface="Arial-Rounded" pitchFamily="34" charset="0"/>
                  <a:cs typeface="Arial-Rounded" pitchFamily="34" charset="0"/>
                </a:rPr>
                <a:t>1</a:t>
              </a:r>
            </a:p>
          </p:txBody>
        </p:sp>
      </p:grpSp>
      <p:sp>
        <p:nvSpPr>
          <p:cNvPr id="2" name="Title 1"/>
          <p:cNvSpPr>
            <a:spLocks noGrp="1"/>
          </p:cNvSpPr>
          <p:nvPr>
            <p:ph type="title"/>
          </p:nvPr>
        </p:nvSpPr>
        <p:spPr>
          <a:xfrm>
            <a:off x="1122860" y="457199"/>
            <a:ext cx="11433828" cy="763600"/>
          </a:xfrm>
        </p:spPr>
        <p:txBody>
          <a:bodyPr/>
          <a:lstStyle/>
          <a:p>
            <a:pPr algn="just"/>
            <a:r>
              <a:rPr lang="en-US" sz="4000">
                <a:solidFill>
                  <a:srgbClr val="000000"/>
                </a:solidFill>
                <a:latin typeface="+mj-lt"/>
                <a:ea typeface="Arial-Rounded" panose="020B0500000000000000" pitchFamily="34" charset="0"/>
                <a:cs typeface="Arial-Rounded" panose="020B0500000000000000" pitchFamily="34" charset="0"/>
              </a:rPr>
              <a:t>Tìm từ ngữ chỉ loài vật trong đoạn sau:</a:t>
            </a:r>
          </a:p>
        </p:txBody>
      </p:sp>
      <p:pic>
        <p:nvPicPr>
          <p:cNvPr id="6" name="Picture 5">
            <a:extLst>
              <a:ext uri="{FF2B5EF4-FFF2-40B4-BE49-F238E27FC236}">
                <a16:creationId xmlns:a16="http://schemas.microsoft.com/office/drawing/2014/main" id="{54B06B8F-0CF8-43AB-9A11-C177A21BDBD3}"/>
              </a:ext>
            </a:extLst>
          </p:cNvPr>
          <p:cNvPicPr>
            <a:picLocks noChangeAspect="1"/>
          </p:cNvPicPr>
          <p:nvPr/>
        </p:nvPicPr>
        <p:blipFill rotWithShape="1">
          <a:blip r:embed="rId3"/>
          <a:srcRect l="39523" t="10683"/>
          <a:stretch/>
        </p:blipFill>
        <p:spPr>
          <a:xfrm>
            <a:off x="6309519" y="1420476"/>
            <a:ext cx="5546857" cy="4017048"/>
          </a:xfrm>
          <a:prstGeom prst="rect">
            <a:avLst/>
          </a:prstGeom>
        </p:spPr>
      </p:pic>
      <p:sp>
        <p:nvSpPr>
          <p:cNvPr id="9" name="Title 1">
            <a:extLst>
              <a:ext uri="{FF2B5EF4-FFF2-40B4-BE49-F238E27FC236}">
                <a16:creationId xmlns:a16="http://schemas.microsoft.com/office/drawing/2014/main" id="{AC00814E-81B2-41B2-AC00-10AD6F26C309}"/>
              </a:ext>
            </a:extLst>
          </p:cNvPr>
          <p:cNvSpPr txBox="1">
            <a:spLocks/>
          </p:cNvSpPr>
          <p:nvPr/>
        </p:nvSpPr>
        <p:spPr>
          <a:xfrm>
            <a:off x="1280319" y="3276600"/>
            <a:ext cx="5943600" cy="7636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Fredoka One"/>
              <a:buNone/>
              <a:defRPr sz="28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just"/>
            <a:r>
              <a:rPr lang="en-US" sz="3600">
                <a:solidFill>
                  <a:schemeClr val="tx2"/>
                </a:solidFill>
                <a:latin typeface="+mj-lt"/>
                <a:ea typeface="Arial-Rounded" panose="020B0500000000000000" pitchFamily="34" charset="0"/>
                <a:cs typeface="Arial-Rounded" panose="020B0500000000000000" pitchFamily="34" charset="0"/>
              </a:rPr>
              <a:t>Rền rĩ kéo đàn</a:t>
            </a:r>
          </a:p>
          <a:p>
            <a:pPr algn="just"/>
            <a:r>
              <a:rPr lang="en-US" sz="3600">
                <a:solidFill>
                  <a:schemeClr val="tx2"/>
                </a:solidFill>
                <a:latin typeface="+mj-lt"/>
                <a:ea typeface="Arial-Rounded" panose="020B0500000000000000" pitchFamily="34" charset="0"/>
                <a:cs typeface="Arial-Rounded" panose="020B0500000000000000" pitchFamily="34" charset="0"/>
              </a:rPr>
              <a:t>Đúng là anh dế</a:t>
            </a:r>
          </a:p>
          <a:p>
            <a:pPr algn="just"/>
            <a:r>
              <a:rPr lang="en-US" sz="3600">
                <a:solidFill>
                  <a:schemeClr val="tx2"/>
                </a:solidFill>
                <a:latin typeface="+mj-lt"/>
                <a:ea typeface="Arial-Rounded" panose="020B0500000000000000" pitchFamily="34" charset="0"/>
                <a:cs typeface="Arial-Rounded" panose="020B0500000000000000" pitchFamily="34" charset="0"/>
              </a:rPr>
              <a:t>Suốt đời chậm trễ</a:t>
            </a:r>
          </a:p>
          <a:p>
            <a:pPr algn="just"/>
            <a:r>
              <a:rPr lang="en-US" sz="3600">
                <a:solidFill>
                  <a:schemeClr val="tx2"/>
                </a:solidFill>
                <a:latin typeface="+mj-lt"/>
                <a:ea typeface="Arial-Rounded" panose="020B0500000000000000" pitchFamily="34" charset="0"/>
                <a:cs typeface="Arial-Rounded" panose="020B0500000000000000" pitchFamily="34" charset="0"/>
              </a:rPr>
              <a:t>Là họ nhà sên</a:t>
            </a:r>
          </a:p>
          <a:p>
            <a:pPr algn="just"/>
            <a:r>
              <a:rPr lang="en-US" sz="3600">
                <a:solidFill>
                  <a:schemeClr val="tx2"/>
                </a:solidFill>
                <a:latin typeface="+mj-lt"/>
                <a:ea typeface="Arial-Rounded" panose="020B0500000000000000" pitchFamily="34" charset="0"/>
                <a:cs typeface="Arial-Rounded" panose="020B0500000000000000" pitchFamily="34" charset="0"/>
              </a:rPr>
              <a:t>Đêm </a:t>
            </a:r>
            <a:r>
              <a:rPr lang="en-US" sz="3600" smtClean="0">
                <a:solidFill>
                  <a:schemeClr val="tx2"/>
                </a:solidFill>
                <a:latin typeface="+mj-lt"/>
                <a:ea typeface="Arial-Rounded" panose="020B0500000000000000" pitchFamily="34" charset="0"/>
                <a:cs typeface="Arial-Rounded" panose="020B0500000000000000" pitchFamily="34" charset="0"/>
              </a:rPr>
              <a:t>thắp đèn lên</a:t>
            </a:r>
            <a:endParaRPr lang="en-US" sz="3600">
              <a:solidFill>
                <a:schemeClr val="tx2"/>
              </a:solidFill>
              <a:latin typeface="+mj-lt"/>
              <a:ea typeface="Arial-Rounded" panose="020B0500000000000000" pitchFamily="34" charset="0"/>
              <a:cs typeface="Arial-Rounded" panose="020B0500000000000000" pitchFamily="34" charset="0"/>
            </a:endParaRPr>
          </a:p>
          <a:p>
            <a:pPr algn="just"/>
            <a:r>
              <a:rPr lang="en-US" sz="3600">
                <a:solidFill>
                  <a:schemeClr val="tx2"/>
                </a:solidFill>
                <a:latin typeface="+mj-lt"/>
                <a:ea typeface="Arial-Rounded" panose="020B0500000000000000" pitchFamily="34" charset="0"/>
                <a:cs typeface="Arial-Rounded" panose="020B0500000000000000" pitchFamily="34" charset="0"/>
              </a:rPr>
              <a:t>Là cô đom đóm.</a:t>
            </a:r>
          </a:p>
          <a:p>
            <a:pPr algn="just"/>
            <a:r>
              <a:rPr lang="en-US" sz="3600">
                <a:solidFill>
                  <a:schemeClr val="tx2"/>
                </a:solidFill>
                <a:latin typeface="+mj-lt"/>
                <a:ea typeface="Arial-Rounded" panose="020B0500000000000000" pitchFamily="34" charset="0"/>
                <a:cs typeface="Arial-Rounded" panose="020B0500000000000000" pitchFamily="34" charset="0"/>
              </a:rPr>
              <a:t>                (Vè loài vật)</a:t>
            </a:r>
          </a:p>
        </p:txBody>
      </p:sp>
      <p:cxnSp>
        <p:nvCxnSpPr>
          <p:cNvPr id="8" name="Straight Connector 7">
            <a:extLst>
              <a:ext uri="{FF2B5EF4-FFF2-40B4-BE49-F238E27FC236}">
                <a16:creationId xmlns:a16="http://schemas.microsoft.com/office/drawing/2014/main" id="{DF47312F-7E09-45A3-80AB-C89C4F00EA75}"/>
              </a:ext>
            </a:extLst>
          </p:cNvPr>
          <p:cNvCxnSpPr>
            <a:cxnSpLocks/>
          </p:cNvCxnSpPr>
          <p:nvPr/>
        </p:nvCxnSpPr>
        <p:spPr>
          <a:xfrm>
            <a:off x="4027056" y="2819400"/>
            <a:ext cx="46101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F2BB2A5-0369-46A3-A9A1-57B9988CC8B7}"/>
              </a:ext>
            </a:extLst>
          </p:cNvPr>
          <p:cNvCxnSpPr>
            <a:cxnSpLocks/>
          </p:cNvCxnSpPr>
          <p:nvPr/>
        </p:nvCxnSpPr>
        <p:spPr>
          <a:xfrm>
            <a:off x="3552410" y="3886200"/>
            <a:ext cx="74246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0B1A8D-D2D5-4E7A-B20B-FC976F376D8E}"/>
              </a:ext>
            </a:extLst>
          </p:cNvPr>
          <p:cNvCxnSpPr>
            <a:cxnSpLocks/>
          </p:cNvCxnSpPr>
          <p:nvPr/>
        </p:nvCxnSpPr>
        <p:spPr>
          <a:xfrm>
            <a:off x="2651919" y="5018316"/>
            <a:ext cx="183614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621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grpSp>
        <p:nvGrpSpPr>
          <p:cNvPr id="12" name="Group 11"/>
          <p:cNvGrpSpPr/>
          <p:nvPr/>
        </p:nvGrpSpPr>
        <p:grpSpPr>
          <a:xfrm>
            <a:off x="399031" y="277304"/>
            <a:ext cx="750569" cy="731520"/>
            <a:chOff x="3041857" y="1727885"/>
            <a:chExt cx="1228170" cy="1188721"/>
          </a:xfrm>
        </p:grpSpPr>
        <p:sp>
          <p:nvSpPr>
            <p:cNvPr id="14" name="Google Shape;418;p36"/>
            <p:cNvSpPr/>
            <p:nvPr/>
          </p:nvSpPr>
          <p:spPr>
            <a:xfrm>
              <a:off x="3041857" y="1727885"/>
              <a:ext cx="1188720" cy="1188721"/>
            </a:xfrm>
            <a:prstGeom prst="ellipse">
              <a:avLst/>
            </a:prstGeom>
            <a:solidFill>
              <a:srgbClr val="FFFFFF"/>
            </a:solidFill>
            <a:ln>
              <a:noFill/>
            </a:ln>
          </p:spPr>
          <p:txBody>
            <a:bodyPr spcFirstLastPara="1" wrap="square" lIns="121705" tIns="121705" rIns="121705" bIns="121705" anchor="ctr" anchorCtr="0">
              <a:noAutofit/>
            </a:bodyPr>
            <a:lstStyle/>
            <a:p>
              <a:pPr algn="just"/>
              <a:endParaRPr sz="1800" b="1">
                <a:solidFill>
                  <a:srgbClr val="0070C0"/>
                </a:solidFill>
                <a:latin typeface="Arial-Rounded" pitchFamily="34" charset="0"/>
                <a:ea typeface="Arial-Rounded" pitchFamily="34" charset="0"/>
                <a:cs typeface="Arial-Rounded" pitchFamily="34" charset="0"/>
              </a:endParaRPr>
            </a:p>
          </p:txBody>
        </p:sp>
        <p:sp>
          <p:nvSpPr>
            <p:cNvPr id="15" name="Google Shape;423;p36"/>
            <p:cNvSpPr txBox="1">
              <a:spLocks/>
            </p:cNvSpPr>
            <p:nvPr/>
          </p:nvSpPr>
          <p:spPr>
            <a:xfrm>
              <a:off x="3073029" y="1883966"/>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b="1">
                  <a:solidFill>
                    <a:schemeClr val="tx2"/>
                  </a:solidFill>
                  <a:latin typeface="Arial Rounded MT Bold" pitchFamily="34" charset="0"/>
                  <a:ea typeface="Arial-Rounded" pitchFamily="34" charset="0"/>
                  <a:cs typeface="Arial-Rounded" pitchFamily="34" charset="0"/>
                </a:rPr>
                <a:t>2</a:t>
              </a:r>
            </a:p>
          </p:txBody>
        </p:sp>
      </p:grpSp>
      <p:sp>
        <p:nvSpPr>
          <p:cNvPr id="2" name="Title 1"/>
          <p:cNvSpPr>
            <a:spLocks noGrp="1"/>
          </p:cNvSpPr>
          <p:nvPr>
            <p:ph type="title"/>
          </p:nvPr>
        </p:nvSpPr>
        <p:spPr>
          <a:xfrm>
            <a:off x="1186226" y="557637"/>
            <a:ext cx="10246588" cy="763600"/>
          </a:xfrm>
        </p:spPr>
        <p:txBody>
          <a:bodyPr/>
          <a:lstStyle/>
          <a:p>
            <a:pPr algn="just"/>
            <a:r>
              <a:rPr lang="en-US" sz="4000">
                <a:solidFill>
                  <a:srgbClr val="000000"/>
                </a:solidFill>
                <a:latin typeface="+mj-lt"/>
                <a:ea typeface="Arial-Rounded" pitchFamily="34" charset="0"/>
                <a:cs typeface="Arial-Rounded" pitchFamily="34" charset="0"/>
              </a:rPr>
              <a:t>Kết hợp từ ngữ ở cột A với từ ngữ ở cột B để tạo câu.</a:t>
            </a:r>
          </a:p>
        </p:txBody>
      </p:sp>
      <p:sp>
        <p:nvSpPr>
          <p:cNvPr id="7" name="Flowchart: Terminator 6">
            <a:extLst>
              <a:ext uri="{FF2B5EF4-FFF2-40B4-BE49-F238E27FC236}">
                <a16:creationId xmlns:a16="http://schemas.microsoft.com/office/drawing/2014/main" id="{E8C98356-F0F0-4297-BCF5-494E9BFDA9B1}"/>
              </a:ext>
            </a:extLst>
          </p:cNvPr>
          <p:cNvSpPr/>
          <p:nvPr/>
        </p:nvSpPr>
        <p:spPr>
          <a:xfrm>
            <a:off x="2118519" y="2543109"/>
            <a:ext cx="2743200" cy="831273"/>
          </a:xfrm>
          <a:prstGeom prst="flowChartTermina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Ve sầu</a:t>
            </a:r>
          </a:p>
        </p:txBody>
      </p:sp>
      <p:sp>
        <p:nvSpPr>
          <p:cNvPr id="21" name="Flowchart: Terminator 20">
            <a:extLst>
              <a:ext uri="{FF2B5EF4-FFF2-40B4-BE49-F238E27FC236}">
                <a16:creationId xmlns:a16="http://schemas.microsoft.com/office/drawing/2014/main" id="{46B61301-62EA-4792-82A6-99504924360B}"/>
              </a:ext>
            </a:extLst>
          </p:cNvPr>
          <p:cNvSpPr/>
          <p:nvPr/>
        </p:nvSpPr>
        <p:spPr>
          <a:xfrm>
            <a:off x="2118519" y="4056318"/>
            <a:ext cx="2743200" cy="831273"/>
          </a:xfrm>
          <a:prstGeom prst="flowChartTermina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Ong</a:t>
            </a:r>
          </a:p>
        </p:txBody>
      </p:sp>
      <p:sp>
        <p:nvSpPr>
          <p:cNvPr id="22" name="Flowchart: Terminator 21">
            <a:extLst>
              <a:ext uri="{FF2B5EF4-FFF2-40B4-BE49-F238E27FC236}">
                <a16:creationId xmlns:a16="http://schemas.microsoft.com/office/drawing/2014/main" id="{B7C1121D-6C03-4750-9767-9532CB8297E1}"/>
              </a:ext>
            </a:extLst>
          </p:cNvPr>
          <p:cNvSpPr/>
          <p:nvPr/>
        </p:nvSpPr>
        <p:spPr>
          <a:xfrm>
            <a:off x="2118519" y="5569527"/>
            <a:ext cx="2743200" cy="831273"/>
          </a:xfrm>
          <a:prstGeom prst="flowChartTermina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Chim sâu</a:t>
            </a:r>
          </a:p>
        </p:txBody>
      </p:sp>
      <p:sp>
        <p:nvSpPr>
          <p:cNvPr id="23" name="Flowchart: Terminator 22">
            <a:extLst>
              <a:ext uri="{FF2B5EF4-FFF2-40B4-BE49-F238E27FC236}">
                <a16:creationId xmlns:a16="http://schemas.microsoft.com/office/drawing/2014/main" id="{0D1CB959-0B6C-419B-BB7B-0632C238FEA1}"/>
              </a:ext>
            </a:extLst>
          </p:cNvPr>
          <p:cNvSpPr/>
          <p:nvPr/>
        </p:nvSpPr>
        <p:spPr>
          <a:xfrm>
            <a:off x="7223919" y="2543109"/>
            <a:ext cx="3886200" cy="831273"/>
          </a:xfrm>
          <a:prstGeom prst="flowChartTermina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báo mùa hè tới.</a:t>
            </a:r>
          </a:p>
        </p:txBody>
      </p:sp>
      <p:sp>
        <p:nvSpPr>
          <p:cNvPr id="24" name="Flowchart: Terminator 23">
            <a:extLst>
              <a:ext uri="{FF2B5EF4-FFF2-40B4-BE49-F238E27FC236}">
                <a16:creationId xmlns:a16="http://schemas.microsoft.com/office/drawing/2014/main" id="{29F26EFE-81C4-4203-9DC9-993EE884EDAC}"/>
              </a:ext>
            </a:extLst>
          </p:cNvPr>
          <p:cNvSpPr/>
          <p:nvPr/>
        </p:nvSpPr>
        <p:spPr>
          <a:xfrm>
            <a:off x="7223919" y="4056318"/>
            <a:ext cx="3886200" cy="831273"/>
          </a:xfrm>
          <a:prstGeom prst="flowChartTermina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bắt sâu cho lá.</a:t>
            </a:r>
          </a:p>
        </p:txBody>
      </p:sp>
      <p:sp>
        <p:nvSpPr>
          <p:cNvPr id="25" name="Flowchart: Terminator 24">
            <a:extLst>
              <a:ext uri="{FF2B5EF4-FFF2-40B4-BE49-F238E27FC236}">
                <a16:creationId xmlns:a16="http://schemas.microsoft.com/office/drawing/2014/main" id="{A03109BD-2949-43EB-9DE2-E8C4E483CB08}"/>
              </a:ext>
            </a:extLst>
          </p:cNvPr>
          <p:cNvSpPr/>
          <p:nvPr/>
        </p:nvSpPr>
        <p:spPr>
          <a:xfrm>
            <a:off x="7223919" y="5569527"/>
            <a:ext cx="3886200" cy="831273"/>
          </a:xfrm>
          <a:prstGeom prst="flowChartTerminator">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a:solidFill>
                  <a:srgbClr val="000000"/>
                </a:solidFill>
              </a:rPr>
              <a:t>làm ra mật ngọt.</a:t>
            </a:r>
          </a:p>
        </p:txBody>
      </p:sp>
      <p:cxnSp>
        <p:nvCxnSpPr>
          <p:cNvPr id="11" name="Straight Connector 10">
            <a:extLst>
              <a:ext uri="{FF2B5EF4-FFF2-40B4-BE49-F238E27FC236}">
                <a16:creationId xmlns:a16="http://schemas.microsoft.com/office/drawing/2014/main" id="{CE287C7F-F1F6-4432-872E-CD44E2FAF185}"/>
              </a:ext>
            </a:extLst>
          </p:cNvPr>
          <p:cNvCxnSpPr>
            <a:cxnSpLocks/>
            <a:stCxn id="7" idx="3"/>
            <a:endCxn id="23" idx="1"/>
          </p:cNvCxnSpPr>
          <p:nvPr/>
        </p:nvCxnSpPr>
        <p:spPr>
          <a:xfrm>
            <a:off x="4861719" y="2958746"/>
            <a:ext cx="2362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EFEFA06-A51C-4C5A-BBC1-6D77E24E5909}"/>
              </a:ext>
            </a:extLst>
          </p:cNvPr>
          <p:cNvCxnSpPr>
            <a:cxnSpLocks/>
            <a:endCxn id="25" idx="1"/>
          </p:cNvCxnSpPr>
          <p:nvPr/>
        </p:nvCxnSpPr>
        <p:spPr>
          <a:xfrm>
            <a:off x="4861719" y="4513329"/>
            <a:ext cx="2362200" cy="147183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71007EB-416B-498E-A447-B3F2822451A9}"/>
              </a:ext>
            </a:extLst>
          </p:cNvPr>
          <p:cNvCxnSpPr>
            <a:cxnSpLocks/>
            <a:endCxn id="24" idx="1"/>
          </p:cNvCxnSpPr>
          <p:nvPr/>
        </p:nvCxnSpPr>
        <p:spPr>
          <a:xfrm flipV="1">
            <a:off x="4861719" y="4471955"/>
            <a:ext cx="2362200" cy="159595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D03BB417-3D0F-4D9B-BEAA-7300BC613CB1}"/>
              </a:ext>
            </a:extLst>
          </p:cNvPr>
          <p:cNvSpPr/>
          <p:nvPr/>
        </p:nvSpPr>
        <p:spPr>
          <a:xfrm>
            <a:off x="3166269" y="1813335"/>
            <a:ext cx="647700" cy="6477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rPr>
              <a:t>A</a:t>
            </a:r>
          </a:p>
        </p:txBody>
      </p:sp>
      <p:sp>
        <p:nvSpPr>
          <p:cNvPr id="31" name="Oval 30">
            <a:extLst>
              <a:ext uri="{FF2B5EF4-FFF2-40B4-BE49-F238E27FC236}">
                <a16:creationId xmlns:a16="http://schemas.microsoft.com/office/drawing/2014/main" id="{15631A35-337E-40DF-A543-1B72FB7CC000}"/>
              </a:ext>
            </a:extLst>
          </p:cNvPr>
          <p:cNvSpPr/>
          <p:nvPr/>
        </p:nvSpPr>
        <p:spPr>
          <a:xfrm>
            <a:off x="9186069" y="1861173"/>
            <a:ext cx="647700" cy="6477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bg1"/>
                </a:solidFill>
              </a:rPr>
              <a:t>B</a:t>
            </a:r>
          </a:p>
        </p:txBody>
      </p:sp>
    </p:spTree>
    <p:extLst>
      <p:ext uri="{BB962C8B-B14F-4D97-AF65-F5344CB8AC3E}">
        <p14:creationId xmlns:p14="http://schemas.microsoft.com/office/powerpoint/2010/main" val="253873649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2" name="Title 1"/>
          <p:cNvSpPr>
            <a:spLocks noGrp="1"/>
          </p:cNvSpPr>
          <p:nvPr>
            <p:ph type="title"/>
          </p:nvPr>
        </p:nvSpPr>
        <p:spPr>
          <a:xfrm>
            <a:off x="1199607" y="510135"/>
            <a:ext cx="10246588" cy="763600"/>
          </a:xfrm>
        </p:spPr>
        <p:txBody>
          <a:bodyPr/>
          <a:lstStyle/>
          <a:p>
            <a:pPr algn="just"/>
            <a:r>
              <a:rPr lang="en-US" sz="4000">
                <a:solidFill>
                  <a:srgbClr val="000000"/>
                </a:solidFill>
                <a:latin typeface="+mj-lt"/>
                <a:ea typeface="Arial-Rounded" pitchFamily="34" charset="0"/>
                <a:cs typeface="Arial-Rounded" pitchFamily="34" charset="0"/>
              </a:rPr>
              <a:t>Hỏi – đáp theo </a:t>
            </a:r>
            <a:r>
              <a:rPr lang="en-US" sz="4000" smtClean="0">
                <a:solidFill>
                  <a:srgbClr val="000000"/>
                </a:solidFill>
                <a:latin typeface="+mj-lt"/>
                <a:ea typeface="Arial-Rounded" pitchFamily="34" charset="0"/>
                <a:cs typeface="Arial-Rounded" pitchFamily="34" charset="0"/>
              </a:rPr>
              <a:t>mẫu. Viết </a:t>
            </a:r>
            <a:r>
              <a:rPr lang="en-US" sz="4000">
                <a:solidFill>
                  <a:srgbClr val="000000"/>
                </a:solidFill>
                <a:latin typeface="+mj-lt"/>
                <a:ea typeface="Arial-Rounded" pitchFamily="34" charset="0"/>
                <a:cs typeface="Arial-Rounded" pitchFamily="34" charset="0"/>
              </a:rPr>
              <a:t>vào vở câu hỏi, câu trả lời của em và bạn.</a:t>
            </a:r>
          </a:p>
        </p:txBody>
      </p:sp>
      <p:grpSp>
        <p:nvGrpSpPr>
          <p:cNvPr id="13" name="Group 12">
            <a:extLst>
              <a:ext uri="{FF2B5EF4-FFF2-40B4-BE49-F238E27FC236}">
                <a16:creationId xmlns:a16="http://schemas.microsoft.com/office/drawing/2014/main" id="{98092B41-E63E-4C30-A074-408EE42AFB41}"/>
              </a:ext>
            </a:extLst>
          </p:cNvPr>
          <p:cNvGrpSpPr/>
          <p:nvPr/>
        </p:nvGrpSpPr>
        <p:grpSpPr>
          <a:xfrm>
            <a:off x="399031" y="277304"/>
            <a:ext cx="750569" cy="731520"/>
            <a:chOff x="3041857" y="1727885"/>
            <a:chExt cx="1228170" cy="1188721"/>
          </a:xfrm>
        </p:grpSpPr>
        <p:sp>
          <p:nvSpPr>
            <p:cNvPr id="16" name="Google Shape;418;p36">
              <a:extLst>
                <a:ext uri="{FF2B5EF4-FFF2-40B4-BE49-F238E27FC236}">
                  <a16:creationId xmlns:a16="http://schemas.microsoft.com/office/drawing/2014/main" id="{45753898-4D96-4760-9808-DA26B0A781AE}"/>
                </a:ext>
              </a:extLst>
            </p:cNvPr>
            <p:cNvSpPr/>
            <p:nvPr/>
          </p:nvSpPr>
          <p:spPr>
            <a:xfrm>
              <a:off x="3041857" y="1727885"/>
              <a:ext cx="1188720" cy="1188721"/>
            </a:xfrm>
            <a:prstGeom prst="ellipse">
              <a:avLst/>
            </a:prstGeom>
            <a:solidFill>
              <a:srgbClr val="FFFFFF"/>
            </a:solidFill>
            <a:ln>
              <a:noFill/>
            </a:ln>
          </p:spPr>
          <p:txBody>
            <a:bodyPr spcFirstLastPara="1" wrap="square" lIns="121705" tIns="121705" rIns="121705" bIns="121705" anchor="ctr" anchorCtr="0">
              <a:noAutofit/>
            </a:bodyPr>
            <a:lstStyle/>
            <a:p>
              <a:pPr algn="just"/>
              <a:endParaRPr sz="1800" b="1">
                <a:solidFill>
                  <a:srgbClr val="0070C0"/>
                </a:solidFill>
                <a:latin typeface="Arial-Rounded" pitchFamily="34" charset="0"/>
                <a:ea typeface="Arial-Rounded" pitchFamily="34" charset="0"/>
                <a:cs typeface="Arial-Rounded" pitchFamily="34" charset="0"/>
              </a:endParaRPr>
            </a:p>
          </p:txBody>
        </p:sp>
        <p:sp>
          <p:nvSpPr>
            <p:cNvPr id="17" name="Google Shape;423;p36">
              <a:extLst>
                <a:ext uri="{FF2B5EF4-FFF2-40B4-BE49-F238E27FC236}">
                  <a16:creationId xmlns:a16="http://schemas.microsoft.com/office/drawing/2014/main" id="{B9E01BE3-E330-4A4D-BB0F-F6F7FBE35292}"/>
                </a:ext>
              </a:extLst>
            </p:cNvPr>
            <p:cNvSpPr txBox="1">
              <a:spLocks/>
            </p:cNvSpPr>
            <p:nvPr/>
          </p:nvSpPr>
          <p:spPr>
            <a:xfrm>
              <a:off x="3073029" y="1883966"/>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b="1">
                  <a:solidFill>
                    <a:schemeClr val="tx2"/>
                  </a:solidFill>
                  <a:latin typeface="Arial Rounded MT Bold" pitchFamily="34" charset="0"/>
                  <a:ea typeface="Arial-Rounded" pitchFamily="34" charset="0"/>
                  <a:cs typeface="Arial-Rounded" pitchFamily="34" charset="0"/>
                </a:rPr>
                <a:t>3</a:t>
              </a:r>
            </a:p>
          </p:txBody>
        </p:sp>
      </p:grpSp>
      <p:pic>
        <p:nvPicPr>
          <p:cNvPr id="4" name="Picture 3">
            <a:extLst>
              <a:ext uri="{FF2B5EF4-FFF2-40B4-BE49-F238E27FC236}">
                <a16:creationId xmlns:a16="http://schemas.microsoft.com/office/drawing/2014/main" id="{4F77C89E-0C7B-458A-B70F-66F125042722}"/>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256757" y="1784696"/>
            <a:ext cx="10774771" cy="4006504"/>
          </a:xfrm>
          <a:prstGeom prst="rect">
            <a:avLst/>
          </a:prstGeom>
        </p:spPr>
      </p:pic>
    </p:spTree>
    <p:extLst>
      <p:ext uri="{BB962C8B-B14F-4D97-AF65-F5344CB8AC3E}">
        <p14:creationId xmlns:p14="http://schemas.microsoft.com/office/powerpoint/2010/main" val="4287771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2" name="Title 1"/>
          <p:cNvSpPr>
            <a:spLocks noGrp="1"/>
          </p:cNvSpPr>
          <p:nvPr>
            <p:ph type="title"/>
          </p:nvPr>
        </p:nvSpPr>
        <p:spPr>
          <a:xfrm>
            <a:off x="1199607" y="510135"/>
            <a:ext cx="10246588" cy="763600"/>
          </a:xfrm>
        </p:spPr>
        <p:txBody>
          <a:bodyPr/>
          <a:lstStyle/>
          <a:p>
            <a:pPr algn="just"/>
            <a:r>
              <a:rPr lang="en-US" sz="4000">
                <a:solidFill>
                  <a:srgbClr val="000000"/>
                </a:solidFill>
                <a:latin typeface="+mj-lt"/>
                <a:ea typeface="Arial-Rounded" pitchFamily="34" charset="0"/>
                <a:cs typeface="Arial-Rounded" pitchFamily="34" charset="0"/>
              </a:rPr>
              <a:t>Hỏi – đáp theo </a:t>
            </a:r>
            <a:r>
              <a:rPr lang="en-US" sz="4000" smtClean="0">
                <a:solidFill>
                  <a:srgbClr val="000000"/>
                </a:solidFill>
                <a:latin typeface="+mj-lt"/>
                <a:ea typeface="Arial-Rounded" pitchFamily="34" charset="0"/>
                <a:cs typeface="Arial-Rounded" pitchFamily="34" charset="0"/>
              </a:rPr>
              <a:t>mẫu. Viết </a:t>
            </a:r>
            <a:r>
              <a:rPr lang="en-US" sz="4000">
                <a:solidFill>
                  <a:srgbClr val="000000"/>
                </a:solidFill>
                <a:latin typeface="+mj-lt"/>
                <a:ea typeface="Arial-Rounded" pitchFamily="34" charset="0"/>
                <a:cs typeface="Arial-Rounded" pitchFamily="34" charset="0"/>
              </a:rPr>
              <a:t>vào vở câu hỏi, câu trả lời của em và bạn.</a:t>
            </a:r>
          </a:p>
        </p:txBody>
      </p:sp>
      <p:grpSp>
        <p:nvGrpSpPr>
          <p:cNvPr id="13" name="Group 12">
            <a:extLst>
              <a:ext uri="{FF2B5EF4-FFF2-40B4-BE49-F238E27FC236}">
                <a16:creationId xmlns:a16="http://schemas.microsoft.com/office/drawing/2014/main" id="{98092B41-E63E-4C30-A074-408EE42AFB41}"/>
              </a:ext>
            </a:extLst>
          </p:cNvPr>
          <p:cNvGrpSpPr/>
          <p:nvPr/>
        </p:nvGrpSpPr>
        <p:grpSpPr>
          <a:xfrm>
            <a:off x="399031" y="277304"/>
            <a:ext cx="750569" cy="731520"/>
            <a:chOff x="3041857" y="1727885"/>
            <a:chExt cx="1228170" cy="1188721"/>
          </a:xfrm>
        </p:grpSpPr>
        <p:sp>
          <p:nvSpPr>
            <p:cNvPr id="16" name="Google Shape;418;p36">
              <a:extLst>
                <a:ext uri="{FF2B5EF4-FFF2-40B4-BE49-F238E27FC236}">
                  <a16:creationId xmlns:a16="http://schemas.microsoft.com/office/drawing/2014/main" id="{45753898-4D96-4760-9808-DA26B0A781AE}"/>
                </a:ext>
              </a:extLst>
            </p:cNvPr>
            <p:cNvSpPr/>
            <p:nvPr/>
          </p:nvSpPr>
          <p:spPr>
            <a:xfrm>
              <a:off x="3041857" y="1727885"/>
              <a:ext cx="1188720" cy="1188721"/>
            </a:xfrm>
            <a:prstGeom prst="ellipse">
              <a:avLst/>
            </a:prstGeom>
            <a:solidFill>
              <a:srgbClr val="FFFFFF"/>
            </a:solidFill>
            <a:ln>
              <a:noFill/>
            </a:ln>
          </p:spPr>
          <p:txBody>
            <a:bodyPr spcFirstLastPara="1" wrap="square" lIns="121705" tIns="121705" rIns="121705" bIns="121705" anchor="ctr" anchorCtr="0">
              <a:noAutofit/>
            </a:bodyPr>
            <a:lstStyle/>
            <a:p>
              <a:pPr algn="just"/>
              <a:endParaRPr sz="1800" b="1">
                <a:solidFill>
                  <a:srgbClr val="0070C0"/>
                </a:solidFill>
                <a:latin typeface="Arial-Rounded" pitchFamily="34" charset="0"/>
                <a:ea typeface="Arial-Rounded" pitchFamily="34" charset="0"/>
                <a:cs typeface="Arial-Rounded" pitchFamily="34" charset="0"/>
              </a:endParaRPr>
            </a:p>
          </p:txBody>
        </p:sp>
        <p:sp>
          <p:nvSpPr>
            <p:cNvPr id="17" name="Google Shape;423;p36">
              <a:extLst>
                <a:ext uri="{FF2B5EF4-FFF2-40B4-BE49-F238E27FC236}">
                  <a16:creationId xmlns:a16="http://schemas.microsoft.com/office/drawing/2014/main" id="{B9E01BE3-E330-4A4D-BB0F-F6F7FBE35292}"/>
                </a:ext>
              </a:extLst>
            </p:cNvPr>
            <p:cNvSpPr txBox="1">
              <a:spLocks/>
            </p:cNvSpPr>
            <p:nvPr/>
          </p:nvSpPr>
          <p:spPr>
            <a:xfrm>
              <a:off x="3073029" y="1883966"/>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b="1">
                  <a:solidFill>
                    <a:schemeClr val="tx2"/>
                  </a:solidFill>
                  <a:latin typeface="Arial Rounded MT Bold" pitchFamily="34" charset="0"/>
                  <a:ea typeface="Arial-Rounded" pitchFamily="34" charset="0"/>
                  <a:cs typeface="Arial-Rounded" pitchFamily="34" charset="0"/>
                </a:rPr>
                <a:t>3</a:t>
              </a:r>
            </a:p>
          </p:txBody>
        </p:sp>
      </p:grpSp>
      <p:pic>
        <p:nvPicPr>
          <p:cNvPr id="4" name="Picture 3">
            <a:extLst>
              <a:ext uri="{FF2B5EF4-FFF2-40B4-BE49-F238E27FC236}">
                <a16:creationId xmlns:a16="http://schemas.microsoft.com/office/drawing/2014/main" id="{4F77C89E-0C7B-458A-B70F-66F12504272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Lst>
          </a:blip>
          <a:srcRect l="33457" t="3003" r="40376" b="34235"/>
          <a:stretch/>
        </p:blipFill>
        <p:spPr>
          <a:xfrm>
            <a:off x="7747535" y="2057400"/>
            <a:ext cx="3588329" cy="3200400"/>
          </a:xfrm>
          <a:prstGeom prst="rect">
            <a:avLst/>
          </a:prstGeom>
        </p:spPr>
      </p:pic>
      <p:sp>
        <p:nvSpPr>
          <p:cNvPr id="7" name="Title 1">
            <a:extLst>
              <a:ext uri="{FF2B5EF4-FFF2-40B4-BE49-F238E27FC236}">
                <a16:creationId xmlns:a16="http://schemas.microsoft.com/office/drawing/2014/main" id="{E6E5640B-73F3-4AF7-82DA-147FF5060E2F}"/>
              </a:ext>
            </a:extLst>
          </p:cNvPr>
          <p:cNvSpPr txBox="1">
            <a:spLocks/>
          </p:cNvSpPr>
          <p:nvPr/>
        </p:nvSpPr>
        <p:spPr>
          <a:xfrm>
            <a:off x="957625" y="2362200"/>
            <a:ext cx="10246588" cy="7636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Fredoka One"/>
              <a:buNone/>
              <a:defRPr sz="28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just"/>
            <a:r>
              <a:rPr lang="en-US" sz="4000">
                <a:latin typeface="+mj-lt"/>
                <a:ea typeface="Arial-Rounded" pitchFamily="34" charset="0"/>
                <a:cs typeface="Arial-Rounded" pitchFamily="34" charset="0"/>
              </a:rPr>
              <a:t>- Ốc sên bò ở đâu?</a:t>
            </a:r>
          </a:p>
        </p:txBody>
      </p:sp>
      <p:sp>
        <p:nvSpPr>
          <p:cNvPr id="8" name="Title 1">
            <a:extLst>
              <a:ext uri="{FF2B5EF4-FFF2-40B4-BE49-F238E27FC236}">
                <a16:creationId xmlns:a16="http://schemas.microsoft.com/office/drawing/2014/main" id="{45FEDDE8-1306-42DB-B067-4502177720B2}"/>
              </a:ext>
            </a:extLst>
          </p:cNvPr>
          <p:cNvSpPr txBox="1">
            <a:spLocks/>
          </p:cNvSpPr>
          <p:nvPr/>
        </p:nvSpPr>
        <p:spPr>
          <a:xfrm>
            <a:off x="957625" y="3275800"/>
            <a:ext cx="10246588" cy="7636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Fredoka One"/>
              <a:buNone/>
              <a:defRPr sz="28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just"/>
            <a:r>
              <a:rPr lang="en-US" sz="4000">
                <a:latin typeface="+mj-lt"/>
                <a:ea typeface="Arial-Rounded" pitchFamily="34" charset="0"/>
                <a:cs typeface="Arial-Rounded" pitchFamily="34" charset="0"/>
              </a:rPr>
              <a:t>- Ốc sên bò trên lá cây.</a:t>
            </a:r>
          </a:p>
        </p:txBody>
      </p:sp>
    </p:spTree>
    <p:extLst>
      <p:ext uri="{BB962C8B-B14F-4D97-AF65-F5344CB8AC3E}">
        <p14:creationId xmlns:p14="http://schemas.microsoft.com/office/powerpoint/2010/main" val="1669611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2" name="Title 1"/>
          <p:cNvSpPr>
            <a:spLocks noGrp="1"/>
          </p:cNvSpPr>
          <p:nvPr>
            <p:ph type="title"/>
          </p:nvPr>
        </p:nvSpPr>
        <p:spPr>
          <a:xfrm>
            <a:off x="1199607" y="510135"/>
            <a:ext cx="10246588" cy="763600"/>
          </a:xfrm>
        </p:spPr>
        <p:txBody>
          <a:bodyPr/>
          <a:lstStyle/>
          <a:p>
            <a:pPr algn="just"/>
            <a:r>
              <a:rPr lang="en-US" sz="4000">
                <a:solidFill>
                  <a:srgbClr val="000000"/>
                </a:solidFill>
                <a:latin typeface="+mj-lt"/>
                <a:ea typeface="Arial-Rounded" pitchFamily="34" charset="0"/>
                <a:cs typeface="Arial-Rounded" pitchFamily="34" charset="0"/>
              </a:rPr>
              <a:t>Hỏi – đáp theo </a:t>
            </a:r>
            <a:r>
              <a:rPr lang="en-US" sz="4000" smtClean="0">
                <a:solidFill>
                  <a:srgbClr val="000000"/>
                </a:solidFill>
                <a:latin typeface="+mj-lt"/>
                <a:ea typeface="Arial-Rounded" pitchFamily="34" charset="0"/>
                <a:cs typeface="Arial-Rounded" pitchFamily="34" charset="0"/>
              </a:rPr>
              <a:t>mẫu. Viết </a:t>
            </a:r>
            <a:r>
              <a:rPr lang="en-US" sz="4000">
                <a:solidFill>
                  <a:srgbClr val="000000"/>
                </a:solidFill>
                <a:latin typeface="+mj-lt"/>
                <a:ea typeface="Arial-Rounded" pitchFamily="34" charset="0"/>
                <a:cs typeface="Arial-Rounded" pitchFamily="34" charset="0"/>
              </a:rPr>
              <a:t>vào vở câu hỏi, câu trả lời của em và bạn.</a:t>
            </a:r>
          </a:p>
        </p:txBody>
      </p:sp>
      <p:grpSp>
        <p:nvGrpSpPr>
          <p:cNvPr id="13" name="Group 12">
            <a:extLst>
              <a:ext uri="{FF2B5EF4-FFF2-40B4-BE49-F238E27FC236}">
                <a16:creationId xmlns:a16="http://schemas.microsoft.com/office/drawing/2014/main" id="{98092B41-E63E-4C30-A074-408EE42AFB41}"/>
              </a:ext>
            </a:extLst>
          </p:cNvPr>
          <p:cNvGrpSpPr/>
          <p:nvPr/>
        </p:nvGrpSpPr>
        <p:grpSpPr>
          <a:xfrm>
            <a:off x="399031" y="277304"/>
            <a:ext cx="750569" cy="731520"/>
            <a:chOff x="3041857" y="1727885"/>
            <a:chExt cx="1228170" cy="1188721"/>
          </a:xfrm>
        </p:grpSpPr>
        <p:sp>
          <p:nvSpPr>
            <p:cNvPr id="16" name="Google Shape;418;p36">
              <a:extLst>
                <a:ext uri="{FF2B5EF4-FFF2-40B4-BE49-F238E27FC236}">
                  <a16:creationId xmlns:a16="http://schemas.microsoft.com/office/drawing/2014/main" id="{45753898-4D96-4760-9808-DA26B0A781AE}"/>
                </a:ext>
              </a:extLst>
            </p:cNvPr>
            <p:cNvSpPr/>
            <p:nvPr/>
          </p:nvSpPr>
          <p:spPr>
            <a:xfrm>
              <a:off x="3041857" y="1727885"/>
              <a:ext cx="1188720" cy="1188721"/>
            </a:xfrm>
            <a:prstGeom prst="ellipse">
              <a:avLst/>
            </a:prstGeom>
            <a:solidFill>
              <a:srgbClr val="FFFFFF"/>
            </a:solidFill>
            <a:ln>
              <a:noFill/>
            </a:ln>
          </p:spPr>
          <p:txBody>
            <a:bodyPr spcFirstLastPara="1" wrap="square" lIns="121705" tIns="121705" rIns="121705" bIns="121705" anchor="ctr" anchorCtr="0">
              <a:noAutofit/>
            </a:bodyPr>
            <a:lstStyle/>
            <a:p>
              <a:pPr algn="just"/>
              <a:endParaRPr sz="1800" b="1">
                <a:solidFill>
                  <a:srgbClr val="0070C0"/>
                </a:solidFill>
                <a:latin typeface="Arial-Rounded" pitchFamily="34" charset="0"/>
                <a:ea typeface="Arial-Rounded" pitchFamily="34" charset="0"/>
                <a:cs typeface="Arial-Rounded" pitchFamily="34" charset="0"/>
              </a:endParaRPr>
            </a:p>
          </p:txBody>
        </p:sp>
        <p:sp>
          <p:nvSpPr>
            <p:cNvPr id="17" name="Google Shape;423;p36">
              <a:extLst>
                <a:ext uri="{FF2B5EF4-FFF2-40B4-BE49-F238E27FC236}">
                  <a16:creationId xmlns:a16="http://schemas.microsoft.com/office/drawing/2014/main" id="{B9E01BE3-E330-4A4D-BB0F-F6F7FBE35292}"/>
                </a:ext>
              </a:extLst>
            </p:cNvPr>
            <p:cNvSpPr txBox="1">
              <a:spLocks/>
            </p:cNvSpPr>
            <p:nvPr/>
          </p:nvSpPr>
          <p:spPr>
            <a:xfrm>
              <a:off x="3073029" y="1883966"/>
              <a:ext cx="1196998"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b="1">
                  <a:solidFill>
                    <a:schemeClr val="tx2"/>
                  </a:solidFill>
                  <a:latin typeface="Arial Rounded MT Bold" pitchFamily="34" charset="0"/>
                  <a:ea typeface="Arial-Rounded" pitchFamily="34" charset="0"/>
                  <a:cs typeface="Arial-Rounded" pitchFamily="34" charset="0"/>
                </a:rPr>
                <a:t>3</a:t>
              </a:r>
            </a:p>
          </p:txBody>
        </p:sp>
      </p:grpSp>
      <p:pic>
        <p:nvPicPr>
          <p:cNvPr id="4" name="Picture 3">
            <a:extLst>
              <a:ext uri="{FF2B5EF4-FFF2-40B4-BE49-F238E27FC236}">
                <a16:creationId xmlns:a16="http://schemas.microsoft.com/office/drawing/2014/main" id="{4F77C89E-0C7B-458A-B70F-66F125042722}"/>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Lst>
          </a:blip>
          <a:srcRect l="60389" t="2989" r="-469" b="34249"/>
          <a:stretch/>
        </p:blipFill>
        <p:spPr>
          <a:xfrm>
            <a:off x="2956719" y="1675600"/>
            <a:ext cx="5496184" cy="3200400"/>
          </a:xfrm>
          <a:prstGeom prst="rect">
            <a:avLst/>
          </a:prstGeom>
        </p:spPr>
      </p:pic>
      <p:sp>
        <p:nvSpPr>
          <p:cNvPr id="7" name="Title 1">
            <a:extLst>
              <a:ext uri="{FF2B5EF4-FFF2-40B4-BE49-F238E27FC236}">
                <a16:creationId xmlns:a16="http://schemas.microsoft.com/office/drawing/2014/main" id="{E6E5640B-73F3-4AF7-82DA-147FF5060E2F}"/>
              </a:ext>
            </a:extLst>
          </p:cNvPr>
          <p:cNvSpPr txBox="1">
            <a:spLocks/>
          </p:cNvSpPr>
          <p:nvPr/>
        </p:nvSpPr>
        <p:spPr>
          <a:xfrm>
            <a:off x="2956719" y="5052465"/>
            <a:ext cx="10246588" cy="7636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Fredoka One"/>
              <a:buNone/>
              <a:defRPr sz="28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just"/>
            <a:r>
              <a:rPr lang="en-US" sz="4000">
                <a:latin typeface="+mj-lt"/>
                <a:ea typeface="Arial-Rounded" pitchFamily="34" charset="0"/>
                <a:cs typeface="Arial-Rounded" pitchFamily="34" charset="0"/>
              </a:rPr>
              <a:t>- Nhện chăng tơ ở đâu?</a:t>
            </a:r>
          </a:p>
        </p:txBody>
      </p:sp>
      <p:sp>
        <p:nvSpPr>
          <p:cNvPr id="8" name="Title 1">
            <a:extLst>
              <a:ext uri="{FF2B5EF4-FFF2-40B4-BE49-F238E27FC236}">
                <a16:creationId xmlns:a16="http://schemas.microsoft.com/office/drawing/2014/main" id="{45FEDDE8-1306-42DB-B067-4502177720B2}"/>
              </a:ext>
            </a:extLst>
          </p:cNvPr>
          <p:cNvSpPr txBox="1">
            <a:spLocks/>
          </p:cNvSpPr>
          <p:nvPr/>
        </p:nvSpPr>
        <p:spPr>
          <a:xfrm>
            <a:off x="2956719" y="5966065"/>
            <a:ext cx="10246588" cy="763600"/>
          </a:xfrm>
          <a:prstGeom prst="rect">
            <a:avLst/>
          </a:prstGeom>
          <a:noFill/>
          <a:ln>
            <a:noFill/>
          </a:ln>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2800"/>
              <a:buFont typeface="Fredoka One"/>
              <a:buNone/>
              <a:defRPr sz="2800" b="0" i="0" u="none" strike="noStrike" cap="none">
                <a:solidFill>
                  <a:schemeClr val="lt2"/>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just"/>
            <a:r>
              <a:rPr lang="en-US" sz="4000">
                <a:latin typeface="+mj-lt"/>
                <a:ea typeface="Arial-Rounded" pitchFamily="34" charset="0"/>
                <a:cs typeface="Arial-Rounded" pitchFamily="34" charset="0"/>
              </a:rPr>
              <a:t>- Nhện chăng tơ trên cây.</a:t>
            </a:r>
          </a:p>
        </p:txBody>
      </p:sp>
    </p:spTree>
    <p:extLst>
      <p:ext uri="{BB962C8B-B14F-4D97-AF65-F5344CB8AC3E}">
        <p14:creationId xmlns:p14="http://schemas.microsoft.com/office/powerpoint/2010/main" val="658291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l="4439" t="11501" r="4251" b="19817"/>
          <a:stretch/>
        </p:blipFill>
        <p:spPr>
          <a:xfrm>
            <a:off x="-243681" y="-141098"/>
            <a:ext cx="12572999" cy="7139264"/>
          </a:xfrm>
          <a:prstGeom prst="rect">
            <a:avLst/>
          </a:prstGeom>
        </p:spPr>
      </p:pic>
      <p:sp>
        <p:nvSpPr>
          <p:cNvPr id="10" name="Rectangle 9">
            <a:extLst>
              <a:ext uri="{FF2B5EF4-FFF2-40B4-BE49-F238E27FC236}">
                <a16:creationId xmlns:a16="http://schemas.microsoft.com/office/drawing/2014/main" id="{DE8E93A4-CCF0-42E7-89DA-CFD7CBCDE3EC}"/>
              </a:ext>
            </a:extLst>
          </p:cNvPr>
          <p:cNvSpPr/>
          <p:nvPr/>
        </p:nvSpPr>
        <p:spPr>
          <a:xfrm>
            <a:off x="773903" y="1314472"/>
            <a:ext cx="10896600" cy="646331"/>
          </a:xfrm>
          <a:prstGeom prst="rect">
            <a:avLst/>
          </a:prstGeom>
        </p:spPr>
        <p:txBody>
          <a:bodyPr wrap="square">
            <a:spAutoFit/>
          </a:bodyPr>
          <a:lstStyle/>
          <a:p>
            <a:pPr algn="just">
              <a:spcBef>
                <a:spcPts val="600"/>
              </a:spcBef>
              <a:spcAft>
                <a:spcPts val="600"/>
              </a:spcAft>
            </a:pPr>
            <a:r>
              <a:rPr lang="en-US" sz="3600" b="1">
                <a:solidFill>
                  <a:srgbClr val="FFFFFF"/>
                </a:solidFill>
                <a:latin typeface="HP001 4 hàng" pitchFamily="34" charset="0"/>
              </a:rPr>
              <a:t>3</a:t>
            </a:r>
            <a:r>
              <a:rPr lang="en-US" sz="3600" b="1" smtClean="0">
                <a:solidFill>
                  <a:srgbClr val="FFFFFF"/>
                </a:solidFill>
                <a:latin typeface="HP001 4 hàng" pitchFamily="34" charset="0"/>
              </a:rPr>
              <a:t>. Hỏi – đáp theo mẫu. </a:t>
            </a:r>
            <a:endParaRPr lang="en-US" sz="3600" b="1">
              <a:solidFill>
                <a:srgbClr val="FFFFFF"/>
              </a:solidFill>
              <a:latin typeface="HP001 4 hàng" pitchFamily="34" charset="0"/>
            </a:endParaRPr>
          </a:p>
        </p:txBody>
      </p:sp>
      <p:sp>
        <p:nvSpPr>
          <p:cNvPr id="11" name="Rectangle 10">
            <a:extLst>
              <a:ext uri="{FF2B5EF4-FFF2-40B4-BE49-F238E27FC236}">
                <a16:creationId xmlns:a16="http://schemas.microsoft.com/office/drawing/2014/main" id="{C417891E-DA2A-463C-BCD3-32ED8AC44977}"/>
              </a:ext>
            </a:extLst>
          </p:cNvPr>
          <p:cNvSpPr/>
          <p:nvPr/>
        </p:nvSpPr>
        <p:spPr>
          <a:xfrm>
            <a:off x="1432718" y="2163832"/>
            <a:ext cx="10896600" cy="1354217"/>
          </a:xfrm>
          <a:prstGeom prst="rect">
            <a:avLst/>
          </a:prstGeom>
        </p:spPr>
        <p:txBody>
          <a:bodyPr wrap="square">
            <a:spAutoFit/>
          </a:bodyPr>
          <a:lstStyle/>
          <a:p>
            <a:pPr algn="just">
              <a:spcBef>
                <a:spcPts val="600"/>
              </a:spcBef>
              <a:spcAft>
                <a:spcPts val="600"/>
              </a:spcAft>
            </a:pPr>
            <a:r>
              <a:rPr lang="en-US" sz="3600">
                <a:solidFill>
                  <a:srgbClr val="FFFFFF"/>
                </a:solidFill>
                <a:latin typeface="HP001 4 hàng" pitchFamily="34" charset="0"/>
              </a:rPr>
              <a:t>-</a:t>
            </a:r>
            <a:r>
              <a:rPr lang="en-US" sz="3600" b="1">
                <a:solidFill>
                  <a:srgbClr val="FFFFFF"/>
                </a:solidFill>
                <a:latin typeface="HP001 5 hàng" panose="020B0603050302020204" pitchFamily="34" charset="0"/>
              </a:rPr>
              <a:t> </a:t>
            </a:r>
            <a:r>
              <a:rPr lang="en-US" sz="3600" b="1" smtClean="0">
                <a:solidFill>
                  <a:srgbClr val="FFFFFF"/>
                </a:solidFill>
                <a:latin typeface="HP001 5 hàng" panose="020B0603050302020204" pitchFamily="34" charset="0"/>
              </a:rPr>
              <a:t>Ốc </a:t>
            </a:r>
            <a:r>
              <a:rPr lang="en-US" sz="3600" b="1">
                <a:solidFill>
                  <a:srgbClr val="FFFFFF"/>
                </a:solidFill>
                <a:latin typeface="HP001 4 hàng" pitchFamily="34" charset="0"/>
              </a:rPr>
              <a:t>sên bò ở đâu?</a:t>
            </a:r>
          </a:p>
          <a:p>
            <a:pPr algn="just">
              <a:spcBef>
                <a:spcPts val="600"/>
              </a:spcBef>
              <a:spcAft>
                <a:spcPts val="600"/>
              </a:spcAft>
            </a:pPr>
            <a:r>
              <a:rPr lang="en-US" sz="3600" b="1">
                <a:solidFill>
                  <a:srgbClr val="FFFFFF"/>
                </a:solidFill>
                <a:latin typeface="HP001 4 hàng" pitchFamily="34" charset="0"/>
              </a:rPr>
              <a:t>- </a:t>
            </a:r>
            <a:r>
              <a:rPr lang="en-US" sz="3600" b="1">
                <a:solidFill>
                  <a:srgbClr val="FFFFFF"/>
                </a:solidFill>
                <a:latin typeface="HP001 5 hàng" panose="020B0603050302020204" pitchFamily="34" charset="0"/>
              </a:rPr>
              <a:t>Ốc </a:t>
            </a:r>
            <a:r>
              <a:rPr lang="en-US" sz="3600" b="1">
                <a:solidFill>
                  <a:srgbClr val="FFFFFF"/>
                </a:solidFill>
                <a:latin typeface="HP001 4 hàng" pitchFamily="34" charset="0"/>
              </a:rPr>
              <a:t>sên bò </a:t>
            </a:r>
            <a:r>
              <a:rPr lang="el-GR" sz="3600" b="1">
                <a:solidFill>
                  <a:srgbClr val="FFFFFF"/>
                </a:solidFill>
                <a:latin typeface="HP001 4 hàng" pitchFamily="34" charset="0"/>
              </a:rPr>
              <a:t>Λ</a:t>
            </a:r>
            <a:r>
              <a:rPr lang="en-US" sz="3600" b="1">
                <a:solidFill>
                  <a:srgbClr val="FFFFFF"/>
                </a:solidFill>
                <a:latin typeface="HP001 4 hàng" pitchFamily="34" charset="0"/>
              </a:rPr>
              <a:t>łn lá cây.</a:t>
            </a:r>
          </a:p>
        </p:txBody>
      </p:sp>
      <p:sp>
        <p:nvSpPr>
          <p:cNvPr id="12" name="Rectangle 11">
            <a:extLst>
              <a:ext uri="{FF2B5EF4-FFF2-40B4-BE49-F238E27FC236}">
                <a16:creationId xmlns:a16="http://schemas.microsoft.com/office/drawing/2014/main" id="{14129F19-9625-4DC6-9053-2C084FB4DB21}"/>
              </a:ext>
            </a:extLst>
          </p:cNvPr>
          <p:cNvSpPr/>
          <p:nvPr/>
        </p:nvSpPr>
        <p:spPr>
          <a:xfrm>
            <a:off x="1432717" y="3655413"/>
            <a:ext cx="9525001" cy="646331"/>
          </a:xfrm>
          <a:prstGeom prst="rect">
            <a:avLst/>
          </a:prstGeom>
        </p:spPr>
        <p:txBody>
          <a:bodyPr wrap="square">
            <a:spAutoFit/>
          </a:bodyPr>
          <a:lstStyle/>
          <a:p>
            <a:pPr algn="just">
              <a:spcBef>
                <a:spcPts val="600"/>
              </a:spcBef>
              <a:spcAft>
                <a:spcPts val="600"/>
              </a:spcAft>
            </a:pPr>
            <a:r>
              <a:rPr lang="en-US" sz="3600">
                <a:solidFill>
                  <a:srgbClr val="FFFFFF"/>
                </a:solidFill>
                <a:latin typeface="HP001 4 hàng" pitchFamily="34" charset="0"/>
              </a:rPr>
              <a:t>-</a:t>
            </a:r>
            <a:r>
              <a:rPr lang="en-US" sz="3600" b="1">
                <a:solidFill>
                  <a:srgbClr val="FFFFFF"/>
                </a:solidFill>
                <a:latin typeface="HP001 5 hàng" panose="020B0603050302020204" pitchFamily="34" charset="0"/>
              </a:rPr>
              <a:t> </a:t>
            </a:r>
            <a:r>
              <a:rPr lang="vi-VN" sz="3600" b="1">
                <a:solidFill>
                  <a:srgbClr val="FFFFFF"/>
                </a:solidFill>
                <a:latin typeface="HP001 5 hàng" panose="020B0603050302020204" pitchFamily="34" charset="0"/>
              </a:rPr>
              <a:t>NǗİn </a:t>
            </a:r>
            <a:r>
              <a:rPr lang="el-GR" sz="3600" b="1">
                <a:solidFill>
                  <a:srgbClr val="FFFFFF"/>
                </a:solidFill>
                <a:latin typeface="HP001 5 hàng" panose="020B0603050302020204" pitchFamily="34" charset="0"/>
              </a:rPr>
              <a:t>ε</a:t>
            </a:r>
            <a:r>
              <a:rPr lang="vi-VN" sz="3600" b="1">
                <a:solidFill>
                  <a:srgbClr val="FFFFFF"/>
                </a:solidFill>
                <a:latin typeface="HP001 5 hàng" panose="020B0603050302020204" pitchFamily="34" charset="0"/>
              </a:rPr>
              <a:t>ăng Ǉơ ở đâu</a:t>
            </a:r>
            <a:r>
              <a:rPr lang="en-US" sz="3600" b="1">
                <a:solidFill>
                  <a:srgbClr val="FFFFFF"/>
                </a:solidFill>
                <a:latin typeface="HP001 5 hàng" panose="020B0603050302020204" pitchFamily="34" charset="0"/>
              </a:rPr>
              <a:t>?</a:t>
            </a:r>
            <a:endParaRPr lang="en-US" sz="3600" b="1">
              <a:solidFill>
                <a:srgbClr val="FFFFFF"/>
              </a:solidFill>
              <a:latin typeface="HP001 4 hàng" pitchFamily="34" charset="0"/>
            </a:endParaRPr>
          </a:p>
        </p:txBody>
      </p:sp>
      <p:sp>
        <p:nvSpPr>
          <p:cNvPr id="14" name="Rectangle 13">
            <a:extLst>
              <a:ext uri="{FF2B5EF4-FFF2-40B4-BE49-F238E27FC236}">
                <a16:creationId xmlns:a16="http://schemas.microsoft.com/office/drawing/2014/main" id="{AD54CB1D-ED90-4DF0-BAE0-F59867FBB013}"/>
              </a:ext>
            </a:extLst>
          </p:cNvPr>
          <p:cNvSpPr/>
          <p:nvPr/>
        </p:nvSpPr>
        <p:spPr>
          <a:xfrm>
            <a:off x="1432717" y="4348310"/>
            <a:ext cx="9525001" cy="646331"/>
          </a:xfrm>
          <a:prstGeom prst="rect">
            <a:avLst/>
          </a:prstGeom>
        </p:spPr>
        <p:txBody>
          <a:bodyPr wrap="square">
            <a:spAutoFit/>
          </a:bodyPr>
          <a:lstStyle/>
          <a:p>
            <a:pPr algn="just">
              <a:spcBef>
                <a:spcPts val="600"/>
              </a:spcBef>
              <a:spcAft>
                <a:spcPts val="600"/>
              </a:spcAft>
            </a:pPr>
            <a:r>
              <a:rPr lang="en-US" sz="3600">
                <a:solidFill>
                  <a:srgbClr val="FFFFFF"/>
                </a:solidFill>
                <a:latin typeface="HP001 4 hàng" pitchFamily="34" charset="0"/>
              </a:rPr>
              <a:t>-</a:t>
            </a:r>
            <a:r>
              <a:rPr lang="en-US" sz="3600" b="1">
                <a:solidFill>
                  <a:srgbClr val="FFFFFF"/>
                </a:solidFill>
                <a:latin typeface="HP001 5 hàng" panose="020B0603050302020204" pitchFamily="34" charset="0"/>
              </a:rPr>
              <a:t> </a:t>
            </a:r>
            <a:r>
              <a:rPr lang="vi-VN" sz="3600" b="1">
                <a:solidFill>
                  <a:srgbClr val="FFFFFF"/>
                </a:solidFill>
                <a:latin typeface="HP001 5 hàng" panose="020B0603050302020204" pitchFamily="34" charset="0"/>
              </a:rPr>
              <a:t>NǗİn </a:t>
            </a:r>
            <a:r>
              <a:rPr lang="el-GR" sz="3600" b="1">
                <a:solidFill>
                  <a:srgbClr val="FFFFFF"/>
                </a:solidFill>
                <a:latin typeface="HP001 5 hàng" panose="020B0603050302020204" pitchFamily="34" charset="0"/>
              </a:rPr>
              <a:t>ε</a:t>
            </a:r>
            <a:r>
              <a:rPr lang="vi-VN" sz="3600" b="1">
                <a:solidFill>
                  <a:srgbClr val="FFFFFF"/>
                </a:solidFill>
                <a:latin typeface="HP001 5 hàng" panose="020B0603050302020204" pitchFamily="34" charset="0"/>
              </a:rPr>
              <a:t>ăng Ǉơ </a:t>
            </a:r>
            <a:r>
              <a:rPr lang="el-GR" sz="3600" b="1">
                <a:solidFill>
                  <a:srgbClr val="FFFFFF"/>
                </a:solidFill>
                <a:latin typeface="HP001 5 hàng" panose="020B0603050302020204" pitchFamily="34" charset="0"/>
              </a:rPr>
              <a:t>Λ</a:t>
            </a:r>
            <a:r>
              <a:rPr lang="vi-VN" sz="3600" b="1">
                <a:solidFill>
                  <a:srgbClr val="FFFFFF"/>
                </a:solidFill>
                <a:latin typeface="HP001 5 hàng" panose="020B0603050302020204" pitchFamily="34" charset="0"/>
              </a:rPr>
              <a:t>łn cây</a:t>
            </a:r>
            <a:r>
              <a:rPr lang="en-US" sz="3600" b="1">
                <a:solidFill>
                  <a:srgbClr val="FFFFFF"/>
                </a:solidFill>
                <a:latin typeface="HP001 5 hàng" panose="020B0603050302020204" pitchFamily="34" charset="0"/>
              </a:rPr>
              <a:t>.</a:t>
            </a:r>
            <a:endParaRPr lang="en-US" sz="3600" b="1">
              <a:solidFill>
                <a:srgbClr val="FFFFFF"/>
              </a:solidFill>
              <a:latin typeface="HP001 4 hàng" pitchFamily="34" charset="0"/>
            </a:endParaRPr>
          </a:p>
        </p:txBody>
      </p:sp>
    </p:spTree>
    <p:extLst>
      <p:ext uri="{BB962C8B-B14F-4D97-AF65-F5344CB8AC3E}">
        <p14:creationId xmlns:p14="http://schemas.microsoft.com/office/powerpoint/2010/main" val="396241151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54241480"/>
</p:tagLst>
</file>

<file path=ppt/theme/theme1.xml><?xml version="1.0" encoding="utf-8"?>
<a:theme xmlns:a="http://schemas.openxmlformats.org/drawingml/2006/main" name="Fall Vibes Stickers fo Marketing by Slidesgo">
  <a:themeElements>
    <a:clrScheme name="Simple Light">
      <a:dk1>
        <a:srgbClr val="78302E"/>
      </a:dk1>
      <a:lt1>
        <a:srgbClr val="FFFFFF"/>
      </a:lt1>
      <a:dk2>
        <a:srgbClr val="FFD7B5"/>
      </a:dk2>
      <a:lt2>
        <a:srgbClr val="A3376C"/>
      </a:lt2>
      <a:accent1>
        <a:srgbClr val="C25F7F"/>
      </a:accent1>
      <a:accent2>
        <a:srgbClr val="FF9E00"/>
      </a:accent2>
      <a:accent3>
        <a:srgbClr val="FDAD00"/>
      </a:accent3>
      <a:accent4>
        <a:srgbClr val="F01526"/>
      </a:accent4>
      <a:accent5>
        <a:srgbClr val="5C9495"/>
      </a:accent5>
      <a:accent6>
        <a:srgbClr val="7ABEAE"/>
      </a:accent6>
      <a:hlink>
        <a:srgbClr val="7830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1251</TotalTime>
  <Words>450</Words>
  <Application>Microsoft Office PowerPoint</Application>
  <PresentationFormat>Custom</PresentationFormat>
  <Paragraphs>58</Paragraphs>
  <Slides>12</Slides>
  <Notes>10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12</vt:i4>
      </vt:variant>
    </vt:vector>
  </HeadingPairs>
  <TitlesOfParts>
    <vt:vector size="25" baseType="lpstr">
      <vt:lpstr>Arial</vt:lpstr>
      <vt:lpstr>Kalam</vt:lpstr>
      <vt:lpstr>Quicksand Medium</vt:lpstr>
      <vt:lpstr>Arial Rounded MT Bold</vt:lpstr>
      <vt:lpstr>HP001 5 hàng</vt:lpstr>
      <vt:lpstr>Fredoka One</vt:lpstr>
      <vt:lpstr>Montserrat</vt:lpstr>
      <vt:lpstr>HP001 4 hàng</vt:lpstr>
      <vt:lpstr>Bebas Neue</vt:lpstr>
      <vt:lpstr>Arial-Rounded</vt:lpstr>
      <vt:lpstr>HP001</vt:lpstr>
      <vt:lpstr>Fall Vibes Stickers fo Marketing by Slidesgo</vt:lpstr>
      <vt:lpstr>5_Doodle Sketchbook by Slidesgo</vt:lpstr>
      <vt:lpstr>PowerPoint Presentation</vt:lpstr>
      <vt:lpstr>bộ lông vằn</vt:lpstr>
      <vt:lpstr>PowerPoint Presentation</vt:lpstr>
      <vt:lpstr>Tìm từ ngữ chỉ loài vật trong đoạn sau:</vt:lpstr>
      <vt:lpstr>Kết hợp từ ngữ ở cột A với từ ngữ ở cột B để tạo câu.</vt:lpstr>
      <vt:lpstr>Hỏi – đáp theo mẫu. Viết vào vở câu hỏi, câu trả lời của em và bạn.</vt:lpstr>
      <vt:lpstr>Hỏi – đáp theo mẫu. Viết vào vở câu hỏi, câu trả lời của em và bạn.</vt:lpstr>
      <vt:lpstr>Hỏi – đáp theo mẫu. Viết vào vở câu hỏi, câu trả lời của em và bạn.</vt:lpstr>
      <vt:lpstr>PowerPoint Presentation</vt:lpstr>
      <vt:lpstr>Vận dụng</vt:lpstr>
      <vt:lpstr>Kể thêm những điểm đặc biệt của một số loài vật em biết.</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VIBES STICKERS</dc:title>
  <dc:creator>PC</dc:creator>
  <cp:lastModifiedBy>ADMIN</cp:lastModifiedBy>
  <cp:revision>129</cp:revision>
  <dcterms:modified xsi:type="dcterms:W3CDTF">2022-03-17T03:24:51Z</dcterms:modified>
</cp:coreProperties>
</file>