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5" r:id="rId2"/>
    <p:sldId id="276" r:id="rId3"/>
    <p:sldId id="293" r:id="rId4"/>
    <p:sldId id="297" r:id="rId5"/>
    <p:sldId id="304" r:id="rId6"/>
    <p:sldId id="299" r:id="rId7"/>
    <p:sldId id="284" r:id="rId8"/>
    <p:sldId id="311" r:id="rId9"/>
    <p:sldId id="312" r:id="rId10"/>
    <p:sldId id="313" r:id="rId11"/>
    <p:sldId id="308" r:id="rId12"/>
    <p:sldId id="307" r:id="rId13"/>
    <p:sldId id="314" r:id="rId14"/>
    <p:sldId id="317" r:id="rId1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61" autoAdjust="0"/>
  </p:normalViewPr>
  <p:slideViewPr>
    <p:cSldViewPr>
      <p:cViewPr varScale="1">
        <p:scale>
          <a:sx n="83" d="100"/>
          <a:sy n="83" d="100"/>
        </p:scale>
        <p:origin x="828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18/5/2023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18/05/2023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10" Type="http://schemas.openxmlformats.org/officeDocument/2006/relationships/image" Target="../media/image20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11FD9F9-858F-4928-9677-EDAAA756E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028" y="-34247"/>
            <a:ext cx="8695944" cy="6892247"/>
          </a:xfrm>
          <a:prstGeom prst="rect">
            <a:avLst/>
          </a:prstGeom>
        </p:spPr>
      </p:pic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="" xmlns:a16="http://schemas.microsoft.com/office/drawing/2014/main" id="{8C49F520-4036-42E1-BEC1-02DC37F358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337" y="7088"/>
            <a:ext cx="8695944" cy="3429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E65A2B94-11DE-432B-A8C0-6302BE3CA8C0}"/>
              </a:ext>
            </a:extLst>
          </p:cNvPr>
          <p:cNvSpPr/>
          <p:nvPr/>
        </p:nvSpPr>
        <p:spPr>
          <a:xfrm>
            <a:off x="2362200" y="2590800"/>
            <a:ext cx="1871004" cy="57021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674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A picture containing clipart&#10;&#10;Description automatically generated">
            <a:extLst>
              <a:ext uri="{FF2B5EF4-FFF2-40B4-BE49-F238E27FC236}">
                <a16:creationId xmlns="" xmlns:a16="http://schemas.microsoft.com/office/drawing/2014/main" id="{DF674302-FC17-47F7-8199-12BAC13A6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190442"/>
            <a:ext cx="2895600" cy="2335989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A group of dolls&#10;&#10;Description automatically generated with medium confidence">
            <a:extLst>
              <a:ext uri="{FF2B5EF4-FFF2-40B4-BE49-F238E27FC236}">
                <a16:creationId xmlns="" xmlns:a16="http://schemas.microsoft.com/office/drawing/2014/main" id="{BF2440A6-4534-4662-982B-FEEEDE2D8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1190442"/>
            <a:ext cx="3798887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9A08F12D-A992-4352-AF2C-845E8CDA8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656" y="4419601"/>
            <a:ext cx="216535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A close-up of a toy&#10;&#10;Description automatically generated">
            <a:extLst>
              <a:ext uri="{FF2B5EF4-FFF2-40B4-BE49-F238E27FC236}">
                <a16:creationId xmlns="" xmlns:a16="http://schemas.microsoft.com/office/drawing/2014/main" id="{1C716FCF-1AB3-4391-9E02-19A3CD59BA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304" y="3849644"/>
            <a:ext cx="2495551" cy="2832473"/>
          </a:xfrm>
          <a:prstGeom prst="rect">
            <a:avLst/>
          </a:prstGeom>
          <a:noFill/>
          <a:ln w="9525">
            <a:solidFill>
              <a:srgbClr val="40315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>
            <a:extLst>
              <a:ext uri="{FF2B5EF4-FFF2-40B4-BE49-F238E27FC236}">
                <a16:creationId xmlns="" xmlns:a16="http://schemas.microsoft.com/office/drawing/2014/main" id="{681F9C05-75C0-4E24-9539-11810CA10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88441" y="3976798"/>
            <a:ext cx="2495550" cy="27432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B981F943-CAFD-49D8-BC92-2EEA8A9F13B4}"/>
              </a:ext>
            </a:extLst>
          </p:cNvPr>
          <p:cNvSpPr/>
          <p:nvPr/>
        </p:nvSpPr>
        <p:spPr>
          <a:xfrm>
            <a:off x="2667000" y="213098"/>
            <a:ext cx="6629400" cy="685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2060"/>
                </a:solidFill>
              </a:rPr>
              <a:t>Các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sản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phẩm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được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tạo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từ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vật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liệu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có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C00000"/>
                </a:solidFill>
              </a:rPr>
              <a:t>dạng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dirty="0" err="1">
                <a:solidFill>
                  <a:srgbClr val="C00000"/>
                </a:solidFill>
              </a:rPr>
              <a:t>khối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gì</a:t>
            </a:r>
            <a:r>
              <a:rPr lang="en-US" sz="2200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51215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72B7C537-D901-4C44-9CF3-E5F7194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9908"/>
            <a:ext cx="9067800" cy="687790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B1E58268-D3B9-49B2-8FD5-6F7964A5B5AD}"/>
              </a:ext>
            </a:extLst>
          </p:cNvPr>
          <p:cNvSpPr/>
          <p:nvPr/>
        </p:nvSpPr>
        <p:spPr>
          <a:xfrm>
            <a:off x="3429000" y="990601"/>
            <a:ext cx="5486400" cy="2743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900"/>
              </a:lnSpc>
            </a:pPr>
            <a:r>
              <a:rPr lang="en-US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   </a:t>
            </a:r>
            <a:r>
              <a:rPr lang="en-US" sz="2700" b="1" dirty="0">
                <a:solidFill>
                  <a:srgbClr val="002060"/>
                </a:solidFill>
                <a:cs typeface="Times New Roman" panose="02020603050405020304" pitchFamily="18" charset="0"/>
              </a:rPr>
              <a:t>2. </a:t>
            </a:r>
            <a:r>
              <a:rPr lang="en-US" sz="27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>
              <a:lnSpc>
                <a:spcPts val="1100"/>
              </a:lnSpc>
            </a:pPr>
            <a:endParaRPr lang="en-US" sz="23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>
              <a:lnSpc>
                <a:spcPts val="3400"/>
              </a:lnSpc>
            </a:pPr>
            <a:r>
              <a:rPr lang="en-US" sz="2300" b="1" dirty="0">
                <a:solidFill>
                  <a:srgbClr val="002060"/>
                </a:solidFill>
                <a:cs typeface="Times New Roman" panose="02020603050405020304" pitchFamily="18" charset="0"/>
              </a:rPr>
              <a:t>           </a:t>
            </a:r>
            <a:r>
              <a:rPr lang="en-US" sz="2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Nhiệm</a:t>
            </a:r>
            <a:r>
              <a:rPr lang="en-US" sz="2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vụ</a:t>
            </a:r>
            <a:r>
              <a:rPr lang="en-US" sz="2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em</a:t>
            </a:r>
            <a:r>
              <a:rPr lang="en-US" sz="2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bạn</a:t>
            </a:r>
            <a:r>
              <a:rPr lang="en-US" sz="2500" b="1" dirty="0">
                <a:solidFill>
                  <a:srgbClr val="002060"/>
                </a:solidFill>
                <a:cs typeface="Times New Roman" panose="02020603050405020304" pitchFamily="18" charset="0"/>
              </a:rPr>
              <a:t>:</a:t>
            </a:r>
          </a:p>
          <a:p>
            <a:pPr marL="180000" indent="-180000" algn="just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ảnh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yêu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thích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dạng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C00000"/>
                </a:solidFill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khối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(vẽ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hoặc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nặn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cắt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xé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dán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).</a:t>
            </a:r>
          </a:p>
          <a:p>
            <a:pPr marL="180000" indent="-180000" algn="just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thể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trang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trí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thêm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chấm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nét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sắc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cho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4124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aiphu - ỦngHộ.me">
            <a:extLst>
              <a:ext uri="{FF2B5EF4-FFF2-40B4-BE49-F238E27FC236}">
                <a16:creationId xmlns="" xmlns:a16="http://schemas.microsoft.com/office/drawing/2014/main" id="{0C7808CB-90AA-4FDA-99D2-48B9EB90A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56088"/>
            <a:ext cx="9144000" cy="691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CEF58BD1-095D-47C7-B41A-AA892C298435}"/>
              </a:ext>
            </a:extLst>
          </p:cNvPr>
          <p:cNvSpPr/>
          <p:nvPr/>
        </p:nvSpPr>
        <p:spPr>
          <a:xfrm>
            <a:off x="2819400" y="5321847"/>
            <a:ext cx="6553200" cy="1543916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D3F99A62-75A0-4D89-A575-535DC19C304E}"/>
              </a:ext>
            </a:extLst>
          </p:cNvPr>
          <p:cNvSpPr/>
          <p:nvPr/>
        </p:nvSpPr>
        <p:spPr>
          <a:xfrm>
            <a:off x="4343400" y="4876800"/>
            <a:ext cx="3276600" cy="533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r>
              <a:rPr lang="en-US" sz="2400" b="1" dirty="0">
                <a:solidFill>
                  <a:srgbClr val="002060"/>
                </a:solidFill>
              </a:rPr>
              <a:t>3. </a:t>
            </a:r>
            <a:r>
              <a:rPr lang="en-US" sz="2400" b="1" dirty="0" err="1">
                <a:solidFill>
                  <a:srgbClr val="002060"/>
                </a:solidFill>
              </a:rPr>
              <a:t>Cảm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nhận</a:t>
            </a:r>
            <a:r>
              <a:rPr lang="en-US" sz="2400" b="1" dirty="0">
                <a:solidFill>
                  <a:srgbClr val="002060"/>
                </a:solidFill>
              </a:rPr>
              <a:t>, chia </a:t>
            </a:r>
            <a:r>
              <a:rPr lang="en-US" sz="2400" b="1" dirty="0" err="1">
                <a:solidFill>
                  <a:srgbClr val="002060"/>
                </a:solidFill>
              </a:rPr>
              <a:t>sẻ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696097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Иллюстрация детей различных рас за баннер на — стоковое изображение">
            <a:extLst>
              <a:ext uri="{FF2B5EF4-FFF2-40B4-BE49-F238E27FC236}">
                <a16:creationId xmlns="" xmlns:a16="http://schemas.microsoft.com/office/drawing/2014/main" id="{EA26952D-9C1A-4757-A38C-22D968064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0"/>
            <a:ext cx="91014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="" xmlns:a16="http://schemas.microsoft.com/office/drawing/2014/main" id="{57CFB502-2BB2-40AF-963C-FBB4375F9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3962400"/>
            <a:ext cx="64770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39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72B7C537-D901-4C44-9CF3-E5F7194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9908"/>
            <a:ext cx="9067800" cy="687790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B1E58268-D3B9-49B2-8FD5-6F7964A5B5AD}"/>
              </a:ext>
            </a:extLst>
          </p:cNvPr>
          <p:cNvSpPr/>
          <p:nvPr/>
        </p:nvSpPr>
        <p:spPr>
          <a:xfrm>
            <a:off x="3276600" y="1143000"/>
            <a:ext cx="6172200" cy="25146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900"/>
              </a:lnSpc>
            </a:pPr>
            <a:r>
              <a:rPr lang="en-US" sz="2700" dirty="0">
                <a:solidFill>
                  <a:srgbClr val="002060"/>
                </a:solidFill>
                <a:cs typeface="Times New Roman" panose="02020603050405020304" pitchFamily="18" charset="0"/>
              </a:rPr>
              <a:t> 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1503845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3">
            <a:extLst>
              <a:ext uri="{FF2B5EF4-FFF2-40B4-BE49-F238E27FC236}">
                <a16:creationId xmlns="" xmlns:a16="http://schemas.microsoft.com/office/drawing/2014/main" id="{1177CBCD-0AA6-44E6-8EC0-BFFED25F2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195" y="279743"/>
            <a:ext cx="1082375" cy="99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3C00EA0C-0BCD-423C-85E9-5BA9743A77B6}"/>
              </a:ext>
            </a:extLst>
          </p:cNvPr>
          <p:cNvSpPr/>
          <p:nvPr/>
        </p:nvSpPr>
        <p:spPr>
          <a:xfrm>
            <a:off x="1969194" y="3280295"/>
            <a:ext cx="3276600" cy="8104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E649D033-8A3A-4C58-BA0C-73BDBCA50BA3}"/>
              </a:ext>
            </a:extLst>
          </p:cNvPr>
          <p:cNvSpPr/>
          <p:nvPr/>
        </p:nvSpPr>
        <p:spPr>
          <a:xfrm>
            <a:off x="3563534" y="322090"/>
            <a:ext cx="4800600" cy="590795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A red circle with a white circle in the middle&#10;&#10;Description automatically generated with low confidence">
            <a:extLst>
              <a:ext uri="{FF2B5EF4-FFF2-40B4-BE49-F238E27FC236}">
                <a16:creationId xmlns="" xmlns:a16="http://schemas.microsoft.com/office/drawing/2014/main" id="{E5F9D803-0966-435B-B40B-2ABA2A09A9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618" y="1271534"/>
            <a:ext cx="1154255" cy="1154255"/>
          </a:xfrm>
          <a:prstGeom prst="rect">
            <a:avLst/>
          </a:prstGeom>
        </p:spPr>
      </p:pic>
      <p:pic>
        <p:nvPicPr>
          <p:cNvPr id="19" name="Picture 18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4F7FC147-70BF-4938-892A-C933FA6E6C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136" y="1473618"/>
            <a:ext cx="1154255" cy="1109523"/>
          </a:xfrm>
          <a:prstGeom prst="rect">
            <a:avLst/>
          </a:prstGeom>
        </p:spPr>
      </p:pic>
      <p:pic>
        <p:nvPicPr>
          <p:cNvPr id="31" name="Picture 30" descr="A close-up of a logo&#10;&#10;Description automatically generated with low confidence">
            <a:extLst>
              <a:ext uri="{FF2B5EF4-FFF2-40B4-BE49-F238E27FC236}">
                <a16:creationId xmlns="" xmlns:a16="http://schemas.microsoft.com/office/drawing/2014/main" id="{31A2DBE0-6207-4AA7-9CE0-6B051012CF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457" y="1447801"/>
            <a:ext cx="1546530" cy="110466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="" xmlns:a16="http://schemas.microsoft.com/office/drawing/2014/main" id="{D484E8A6-08DE-435C-B85E-8A2D4D4FC7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981868"/>
            <a:ext cx="2177942" cy="1584763"/>
          </a:xfrm>
          <a:prstGeom prst="rect">
            <a:avLst/>
          </a:prstGeom>
        </p:spPr>
      </p:pic>
      <p:pic>
        <p:nvPicPr>
          <p:cNvPr id="52" name="Picture 51" descr="A picture containing grass, outdoor, field&#10;&#10;Description automatically generated">
            <a:extLst>
              <a:ext uri="{FF2B5EF4-FFF2-40B4-BE49-F238E27FC236}">
                <a16:creationId xmlns="" xmlns:a16="http://schemas.microsoft.com/office/drawing/2014/main" id="{2129BC35-2401-48D5-8DDE-DA529E8492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72" y="3132645"/>
            <a:ext cx="2048046" cy="1411259"/>
          </a:xfrm>
          <a:prstGeom prst="rect">
            <a:avLst/>
          </a:prstGeom>
        </p:spPr>
      </p:pic>
      <p:pic>
        <p:nvPicPr>
          <p:cNvPr id="55" name="Picture 54" descr="A picture containing clock, time&#10;&#10;Description automatically generated">
            <a:extLst>
              <a:ext uri="{FF2B5EF4-FFF2-40B4-BE49-F238E27FC236}">
                <a16:creationId xmlns="" xmlns:a16="http://schemas.microsoft.com/office/drawing/2014/main" id="{A18D8CAD-C48F-4138-8524-85858F5A18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119" y="3076120"/>
            <a:ext cx="1650286" cy="1659111"/>
          </a:xfrm>
          <a:prstGeom prst="rect">
            <a:avLst/>
          </a:prstGeom>
        </p:spPr>
      </p:pic>
      <p:pic>
        <p:nvPicPr>
          <p:cNvPr id="57" name="Picture 5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BE950D83-6C87-4620-8531-E217447D9B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904" y="4800369"/>
            <a:ext cx="1769903" cy="1865339"/>
          </a:xfrm>
          <a:prstGeom prst="rect">
            <a:avLst/>
          </a:prstGeom>
        </p:spPr>
      </p:pic>
      <p:pic>
        <p:nvPicPr>
          <p:cNvPr id="79" name="Picture 78" descr="A picture containing background pattern&#10;&#10;Description automatically generated">
            <a:extLst>
              <a:ext uri="{FF2B5EF4-FFF2-40B4-BE49-F238E27FC236}">
                <a16:creationId xmlns="" xmlns:a16="http://schemas.microsoft.com/office/drawing/2014/main" id="{013AFAA8-C0CE-49F5-857B-01C0F021DC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929" y="1271534"/>
            <a:ext cx="1546529" cy="1024467"/>
          </a:xfrm>
          <a:prstGeom prst="rect">
            <a:avLst/>
          </a:prstGeom>
        </p:spPr>
      </p:pic>
      <p:sp>
        <p:nvSpPr>
          <p:cNvPr id="1038" name="Rectangle: Rounded Corners 1037">
            <a:extLst>
              <a:ext uri="{FF2B5EF4-FFF2-40B4-BE49-F238E27FC236}">
                <a16:creationId xmlns="" xmlns:a16="http://schemas.microsoft.com/office/drawing/2014/main" id="{BB11308F-AE21-4A1A-B8FC-A61521A2E337}"/>
              </a:ext>
            </a:extLst>
          </p:cNvPr>
          <p:cNvSpPr/>
          <p:nvPr/>
        </p:nvSpPr>
        <p:spPr>
          <a:xfrm>
            <a:off x="2300689" y="1796171"/>
            <a:ext cx="1676400" cy="125923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nhiều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khác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nhau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039" name="Rectangle: Rounded Corners 1038">
            <a:extLst>
              <a:ext uri="{FF2B5EF4-FFF2-40B4-BE49-F238E27FC236}">
                <a16:creationId xmlns="" xmlns:a16="http://schemas.microsoft.com/office/drawing/2014/main" id="{3CBE0F1B-CCF7-4515-83D6-BDF124FA4870}"/>
              </a:ext>
            </a:extLst>
          </p:cNvPr>
          <p:cNvSpPr/>
          <p:nvPr/>
        </p:nvSpPr>
        <p:spPr>
          <a:xfrm>
            <a:off x="2300690" y="4349469"/>
            <a:ext cx="2414331" cy="14247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500"/>
              </a:lnSpc>
            </a:pPr>
            <a:r>
              <a:rPr lang="en-US" sz="2400" b="1" dirty="0" err="1">
                <a:solidFill>
                  <a:srgbClr val="C0000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trong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tự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nhiên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cuộc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sống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mĩ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thuật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4656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8" grpId="0" animBg="1"/>
      <p:bldP spid="10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4148521-E3FC-40ED-B4DA-4BCEFCC65972}"/>
              </a:ext>
            </a:extLst>
          </p:cNvPr>
          <p:cNvSpPr/>
          <p:nvPr/>
        </p:nvSpPr>
        <p:spPr>
          <a:xfrm>
            <a:off x="1751435" y="2445090"/>
            <a:ext cx="3276600" cy="8104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0A14FF6F-EC11-4AA1-B59E-A6BFC0BF5556}"/>
              </a:ext>
            </a:extLst>
          </p:cNvPr>
          <p:cNvSpPr/>
          <p:nvPr/>
        </p:nvSpPr>
        <p:spPr>
          <a:xfrm>
            <a:off x="2438400" y="848300"/>
            <a:ext cx="1676400" cy="12592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nhiều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khối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khác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nhau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3" name="Picture 2" descr="A picture containing text, stationary, envelope, businesscard&#10;&#10;Description automatically generated">
            <a:extLst>
              <a:ext uri="{FF2B5EF4-FFF2-40B4-BE49-F238E27FC236}">
                <a16:creationId xmlns="" xmlns:a16="http://schemas.microsoft.com/office/drawing/2014/main" id="{B58F49BC-B381-468B-8DC2-6BE8E68EB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457200"/>
            <a:ext cx="1832255" cy="1770888"/>
          </a:xfrm>
          <a:prstGeom prst="rect">
            <a:avLst/>
          </a:prstGeom>
        </p:spPr>
      </p:pic>
      <p:pic>
        <p:nvPicPr>
          <p:cNvPr id="14" name="Picture 13" descr="Shape, circle&#10;&#10;Description automatically generated">
            <a:extLst>
              <a:ext uri="{FF2B5EF4-FFF2-40B4-BE49-F238E27FC236}">
                <a16:creationId xmlns="" xmlns:a16="http://schemas.microsoft.com/office/drawing/2014/main" id="{A08326D8-9054-4D23-9C9F-63EA0F18C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827" y="850681"/>
            <a:ext cx="1414271" cy="1422307"/>
          </a:xfrm>
          <a:prstGeom prst="rect">
            <a:avLst/>
          </a:prstGeom>
        </p:spPr>
      </p:pic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="" xmlns:a16="http://schemas.microsoft.com/office/drawing/2014/main" id="{90458A57-0B8B-466B-97E9-75AE270269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84" y="468571"/>
            <a:ext cx="1274064" cy="1804416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737EB7A2-725F-4938-8ABD-EF9FA47B8DF1}"/>
              </a:ext>
            </a:extLst>
          </p:cNvPr>
          <p:cNvSpPr/>
          <p:nvPr/>
        </p:nvSpPr>
        <p:spPr>
          <a:xfrm>
            <a:off x="2151778" y="3668782"/>
            <a:ext cx="2414331" cy="14247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500"/>
              </a:lnSpc>
            </a:pPr>
            <a:r>
              <a:rPr lang="en-US" sz="2400" b="1" dirty="0" err="1">
                <a:solidFill>
                  <a:srgbClr val="C00000"/>
                </a:solidFill>
              </a:rPr>
              <a:t>Khối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trong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tự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nhiên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cuộc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sống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mĩ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thuật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19" name="Picture 18" descr="A picture containing melon, fruit, sweet melon, background&#10;&#10;Description automatically generated">
            <a:extLst>
              <a:ext uri="{FF2B5EF4-FFF2-40B4-BE49-F238E27FC236}">
                <a16:creationId xmlns="" xmlns:a16="http://schemas.microsoft.com/office/drawing/2014/main" id="{56BBD606-49BE-4CA2-80F3-28416904B3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735" y="3047847"/>
            <a:ext cx="1397867" cy="1409918"/>
          </a:xfrm>
          <a:prstGeom prst="rect">
            <a:avLst/>
          </a:prstGeom>
        </p:spPr>
      </p:pic>
      <p:pic>
        <p:nvPicPr>
          <p:cNvPr id="21" name="Picture 20" descr="A close up of a carrot&#10;&#10;Description automatically generated with low confidence">
            <a:extLst>
              <a:ext uri="{FF2B5EF4-FFF2-40B4-BE49-F238E27FC236}">
                <a16:creationId xmlns="" xmlns:a16="http://schemas.microsoft.com/office/drawing/2014/main" id="{32333863-87AB-4646-9016-2758048395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881" y="2897637"/>
            <a:ext cx="1046993" cy="1542288"/>
          </a:xfrm>
          <a:prstGeom prst="rect">
            <a:avLst/>
          </a:prstGeom>
        </p:spPr>
      </p:pic>
      <p:pic>
        <p:nvPicPr>
          <p:cNvPr id="23" name="Picture 22" descr="A white and black football ball&#10;&#10;Description automatically generated with medium confidence">
            <a:extLst>
              <a:ext uri="{FF2B5EF4-FFF2-40B4-BE49-F238E27FC236}">
                <a16:creationId xmlns="" xmlns:a16="http://schemas.microsoft.com/office/drawing/2014/main" id="{42C25F89-7F95-4D4A-9AEC-7CD19F7100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964" y="2981281"/>
            <a:ext cx="1397867" cy="1458644"/>
          </a:xfrm>
          <a:prstGeom prst="rect">
            <a:avLst/>
          </a:prstGeom>
        </p:spPr>
      </p:pic>
      <p:pic>
        <p:nvPicPr>
          <p:cNvPr id="25" name="Picture 24" descr="A group of pyramids&#10;&#10;Description automatically generated with low confidence">
            <a:extLst>
              <a:ext uri="{FF2B5EF4-FFF2-40B4-BE49-F238E27FC236}">
                <a16:creationId xmlns="" xmlns:a16="http://schemas.microsoft.com/office/drawing/2014/main" id="{7F5E9520-61AE-4575-916F-18DDD6B86A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4778915"/>
            <a:ext cx="2666968" cy="1804416"/>
          </a:xfrm>
          <a:prstGeom prst="rect">
            <a:avLst/>
          </a:prstGeom>
        </p:spPr>
      </p:pic>
      <p:pic>
        <p:nvPicPr>
          <p:cNvPr id="27" name="Picture 26" descr="A picture containing container, can&#10;&#10;Description automatically generated">
            <a:extLst>
              <a:ext uri="{FF2B5EF4-FFF2-40B4-BE49-F238E27FC236}">
                <a16:creationId xmlns="" xmlns:a16="http://schemas.microsoft.com/office/drawing/2014/main" id="{043F6CD3-D3C5-4467-AE9B-EB8FC7A993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319" y="2758990"/>
            <a:ext cx="1046994" cy="16149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DE2130A9-C12C-4295-B7FC-5BEE2113DC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993" y="4473714"/>
            <a:ext cx="2666968" cy="225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4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0DA03C5-3657-4303-9B74-1A6148607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417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F90C14C-78A8-4546-A4BE-E34D6A3A5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1" y="2399161"/>
            <a:ext cx="5976907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vi-VN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vi-VN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tạo</a:t>
            </a:r>
            <a:endParaRPr lang="en-US" altLang="vi-VN" sz="30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C52BAFB-27AF-4877-90B1-6482D28DF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1" y="3443179"/>
            <a:ext cx="6281706" cy="232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2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Chọn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kì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2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trưng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bày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giới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thiệu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>
              <a:lnSpc>
                <a:spcPts val="2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+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Tên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endParaRPr lang="en-US" altLang="vi-VN" sz="2600" dirty="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ts val="2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+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, chi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giống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>
              <a:lnSpc>
                <a:spcPts val="2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- Quan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trao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959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ẹp | Ảnh Nền PowerPoint Đẹp">
            <a:extLst>
              <a:ext uri="{FF2B5EF4-FFF2-40B4-BE49-F238E27FC236}">
                <a16:creationId xmlns="" xmlns:a16="http://schemas.microsoft.com/office/drawing/2014/main" id="{67FCABEF-88C0-4CEF-A895-06B5D32BA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518107" y="-1"/>
            <a:ext cx="9149892" cy="685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8E8EE4B5-C86B-46DE-B003-434065E82738}"/>
              </a:ext>
            </a:extLst>
          </p:cNvPr>
          <p:cNvSpPr/>
          <p:nvPr/>
        </p:nvSpPr>
        <p:spPr>
          <a:xfrm>
            <a:off x="1981201" y="1319805"/>
            <a:ext cx="8305800" cy="467518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trưng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sa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o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kì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2,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? 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13">
            <a:extLst>
              <a:ext uri="{FF2B5EF4-FFF2-40B4-BE49-F238E27FC236}">
                <a16:creationId xmlns="" xmlns:a16="http://schemas.microsoft.com/office/drawing/2014/main" id="{4522E625-C4FC-4DC8-8EB4-1CCF8F49931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97801"/>
            <a:ext cx="1143000" cy="144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907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11FD9F9-858F-4928-9677-EDAAA756E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028" y="-34247"/>
            <a:ext cx="8695944" cy="6892247"/>
          </a:xfrm>
          <a:prstGeom prst="rect">
            <a:avLst/>
          </a:prstGeom>
        </p:spPr>
      </p:pic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="" xmlns:a16="http://schemas.microsoft.com/office/drawing/2014/main" id="{8C49F520-4036-42E1-BEC1-02DC37F358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337" y="7088"/>
            <a:ext cx="8695944" cy="3429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E65A2B94-11DE-432B-A8C0-6302BE3CA8C0}"/>
              </a:ext>
            </a:extLst>
          </p:cNvPr>
          <p:cNvSpPr/>
          <p:nvPr/>
        </p:nvSpPr>
        <p:spPr>
          <a:xfrm>
            <a:off x="2362200" y="2590800"/>
            <a:ext cx="1871004" cy="57021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433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9EF90E08-7036-4312-9DD0-763B36EEC2C5}"/>
              </a:ext>
            </a:extLst>
          </p:cNvPr>
          <p:cNvSpPr/>
          <p:nvPr/>
        </p:nvSpPr>
        <p:spPr>
          <a:xfrm>
            <a:off x="3835011" y="228517"/>
            <a:ext cx="4521979" cy="739739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2B8F6E59-F14D-439F-BE27-3ECD4A7DF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042" y="1059880"/>
            <a:ext cx="3785616" cy="2960149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="" xmlns:a16="http://schemas.microsoft.com/office/drawing/2014/main" id="{DC30BAA7-E941-4810-A567-91A053F82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1" y="4182582"/>
            <a:ext cx="3418591" cy="2377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 close-up of a toy&#10;&#10;Description automatically generated with medium confidence">
            <a:extLst>
              <a:ext uri="{FF2B5EF4-FFF2-40B4-BE49-F238E27FC236}">
                <a16:creationId xmlns="" xmlns:a16="http://schemas.microsoft.com/office/drawing/2014/main" id="{7F1190E6-BF58-47B9-A7B2-534E5D065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3393">
            <a:off x="1734678" y="1477990"/>
            <a:ext cx="1951037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117386A-596D-4C34-9973-2671BFDB83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" t="2975" r="3416" b="1518"/>
          <a:stretch>
            <a:fillRect/>
          </a:stretch>
        </p:blipFill>
        <p:spPr bwMode="auto">
          <a:xfrm>
            <a:off x="6388489" y="4156247"/>
            <a:ext cx="3937000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9231D8E2-AD2A-4997-B52E-D40EC32A4217}"/>
              </a:ext>
            </a:extLst>
          </p:cNvPr>
          <p:cNvSpPr/>
          <p:nvPr/>
        </p:nvSpPr>
        <p:spPr>
          <a:xfrm>
            <a:off x="3812730" y="1175754"/>
            <a:ext cx="2539002" cy="271044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 indent="-180000" algn="just"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rgbClr val="002060"/>
                </a:solidFill>
              </a:rPr>
              <a:t>Mỗi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sản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phẩm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mĩ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thuật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được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tạo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bằng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cách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nào</a:t>
            </a:r>
            <a:r>
              <a:rPr lang="en-US" sz="2000" dirty="0">
                <a:solidFill>
                  <a:srgbClr val="002060"/>
                </a:solidFill>
              </a:rPr>
              <a:t>?</a:t>
            </a:r>
          </a:p>
          <a:p>
            <a:pPr marL="180000" indent="-180000" algn="just"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rgbClr val="002060"/>
                </a:solidFill>
              </a:rPr>
              <a:t>Trong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mỗi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sản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phẩm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hình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ảnh</a:t>
            </a:r>
            <a:r>
              <a:rPr lang="en-US" sz="2000" dirty="0">
                <a:solidFill>
                  <a:srgbClr val="002060"/>
                </a:solidFill>
              </a:rPr>
              <a:t>, chi </a:t>
            </a:r>
            <a:r>
              <a:rPr lang="en-US" sz="2000" dirty="0" err="1">
                <a:solidFill>
                  <a:srgbClr val="002060"/>
                </a:solidFill>
              </a:rPr>
              <a:t>tiết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nào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giống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hình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cơ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bản</a:t>
            </a:r>
            <a:r>
              <a:rPr lang="en-US" sz="2000" dirty="0">
                <a:solidFill>
                  <a:srgbClr val="002060"/>
                </a:solidFill>
              </a:rPr>
              <a:t>? </a:t>
            </a: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D5C4BE0-E2D0-49A7-A177-D5F50FC14F7A}"/>
              </a:ext>
            </a:extLst>
          </p:cNvPr>
          <p:cNvSpPr/>
          <p:nvPr/>
        </p:nvSpPr>
        <p:spPr>
          <a:xfrm>
            <a:off x="1736653" y="1214493"/>
            <a:ext cx="447453" cy="431610"/>
          </a:xfrm>
          <a:prstGeom prst="ellipse">
            <a:avLst/>
          </a:prstGeom>
          <a:solidFill>
            <a:srgbClr val="FFC00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8AAA810A-F7E5-44BC-ABD0-48192856ED96}"/>
              </a:ext>
            </a:extLst>
          </p:cNvPr>
          <p:cNvSpPr/>
          <p:nvPr/>
        </p:nvSpPr>
        <p:spPr>
          <a:xfrm>
            <a:off x="6477000" y="1098014"/>
            <a:ext cx="454542" cy="431610"/>
          </a:xfrm>
          <a:prstGeom prst="ellipse">
            <a:avLst/>
          </a:prstGeom>
          <a:solidFill>
            <a:srgbClr val="FFC00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5950D771-8C88-4B67-AA4A-9F5B21EF3FB6}"/>
              </a:ext>
            </a:extLst>
          </p:cNvPr>
          <p:cNvSpPr/>
          <p:nvPr/>
        </p:nvSpPr>
        <p:spPr>
          <a:xfrm>
            <a:off x="1736652" y="4060615"/>
            <a:ext cx="454542" cy="431610"/>
          </a:xfrm>
          <a:prstGeom prst="ellipse">
            <a:avLst/>
          </a:prstGeom>
          <a:solidFill>
            <a:srgbClr val="FFC00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8F632458-F190-49A9-AD06-803E9186F4D7}"/>
              </a:ext>
            </a:extLst>
          </p:cNvPr>
          <p:cNvSpPr/>
          <p:nvPr/>
        </p:nvSpPr>
        <p:spPr>
          <a:xfrm>
            <a:off x="6025339" y="4067844"/>
            <a:ext cx="454542" cy="431610"/>
          </a:xfrm>
          <a:prstGeom prst="ellipse">
            <a:avLst/>
          </a:prstGeom>
          <a:solidFill>
            <a:srgbClr val="FFC00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5437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94C614BF-E13E-4765-9D9B-A1F6A25DD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56" y="4184316"/>
            <a:ext cx="3693673" cy="2399301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fabric&#10;&#10;Description automatically generated">
            <a:extLst>
              <a:ext uri="{FF2B5EF4-FFF2-40B4-BE49-F238E27FC236}">
                <a16:creationId xmlns="" xmlns:a16="http://schemas.microsoft.com/office/drawing/2014/main" id="{27BCF585-C8A5-4DAA-B0C0-BBE410F04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026" y="661880"/>
            <a:ext cx="3019573" cy="2005119"/>
          </a:xfrm>
          <a:prstGeom prst="rect">
            <a:avLst/>
          </a:prstGeom>
        </p:spPr>
      </p:pic>
      <p:pic>
        <p:nvPicPr>
          <p:cNvPr id="8" name="Picture 7" descr="Tạo hình từ lá cây: CON THUYỀN | MN Hoa Thủy Tiên">
            <a:extLst>
              <a:ext uri="{FF2B5EF4-FFF2-40B4-BE49-F238E27FC236}">
                <a16:creationId xmlns="" xmlns:a16="http://schemas.microsoft.com/office/drawing/2014/main" id="{4E4CC66E-EB0B-47D8-9981-C86EABEC0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175" y="661880"/>
            <a:ext cx="2778425" cy="200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extLst>
              <a:ext uri="{FF2B5EF4-FFF2-40B4-BE49-F238E27FC236}">
                <a16:creationId xmlns="" xmlns:a16="http://schemas.microsoft.com/office/drawing/2014/main" id="{2F61035C-E648-4E04-9EE4-6E0B5341009A}"/>
              </a:ext>
            </a:extLst>
          </p:cNvPr>
          <p:cNvSpPr/>
          <p:nvPr/>
        </p:nvSpPr>
        <p:spPr>
          <a:xfrm>
            <a:off x="2752948" y="121699"/>
            <a:ext cx="447453" cy="43161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19239EC8-C898-4FE8-B2AD-10FC1E8A3A6D}"/>
              </a:ext>
            </a:extLst>
          </p:cNvPr>
          <p:cNvSpPr/>
          <p:nvPr/>
        </p:nvSpPr>
        <p:spPr>
          <a:xfrm>
            <a:off x="5787429" y="121699"/>
            <a:ext cx="447453" cy="43161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F14B5999-9BE0-4E47-92C0-BF093FD913CA}"/>
              </a:ext>
            </a:extLst>
          </p:cNvPr>
          <p:cNvSpPr/>
          <p:nvPr/>
        </p:nvSpPr>
        <p:spPr>
          <a:xfrm>
            <a:off x="8840315" y="143843"/>
            <a:ext cx="447453" cy="43161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61D317E-ECE7-40FB-BCCE-EAC9D11EC1F6}"/>
              </a:ext>
            </a:extLst>
          </p:cNvPr>
          <p:cNvSpPr/>
          <p:nvPr/>
        </p:nvSpPr>
        <p:spPr>
          <a:xfrm>
            <a:off x="2305495" y="3674834"/>
            <a:ext cx="447453" cy="43161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18662CA0-8FE5-4ACE-8DAB-6813B3E2F662}"/>
              </a:ext>
            </a:extLst>
          </p:cNvPr>
          <p:cNvSpPr/>
          <p:nvPr/>
        </p:nvSpPr>
        <p:spPr>
          <a:xfrm>
            <a:off x="6858000" y="3674834"/>
            <a:ext cx="447453" cy="41613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197" y="661880"/>
            <a:ext cx="2989551" cy="19471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0" y="4175635"/>
            <a:ext cx="3508177" cy="240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294246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some toys&#10;&#10;Description automatically generated with medium confidence">
            <a:extLst>
              <a:ext uri="{FF2B5EF4-FFF2-40B4-BE49-F238E27FC236}">
                <a16:creationId xmlns="" xmlns:a16="http://schemas.microsoft.com/office/drawing/2014/main" id="{2414A4B9-0D6A-46A7-B350-C0C234BC5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546" y="2514600"/>
            <a:ext cx="4673455" cy="426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AFF6670-197E-45E4-BD83-3000356CCF4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62200" y="3276601"/>
            <a:ext cx="2590800" cy="33479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B167A3F-AFF3-44FD-8196-B47D0A4B518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flipH="1">
            <a:off x="5842146" y="357964"/>
            <a:ext cx="2249231" cy="291863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E8370322-6DAB-4FC8-8127-B37471EE322D}"/>
              </a:ext>
            </a:extLst>
          </p:cNvPr>
          <p:cNvSpPr/>
          <p:nvPr/>
        </p:nvSpPr>
        <p:spPr>
          <a:xfrm>
            <a:off x="1790700" y="826681"/>
            <a:ext cx="3733800" cy="19812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002060"/>
                </a:solidFill>
              </a:rPr>
              <a:t>- </a:t>
            </a:r>
            <a:r>
              <a:rPr lang="en-US" sz="2200" dirty="0" err="1">
                <a:solidFill>
                  <a:srgbClr val="002060"/>
                </a:solidFill>
              </a:rPr>
              <a:t>Mỗi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sản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sản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phẩm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có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những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C00000"/>
                </a:solidFill>
              </a:rPr>
              <a:t>hình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dirty="0" err="1">
                <a:solidFill>
                  <a:srgbClr val="C00000"/>
                </a:solidFill>
              </a:rPr>
              <a:t>khối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dirty="0" err="1">
                <a:solidFill>
                  <a:srgbClr val="C00000"/>
                </a:solidFill>
              </a:rPr>
              <a:t>nào</a:t>
            </a:r>
            <a:r>
              <a:rPr lang="en-US" sz="2200" dirty="0">
                <a:solidFill>
                  <a:srgbClr val="002060"/>
                </a:solidFill>
              </a:rPr>
              <a:t>?</a:t>
            </a:r>
          </a:p>
          <a:p>
            <a:r>
              <a:rPr lang="en-US" sz="2200" dirty="0">
                <a:solidFill>
                  <a:srgbClr val="002060"/>
                </a:solidFill>
              </a:rPr>
              <a:t>- </a:t>
            </a:r>
            <a:r>
              <a:rPr lang="en-US" sz="2200" dirty="0" err="1">
                <a:solidFill>
                  <a:srgbClr val="002060"/>
                </a:solidFill>
              </a:rPr>
              <a:t>Các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sản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phẩm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được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tạo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từ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chất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liệu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nào</a:t>
            </a:r>
            <a:r>
              <a:rPr lang="en-US" sz="2200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574424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2563</TotalTime>
  <Words>369</Words>
  <Application>Microsoft Office PowerPoint</Application>
  <PresentationFormat>Widescreen</PresentationFormat>
  <Paragraphs>44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170</cp:revision>
  <dcterms:created xsi:type="dcterms:W3CDTF">2020-08-13T08:18:23Z</dcterms:created>
  <dcterms:modified xsi:type="dcterms:W3CDTF">2023-05-18T00:45:51Z</dcterms:modified>
</cp:coreProperties>
</file>