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7" r:id="rId3"/>
    <p:sldId id="266" r:id="rId4"/>
    <p:sldId id="270" r:id="rId5"/>
    <p:sldId id="272" r:id="rId6"/>
    <p:sldId id="274" r:id="rId7"/>
    <p:sldId id="276" r:id="rId8"/>
    <p:sldId id="261" r:id="rId9"/>
    <p:sldId id="278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724" y="3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46919" y="4343401"/>
            <a:ext cx="144018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59: CÁC SỐ CÓ NĂM CHỮ SỐ. SỐ 100 000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2998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36" y="6753712"/>
            <a:ext cx="1168693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906141" y="705874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66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(T1)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218" y="1651865"/>
            <a:ext cx="10061069" cy="505509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032919" y="7086600"/>
            <a:ext cx="1211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12 324.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214127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(T1)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5407336" cy="681454"/>
            <a:chOff x="1470819" y="1943100"/>
            <a:chExt cx="5407336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475963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Hoàn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thành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bảng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graphicFrame>
        <p:nvGraphicFramePr>
          <p:cNvPr id="13" name="Group 2">
            <a:extLst>
              <a:ext uri="{FF2B5EF4-FFF2-40B4-BE49-F238E27FC236}">
                <a16:creationId xmlns:a16="http://schemas.microsoft.com/office/drawing/2014/main" id="{8C31422A-2D0D-4E35-9808-5C37630F5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299635"/>
              </p:ext>
            </p:extLst>
          </p:nvPr>
        </p:nvGraphicFramePr>
        <p:xfrm>
          <a:off x="186059" y="2456596"/>
          <a:ext cx="15874988" cy="5392004"/>
        </p:xfrm>
        <a:graphic>
          <a:graphicData uri="http://schemas.openxmlformats.org/drawingml/2006/table">
            <a:tbl>
              <a:tblPr/>
              <a:tblGrid>
                <a:gridCol w="1514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0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8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1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94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071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522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r>
                        <a:rPr kumimoji="0" 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vi-VN" sz="3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vi-VN" sz="3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endParaRPr kumimoji="0" lang="vi-VN" sz="3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endParaRPr lang="vi-V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kumimoji="0" 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kumimoji="0" lang="vi-VN" sz="3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kumimoji="0" 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kumimoji="0" lang="vi-VN" sz="3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kumimoji="0" 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kumimoji="0" lang="vi-VN" sz="3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0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90 056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10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mươi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sáu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linh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767" marR="162767" marT="55266" marB="552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587516" y="4222594"/>
            <a:ext cx="148794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57 465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1178" y="4216416"/>
            <a:ext cx="65532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314335" y="5414803"/>
            <a:ext cx="65532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3949" y="6705600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7963" y="5409558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44427" y="5409558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76781" y="5411272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15609" y="5409560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55325" y="5409559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3411" y="6764054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52704" y="6781319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84982" y="6799065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17260" y="6799065"/>
            <a:ext cx="1066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03771" y="6764054"/>
            <a:ext cx="141465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50 602</a:t>
            </a:r>
          </a:p>
        </p:txBody>
      </p:sp>
    </p:spTree>
    <p:extLst>
      <p:ext uri="{BB962C8B-B14F-4D97-AF65-F5344CB8AC3E}">
        <p14:creationId xmlns:p14="http://schemas.microsoft.com/office/powerpoint/2010/main" val="381083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712415" cy="681454"/>
            <a:chOff x="1470819" y="1943100"/>
            <a:chExt cx="1712415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064715" cy="677108"/>
            </a:xfrm>
            <a:prstGeom prst="rect">
              <a:avLst/>
            </a:prstGeom>
            <a:solidFill>
              <a:schemeClr val="accent6"/>
            </a:solidFill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?</a:t>
              </a:r>
            </a:p>
          </p:txBody>
        </p:sp>
      </p:grpSp>
      <p:sp>
        <p:nvSpPr>
          <p:cNvPr id="3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(T1)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572" y="2895600"/>
            <a:ext cx="13676653" cy="2590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143304" y="4191000"/>
            <a:ext cx="165984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36 529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81319" y="4191000"/>
            <a:ext cx="16764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36 528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779826" y="4191000"/>
            <a:ext cx="16764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36 530</a:t>
            </a:r>
          </a:p>
        </p:txBody>
      </p:sp>
    </p:spTree>
    <p:extLst>
      <p:ext uri="{BB962C8B-B14F-4D97-AF65-F5344CB8AC3E}">
        <p14:creationId xmlns:p14="http://schemas.microsoft.com/office/powerpoint/2010/main" val="8158561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7753684" cy="681454"/>
            <a:chOff x="1470819" y="1943100"/>
            <a:chExt cx="775368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7105984" cy="67710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rồi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gồm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3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(T1)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38542" y="2628646"/>
            <a:ext cx="11214112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1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5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8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2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56412" y="5467201"/>
            <a:ext cx="11508614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3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2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0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4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3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6546" y="1892640"/>
            <a:ext cx="3352800" cy="24765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6686" y="5181600"/>
            <a:ext cx="3352800" cy="24553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flipH="1">
            <a:off x="13085112" y="5475439"/>
            <a:ext cx="2392682" cy="6287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4081919" y="6500485"/>
            <a:ext cx="1066800" cy="2286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081919" y="6437357"/>
            <a:ext cx="1226125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32 043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73896" y="5038426"/>
            <a:ext cx="301432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9558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7753684" cy="681454"/>
            <a:chOff x="1470819" y="1943100"/>
            <a:chExt cx="775368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7105984" cy="67710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rồi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gồm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3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(T1)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7919" y="2539135"/>
            <a:ext cx="11061712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c) 6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6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4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0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3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5519" y="5680853"/>
            <a:ext cx="1150620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d) 2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7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3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4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3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6681" y="5104268"/>
            <a:ext cx="3352800" cy="24765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4054091" y="6328223"/>
            <a:ext cx="1226125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9631" y="1931827"/>
            <a:ext cx="3352800" cy="24765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667311" y="3268723"/>
            <a:ext cx="1027670" cy="2420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606681" y="2215148"/>
            <a:ext cx="2330827" cy="6479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3173649" y="5387785"/>
            <a:ext cx="2368782" cy="6370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081919" y="6308830"/>
            <a:ext cx="1198297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637814" y="3196294"/>
            <a:ext cx="1142999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66 401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481719" y="2128481"/>
            <a:ext cx="293575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835646" y="5265354"/>
            <a:ext cx="289487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3211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9" grpId="0" animBg="1"/>
      <p:bldP spid="30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32719" y="1752600"/>
            <a:ext cx="14135101" cy="681454"/>
            <a:chOff x="1470819" y="1943100"/>
            <a:chExt cx="1413510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20" y="1947446"/>
              <a:ext cx="134874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(T1)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18519" y="1756946"/>
            <a:ext cx="6800260" cy="67710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753" y="2347784"/>
            <a:ext cx="13563600" cy="51336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355" y="6615113"/>
            <a:ext cx="3028336" cy="1066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8016" y="6615113"/>
            <a:ext cx="3368337" cy="10048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3678" y="6687323"/>
            <a:ext cx="2965351" cy="9945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6799" y="6752195"/>
            <a:ext cx="2656338" cy="92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3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65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447</Words>
  <Application>Microsoft Office PowerPoint</Application>
  <PresentationFormat>Custom</PresentationFormat>
  <Paragraphs>94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129</cp:revision>
  <dcterms:created xsi:type="dcterms:W3CDTF">2022-07-10T01:37:20Z</dcterms:created>
  <dcterms:modified xsi:type="dcterms:W3CDTF">2022-08-17T08:18:24Z</dcterms:modified>
</cp:coreProperties>
</file>