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58" r:id="rId4"/>
    <p:sldId id="265" r:id="rId5"/>
    <p:sldId id="259" r:id="rId6"/>
    <p:sldId id="260" r:id="rId7"/>
    <p:sldId id="267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82E"/>
    <a:srgbClr val="CC3300"/>
    <a:srgbClr val="FFCC29"/>
    <a:srgbClr val="0000FF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724" y="3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919" y="4343401"/>
            <a:ext cx="144018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59: CÁC SỐ CÓ NĂM CHỮ SỐ. SỐ 100 000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36" y="6753712"/>
            <a:ext cx="1168693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906141" y="705874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7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(T2)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49" y="1703356"/>
            <a:ext cx="14782800" cy="44125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388" y="6553200"/>
            <a:ext cx="13030200" cy="212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(T2)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7447960" cy="681454"/>
            <a:chOff x="1470819" y="1943100"/>
            <a:chExt cx="744796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680026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224" y="2988163"/>
            <a:ext cx="14250656" cy="48276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537" y="5789039"/>
            <a:ext cx="2586967" cy="155299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8449" y="5789039"/>
            <a:ext cx="2628629" cy="162919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7259" y="5663265"/>
            <a:ext cx="2356285" cy="167876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8299" y="5579016"/>
            <a:ext cx="2575395" cy="184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3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9253821" cy="2474253"/>
            <a:chOff x="1470819" y="1943100"/>
            <a:chExt cx="9253821" cy="2474253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071309" y="1985918"/>
              <a:ext cx="8653331" cy="24314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742950" indent="-742950">
                <a:buAutoNum type="alphaLcParenR"/>
              </a:pP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liền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trước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13 450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  <a:p>
              <a:pPr marL="742950" indent="-742950">
                <a:buAutoNum type="alphaLcParenR"/>
              </a:pP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liền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90 000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  <a:p>
              <a:pPr marL="742950" indent="-742950">
                <a:buAutoNum type="alphaLcParenR"/>
              </a:pP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liền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trước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10 001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  <a:p>
              <a:pPr marL="742950" indent="-742950">
                <a:buAutoNum type="alphaLcParenR"/>
              </a:pP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liền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99 999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(T2)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43437" y="1775254"/>
            <a:ext cx="16002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13 449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43437" y="2972663"/>
            <a:ext cx="16001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52719" y="2362200"/>
            <a:ext cx="157990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58233" y="3551463"/>
            <a:ext cx="197379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100 000</a:t>
            </a:r>
          </a:p>
        </p:txBody>
      </p:sp>
    </p:spTree>
    <p:extLst>
      <p:ext uri="{BB962C8B-B14F-4D97-AF65-F5344CB8AC3E}">
        <p14:creationId xmlns:p14="http://schemas.microsoft.com/office/powerpoint/2010/main" val="272040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712415" cy="681454"/>
            <a:chOff x="1470819" y="1943100"/>
            <a:chExt cx="171241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064715" cy="677108"/>
            </a:xfrm>
            <a:prstGeom prst="rect">
              <a:avLst/>
            </a:prstGeom>
            <a:solidFill>
              <a:srgbClr val="FFCC29"/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?</a:t>
              </a:r>
            </a:p>
          </p:txBody>
        </p:sp>
      </p:grpSp>
      <p:sp>
        <p:nvSpPr>
          <p:cNvPr id="37" name="Text Box 14"/>
          <p:cNvSpPr txBox="1">
            <a:spLocks noChangeArrowheads="1"/>
          </p:cNvSpPr>
          <p:nvPr/>
        </p:nvSpPr>
        <p:spPr bwMode="auto">
          <a:xfrm>
            <a:off x="4101673" y="990028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(T2)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833" y="2791177"/>
            <a:ext cx="14018131" cy="40386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411363" y="3048000"/>
            <a:ext cx="1447070" cy="1518791"/>
            <a:chOff x="8748649" y="7244208"/>
            <a:chExt cx="1447070" cy="1518791"/>
          </a:xfrm>
        </p:grpSpPr>
        <p:sp>
          <p:nvSpPr>
            <p:cNvPr id="36" name="Oval 35"/>
            <p:cNvSpPr/>
            <p:nvPr/>
          </p:nvSpPr>
          <p:spPr>
            <a:xfrm>
              <a:off x="8748649" y="7244208"/>
              <a:ext cx="1447070" cy="151879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824081" y="7769794"/>
              <a:ext cx="1371638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30 000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923795" y="4919567"/>
            <a:ext cx="1447070" cy="1518791"/>
            <a:chOff x="8748649" y="7336053"/>
            <a:chExt cx="1447070" cy="1518791"/>
          </a:xfrm>
        </p:grpSpPr>
        <p:sp>
          <p:nvSpPr>
            <p:cNvPr id="39" name="Oval 38"/>
            <p:cNvSpPr/>
            <p:nvPr/>
          </p:nvSpPr>
          <p:spPr>
            <a:xfrm>
              <a:off x="8748649" y="7336053"/>
              <a:ext cx="1447070" cy="1518791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824081" y="7769794"/>
              <a:ext cx="1371638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60 000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745658" y="5132521"/>
            <a:ext cx="1604619" cy="1518791"/>
            <a:chOff x="8748649" y="7336053"/>
            <a:chExt cx="1447070" cy="1518791"/>
          </a:xfrm>
        </p:grpSpPr>
        <p:sp>
          <p:nvSpPr>
            <p:cNvPr id="42" name="Oval 41"/>
            <p:cNvSpPr/>
            <p:nvPr/>
          </p:nvSpPr>
          <p:spPr>
            <a:xfrm>
              <a:off x="8748649" y="7336053"/>
              <a:ext cx="1447070" cy="1518791"/>
            </a:xfrm>
            <a:prstGeom prst="ellipse">
              <a:avLst/>
            </a:prstGeom>
            <a:solidFill>
              <a:srgbClr val="F688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824081" y="7769794"/>
              <a:ext cx="1371638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100 000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0043319" y="3326451"/>
            <a:ext cx="1687884" cy="961887"/>
            <a:chOff x="5343520" y="7593408"/>
            <a:chExt cx="1687884" cy="961887"/>
          </a:xfrm>
        </p:grpSpPr>
        <p:sp>
          <p:nvSpPr>
            <p:cNvPr id="24" name="Flowchart: Direct Access Storage 23"/>
            <p:cNvSpPr/>
            <p:nvPr/>
          </p:nvSpPr>
          <p:spPr>
            <a:xfrm rot="10984066">
              <a:off x="5343520" y="7593408"/>
              <a:ext cx="1587851" cy="961887"/>
            </a:xfrm>
            <a:prstGeom prst="flowChartMagneticDrum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 rot="21381006">
              <a:off x="5736004" y="7805046"/>
              <a:ext cx="12954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40 000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2923795" y="3195190"/>
            <a:ext cx="1505972" cy="1295400"/>
            <a:chOff x="9908947" y="7306843"/>
            <a:chExt cx="1505972" cy="1295400"/>
          </a:xfrm>
        </p:grpSpPr>
        <p:sp>
          <p:nvSpPr>
            <p:cNvPr id="18" name="Cube 17"/>
            <p:cNvSpPr/>
            <p:nvPr/>
          </p:nvSpPr>
          <p:spPr>
            <a:xfrm>
              <a:off x="9967119" y="7306843"/>
              <a:ext cx="1447800" cy="1295400"/>
            </a:xfrm>
            <a:prstGeom prst="cube">
              <a:avLst/>
            </a:prstGeom>
            <a:solidFill>
              <a:srgbClr val="F688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9908947" y="7785643"/>
              <a:ext cx="1219199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50 000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58102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97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210</Words>
  <Application>Microsoft Office PowerPoint</Application>
  <PresentationFormat>Custom</PresentationFormat>
  <Paragraphs>36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109</cp:revision>
  <dcterms:created xsi:type="dcterms:W3CDTF">2022-07-10T01:37:20Z</dcterms:created>
  <dcterms:modified xsi:type="dcterms:W3CDTF">2022-08-17T09:01:23Z</dcterms:modified>
</cp:coreProperties>
</file>