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9" r:id="rId3"/>
    <p:sldId id="266" r:id="rId4"/>
    <p:sldId id="268" r:id="rId5"/>
    <p:sldId id="261" r:id="rId6"/>
    <p:sldId id="270" r:id="rId7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882E"/>
    <a:srgbClr val="0000FF"/>
    <a:srgbClr val="FEF4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724" y="32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746919" y="4343401"/>
            <a:ext cx="14401800" cy="1668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59: CÁC SỐ CÓ NĂM CHỮ SỐ. SỐ 100 000 (T3)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079" y="6229986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36" y="6753712"/>
            <a:ext cx="1168693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906141" y="705874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112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3567940" y="1112623"/>
            <a:ext cx="10025623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59: CÁC SỐ CÓ NĂM CHỮ SỐ. SỐ 100 000 (T3)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470819" y="1752600"/>
            <a:ext cx="5777630" cy="712232"/>
            <a:chOff x="1470819" y="1943100"/>
            <a:chExt cx="5777630" cy="712232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5129930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Chọn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câu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trả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lời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đúng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209046" y="2533353"/>
            <a:ext cx="11201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chục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nghìn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1?</a:t>
            </a:r>
          </a:p>
          <a:p>
            <a:r>
              <a:rPr lang="en-US" sz="4000" b="1" dirty="0">
                <a:solidFill>
                  <a:srgbClr val="F688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1 000	</a:t>
            </a:r>
            <a:r>
              <a:rPr lang="en-US" sz="4000" b="1" dirty="0">
                <a:solidFill>
                  <a:srgbClr val="F688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100 000	   </a:t>
            </a:r>
            <a:r>
              <a:rPr lang="en-US" sz="4000" b="1" dirty="0">
                <a:solidFill>
                  <a:srgbClr val="F688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 	</a:t>
            </a:r>
            <a:r>
              <a:rPr lang="en-US" sz="4000" b="1" dirty="0">
                <a:solidFill>
                  <a:srgbClr val="F688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10 000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881519" y="3195072"/>
            <a:ext cx="228600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6882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10 000</a:t>
            </a:r>
            <a:endParaRPr lang="en-US" sz="4000" dirty="0">
              <a:solidFill>
                <a:srgbClr val="0000FF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1537244" y="3980805"/>
            <a:ext cx="1630661" cy="712232"/>
            <a:chOff x="1470819" y="1943100"/>
            <a:chExt cx="1630661" cy="712232"/>
          </a:xfrm>
        </p:grpSpPr>
        <p:grpSp>
          <p:nvGrpSpPr>
            <p:cNvPr id="16" name="Group 15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18" name="Oval 1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</p:txBody>
          </p:sp>
        </p:grpSp>
        <p:sp>
          <p:nvSpPr>
            <p:cNvPr id="17" name="TextBox 16"/>
            <p:cNvSpPr txBox="1"/>
            <p:nvPr/>
          </p:nvSpPr>
          <p:spPr>
            <a:xfrm>
              <a:off x="2118519" y="1947446"/>
              <a:ext cx="982961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3161062" y="5262626"/>
            <a:ext cx="9638759" cy="2862322"/>
            <a:chOff x="3170552" y="5359394"/>
            <a:chExt cx="9638759" cy="2862322"/>
          </a:xfrm>
        </p:grpSpPr>
        <p:sp>
          <p:nvSpPr>
            <p:cNvPr id="20" name="TextBox 19"/>
            <p:cNvSpPr txBox="1"/>
            <p:nvPr/>
          </p:nvSpPr>
          <p:spPr>
            <a:xfrm>
              <a:off x="3170552" y="5359394"/>
              <a:ext cx="9638759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742950" indent="-742950">
                <a:buAutoNum type="alphaLcParenR"/>
              </a:pP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54 766 = 50 000 +                 + 700 + 60 +  6</a:t>
              </a:r>
            </a:p>
            <a:p>
              <a:pPr marL="742950" indent="-742950">
                <a:buAutoNum type="alphaLcParenR"/>
              </a:pP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15 000 =              + 5 000</a:t>
              </a:r>
            </a:p>
            <a:p>
              <a:pPr marL="742950" indent="-742950">
                <a:buAutoNum type="alphaLcParenR"/>
              </a:pP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37 059 = 30 000 + 7 000 +         + 9</a:t>
              </a:r>
            </a:p>
            <a:p>
              <a:pPr marL="742950" indent="-742950">
                <a:buAutoNum type="alphaLcParenR"/>
              </a:pP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76 205 = 70 000 + 6 000 + 200 +</a:t>
              </a:r>
            </a:p>
            <a:p>
              <a:pPr marL="742950" indent="-742950">
                <a:buAutoNum type="alphaLcParenR"/>
              </a:pPr>
              <a:endParaRPr lang="en-US" sz="3600" dirty="0"/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9012334" y="6529344"/>
              <a:ext cx="683124" cy="646331"/>
              <a:chOff x="7511668" y="6850602"/>
              <a:chExt cx="683124" cy="646331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7511668" y="6931786"/>
                <a:ext cx="683124" cy="52539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6882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7646161" y="6850602"/>
                <a:ext cx="457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00FF"/>
                    </a:solidFill>
                  </a:rPr>
                  <a:t>?</a:t>
                </a:r>
              </a:p>
            </p:txBody>
          </p:sp>
        </p:grpSp>
        <p:grpSp>
          <p:nvGrpSpPr>
            <p:cNvPr id="24" name="Group 23"/>
            <p:cNvGrpSpPr/>
            <p:nvPr/>
          </p:nvGrpSpPr>
          <p:grpSpPr>
            <a:xfrm>
              <a:off x="10133270" y="6978767"/>
              <a:ext cx="638570" cy="700161"/>
              <a:chOff x="7542470" y="6750167"/>
              <a:chExt cx="638570" cy="700161"/>
            </a:xfrm>
          </p:grpSpPr>
          <p:sp>
            <p:nvSpPr>
              <p:cNvPr id="25" name="Rectangle 24"/>
              <p:cNvSpPr/>
              <p:nvPr/>
            </p:nvSpPr>
            <p:spPr>
              <a:xfrm>
                <a:off x="7542470" y="6907317"/>
                <a:ext cx="638570" cy="54301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6882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656770" y="6750167"/>
                <a:ext cx="52427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>
                    <a:solidFill>
                      <a:srgbClr val="0000FF"/>
                    </a:solidFill>
                  </a:rPr>
                  <a:t>?</a:t>
                </a:r>
              </a:p>
            </p:txBody>
          </p:sp>
        </p:grpSp>
        <p:grpSp>
          <p:nvGrpSpPr>
            <p:cNvPr id="27" name="Group 26"/>
            <p:cNvGrpSpPr/>
            <p:nvPr/>
          </p:nvGrpSpPr>
          <p:grpSpPr>
            <a:xfrm>
              <a:off x="6018470" y="5964198"/>
              <a:ext cx="714770" cy="646331"/>
              <a:chOff x="7542470" y="6826196"/>
              <a:chExt cx="714770" cy="646331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7542470" y="6872362"/>
                <a:ext cx="714770" cy="53985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6882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7656770" y="6826196"/>
                <a:ext cx="457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00FF"/>
                    </a:solidFill>
                  </a:rPr>
                  <a:t>?</a:t>
                </a: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7894952" y="5359394"/>
              <a:ext cx="728521" cy="650970"/>
              <a:chOff x="7376318" y="6821557"/>
              <a:chExt cx="728521" cy="650970"/>
            </a:xfrm>
          </p:grpSpPr>
          <p:sp>
            <p:nvSpPr>
              <p:cNvPr id="31" name="Rectangle 30"/>
              <p:cNvSpPr/>
              <p:nvPr/>
            </p:nvSpPr>
            <p:spPr>
              <a:xfrm>
                <a:off x="7376318" y="6821557"/>
                <a:ext cx="728521" cy="604804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6882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7542470" y="6826196"/>
                <a:ext cx="4572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rgbClr val="0000FF"/>
                    </a:solidFill>
                  </a:rPr>
                  <a:t>?</a:t>
                </a:r>
              </a:p>
            </p:txBody>
          </p:sp>
        </p:grpSp>
      </p:grpSp>
      <p:sp>
        <p:nvSpPr>
          <p:cNvPr id="34" name="TextBox 33"/>
          <p:cNvSpPr txBox="1"/>
          <p:nvPr/>
        </p:nvSpPr>
        <p:spPr>
          <a:xfrm>
            <a:off x="7621162" y="5239114"/>
            <a:ext cx="142065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4 000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659526" y="5854699"/>
            <a:ext cx="154370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10 000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926816" y="6415930"/>
            <a:ext cx="82368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027688" y="6993855"/>
            <a:ext cx="76429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10729119" y="3148906"/>
            <a:ext cx="883464" cy="718576"/>
            <a:chOff x="13167519" y="4310624"/>
            <a:chExt cx="883464" cy="718576"/>
          </a:xfrm>
        </p:grpSpPr>
        <p:sp>
          <p:nvSpPr>
            <p:cNvPr id="38" name="Oval 37"/>
            <p:cNvSpPr/>
            <p:nvPr/>
          </p:nvSpPr>
          <p:spPr>
            <a:xfrm>
              <a:off x="13167519" y="4343400"/>
              <a:ext cx="762000" cy="6858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13250883" y="4310624"/>
              <a:ext cx="8001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rgbClr val="F6882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195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2956719" y="1103763"/>
            <a:ext cx="1104900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59: CÁC SỐ CÓ NĂM CHỮ SỐ. SỐ 100 000 (T3)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1204119" y="1828800"/>
            <a:ext cx="1883936" cy="650677"/>
            <a:chOff x="1470819" y="1943100"/>
            <a:chExt cx="1883936" cy="650677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19" y="1947446"/>
              <a:ext cx="1236236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Đ, S?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271209" y="2971800"/>
            <a:ext cx="14639510" cy="3978889"/>
            <a:chOff x="1271209" y="2971800"/>
            <a:chExt cx="14639510" cy="3978889"/>
          </a:xfrm>
        </p:grpSpPr>
        <p:sp>
          <p:nvSpPr>
            <p:cNvPr id="13" name="TextBox 12"/>
            <p:cNvSpPr txBox="1"/>
            <p:nvPr/>
          </p:nvSpPr>
          <p:spPr>
            <a:xfrm>
              <a:off x="1271209" y="2971800"/>
              <a:ext cx="14639510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hội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chợ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Tết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bác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Đức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bác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Trí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chú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Dũng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bốc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thăm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mã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trúng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thưởng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thùng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còn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lại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năm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13 820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13 824.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Bác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Đức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bốc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13 824.</a:t>
              </a:r>
            </a:p>
            <a:p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Như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vậy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</a:p>
            <a:p>
              <a:pPr marL="514350" indent="-514350">
                <a:buAutoNum type="alphaLcParenR"/>
              </a:pP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Bác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Trí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không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bốc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13 819.</a:t>
              </a:r>
            </a:p>
            <a:p>
              <a:pPr marL="514350" indent="-514350">
                <a:buAutoNum type="alphaLcParenR"/>
              </a:pP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Chú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Dũng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chắc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chắn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bốc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13 824.</a:t>
              </a:r>
            </a:p>
            <a:p>
              <a:pPr marL="514350" indent="-514350">
                <a:buAutoNum type="alphaLcParenR"/>
              </a:pP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Chú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Dũng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thể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bốc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b="1" dirty="0" err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số</a:t>
              </a:r>
              <a:r>
                <a:rPr lang="en-US" sz="3600" b="1" dirty="0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13 822.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9890231" y="6529027"/>
              <a:ext cx="583311" cy="373688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688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986709" y="6412080"/>
              <a:ext cx="353010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?</a:t>
              </a:r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9953016" y="5812071"/>
              <a:ext cx="520527" cy="528272"/>
              <a:chOff x="8241737" y="6670751"/>
              <a:chExt cx="520527" cy="538609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8241737" y="6771998"/>
                <a:ext cx="520527" cy="37685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6882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8344424" y="6670751"/>
                <a:ext cx="315014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?</a:t>
                </a:r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>
              <a:off x="9935495" y="5264891"/>
              <a:ext cx="503649" cy="528272"/>
              <a:chOff x="10003968" y="7678458"/>
              <a:chExt cx="503649" cy="538609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10003968" y="7757263"/>
                <a:ext cx="503649" cy="381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F6882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10103392" y="7678458"/>
                <a:ext cx="304800" cy="5386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?</a:t>
                </a:r>
              </a:p>
            </p:txBody>
          </p:sp>
        </p:grpSp>
      </p:grpSp>
      <p:grpSp>
        <p:nvGrpSpPr>
          <p:cNvPr id="28" name="Group 27"/>
          <p:cNvGrpSpPr/>
          <p:nvPr/>
        </p:nvGrpSpPr>
        <p:grpSpPr>
          <a:xfrm>
            <a:off x="9863482" y="5089126"/>
            <a:ext cx="685996" cy="649546"/>
            <a:chOff x="12176918" y="5264891"/>
            <a:chExt cx="628001" cy="646484"/>
          </a:xfrm>
        </p:grpSpPr>
        <p:sp>
          <p:nvSpPr>
            <p:cNvPr id="25" name="Rectangle 24"/>
            <p:cNvSpPr/>
            <p:nvPr/>
          </p:nvSpPr>
          <p:spPr>
            <a:xfrm>
              <a:off x="12176918" y="5264891"/>
              <a:ext cx="628001" cy="64648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688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245345" y="5278974"/>
              <a:ext cx="392501" cy="5180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9863482" y="5787253"/>
            <a:ext cx="713237" cy="648733"/>
            <a:chOff x="12176918" y="5264891"/>
            <a:chExt cx="628001" cy="646484"/>
          </a:xfrm>
        </p:grpSpPr>
        <p:sp>
          <p:nvSpPr>
            <p:cNvPr id="30" name="Rectangle 29"/>
            <p:cNvSpPr/>
            <p:nvPr/>
          </p:nvSpPr>
          <p:spPr>
            <a:xfrm>
              <a:off x="12176918" y="5264891"/>
              <a:ext cx="628001" cy="64648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688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2245345" y="5278974"/>
              <a:ext cx="392501" cy="5180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9877200" y="6490352"/>
            <a:ext cx="685800" cy="598985"/>
            <a:chOff x="12176918" y="5264891"/>
            <a:chExt cx="628001" cy="646484"/>
          </a:xfrm>
        </p:grpSpPr>
        <p:sp>
          <p:nvSpPr>
            <p:cNvPr id="33" name="Rectangle 32"/>
            <p:cNvSpPr/>
            <p:nvPr/>
          </p:nvSpPr>
          <p:spPr>
            <a:xfrm>
              <a:off x="12176918" y="5264891"/>
              <a:ext cx="628001" cy="646484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F6882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2245345" y="5278974"/>
              <a:ext cx="392501" cy="5180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2434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1470819" y="1752600"/>
            <a:ext cx="14135101" cy="1943338"/>
            <a:chOff x="1470819" y="1943100"/>
            <a:chExt cx="14135101" cy="1943338"/>
          </a:xfrm>
        </p:grpSpPr>
        <p:grpSp>
          <p:nvGrpSpPr>
            <p:cNvPr id="10" name="Group 9"/>
            <p:cNvGrpSpPr/>
            <p:nvPr/>
          </p:nvGrpSpPr>
          <p:grpSpPr>
            <a:xfrm>
              <a:off x="1470819" y="1943100"/>
              <a:ext cx="533400" cy="646331"/>
              <a:chOff x="1737519" y="1943100"/>
              <a:chExt cx="533400" cy="646331"/>
            </a:xfrm>
          </p:grpSpPr>
          <p:sp>
            <p:nvSpPr>
              <p:cNvPr id="8" name="Oval 7"/>
              <p:cNvSpPr/>
              <p:nvPr/>
            </p:nvSpPr>
            <p:spPr>
              <a:xfrm>
                <a:off x="1737519" y="2019300"/>
                <a:ext cx="533400" cy="533400"/>
              </a:xfrm>
              <a:prstGeom prst="ellipse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/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1804609" y="1943100"/>
                <a:ext cx="41549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2118520" y="1947446"/>
              <a:ext cx="134874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Người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ta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đóng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lên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khung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xe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đạp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khung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xe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đạp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đã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được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đóng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từ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1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đến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99 997.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Hỏi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ba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khung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xe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tiếp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theo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sẽ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được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đóng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4000" b="1" dirty="0" err="1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nào</a:t>
              </a:r>
              <a:r>
                <a:rPr lang="en-US" sz="4000" b="1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?</a:t>
              </a:r>
            </a:p>
          </p:txBody>
        </p:sp>
      </p:grpSp>
      <p:sp>
        <p:nvSpPr>
          <p:cNvPr id="19" name="Text Box 14"/>
          <p:cNvSpPr txBox="1">
            <a:spLocks noChangeArrowheads="1"/>
          </p:cNvSpPr>
          <p:nvPr/>
        </p:nvSpPr>
        <p:spPr bwMode="auto">
          <a:xfrm>
            <a:off x="2728119" y="1102547"/>
            <a:ext cx="11168623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59: CÁC SỐ CÓ NĂM CHỮ SỐ. SỐ 100 000 (T3)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04219" y="4191000"/>
            <a:ext cx="133349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99 998; 99 999; 100 000.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236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9387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350</Words>
  <Application>Microsoft Office PowerPoint</Application>
  <PresentationFormat>Custom</PresentationFormat>
  <Paragraphs>50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118</cp:revision>
  <dcterms:created xsi:type="dcterms:W3CDTF">2022-07-10T01:37:20Z</dcterms:created>
  <dcterms:modified xsi:type="dcterms:W3CDTF">2022-08-17T09:03:31Z</dcterms:modified>
</cp:coreProperties>
</file>