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7" r:id="rId3"/>
    <p:sldId id="258" r:id="rId4"/>
    <p:sldId id="266" r:id="rId5"/>
    <p:sldId id="265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DE5E2"/>
    <a:srgbClr val="AA8C56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724" y="3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46919" y="4343401"/>
            <a:ext cx="14401800" cy="2576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59: CÁC SỐ CÓ NĂM CHỮ SỐ</a:t>
            </a: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 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100 000 (T4)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699687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36" y="6753712"/>
            <a:ext cx="1168693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906141" y="705874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37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(T4)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7447960" cy="681454"/>
            <a:chOff x="1470819" y="1943100"/>
            <a:chExt cx="744796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680026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834" y="2475131"/>
            <a:ext cx="13677900" cy="45881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549" y="4451314"/>
            <a:ext cx="3424144" cy="244659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2604" y="4584437"/>
            <a:ext cx="3469001" cy="235260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4919" y="4589791"/>
            <a:ext cx="3470386" cy="255175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055" y="4500315"/>
            <a:ext cx="3551995" cy="239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(T4)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590587" cy="681454"/>
            <a:chOff x="1470819" y="1943100"/>
            <a:chExt cx="1590587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42887" cy="67710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526947" y="3048000"/>
            <a:ext cx="13429070" cy="2590800"/>
            <a:chOff x="1737519" y="3276600"/>
            <a:chExt cx="13429070" cy="25908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63528" y="3276600"/>
              <a:ext cx="13403061" cy="25908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737519" y="3276600"/>
              <a:ext cx="2318777" cy="9906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331488" y="4495800"/>
            <a:ext cx="1676400" cy="762000"/>
            <a:chOff x="7910449" y="6653935"/>
            <a:chExt cx="1676400" cy="762000"/>
          </a:xfrm>
        </p:grpSpPr>
        <p:sp>
          <p:nvSpPr>
            <p:cNvPr id="17" name="Rounded Rectangle 16"/>
            <p:cNvSpPr/>
            <p:nvPr/>
          </p:nvSpPr>
          <p:spPr>
            <a:xfrm>
              <a:off x="7910449" y="6653935"/>
              <a:ext cx="1676400" cy="762000"/>
            </a:xfrm>
            <a:prstGeom prst="roundRect">
              <a:avLst/>
            </a:prstGeom>
            <a:solidFill>
              <a:srgbClr val="ADE5E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986649" y="6711769"/>
              <a:ext cx="15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25 000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0424319" y="4495799"/>
            <a:ext cx="1676400" cy="762000"/>
            <a:chOff x="7910449" y="6653935"/>
            <a:chExt cx="1676400" cy="762000"/>
          </a:xfrm>
        </p:grpSpPr>
        <p:sp>
          <p:nvSpPr>
            <p:cNvPr id="24" name="Rounded Rectangle 23"/>
            <p:cNvSpPr/>
            <p:nvPr/>
          </p:nvSpPr>
          <p:spPr>
            <a:xfrm>
              <a:off x="7910449" y="6653935"/>
              <a:ext cx="1676400" cy="762000"/>
            </a:xfrm>
            <a:prstGeom prst="roundRect">
              <a:avLst/>
            </a:prstGeom>
            <a:solidFill>
              <a:srgbClr val="ADE5E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986649" y="6711769"/>
              <a:ext cx="15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30 000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432952" y="6001432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32952" y="6781800"/>
            <a:ext cx="119992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10 000; 20 000; 30 000.</a:t>
            </a:r>
          </a:p>
        </p:txBody>
      </p:sp>
    </p:spTree>
    <p:extLst>
      <p:ext uri="{BB962C8B-B14F-4D97-AF65-F5344CB8AC3E}">
        <p14:creationId xmlns:p14="http://schemas.microsoft.com/office/powerpoint/2010/main" val="197881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56296" y="1075887"/>
            <a:ext cx="8550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(T4)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5527562" cy="681454"/>
            <a:chOff x="1470819" y="1943100"/>
            <a:chExt cx="5527562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4879862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trả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lời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53407" y="2819400"/>
            <a:ext cx="12661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</a:t>
            </a:r>
          </a:p>
          <a:p>
            <a:pPr marL="457200" indent="-457200" algn="just">
              <a:buFontTx/>
              <a:buChar char="-"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</a:t>
            </a:r>
          </a:p>
          <a:p>
            <a:pPr marL="457200" indent="-457200" algn="just">
              <a:buFontTx/>
              <a:buChar char="-"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</a:p>
          <a:p>
            <a:pPr algn="just"/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A.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64 301 	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80 458 	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82 301 	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83 465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1872119" y="6629400"/>
            <a:ext cx="823434" cy="823434"/>
            <a:chOff x="7300119" y="7772400"/>
            <a:chExt cx="823434" cy="823434"/>
          </a:xfrm>
        </p:grpSpPr>
        <p:sp>
          <p:nvSpPr>
            <p:cNvPr id="14" name="Oval 13"/>
            <p:cNvSpPr/>
            <p:nvPr/>
          </p:nvSpPr>
          <p:spPr>
            <a:xfrm>
              <a:off x="7300119" y="7772400"/>
              <a:ext cx="823434" cy="82343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76319" y="7864919"/>
              <a:ext cx="7472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562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84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259</Words>
  <Application>Microsoft Office PowerPoint</Application>
  <PresentationFormat>Custom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113</cp:revision>
  <dcterms:created xsi:type="dcterms:W3CDTF">2022-07-10T01:37:20Z</dcterms:created>
  <dcterms:modified xsi:type="dcterms:W3CDTF">2022-08-17T09:16:19Z</dcterms:modified>
</cp:coreProperties>
</file>