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0"/>
  </p:notesMasterIdLst>
  <p:sldIdLst>
    <p:sldId id="341" r:id="rId2"/>
    <p:sldId id="356" r:id="rId3"/>
    <p:sldId id="357" r:id="rId4"/>
    <p:sldId id="358" r:id="rId5"/>
    <p:sldId id="359" r:id="rId6"/>
    <p:sldId id="360" r:id="rId7"/>
    <p:sldId id="361" r:id="rId8"/>
    <p:sldId id="333" r:id="rId9"/>
    <p:sldId id="364" r:id="rId10"/>
    <p:sldId id="355" r:id="rId11"/>
    <p:sldId id="350" r:id="rId12"/>
    <p:sldId id="337" r:id="rId13"/>
    <p:sldId id="352" r:id="rId14"/>
    <p:sldId id="336" r:id="rId15"/>
    <p:sldId id="362" r:id="rId16"/>
    <p:sldId id="339" r:id="rId17"/>
    <p:sldId id="351" r:id="rId18"/>
    <p:sldId id="363" r:id="rId19"/>
    <p:sldId id="354" r:id="rId20"/>
    <p:sldId id="366" r:id="rId21"/>
    <p:sldId id="367" r:id="rId22"/>
    <p:sldId id="369" r:id="rId23"/>
    <p:sldId id="368" r:id="rId24"/>
    <p:sldId id="365" r:id="rId25"/>
    <p:sldId id="347" r:id="rId26"/>
    <p:sldId id="276" r:id="rId27"/>
    <p:sldId id="301" r:id="rId28"/>
    <p:sldId id="348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4DC"/>
    <a:srgbClr val="FF9409"/>
    <a:srgbClr val="0000CC"/>
    <a:srgbClr val="009345"/>
    <a:srgbClr val="FF52F5"/>
    <a:srgbClr val="FF5845"/>
    <a:srgbClr val="12DADF"/>
    <a:srgbClr val="15FCFF"/>
    <a:srgbClr val="FF8A76"/>
    <a:srgbClr val="F18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33" autoAdjust="0"/>
    <p:restoredTop sz="96846"/>
  </p:normalViewPr>
  <p:slideViewPr>
    <p:cSldViewPr snapToGrid="0">
      <p:cViewPr varScale="1">
        <p:scale>
          <a:sx n="88" d="100"/>
          <a:sy n="88" d="100"/>
        </p:scale>
        <p:origin x="19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pPr/>
              <a:t>2023/11/24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207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604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915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977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411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311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652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980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86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190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259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299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078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3810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942680" y="428919"/>
            <a:ext cx="5327491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8338" y="1944673"/>
            <a:ext cx="8039100" cy="313932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endParaRPr lang="en-US" sz="4800" dirty="0"/>
          </a:p>
          <a:p>
            <a:pPr algn="ctr"/>
            <a:r>
              <a:rPr lang="en-US" sz="4800" dirty="0"/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  <a:p>
            <a:pPr algn="ctr"/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9659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6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0" y="1512029"/>
            <a:ext cx="3950330" cy="48350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8044" y="302711"/>
            <a:ext cx="3770808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7F3A543C-AFDE-329F-2D13-5C32F1F981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996" r="50000" b="57778"/>
          <a:stretch/>
        </p:blipFill>
        <p:spPr>
          <a:xfrm>
            <a:off x="4337315" y="702767"/>
            <a:ext cx="3345697" cy="237371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5523C741-3670-420B-9A6B-5CB016133C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47463" r="38259" b="29176"/>
          <a:stretch/>
        </p:blipFill>
        <p:spPr>
          <a:xfrm>
            <a:off x="4026073" y="3929568"/>
            <a:ext cx="4684081" cy="241939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6416D36B-DC74-482A-7190-011BF48E6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847" y="3308508"/>
            <a:ext cx="2234386" cy="312814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DA810828-A0E0-8C1D-75E3-89AC8F98F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9939" y="702767"/>
            <a:ext cx="3415422" cy="2373719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E74B2B61-74C1-8C02-DF3D-C8E52D992931}"/>
              </a:ext>
            </a:extLst>
          </p:cNvPr>
          <p:cNvSpPr txBox="1"/>
          <p:nvPr/>
        </p:nvSpPr>
        <p:spPr>
          <a:xfrm>
            <a:off x="863650" y="5435534"/>
            <a:ext cx="2576992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2C460D48-FD6B-B70C-E920-BC5FF538E472}"/>
              </a:ext>
            </a:extLst>
          </p:cNvPr>
          <p:cNvSpPr txBox="1"/>
          <p:nvPr/>
        </p:nvSpPr>
        <p:spPr>
          <a:xfrm>
            <a:off x="852548" y="4082224"/>
            <a:ext cx="2696727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C7618B4E-28C6-D57E-02F4-3D32901FEEB2}"/>
              </a:ext>
            </a:extLst>
          </p:cNvPr>
          <p:cNvSpPr txBox="1"/>
          <p:nvPr/>
        </p:nvSpPr>
        <p:spPr>
          <a:xfrm>
            <a:off x="863650" y="4851503"/>
            <a:ext cx="2618050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31D2E02-BBA8-EE82-1488-0CD83982ADAE}"/>
              </a:ext>
            </a:extLst>
          </p:cNvPr>
          <p:cNvSpPr txBox="1"/>
          <p:nvPr/>
        </p:nvSpPr>
        <p:spPr>
          <a:xfrm>
            <a:off x="842648" y="3344793"/>
            <a:ext cx="2696727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trượt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648D0EA-F180-A050-16C9-F76A66E8EB97}"/>
              </a:ext>
            </a:extLst>
          </p:cNvPr>
          <p:cNvSpPr txBox="1"/>
          <p:nvPr/>
        </p:nvSpPr>
        <p:spPr>
          <a:xfrm>
            <a:off x="5623362" y="3139231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27B8FE4-AD6A-052A-0A33-64FD5794641F}"/>
              </a:ext>
            </a:extLst>
          </p:cNvPr>
          <p:cNvSpPr txBox="1"/>
          <p:nvPr/>
        </p:nvSpPr>
        <p:spPr>
          <a:xfrm>
            <a:off x="8008560" y="3139231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8A6DD4-8546-061D-D241-8981D21FE073}"/>
              </a:ext>
            </a:extLst>
          </p:cNvPr>
          <p:cNvSpPr txBox="1"/>
          <p:nvPr/>
        </p:nvSpPr>
        <p:spPr>
          <a:xfrm>
            <a:off x="6067524" y="6389479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47EC7BF-9B8B-210C-698C-551F0C631520}"/>
              </a:ext>
            </a:extLst>
          </p:cNvPr>
          <p:cNvSpPr txBox="1"/>
          <p:nvPr/>
        </p:nvSpPr>
        <p:spPr>
          <a:xfrm>
            <a:off x="9848572" y="6389479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648D0EA-F180-A050-16C9-F76A66E8EB97}"/>
              </a:ext>
            </a:extLst>
          </p:cNvPr>
          <p:cNvSpPr txBox="1"/>
          <p:nvPr/>
        </p:nvSpPr>
        <p:spPr>
          <a:xfrm>
            <a:off x="830325" y="2392522"/>
            <a:ext cx="2738827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66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0" grpId="0" animBg="1"/>
      <p:bldP spid="53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6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5" y="1512029"/>
            <a:ext cx="3950330" cy="48350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0342" y="434811"/>
            <a:ext cx="3848155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9632" y="1565555"/>
            <a:ext cx="297615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7F3A543C-AFDE-329F-2D13-5C32F1F981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996" r="50000" b="57778"/>
          <a:stretch/>
        </p:blipFill>
        <p:spPr>
          <a:xfrm>
            <a:off x="4263096" y="337928"/>
            <a:ext cx="3410188" cy="241947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5523C741-3670-420B-9A6B-5CB016133C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47463" r="38259" b="29176"/>
          <a:stretch/>
        </p:blipFill>
        <p:spPr>
          <a:xfrm>
            <a:off x="4172559" y="3592342"/>
            <a:ext cx="4983289" cy="257393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6416D36B-DC74-482A-7190-011BF48E6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5957" y="3110343"/>
            <a:ext cx="2234386" cy="312814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DA810828-A0E0-8C1D-75E3-89AC8F98F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1270" y="347408"/>
            <a:ext cx="3531103" cy="24541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CA7B433-1F13-D775-06B1-7E0E67331906}"/>
              </a:ext>
            </a:extLst>
          </p:cNvPr>
          <p:cNvSpPr txBox="1"/>
          <p:nvPr/>
        </p:nvSpPr>
        <p:spPr>
          <a:xfrm>
            <a:off x="754060" y="3270923"/>
            <a:ext cx="2847285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9131F2-F9FF-2D3B-31BA-A1780772792E}"/>
              </a:ext>
            </a:extLst>
          </p:cNvPr>
          <p:cNvSpPr txBox="1"/>
          <p:nvPr/>
        </p:nvSpPr>
        <p:spPr>
          <a:xfrm>
            <a:off x="689627" y="4402906"/>
            <a:ext cx="2929587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0CBC98-B179-4207-D99E-3D3DAD7957F0}"/>
              </a:ext>
            </a:extLst>
          </p:cNvPr>
          <p:cNvSpPr txBox="1"/>
          <p:nvPr/>
        </p:nvSpPr>
        <p:spPr>
          <a:xfrm>
            <a:off x="820752" y="2195193"/>
            <a:ext cx="2780594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2974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270614" y="1171851"/>
            <a:ext cx="3243854" cy="2388939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856A1B8C-8AB9-41F2-91F9-8CE72EEFCB1F}"/>
              </a:ext>
            </a:extLst>
          </p:cNvPr>
          <p:cNvSpPr/>
          <p:nvPr/>
        </p:nvSpPr>
        <p:spPr>
          <a:xfrm>
            <a:off x="3514468" y="1410012"/>
            <a:ext cx="8078043" cy="39983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Hình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dáng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vẽ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trò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chơi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thường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ở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tư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thế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động</a:t>
            </a:r>
            <a:r>
              <a:rPr lang="en-US" altLang="zh-CN" sz="5400" kern="0" dirty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="" xmlns:a16="http://schemas.microsoft.com/office/drawing/2014/main" id="{009D6E36-7D7A-43ED-B000-E841B2CF12FC}"/>
              </a:ext>
            </a:extLst>
          </p:cNvPr>
          <p:cNvSpPr/>
          <p:nvPr/>
        </p:nvSpPr>
        <p:spPr>
          <a:xfrm>
            <a:off x="4010396" y="2423024"/>
            <a:ext cx="4655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38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-72964" y="-269952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373239" y="330094"/>
            <a:ext cx="4943148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1029538" y="1720459"/>
            <a:ext cx="3294339" cy="41465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0CD15F8-3EC3-D537-E5E4-6A903B4F05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31" t="28057" r="52335" b="40347"/>
          <a:stretch/>
        </p:blipFill>
        <p:spPr>
          <a:xfrm>
            <a:off x="5347460" y="4231897"/>
            <a:ext cx="2871750" cy="2023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510C9D7-B455-9A55-5783-DA3F2BB13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67" t="27993" r="26565" b="40081"/>
          <a:stretch/>
        </p:blipFill>
        <p:spPr>
          <a:xfrm>
            <a:off x="8477931" y="1315520"/>
            <a:ext cx="2867509" cy="2087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1922584-BD7D-580A-25D1-3A59C0F7DD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36" t="59919" r="37583" b="7448"/>
          <a:stretch/>
        </p:blipFill>
        <p:spPr>
          <a:xfrm>
            <a:off x="8664149" y="4179525"/>
            <a:ext cx="2743364" cy="20239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3695FE1-99C3-3B3C-D43E-282FE9D21B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8" t="19841" r="27404" b="23581"/>
          <a:stretch/>
        </p:blipFill>
        <p:spPr>
          <a:xfrm>
            <a:off x="5347460" y="1315520"/>
            <a:ext cx="2867509" cy="21284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E377E79-7AC9-D045-4D39-79FA561490BB}"/>
              </a:ext>
            </a:extLst>
          </p:cNvPr>
          <p:cNvSpPr txBox="1"/>
          <p:nvPr/>
        </p:nvSpPr>
        <p:spPr>
          <a:xfrm>
            <a:off x="1567246" y="2082938"/>
            <a:ext cx="23878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minh</a:t>
            </a:r>
            <a:r>
              <a:rPr lang="en-US" sz="2800" dirty="0"/>
              <a:t> </a:t>
            </a:r>
            <a:r>
              <a:rPr lang="en-US" sz="2800" dirty="0" err="1"/>
              <a:t>họa</a:t>
            </a:r>
            <a:r>
              <a:rPr lang="en-US" sz="2800" dirty="0"/>
              <a:t> ở </a:t>
            </a:r>
            <a:r>
              <a:rPr lang="en-US" sz="2800" dirty="0" err="1"/>
              <a:t>bên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chỉ</a:t>
            </a:r>
            <a:r>
              <a:rPr lang="en-US" sz="2800" dirty="0"/>
              <a:t> </a:t>
            </a:r>
            <a:r>
              <a:rPr lang="en-US" sz="2800" dirty="0" err="1"/>
              <a:t>ra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tương</a:t>
            </a:r>
            <a:r>
              <a:rPr lang="en-US" sz="2800" dirty="0"/>
              <a:t> </a:t>
            </a:r>
            <a:r>
              <a:rPr lang="en-US" sz="2800" dirty="0" err="1"/>
              <a:t>ứng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bước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1 </a:t>
            </a:r>
            <a:r>
              <a:rPr lang="en-US" sz="2800" dirty="0" err="1"/>
              <a:t>đến</a:t>
            </a:r>
            <a:r>
              <a:rPr lang="en-US" sz="2800" dirty="0"/>
              <a:t> 4.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F8AECE6-0745-D6DC-29C2-8C23A56EFCCF}"/>
              </a:ext>
            </a:extLst>
          </p:cNvPr>
          <p:cNvSpPr txBox="1"/>
          <p:nvPr/>
        </p:nvSpPr>
        <p:spPr>
          <a:xfrm>
            <a:off x="5316387" y="3687366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CEB9A86-2A34-7EA3-742D-99FCB97CF885}"/>
              </a:ext>
            </a:extLst>
          </p:cNvPr>
          <p:cNvSpPr txBox="1"/>
          <p:nvPr/>
        </p:nvSpPr>
        <p:spPr>
          <a:xfrm>
            <a:off x="10313698" y="3666722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19AC8D84-FFD1-CDCD-D71C-B5E554EDCA6B}"/>
              </a:ext>
            </a:extLst>
          </p:cNvPr>
          <p:cNvSpPr txBox="1"/>
          <p:nvPr/>
        </p:nvSpPr>
        <p:spPr>
          <a:xfrm>
            <a:off x="7108622" y="3677629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6B2E1F5-D950-29AB-B987-346F7170E1B4}"/>
              </a:ext>
            </a:extLst>
          </p:cNvPr>
          <p:cNvSpPr txBox="1"/>
          <p:nvPr/>
        </p:nvSpPr>
        <p:spPr>
          <a:xfrm>
            <a:off x="8768717" y="3707618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150906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-59963" y="-109607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373239" y="330094"/>
            <a:ext cx="4943148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45496" y="1480983"/>
            <a:ext cx="4986271" cy="4729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EB765A6-89DC-4B64-8E68-23C870AA8F89}"/>
              </a:ext>
            </a:extLst>
          </p:cNvPr>
          <p:cNvSpPr txBox="1"/>
          <p:nvPr/>
        </p:nvSpPr>
        <p:spPr>
          <a:xfrm>
            <a:off x="6910270" y="84146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B1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="" xmlns:a16="http://schemas.microsoft.com/office/drawing/2014/main" id="{349C02B8-1090-4FEF-8C1A-77A6B013167C}"/>
              </a:ext>
            </a:extLst>
          </p:cNvPr>
          <p:cNvSpPr/>
          <p:nvPr/>
        </p:nvSpPr>
        <p:spPr>
          <a:xfrm>
            <a:off x="6905256" y="1165740"/>
            <a:ext cx="484632" cy="217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09A91ED4-3BFA-48D6-86F7-9A990FFBB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2838" y="4821151"/>
            <a:ext cx="317019" cy="53039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B921AB7F-56A7-47DE-882E-6C72217B7E5B}"/>
              </a:ext>
            </a:extLst>
          </p:cNvPr>
          <p:cNvSpPr txBox="1"/>
          <p:nvPr/>
        </p:nvSpPr>
        <p:spPr>
          <a:xfrm>
            <a:off x="11520453" y="490168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0CD15F8-3EC3-D537-E5E4-6A903B4F05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31" t="28057" r="52335" b="40347"/>
          <a:stretch/>
        </p:blipFill>
        <p:spPr>
          <a:xfrm>
            <a:off x="5504614" y="841467"/>
            <a:ext cx="2988625" cy="22007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510C9D7-B455-9A55-5783-DA3F2BB137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67" t="27993" r="26565" b="40081"/>
          <a:stretch/>
        </p:blipFill>
        <p:spPr>
          <a:xfrm>
            <a:off x="8768717" y="802347"/>
            <a:ext cx="3166136" cy="23048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1922584-BD7D-580A-25D1-3A59C0F7DD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36" t="59919" r="37583" b="7448"/>
          <a:stretch/>
        </p:blipFill>
        <p:spPr>
          <a:xfrm>
            <a:off x="5229478" y="3942717"/>
            <a:ext cx="3205523" cy="23648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3695FE1-99C3-3B3C-D43E-282FE9D21B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8" t="19841" r="27404" b="23581"/>
          <a:stretch/>
        </p:blipFill>
        <p:spPr>
          <a:xfrm>
            <a:off x="8632713" y="3990399"/>
            <a:ext cx="3352193" cy="24881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E377E79-7AC9-D045-4D39-79FA561490BB}"/>
              </a:ext>
            </a:extLst>
          </p:cNvPr>
          <p:cNvSpPr txBox="1"/>
          <p:nvPr/>
        </p:nvSpPr>
        <p:spPr>
          <a:xfrm>
            <a:off x="189451" y="1623995"/>
            <a:ext cx="4801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Bướ</a:t>
            </a:r>
            <a:r>
              <a:rPr lang="en-US" sz="2400" dirty="0">
                <a:solidFill>
                  <a:srgbClr val="FF0000"/>
                </a:solidFill>
              </a:rPr>
              <a:t>c 1: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ảnh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chính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158BFCC-B50F-7C16-91A1-89069D41EB8C}"/>
              </a:ext>
            </a:extLst>
          </p:cNvPr>
          <p:cNvSpPr txBox="1"/>
          <p:nvPr/>
        </p:nvSpPr>
        <p:spPr>
          <a:xfrm>
            <a:off x="189451" y="2505671"/>
            <a:ext cx="457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vi-VN" sz="2400" dirty="0">
                <a:solidFill>
                  <a:srgbClr val="FF0000"/>
                </a:solidFill>
              </a:rPr>
              <a:t>ư</a:t>
            </a:r>
            <a:r>
              <a:rPr lang="en-US" sz="2400" dirty="0" err="1">
                <a:solidFill>
                  <a:srgbClr val="FF0000"/>
                </a:solidFill>
              </a:rPr>
              <a:t>ớc</a:t>
            </a:r>
            <a:r>
              <a:rPr lang="en-US" sz="2400" dirty="0">
                <a:solidFill>
                  <a:srgbClr val="FF0000"/>
                </a:solidFill>
              </a:rPr>
              <a:t> 2: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thêm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ảnh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phụ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chi </a:t>
            </a:r>
            <a:r>
              <a:rPr lang="en-US" sz="2400" dirty="0" err="1">
                <a:solidFill>
                  <a:schemeClr val="tx1"/>
                </a:solidFill>
              </a:rPr>
              <a:t>tiết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khác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C0A49AB-A4C5-7408-4516-F3B18D3F478D}"/>
              </a:ext>
            </a:extLst>
          </p:cNvPr>
          <p:cNvSpPr txBox="1"/>
          <p:nvPr/>
        </p:nvSpPr>
        <p:spPr>
          <a:xfrm>
            <a:off x="189452" y="3595819"/>
            <a:ext cx="4801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vi-VN" sz="2400" dirty="0">
                <a:solidFill>
                  <a:srgbClr val="FF0000"/>
                </a:solidFill>
              </a:rPr>
              <a:t>ư</a:t>
            </a:r>
            <a:r>
              <a:rPr lang="en-US" sz="2400" dirty="0" err="1">
                <a:solidFill>
                  <a:srgbClr val="FF0000"/>
                </a:solidFill>
              </a:rPr>
              <a:t>ớc</a:t>
            </a:r>
            <a:r>
              <a:rPr lang="en-US" sz="2400" dirty="0">
                <a:solidFill>
                  <a:srgbClr val="FF0000"/>
                </a:solidFill>
              </a:rPr>
              <a:t> 3: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màu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ảnh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chính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phụ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số</a:t>
            </a:r>
            <a:r>
              <a:rPr lang="en-US" sz="2400" dirty="0">
                <a:solidFill>
                  <a:schemeClr val="tx1"/>
                </a:solidFill>
              </a:rPr>
              <a:t> chi </a:t>
            </a:r>
            <a:r>
              <a:rPr lang="en-US" sz="2400" dirty="0" err="1">
                <a:solidFill>
                  <a:schemeClr val="tx1"/>
                </a:solidFill>
              </a:rPr>
              <a:t>tiết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378B195-D169-69B2-7270-2C5625AB103A}"/>
              </a:ext>
            </a:extLst>
          </p:cNvPr>
          <p:cNvSpPr txBox="1"/>
          <p:nvPr/>
        </p:nvSpPr>
        <p:spPr>
          <a:xfrm>
            <a:off x="137735" y="4726215"/>
            <a:ext cx="4801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vi-VN" sz="2400" dirty="0">
                <a:solidFill>
                  <a:srgbClr val="FF0000"/>
                </a:solidFill>
              </a:rPr>
              <a:t>ư</a:t>
            </a:r>
            <a:r>
              <a:rPr lang="en-US" sz="2400" dirty="0" err="1">
                <a:solidFill>
                  <a:srgbClr val="FF0000"/>
                </a:solidFill>
              </a:rPr>
              <a:t>ớc</a:t>
            </a:r>
            <a:r>
              <a:rPr lang="en-US" sz="2400" dirty="0">
                <a:solidFill>
                  <a:srgbClr val="FF0000"/>
                </a:solidFill>
              </a:rPr>
              <a:t> 4: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màu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nền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hoàn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thiện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sản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phẩm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F8AECE6-0745-D6DC-29C2-8C23A56EFCCF}"/>
              </a:ext>
            </a:extLst>
          </p:cNvPr>
          <p:cNvSpPr txBox="1"/>
          <p:nvPr/>
        </p:nvSpPr>
        <p:spPr>
          <a:xfrm>
            <a:off x="5500715" y="433769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CEB9A86-2A34-7EA3-742D-99FCB97CF885}"/>
              </a:ext>
            </a:extLst>
          </p:cNvPr>
          <p:cNvSpPr txBox="1"/>
          <p:nvPr/>
        </p:nvSpPr>
        <p:spPr>
          <a:xfrm>
            <a:off x="8768656" y="405850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19AC8D84-FFD1-CDCD-D71C-B5E554EDCA6B}"/>
              </a:ext>
            </a:extLst>
          </p:cNvPr>
          <p:cNvSpPr txBox="1"/>
          <p:nvPr/>
        </p:nvSpPr>
        <p:spPr>
          <a:xfrm>
            <a:off x="5229478" y="3565801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6B2E1F5-D950-29AB-B987-346F7170E1B4}"/>
              </a:ext>
            </a:extLst>
          </p:cNvPr>
          <p:cNvSpPr txBox="1"/>
          <p:nvPr/>
        </p:nvSpPr>
        <p:spPr>
          <a:xfrm>
            <a:off x="8632712" y="3621067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325152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6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7F3A543C-AFDE-329F-2D13-5C32F1F981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996" r="50000" b="57778"/>
          <a:stretch/>
        </p:blipFill>
        <p:spPr>
          <a:xfrm>
            <a:off x="460375" y="3570514"/>
            <a:ext cx="4152954" cy="286294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5523C741-3670-420B-9A6B-5CB016133C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47463" r="38259" b="29176"/>
          <a:stretch/>
        </p:blipFill>
        <p:spPr>
          <a:xfrm>
            <a:off x="381000" y="182519"/>
            <a:ext cx="4232329" cy="307888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6416D36B-DC74-482A-7190-011BF48E6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744" y="2231571"/>
            <a:ext cx="2786742" cy="400691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DA810828-A0E0-8C1D-75E3-89AC8F98F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583" y="3570514"/>
            <a:ext cx="4052123" cy="28629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7900" y="182519"/>
            <a:ext cx="3973485" cy="31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2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472162" y="1462205"/>
            <a:ext cx="3243854" cy="2388939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r>
              <a:rPr lang="en-US" sz="4800" dirty="0">
                <a:solidFill>
                  <a:srgbClr val="FF0000"/>
                </a:solidFill>
              </a:rPr>
              <a:t>:</a:t>
            </a:r>
            <a:endParaRPr lang="en-US" sz="4800" dirty="0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856A1B8C-8AB9-41F2-91F9-8CE72EEFCB1F}"/>
              </a:ext>
            </a:extLst>
          </p:cNvPr>
          <p:cNvSpPr/>
          <p:nvPr/>
        </p:nvSpPr>
        <p:spPr>
          <a:xfrm>
            <a:off x="4160632" y="935348"/>
            <a:ext cx="6561139" cy="49559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Có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nhiều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</a:p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tạo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sản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phẩm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trò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chơi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khác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nhau</a:t>
            </a:r>
            <a:endParaRPr lang="zh-CN" altLang="en-US" sz="40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="" xmlns:a16="http://schemas.microsoft.com/office/drawing/2014/main" id="{EF241207-455C-438C-8102-5C29CC24605F}"/>
              </a:ext>
            </a:extLst>
          </p:cNvPr>
          <p:cNvSpPr/>
          <p:nvPr/>
        </p:nvSpPr>
        <p:spPr>
          <a:xfrm rot="20934638">
            <a:off x="4439168" y="2843494"/>
            <a:ext cx="43688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577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3810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629451" y="1056275"/>
            <a:ext cx="8203599" cy="415498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Trò</a:t>
            </a:r>
            <a:r>
              <a:rPr lang="en-US" sz="4800" dirty="0"/>
              <a:t> </a:t>
            </a:r>
            <a:r>
              <a:rPr lang="en-US" sz="4800" dirty="0" err="1"/>
              <a:t>chơi</a:t>
            </a:r>
            <a:r>
              <a:rPr lang="en-US" sz="4800" dirty="0"/>
              <a:t> </a:t>
            </a:r>
            <a:r>
              <a:rPr lang="en-US" sz="4800" dirty="0" err="1"/>
              <a:t>tạo</a:t>
            </a:r>
            <a:r>
              <a:rPr lang="en-US" sz="4800" dirty="0"/>
              <a:t> </a:t>
            </a:r>
            <a:r>
              <a:rPr lang="en-US" sz="4800" dirty="0" err="1"/>
              <a:t>dáng</a:t>
            </a:r>
            <a:endParaRPr lang="en-US" sz="4800" dirty="0"/>
          </a:p>
          <a:p>
            <a:pPr algn="ctr"/>
            <a:endParaRPr lang="en-US" sz="5400" dirty="0"/>
          </a:p>
          <a:p>
            <a:pPr algn="ctr"/>
            <a:endParaRPr lang="en-US" sz="5400" dirty="0"/>
          </a:p>
          <a:p>
            <a:pPr algn="ctr"/>
            <a:endParaRPr lang="en-US" sz="5400" dirty="0"/>
          </a:p>
          <a:p>
            <a:pPr algn="ctr"/>
            <a:endParaRPr lang="en-US" sz="5400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347E61A-E9F7-680D-60EC-DA048F6C4D52}"/>
              </a:ext>
            </a:extLst>
          </p:cNvPr>
          <p:cNvSpPr txBox="1"/>
          <p:nvPr/>
        </p:nvSpPr>
        <p:spPr>
          <a:xfrm>
            <a:off x="2140823" y="2365533"/>
            <a:ext cx="728919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dáng</a:t>
            </a:r>
            <a:r>
              <a:rPr lang="en-US" sz="3600" dirty="0"/>
              <a:t> </a:t>
            </a:r>
            <a:r>
              <a:rPr lang="en-US" sz="3600" dirty="0" err="1"/>
              <a:t>cơ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mình</a:t>
            </a:r>
            <a:r>
              <a:rPr lang="en-US" sz="3600" dirty="0"/>
              <a:t> </a:t>
            </a:r>
          </a:p>
          <a:p>
            <a:pPr algn="ctr"/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mô</a:t>
            </a:r>
            <a:r>
              <a:rPr lang="en-US" sz="3600" dirty="0"/>
              <a:t> </a:t>
            </a:r>
            <a:r>
              <a:rPr lang="en-US" sz="3600" dirty="0" err="1"/>
              <a:t>phỏng</a:t>
            </a:r>
            <a:r>
              <a:rPr lang="en-US" sz="3600" dirty="0"/>
              <a:t> </a:t>
            </a:r>
            <a:r>
              <a:rPr lang="en-US" sz="3600" dirty="0" err="1"/>
              <a:t>tư</a:t>
            </a:r>
            <a:r>
              <a:rPr lang="en-US" sz="3600" dirty="0"/>
              <a:t> </a:t>
            </a:r>
            <a:r>
              <a:rPr lang="en-US" sz="3600" dirty="0" err="1"/>
              <a:t>thế</a:t>
            </a:r>
            <a:r>
              <a:rPr lang="en-US" sz="3600" dirty="0"/>
              <a:t> </a:t>
            </a:r>
          </a:p>
          <a:p>
            <a:pPr algn="ctr"/>
            <a:r>
              <a:rPr lang="en-US" sz="3600" dirty="0" err="1"/>
              <a:t>đang</a:t>
            </a:r>
            <a:r>
              <a:rPr lang="en-US" sz="3600" dirty="0"/>
              <a:t> </a:t>
            </a:r>
            <a:r>
              <a:rPr lang="en-US" sz="3600" dirty="0" err="1"/>
              <a:t>chơi</a:t>
            </a:r>
            <a:r>
              <a:rPr lang="en-US" sz="3600" dirty="0"/>
              <a:t> </a:t>
            </a:r>
            <a:r>
              <a:rPr lang="en-US" sz="3600" dirty="0" err="1"/>
              <a:t>trò</a:t>
            </a:r>
            <a:r>
              <a:rPr lang="en-US" sz="3600" dirty="0"/>
              <a:t> </a:t>
            </a:r>
            <a:r>
              <a:rPr lang="en-US" sz="3600" dirty="0" err="1"/>
              <a:t>chơi</a:t>
            </a:r>
            <a:r>
              <a:rPr lang="en-US" sz="3600" dirty="0"/>
              <a:t> </a:t>
            </a:r>
            <a:r>
              <a:rPr lang="en-US" sz="3600" dirty="0" err="1"/>
              <a:t>mà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thích</a:t>
            </a:r>
            <a:r>
              <a:rPr lang="en-US" sz="3600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504EC86-D129-A461-961C-79C9E777451B}"/>
              </a:ext>
            </a:extLst>
          </p:cNvPr>
          <p:cNvSpPr txBox="1"/>
          <p:nvPr/>
        </p:nvSpPr>
        <p:spPr>
          <a:xfrm>
            <a:off x="2795203" y="2188493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5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6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7F3A543C-AFDE-329F-2D13-5C32F1F981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996" r="50000" b="57778"/>
          <a:stretch/>
        </p:blipFill>
        <p:spPr>
          <a:xfrm>
            <a:off x="460375" y="3570514"/>
            <a:ext cx="4152954" cy="286294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5523C741-3670-420B-9A6B-5CB016133C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47463" r="38259" b="29176"/>
          <a:stretch/>
        </p:blipFill>
        <p:spPr>
          <a:xfrm>
            <a:off x="381000" y="182519"/>
            <a:ext cx="4232329" cy="307888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6416D36B-DC74-482A-7190-011BF48E6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744" y="2231571"/>
            <a:ext cx="2786742" cy="400691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DA810828-A0E0-8C1D-75E3-89AC8F98F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583" y="3570514"/>
            <a:ext cx="4052123" cy="28629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7900" y="182519"/>
            <a:ext cx="3973485" cy="31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4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7318" y="-14728"/>
            <a:ext cx="12192000" cy="6858000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47" y="14728"/>
            <a:ext cx="11563343" cy="69411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5183B7E-D728-DAF0-E133-6271E9AAA9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30" t="25403" r="8720" b="46878"/>
          <a:stretch/>
        </p:blipFill>
        <p:spPr>
          <a:xfrm>
            <a:off x="-152357" y="-97002"/>
            <a:ext cx="12282241" cy="33169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5AD4BB1A-1784-DAFB-AF6E-A6D24F902F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503397" y="213762"/>
            <a:ext cx="2582855" cy="2187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990B616-4784-2D77-5AE8-4EBEDC9AF071}"/>
              </a:ext>
            </a:extLst>
          </p:cNvPr>
          <p:cNvSpPr txBox="1"/>
          <p:nvPr/>
        </p:nvSpPr>
        <p:spPr>
          <a:xfrm>
            <a:off x="18774" y="3134769"/>
            <a:ext cx="12180544" cy="3793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D99BFD-ACB2-F91F-30DC-E50B6DD7D364}"/>
              </a:ext>
            </a:extLst>
          </p:cNvPr>
          <p:cNvSpPr txBox="1"/>
          <p:nvPr/>
        </p:nvSpPr>
        <p:spPr>
          <a:xfrm>
            <a:off x="2225429" y="3429000"/>
            <a:ext cx="218944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Tiết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A3FD439-A8B0-F9D7-7E7F-2993D167D726}"/>
              </a:ext>
            </a:extLst>
          </p:cNvPr>
          <p:cNvSpPr txBox="1"/>
          <p:nvPr/>
        </p:nvSpPr>
        <p:spPr>
          <a:xfrm>
            <a:off x="1121240" y="4175403"/>
            <a:ext cx="9426862" cy="126188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err="1"/>
              <a:t>Bước</a:t>
            </a:r>
            <a:r>
              <a:rPr lang="en-US" sz="2000" dirty="0"/>
              <a:t> </a:t>
            </a:r>
            <a:r>
              <a:rPr lang="en-US" sz="2000" dirty="0" err="1"/>
              <a:t>đầu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dáng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tranh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thú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err="1"/>
              <a:t>Trưng</a:t>
            </a:r>
            <a:r>
              <a:rPr lang="en-US" sz="2000" dirty="0"/>
              <a:t> </a:t>
            </a:r>
            <a:r>
              <a:rPr lang="en-US" sz="2000" dirty="0" err="1"/>
              <a:t>bày</a:t>
            </a:r>
            <a:r>
              <a:rPr lang="en-US" sz="2000" dirty="0"/>
              <a:t>, chia </a:t>
            </a:r>
            <a:r>
              <a:rPr lang="en-US" sz="2000" dirty="0" err="1"/>
              <a:t>sẻ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cảm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tranh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mình</a:t>
            </a:r>
            <a:r>
              <a:rPr lang="en-US" sz="2000" dirty="0"/>
              <a:t>,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2" name="Star: 7 Points 1">
            <a:extLst>
              <a:ext uri="{FF2B5EF4-FFF2-40B4-BE49-F238E27FC236}">
                <a16:creationId xmlns="" xmlns:a16="http://schemas.microsoft.com/office/drawing/2014/main" id="{B8F93698-B8A0-E593-BDB7-321E5AAD06CC}"/>
              </a:ext>
            </a:extLst>
          </p:cNvPr>
          <p:cNvSpPr/>
          <p:nvPr/>
        </p:nvSpPr>
        <p:spPr>
          <a:xfrm>
            <a:off x="8704019" y="2415878"/>
            <a:ext cx="1966912" cy="1492316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FF0000"/>
                </a:solidFill>
                <a:latin typeface=".VnArabia" panose="020B7200000000000000" pitchFamily="34" charset="0"/>
              </a:rPr>
              <a:t>Tiết</a:t>
            </a:r>
            <a:r>
              <a:rPr lang="en-US" sz="2400" dirty="0">
                <a:solidFill>
                  <a:srgbClr val="FF0000"/>
                </a:solidFill>
                <a:latin typeface=".VnArabia" panose="020B7200000000000000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924031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8343"/>
            <a:ext cx="12192000" cy="588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4067" y="-229136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140882" y="585962"/>
            <a:ext cx="3779191" cy="142684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0561888-FC6A-4511-9F57-D6D64B66AF97}"/>
              </a:ext>
            </a:extLst>
          </p:cNvPr>
          <p:cNvSpPr/>
          <p:nvPr/>
        </p:nvSpPr>
        <p:spPr>
          <a:xfrm>
            <a:off x="541142" y="2101618"/>
            <a:ext cx="3118903" cy="304698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/>
              <a:t>Kiểm</a:t>
            </a:r>
            <a:r>
              <a:rPr lang="en-US" sz="3200" dirty="0"/>
              <a:t> </a:t>
            </a:r>
            <a:r>
              <a:rPr lang="en-US" sz="3200" dirty="0" err="1"/>
              <a:t>tra</a:t>
            </a:r>
            <a:r>
              <a:rPr lang="en-US" sz="3200" dirty="0"/>
              <a:t> </a:t>
            </a:r>
            <a:r>
              <a:rPr lang="en-US" sz="3200" dirty="0" err="1"/>
              <a:t>kiến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: 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2C4B5448-8C6B-4243-ADAD-D7C218776F13}"/>
              </a:ext>
            </a:extLst>
          </p:cNvPr>
          <p:cNvSpPr/>
          <p:nvPr/>
        </p:nvSpPr>
        <p:spPr>
          <a:xfrm>
            <a:off x="4185900" y="2285464"/>
            <a:ext cx="1333499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06349013-9092-403E-B1A8-E0224A12AD27}"/>
              </a:ext>
            </a:extLst>
          </p:cNvPr>
          <p:cNvSpPr/>
          <p:nvPr/>
        </p:nvSpPr>
        <p:spPr>
          <a:xfrm>
            <a:off x="4256035" y="4801533"/>
            <a:ext cx="1333498" cy="914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D5533CA-63DA-4DAB-834C-8E699D2E4B01}"/>
              </a:ext>
            </a:extLst>
          </p:cNvPr>
          <p:cNvSpPr/>
          <p:nvPr/>
        </p:nvSpPr>
        <p:spPr>
          <a:xfrm>
            <a:off x="4185899" y="943377"/>
            <a:ext cx="1333499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F70E4B24-FFD8-4584-BAAD-1C82BF7F5E45}"/>
              </a:ext>
            </a:extLst>
          </p:cNvPr>
          <p:cNvSpPr/>
          <p:nvPr/>
        </p:nvSpPr>
        <p:spPr>
          <a:xfrm>
            <a:off x="4185901" y="3692383"/>
            <a:ext cx="1333498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193D10-3CB3-4EBC-91DC-25C9680FA982}"/>
              </a:ext>
            </a:extLst>
          </p:cNvPr>
          <p:cNvSpPr txBox="1"/>
          <p:nvPr/>
        </p:nvSpPr>
        <p:spPr>
          <a:xfrm>
            <a:off x="3354332" y="3558966"/>
            <a:ext cx="950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D2F405D-CC07-49B2-A758-C0A7E654E480}"/>
              </a:ext>
            </a:extLst>
          </p:cNvPr>
          <p:cNvSpPr txBox="1"/>
          <p:nvPr/>
        </p:nvSpPr>
        <p:spPr>
          <a:xfrm>
            <a:off x="541142" y="3199864"/>
            <a:ext cx="3118903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giúp</a:t>
            </a:r>
            <a:r>
              <a:rPr lang="en-US" sz="2800" dirty="0"/>
              <a:t> </a:t>
            </a:r>
            <a:r>
              <a:rPr lang="en-US" sz="2800" dirty="0" err="1"/>
              <a:t>cô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di </a:t>
            </a:r>
            <a:r>
              <a:rPr lang="en-US" sz="2800" dirty="0" err="1"/>
              <a:t>chuyển</a:t>
            </a:r>
            <a:r>
              <a:rPr lang="en-US" sz="2800" dirty="0"/>
              <a:t> </a:t>
            </a:r>
            <a:r>
              <a:rPr lang="en-US" sz="2800" dirty="0" err="1"/>
              <a:t>đáp</a:t>
            </a:r>
            <a:r>
              <a:rPr lang="en-US" sz="2800" dirty="0"/>
              <a:t> </a:t>
            </a:r>
            <a:r>
              <a:rPr lang="en-US" sz="2800" dirty="0" err="1"/>
              <a:t>án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</a:p>
          <a:p>
            <a:pPr algn="ctr"/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bước</a:t>
            </a:r>
            <a:r>
              <a:rPr lang="en-US" sz="2800" dirty="0"/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47FE48B-28C0-87D3-1BF3-97C798D12565}"/>
              </a:ext>
            </a:extLst>
          </p:cNvPr>
          <p:cNvSpPr txBox="1"/>
          <p:nvPr/>
        </p:nvSpPr>
        <p:spPr>
          <a:xfrm>
            <a:off x="5985407" y="5074067"/>
            <a:ext cx="205697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chính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44E3E14-B803-887F-7303-725B593C4EEA}"/>
              </a:ext>
            </a:extLst>
          </p:cNvPr>
          <p:cNvSpPr txBox="1"/>
          <p:nvPr/>
        </p:nvSpPr>
        <p:spPr>
          <a:xfrm>
            <a:off x="5978992" y="1215911"/>
            <a:ext cx="267252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, chi </a:t>
            </a:r>
            <a:r>
              <a:rPr lang="en-US" dirty="0" err="1"/>
              <a:t>tiết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6A83D69-8B34-3D6D-3426-D83AEE296830}"/>
              </a:ext>
            </a:extLst>
          </p:cNvPr>
          <p:cNvSpPr txBox="1"/>
          <p:nvPr/>
        </p:nvSpPr>
        <p:spPr>
          <a:xfrm>
            <a:off x="5978992" y="2627846"/>
            <a:ext cx="410881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,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C8876BE-C3D5-2FD4-9CB9-3923778A19D8}"/>
              </a:ext>
            </a:extLst>
          </p:cNvPr>
          <p:cNvSpPr txBox="1"/>
          <p:nvPr/>
        </p:nvSpPr>
        <p:spPr>
          <a:xfrm>
            <a:off x="5978992" y="4039781"/>
            <a:ext cx="3954929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thiện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01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12807" y="-35760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1087143" y="99979"/>
            <a:ext cx="5021364" cy="878646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rgbClr val="FF0000"/>
                </a:solidFill>
              </a:rPr>
              <a:t>Các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bước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tạo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sản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phẩm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D8E5BE07-646C-428F-A08F-230DC37427A0}"/>
              </a:ext>
            </a:extLst>
          </p:cNvPr>
          <p:cNvCxnSpPr>
            <a:cxnSpLocks/>
          </p:cNvCxnSpPr>
          <p:nvPr/>
        </p:nvCxnSpPr>
        <p:spPr>
          <a:xfrm flipV="1">
            <a:off x="3298904" y="1622735"/>
            <a:ext cx="1203757" cy="7583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xmlns="" id="{7B67D214-137F-4CA9-A386-249E3D69CE6A}"/>
              </a:ext>
            </a:extLst>
          </p:cNvPr>
          <p:cNvCxnSpPr>
            <a:cxnSpLocks/>
          </p:cNvCxnSpPr>
          <p:nvPr/>
        </p:nvCxnSpPr>
        <p:spPr>
          <a:xfrm>
            <a:off x="3767906" y="2816945"/>
            <a:ext cx="553522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AF7CBFD4-9220-448F-AB79-AA9A2E954A59}"/>
              </a:ext>
            </a:extLst>
          </p:cNvPr>
          <p:cNvCxnSpPr>
            <a:cxnSpLocks/>
          </p:cNvCxnSpPr>
          <p:nvPr/>
        </p:nvCxnSpPr>
        <p:spPr>
          <a:xfrm>
            <a:off x="3767906" y="4071570"/>
            <a:ext cx="62208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169BCC28-6145-4756-BE31-0273CFDA9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907" y="5363575"/>
            <a:ext cx="553521" cy="28438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7E6FDDB0-6E7B-E9D0-A073-E711544611D8}"/>
              </a:ext>
            </a:extLst>
          </p:cNvPr>
          <p:cNvSpPr/>
          <p:nvPr/>
        </p:nvSpPr>
        <p:spPr>
          <a:xfrm>
            <a:off x="1922553" y="1102832"/>
            <a:ext cx="1767896" cy="111599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vi-VN" sz="2400" dirty="0">
                <a:solidFill>
                  <a:schemeClr val="tx1"/>
                </a:solidFill>
              </a:rPr>
              <a:t>ư</a:t>
            </a:r>
            <a:r>
              <a:rPr lang="en-US" sz="2400" dirty="0" err="1">
                <a:solidFill>
                  <a:schemeClr val="tx1"/>
                </a:solidFill>
              </a:rPr>
              <a:t>ớc</a:t>
            </a:r>
            <a:r>
              <a:rPr lang="en-US" sz="2400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91B29DD3-D928-3E30-08F6-94298B46CDFE}"/>
              </a:ext>
            </a:extLst>
          </p:cNvPr>
          <p:cNvSpPr/>
          <p:nvPr/>
        </p:nvSpPr>
        <p:spPr>
          <a:xfrm>
            <a:off x="1960099" y="2294165"/>
            <a:ext cx="1767896" cy="115335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vi-VN" sz="2400" dirty="0">
                <a:solidFill>
                  <a:schemeClr val="tx1"/>
                </a:solidFill>
              </a:rPr>
              <a:t>ư</a:t>
            </a:r>
            <a:r>
              <a:rPr lang="en-US" sz="2400" dirty="0" err="1">
                <a:solidFill>
                  <a:schemeClr val="tx1"/>
                </a:solidFill>
              </a:rPr>
              <a:t>ớc</a:t>
            </a:r>
            <a:r>
              <a:rPr lang="en-US" sz="2400" dirty="0">
                <a:solidFill>
                  <a:schemeClr val="tx1"/>
                </a:solidFill>
              </a:rPr>
              <a:t> 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DC36929-D48B-4E69-5275-154DBDEE086B}"/>
              </a:ext>
            </a:extLst>
          </p:cNvPr>
          <p:cNvSpPr/>
          <p:nvPr/>
        </p:nvSpPr>
        <p:spPr>
          <a:xfrm>
            <a:off x="1994927" y="3595841"/>
            <a:ext cx="1733068" cy="111599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vi-VN" sz="2400" dirty="0">
                <a:solidFill>
                  <a:schemeClr val="tx1"/>
                </a:solidFill>
              </a:rPr>
              <a:t>ư</a:t>
            </a:r>
            <a:r>
              <a:rPr lang="en-US" sz="2400" dirty="0" err="1">
                <a:solidFill>
                  <a:schemeClr val="tx1"/>
                </a:solidFill>
              </a:rPr>
              <a:t>ớc</a:t>
            </a:r>
            <a:r>
              <a:rPr lang="en-US" sz="2400" dirty="0">
                <a:solidFill>
                  <a:schemeClr val="tx1"/>
                </a:solidFill>
              </a:rPr>
              <a:t> 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0A490963-A4D4-400D-1246-9F05CD316484}"/>
              </a:ext>
            </a:extLst>
          </p:cNvPr>
          <p:cNvSpPr/>
          <p:nvPr/>
        </p:nvSpPr>
        <p:spPr>
          <a:xfrm>
            <a:off x="2034838" y="4824536"/>
            <a:ext cx="1733068" cy="12707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vi-VN" sz="2400" dirty="0">
                <a:solidFill>
                  <a:schemeClr val="tx1"/>
                </a:solidFill>
              </a:rPr>
              <a:t>ư</a:t>
            </a:r>
            <a:r>
              <a:rPr lang="en-US" sz="2400" dirty="0" err="1">
                <a:solidFill>
                  <a:schemeClr val="tx1"/>
                </a:solidFill>
              </a:rPr>
              <a:t>ớc</a:t>
            </a:r>
            <a:r>
              <a:rPr lang="en-US" sz="2400" dirty="0">
                <a:solidFill>
                  <a:schemeClr val="tx1"/>
                </a:solidFill>
              </a:rPr>
              <a:t>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4DAC03-8D00-617E-FF40-5CBC4278E049}"/>
              </a:ext>
            </a:extLst>
          </p:cNvPr>
          <p:cNvSpPr txBox="1"/>
          <p:nvPr/>
        </p:nvSpPr>
        <p:spPr>
          <a:xfrm>
            <a:off x="4323188" y="2590698"/>
            <a:ext cx="270419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, chi </a:t>
            </a:r>
            <a:r>
              <a:rPr lang="en-US" dirty="0" err="1"/>
              <a:t>tiết</a:t>
            </a:r>
            <a:r>
              <a:rPr lang="en-US" dirty="0"/>
              <a:t>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012BB09-D408-6153-F339-ED6CA377FD86}"/>
              </a:ext>
            </a:extLst>
          </p:cNvPr>
          <p:cNvSpPr txBox="1"/>
          <p:nvPr/>
        </p:nvSpPr>
        <p:spPr>
          <a:xfrm>
            <a:off x="4429898" y="3852159"/>
            <a:ext cx="2610653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,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F4BF72A-AFD9-CF92-FE31-3C12C7BA9575}"/>
              </a:ext>
            </a:extLst>
          </p:cNvPr>
          <p:cNvSpPr txBox="1"/>
          <p:nvPr/>
        </p:nvSpPr>
        <p:spPr>
          <a:xfrm>
            <a:off x="4545579" y="1439722"/>
            <a:ext cx="210923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chính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7872DDF-8506-372D-83FE-219AC9EAB1D4}"/>
              </a:ext>
            </a:extLst>
          </p:cNvPr>
          <p:cNvSpPr txBox="1"/>
          <p:nvPr/>
        </p:nvSpPr>
        <p:spPr>
          <a:xfrm>
            <a:off x="4321260" y="5198727"/>
            <a:ext cx="232716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thiện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6D31D85D-B8DB-0D5D-4308-5AF4DFB76B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31" t="28057" r="52335" b="40347"/>
          <a:stretch/>
        </p:blipFill>
        <p:spPr>
          <a:xfrm>
            <a:off x="6670516" y="508843"/>
            <a:ext cx="1839328" cy="129629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97A683DA-57F2-BD38-78C5-CB6B1693F5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67" t="27993" r="26565" b="40081"/>
          <a:stretch/>
        </p:blipFill>
        <p:spPr>
          <a:xfrm>
            <a:off x="7040551" y="1894142"/>
            <a:ext cx="1851100" cy="134756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6F62BAA0-A4F6-5D0D-2D03-A2EBF76C19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36" t="59919" r="37583" b="7448"/>
          <a:stretch/>
        </p:blipFill>
        <p:spPr>
          <a:xfrm>
            <a:off x="7080462" y="3346190"/>
            <a:ext cx="1851100" cy="136564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CEAD9A5D-DAAC-32A0-7C15-F1415CC20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0516" y="4850205"/>
            <a:ext cx="1851100" cy="137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156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066" y="1162145"/>
            <a:ext cx="12191999" cy="56924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15201" y="2512850"/>
            <a:ext cx="457208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Thực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hành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tạo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38119" y="2452645"/>
            <a:ext cx="887531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 </a:t>
            </a:r>
          </a:p>
          <a:p>
            <a:pPr algn="ctr"/>
            <a:endParaRPr lang="en-US" sz="3200" dirty="0">
              <a:solidFill>
                <a:srgbClr val="FF0000"/>
              </a:solidFill>
            </a:endParaRP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hãy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tạo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sản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phẩm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mĩ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thuật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về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trò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chơi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yêu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thích</a:t>
            </a:r>
            <a:r>
              <a:rPr lang="en-US" sz="36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213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92401" y="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1516777" y="406488"/>
            <a:ext cx="7016178" cy="9445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Một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sản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phẩm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tham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khảo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3D1CF4F-8CF8-8624-A223-10D0823BBC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2" t="34248" r="20663" b="24551"/>
          <a:stretch/>
        </p:blipFill>
        <p:spPr>
          <a:xfrm rot="21143876">
            <a:off x="6413844" y="2033758"/>
            <a:ext cx="4422985" cy="37066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CA242E0-1583-0AB5-3A8B-AE815E6F03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3" t="35071" r="48175" b="19431"/>
          <a:stretch/>
        </p:blipFill>
        <p:spPr>
          <a:xfrm rot="236948">
            <a:off x="1425526" y="2518452"/>
            <a:ext cx="4341889" cy="343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300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6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7F3A543C-AFDE-329F-2D13-5C32F1F981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996" r="50000" b="57778"/>
          <a:stretch/>
        </p:blipFill>
        <p:spPr>
          <a:xfrm>
            <a:off x="460375" y="3570514"/>
            <a:ext cx="4152954" cy="286294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5523C741-3670-420B-9A6B-5CB016133C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47463" r="38259" b="29176"/>
          <a:stretch/>
        </p:blipFill>
        <p:spPr>
          <a:xfrm>
            <a:off x="381000" y="182519"/>
            <a:ext cx="4232329" cy="307888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6416D36B-DC74-482A-7190-011BF48E6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744" y="2231571"/>
            <a:ext cx="2786742" cy="400691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DA810828-A0E0-8C1D-75E3-89AC8F98F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583" y="3570514"/>
            <a:ext cx="4052123" cy="28629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7900" y="182519"/>
            <a:ext cx="3973485" cy="31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67635" y="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2028508" y="2480727"/>
            <a:ext cx="7925883" cy="215194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cùng</a:t>
            </a:r>
            <a:r>
              <a:rPr lang="en-US" sz="2800" dirty="0">
                <a:solidFill>
                  <a:schemeClr val="tx1"/>
                </a:solidFill>
              </a:rPr>
              <a:t> tr</a:t>
            </a:r>
            <a:r>
              <a:rPr lang="vi-VN" sz="2800" dirty="0">
                <a:solidFill>
                  <a:schemeClr val="tx1"/>
                </a:solidFill>
              </a:rPr>
              <a:t>ư</a:t>
            </a:r>
            <a:r>
              <a:rPr lang="en-US" sz="2800" dirty="0">
                <a:solidFill>
                  <a:schemeClr val="tx1"/>
                </a:solidFill>
              </a:rPr>
              <a:t>ng </a:t>
            </a:r>
            <a:r>
              <a:rPr lang="en-US" sz="2800" dirty="0" err="1">
                <a:solidFill>
                  <a:schemeClr val="tx1"/>
                </a:solidFill>
              </a:rPr>
              <a:t>bày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phẩm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</a:rPr>
              <a:t>theo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hướng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dẫn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viên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81D2914-D070-41CA-88C0-526F6C452BAF}"/>
              </a:ext>
            </a:extLst>
          </p:cNvPr>
          <p:cNvSpPr txBox="1"/>
          <p:nvPr/>
        </p:nvSpPr>
        <p:spPr>
          <a:xfrm>
            <a:off x="3990975" y="1508702"/>
            <a:ext cx="421005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Cảm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, chia </a:t>
            </a:r>
            <a:r>
              <a:rPr lang="en-US" sz="3600" dirty="0" err="1">
                <a:solidFill>
                  <a:srgbClr val="FF0000"/>
                </a:solidFill>
              </a:rPr>
              <a:t>sẻ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287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05"/>
            <a:ext cx="12191999" cy="69292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BEBF179-9B56-4F2E-A1B9-B8803F377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2274" y="964666"/>
            <a:ext cx="12387263" cy="56941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C9B5387-D9AB-467E-BA20-4D65C4A07C89}"/>
              </a:ext>
            </a:extLst>
          </p:cNvPr>
          <p:cNvSpPr txBox="1"/>
          <p:nvPr/>
        </p:nvSpPr>
        <p:spPr>
          <a:xfrm>
            <a:off x="2077674" y="2322543"/>
            <a:ext cx="817122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trò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D863E7D-0706-4BC2-B2CF-30F11E156B01}"/>
              </a:ext>
            </a:extLst>
          </p:cNvPr>
          <p:cNvSpPr txBox="1"/>
          <p:nvPr/>
        </p:nvSpPr>
        <p:spPr>
          <a:xfrm>
            <a:off x="2077674" y="2934254"/>
            <a:ext cx="817122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đang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tác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E8C3020-09E4-4324-BB96-FCDBCAC6D89E}"/>
              </a:ext>
            </a:extLst>
          </p:cNvPr>
          <p:cNvSpPr txBox="1"/>
          <p:nvPr/>
        </p:nvSpPr>
        <p:spPr>
          <a:xfrm>
            <a:off x="2077674" y="3946070"/>
            <a:ext cx="821531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tham</a:t>
            </a:r>
            <a:r>
              <a:rPr lang="en-US" sz="2800" dirty="0"/>
              <a:t> </a:t>
            </a:r>
            <a:r>
              <a:rPr lang="en-US" sz="2800" dirty="0" err="1"/>
              <a:t>gia</a:t>
            </a:r>
            <a:r>
              <a:rPr lang="en-US" sz="2800" dirty="0"/>
              <a:t> </a:t>
            </a:r>
            <a:r>
              <a:rPr lang="en-US" sz="2800" dirty="0" err="1"/>
              <a:t>trò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dáng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hay </a:t>
            </a:r>
            <a:r>
              <a:rPr lang="en-US" sz="2800" dirty="0" err="1"/>
              <a:t>đứng</a:t>
            </a:r>
            <a:r>
              <a:rPr lang="en-US" sz="2800" dirty="0"/>
              <a:t> </a:t>
            </a:r>
            <a:r>
              <a:rPr lang="en-US" sz="2800" dirty="0" err="1"/>
              <a:t>yên</a:t>
            </a:r>
            <a:r>
              <a:rPr lang="en-US" sz="2800" dirty="0"/>
              <a:t>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0AC730D-53FD-4A42-A333-DCC97D2483AB}"/>
              </a:ext>
            </a:extLst>
          </p:cNvPr>
          <p:cNvSpPr txBox="1"/>
          <p:nvPr/>
        </p:nvSpPr>
        <p:spPr>
          <a:xfrm>
            <a:off x="2077674" y="4957887"/>
            <a:ext cx="8171228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Những</a:t>
            </a:r>
            <a:r>
              <a:rPr lang="en-US" sz="2800" dirty="0"/>
              <a:t> chi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rõ</a:t>
            </a:r>
            <a:r>
              <a:rPr lang="en-US" sz="2800" dirty="0"/>
              <a:t>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trò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 </a:t>
            </a:r>
            <a:r>
              <a:rPr lang="en-US" sz="2800" dirty="0" err="1"/>
              <a:t>mà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?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5A93D870-E4CB-4E2E-8D3A-4E26AEF62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715" y="1142106"/>
            <a:ext cx="4090771" cy="1072989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CBB8D80B-0657-4180-825B-448EFA241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676" y="11444"/>
            <a:ext cx="1817039" cy="372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38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0B032E-EF9E-46F7-BC81-51253FEDF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4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7B35117-7F08-40A3-99B2-2AC871D3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18" y="910065"/>
            <a:ext cx="4174827" cy="5694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E0ED6BC-10FD-4D79-B02E-0F52FE27C549}"/>
              </a:ext>
            </a:extLst>
          </p:cNvPr>
          <p:cNvSpPr txBox="1"/>
          <p:nvPr/>
        </p:nvSpPr>
        <p:spPr>
          <a:xfrm>
            <a:off x="972492" y="2055814"/>
            <a:ext cx="26071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vẽ</a:t>
            </a:r>
            <a:r>
              <a:rPr lang="en-US" sz="3200" dirty="0"/>
              <a:t>, </a:t>
            </a:r>
            <a:r>
              <a:rPr lang="en-US" sz="3200" dirty="0" err="1"/>
              <a:t>cắt</a:t>
            </a:r>
            <a:r>
              <a:rPr lang="en-US" sz="3200" dirty="0"/>
              <a:t> </a:t>
            </a:r>
            <a:r>
              <a:rPr lang="en-US" sz="3200" dirty="0" err="1"/>
              <a:t>dán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dáng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khác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 </a:t>
            </a:r>
            <a:r>
              <a:rPr lang="en-US" sz="3200" dirty="0" err="1"/>
              <a:t>đang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cùng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89821C-CA1B-4CE0-9BA3-4F112C09AC30}"/>
              </a:ext>
            </a:extLst>
          </p:cNvPr>
          <p:cNvSpPr txBox="1"/>
          <p:nvPr/>
        </p:nvSpPr>
        <p:spPr>
          <a:xfrm>
            <a:off x="5910623" y="494566"/>
            <a:ext cx="296227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Vận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dụng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FCD7443-E489-E418-39A1-CD97AB81ED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1" t="29637" r="23720" b="36430"/>
          <a:stretch/>
        </p:blipFill>
        <p:spPr>
          <a:xfrm>
            <a:off x="4492923" y="1950143"/>
            <a:ext cx="6275125" cy="23271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89BFD7-D261-1C98-31F9-3C7C667BFB22}"/>
              </a:ext>
            </a:extLst>
          </p:cNvPr>
          <p:cNvSpPr txBox="1"/>
          <p:nvPr/>
        </p:nvSpPr>
        <p:spPr>
          <a:xfrm>
            <a:off x="5352056" y="4754013"/>
            <a:ext cx="510498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Đá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– </a:t>
            </a:r>
            <a:r>
              <a:rPr lang="en-US" dirty="0" err="1"/>
              <a:t>Tranh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,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Trịnh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 </a:t>
            </a:r>
            <a:r>
              <a:rPr lang="en-US" dirty="0" err="1"/>
              <a:t>Hòa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6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306" y="-238125"/>
            <a:ext cx="12958075" cy="6858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97CDA3D-7ACB-4037-A3B4-5C58955377BE}"/>
              </a:ext>
            </a:extLst>
          </p:cNvPr>
          <p:cNvSpPr txBox="1"/>
          <p:nvPr/>
        </p:nvSpPr>
        <p:spPr>
          <a:xfrm>
            <a:off x="4364596" y="844670"/>
            <a:ext cx="3462807" cy="646331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ghi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nhớ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88DC613-242D-4C85-8A67-451E9758670E}"/>
              </a:ext>
            </a:extLst>
          </p:cNvPr>
          <p:cNvSpPr txBox="1"/>
          <p:nvPr/>
        </p:nvSpPr>
        <p:spPr>
          <a:xfrm>
            <a:off x="1996918" y="1729126"/>
            <a:ext cx="8676860" cy="406265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434DD806-50EE-4DDF-A284-D39B1ED3BE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065" y="492341"/>
            <a:ext cx="1816765" cy="37249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33414F8-2833-4D48-AE83-7E3CC8780C4B}"/>
              </a:ext>
            </a:extLst>
          </p:cNvPr>
          <p:cNvSpPr txBox="1"/>
          <p:nvPr/>
        </p:nvSpPr>
        <p:spPr>
          <a:xfrm>
            <a:off x="2574539" y="2190791"/>
            <a:ext cx="7693121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sáng</a:t>
            </a:r>
            <a:r>
              <a:rPr lang="en-US" sz="3200" dirty="0"/>
              <a:t> </a:t>
            </a:r>
            <a:r>
              <a:rPr lang="en-US" sz="3200" dirty="0" err="1"/>
              <a:t>tạo</a:t>
            </a:r>
            <a:r>
              <a:rPr lang="en-US" sz="3200" dirty="0"/>
              <a:t> </a:t>
            </a:r>
            <a:r>
              <a:rPr lang="en-US" sz="3200" dirty="0" err="1"/>
              <a:t>sản</a:t>
            </a:r>
            <a:r>
              <a:rPr lang="en-US" sz="3200" dirty="0"/>
              <a:t> </a:t>
            </a:r>
            <a:r>
              <a:rPr lang="en-US" sz="3200" dirty="0" err="1"/>
              <a:t>phẩm</a:t>
            </a:r>
            <a:r>
              <a:rPr lang="en-US" sz="3200" dirty="0"/>
              <a:t> </a:t>
            </a:r>
            <a:r>
              <a:rPr lang="en-US" sz="3200" dirty="0" err="1"/>
              <a:t>mĩ</a:t>
            </a:r>
            <a:r>
              <a:rPr lang="en-US" sz="3200" dirty="0"/>
              <a:t> </a:t>
            </a:r>
            <a:r>
              <a:rPr lang="en-US" sz="3200" dirty="0" err="1"/>
              <a:t>thuật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thú</a:t>
            </a:r>
            <a:r>
              <a:rPr lang="en-US" sz="3200" dirty="0"/>
              <a:t> </a:t>
            </a:r>
            <a:r>
              <a:rPr lang="en-US" sz="3200" dirty="0" err="1"/>
              <a:t>vị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dáng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khác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3758F77-F1FB-46A2-8447-91095AD5A6F0}"/>
              </a:ext>
            </a:extLst>
          </p:cNvPr>
          <p:cNvSpPr txBox="1"/>
          <p:nvPr/>
        </p:nvSpPr>
        <p:spPr>
          <a:xfrm>
            <a:off x="2574539" y="4059467"/>
            <a:ext cx="7706754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phù</a:t>
            </a:r>
            <a:r>
              <a:rPr lang="en-US" sz="3200" dirty="0"/>
              <a:t> </a:t>
            </a:r>
            <a:r>
              <a:rPr lang="en-US" sz="3200" dirty="0" err="1"/>
              <a:t>hợp</a:t>
            </a:r>
            <a:r>
              <a:rPr lang="en-US" sz="3200" dirty="0"/>
              <a:t> </a:t>
            </a:r>
            <a:r>
              <a:rPr lang="en-US" sz="3200" dirty="0" err="1"/>
              <a:t>sẽ</a:t>
            </a:r>
            <a:r>
              <a:rPr lang="en-US" sz="3200" dirty="0"/>
              <a:t> </a:t>
            </a:r>
            <a:r>
              <a:rPr lang="en-US" sz="3200" dirty="0" err="1"/>
              <a:t>giúp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giải</a:t>
            </a:r>
            <a:r>
              <a:rPr lang="en-US" sz="3200" dirty="0"/>
              <a:t> </a:t>
            </a:r>
            <a:r>
              <a:rPr lang="en-US" sz="3200" dirty="0" err="1"/>
              <a:t>trí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rèn</a:t>
            </a:r>
            <a:r>
              <a:rPr lang="en-US" sz="3200" dirty="0"/>
              <a:t> </a:t>
            </a:r>
            <a:r>
              <a:rPr lang="en-US" sz="3200" dirty="0" err="1"/>
              <a:t>luyện</a:t>
            </a:r>
            <a:r>
              <a:rPr lang="en-US" sz="3200" dirty="0"/>
              <a:t> </a:t>
            </a:r>
            <a:r>
              <a:rPr lang="en-US" sz="3200" dirty="0" err="1"/>
              <a:t>sức</a:t>
            </a:r>
            <a:r>
              <a:rPr lang="en-US" sz="3200" dirty="0"/>
              <a:t> </a:t>
            </a:r>
            <a:r>
              <a:rPr lang="en-US" sz="3200" dirty="0" err="1"/>
              <a:t>khỏe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01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858"/>
            <a:ext cx="12192000" cy="674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8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29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4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2463"/>
            <a:ext cx="12192000" cy="816292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219280" y="5651368"/>
            <a:ext cx="4670981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 smtClean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KÉO CO</a:t>
            </a:r>
            <a:endParaRPr lang="en-US" sz="4800" kern="10" dirty="0">
              <a:ln w="12700">
                <a:solidFill>
                  <a:schemeClr val="bg2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nxuy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67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6725"/>
            <a:ext cx="1219200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8766"/>
            <a:ext cx="12192000" cy="732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5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942680" y="428919"/>
            <a:ext cx="5621406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2080" y="1688962"/>
            <a:ext cx="9904668" cy="403187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4000" dirty="0"/>
          </a:p>
          <a:p>
            <a:endParaRPr lang="en-US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E7EAC18-F549-6DFE-38F4-60EF146A8688}"/>
              </a:ext>
            </a:extLst>
          </p:cNvPr>
          <p:cNvSpPr txBox="1"/>
          <p:nvPr/>
        </p:nvSpPr>
        <p:spPr>
          <a:xfrm>
            <a:off x="1526356" y="2662793"/>
            <a:ext cx="9340632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585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7318" y="-14728"/>
            <a:ext cx="12192000" cy="6858000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47" y="14728"/>
            <a:ext cx="11563343" cy="69411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5183B7E-D728-DAF0-E133-6271E9AAA9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30" t="25403" r="8720" b="46878"/>
          <a:stretch/>
        </p:blipFill>
        <p:spPr>
          <a:xfrm>
            <a:off x="-152357" y="-97002"/>
            <a:ext cx="12282241" cy="33169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5AD4BB1A-1784-DAFB-AF6E-A6D24F902F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503397" y="213762"/>
            <a:ext cx="2582855" cy="2187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990B616-4784-2D77-5AE8-4EBEDC9AF071}"/>
              </a:ext>
            </a:extLst>
          </p:cNvPr>
          <p:cNvSpPr txBox="1"/>
          <p:nvPr/>
        </p:nvSpPr>
        <p:spPr>
          <a:xfrm>
            <a:off x="18774" y="3134769"/>
            <a:ext cx="12180544" cy="3793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DD99BFD-ACB2-F91F-30DC-E50B6DD7D364}"/>
              </a:ext>
            </a:extLst>
          </p:cNvPr>
          <p:cNvSpPr txBox="1"/>
          <p:nvPr/>
        </p:nvSpPr>
        <p:spPr>
          <a:xfrm>
            <a:off x="2225429" y="3429000"/>
            <a:ext cx="218944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Tiết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AD3419C-2081-1CE2-066B-D544A563A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8127" y="2288476"/>
            <a:ext cx="1487553" cy="12375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A3FD439-A8B0-F9D7-7E7F-2993D167D726}"/>
              </a:ext>
            </a:extLst>
          </p:cNvPr>
          <p:cNvSpPr txBox="1"/>
          <p:nvPr/>
        </p:nvSpPr>
        <p:spPr>
          <a:xfrm>
            <a:off x="1203579" y="4208785"/>
            <a:ext cx="9818714" cy="1477328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Nắm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bước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thú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dáng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thích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25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3845</TotalTime>
  <Words>728</Words>
  <Application>Microsoft Office PowerPoint</Application>
  <PresentationFormat>Widescreen</PresentationFormat>
  <Paragraphs>131</Paragraphs>
  <Slides>28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微软雅黑</vt:lpstr>
      <vt:lpstr>宋体</vt:lpstr>
      <vt:lpstr>.VnArabia</vt:lpstr>
      <vt:lpstr>Anxuyen</vt:lpstr>
      <vt:lpstr>Arial</vt:lpstr>
      <vt:lpstr>Calibri</vt:lpstr>
      <vt:lpstr>Times New Roman</vt:lpstr>
      <vt:lpstr>Wingdings</vt:lpstr>
      <vt:lpstr>等线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Admin</cp:lastModifiedBy>
  <cp:revision>334</cp:revision>
  <dcterms:created xsi:type="dcterms:W3CDTF">2017-08-18T03:02:00Z</dcterms:created>
  <dcterms:modified xsi:type="dcterms:W3CDTF">2023-11-24T02:54:30Z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