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0" r:id="rId3"/>
    <p:sldId id="258" r:id="rId4"/>
    <p:sldId id="268" r:id="rId5"/>
    <p:sldId id="269" r:id="rId6"/>
    <p:sldId id="265" r:id="rId7"/>
    <p:sldId id="271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6882E"/>
    <a:srgbClr val="FEF4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724" y="32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412897" y="4561401"/>
            <a:ext cx="14935200" cy="1668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60: SO SÁNH CÁC SỐ TRONG PHẠM VI 100 000 (T1)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6544828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36" y="6753712"/>
            <a:ext cx="1168693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906141" y="705874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349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581380" y="1097487"/>
            <a:ext cx="956842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60: SO SÁNH CÁC SỐ TRONG PHẠM VI 100 000 (T1)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9753" y="1572833"/>
            <a:ext cx="1508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huyện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41 217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46 616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huyện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379" y="2773163"/>
            <a:ext cx="9128939" cy="301803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260589" y="5791201"/>
            <a:ext cx="510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So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41 217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46 616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260590" y="6449889"/>
            <a:ext cx="7449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Hai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42719" y="7065328"/>
            <a:ext cx="929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nghìn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42719" y="7640595"/>
            <a:ext cx="510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Ở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nghìn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1&lt;6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308687" y="8268391"/>
            <a:ext cx="510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41 217 &lt; 46 616</a:t>
            </a:r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3" grpId="0"/>
      <p:bldP spid="24" grpId="0"/>
      <p:bldP spid="25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581380" y="1097487"/>
            <a:ext cx="956842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60: SO SÁNH CÁC SỐ TRONG PHẠM VI 100 000 (T1)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1943247" cy="681454"/>
            <a:chOff x="1470819" y="1943100"/>
            <a:chExt cx="1943247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295547" cy="67710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Đ, S?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176143" y="2879407"/>
            <a:ext cx="4572000" cy="684830"/>
            <a:chOff x="1813559" y="3200400"/>
            <a:chExt cx="4572000" cy="684830"/>
          </a:xfrm>
        </p:grpSpPr>
        <p:sp>
          <p:nvSpPr>
            <p:cNvPr id="13" name="TextBox 12"/>
            <p:cNvSpPr txBox="1"/>
            <p:nvPr/>
          </p:nvSpPr>
          <p:spPr>
            <a:xfrm>
              <a:off x="1813559" y="3200400"/>
              <a:ext cx="4572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a) 9 876 &lt; 12 345</a:t>
              </a: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5395119" y="3200400"/>
              <a:ext cx="780416" cy="684830"/>
              <a:chOff x="5395119" y="3200400"/>
              <a:chExt cx="780416" cy="68483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5395119" y="3200400"/>
                <a:ext cx="780416" cy="68483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688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5571870" y="3209270"/>
                <a:ext cx="51451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p:grpSp>
      </p:grpSp>
      <p:grpSp>
        <p:nvGrpSpPr>
          <p:cNvPr id="21" name="Group 20"/>
          <p:cNvGrpSpPr/>
          <p:nvPr/>
        </p:nvGrpSpPr>
        <p:grpSpPr>
          <a:xfrm>
            <a:off x="6026528" y="4776564"/>
            <a:ext cx="4572000" cy="786035"/>
            <a:chOff x="1737519" y="3200399"/>
            <a:chExt cx="4572000" cy="786035"/>
          </a:xfrm>
        </p:grpSpPr>
        <p:sp>
          <p:nvSpPr>
            <p:cNvPr id="22" name="TextBox 21"/>
            <p:cNvSpPr txBox="1"/>
            <p:nvPr/>
          </p:nvSpPr>
          <p:spPr>
            <a:xfrm>
              <a:off x="1737519" y="3200400"/>
              <a:ext cx="4572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c) 41 035 &gt; 39 999 </a:t>
              </a: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5395118" y="3200399"/>
              <a:ext cx="816391" cy="786035"/>
              <a:chOff x="5395118" y="3200399"/>
              <a:chExt cx="816391" cy="786035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5395118" y="3200399"/>
                <a:ext cx="816391" cy="78603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688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5546055" y="3276372"/>
                <a:ext cx="51451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p:grpSp>
      </p:grpSp>
      <p:grpSp>
        <p:nvGrpSpPr>
          <p:cNvPr id="26" name="Group 25"/>
          <p:cNvGrpSpPr/>
          <p:nvPr/>
        </p:nvGrpSpPr>
        <p:grpSpPr>
          <a:xfrm>
            <a:off x="9901442" y="2897773"/>
            <a:ext cx="4859084" cy="759828"/>
            <a:chOff x="1737519" y="3200400"/>
            <a:chExt cx="4572000" cy="759828"/>
          </a:xfrm>
        </p:grpSpPr>
        <p:sp>
          <p:nvSpPr>
            <p:cNvPr id="27" name="TextBox 26"/>
            <p:cNvSpPr txBox="1"/>
            <p:nvPr/>
          </p:nvSpPr>
          <p:spPr>
            <a:xfrm>
              <a:off x="1737519" y="3200400"/>
              <a:ext cx="4572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b) 30 724 &gt; 31 000 </a:t>
              </a:r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5395119" y="3200400"/>
              <a:ext cx="777772" cy="759828"/>
              <a:chOff x="5395119" y="3200400"/>
              <a:chExt cx="777772" cy="75982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5395119" y="3200400"/>
                <a:ext cx="777772" cy="7598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688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592734" y="3261956"/>
                <a:ext cx="51451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p:grpSp>
      </p:grpSp>
      <p:grpSp>
        <p:nvGrpSpPr>
          <p:cNvPr id="34" name="Group 33"/>
          <p:cNvGrpSpPr/>
          <p:nvPr/>
        </p:nvGrpSpPr>
        <p:grpSpPr>
          <a:xfrm>
            <a:off x="9684127" y="4839492"/>
            <a:ext cx="777809" cy="646048"/>
            <a:chOff x="5157545" y="6553200"/>
            <a:chExt cx="687075" cy="600158"/>
          </a:xfrm>
        </p:grpSpPr>
        <p:sp>
          <p:nvSpPr>
            <p:cNvPr id="32" name="TextBox 31"/>
            <p:cNvSpPr txBox="1"/>
            <p:nvPr/>
          </p:nvSpPr>
          <p:spPr>
            <a:xfrm>
              <a:off x="5286526" y="6553200"/>
              <a:ext cx="558094" cy="5003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157545" y="6553200"/>
              <a:ext cx="600158" cy="6001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3813281" y="2922881"/>
            <a:ext cx="802038" cy="617273"/>
            <a:chOff x="5157545" y="6553200"/>
            <a:chExt cx="700119" cy="600158"/>
          </a:xfrm>
        </p:grpSpPr>
        <p:sp>
          <p:nvSpPr>
            <p:cNvPr id="36" name="TextBox 35"/>
            <p:cNvSpPr txBox="1"/>
            <p:nvPr/>
          </p:nvSpPr>
          <p:spPr>
            <a:xfrm>
              <a:off x="5299570" y="6553200"/>
              <a:ext cx="558094" cy="5386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157545" y="6553200"/>
              <a:ext cx="600158" cy="6001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805820" y="2924292"/>
            <a:ext cx="643150" cy="564149"/>
            <a:chOff x="5157545" y="6553200"/>
            <a:chExt cx="651642" cy="600158"/>
          </a:xfrm>
        </p:grpSpPr>
        <p:sp>
          <p:nvSpPr>
            <p:cNvPr id="42" name="TextBox 41"/>
            <p:cNvSpPr txBox="1"/>
            <p:nvPr/>
          </p:nvSpPr>
          <p:spPr>
            <a:xfrm>
              <a:off x="5251093" y="6563974"/>
              <a:ext cx="558094" cy="5729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5157545" y="6553200"/>
              <a:ext cx="600158" cy="6001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2963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581380" y="1097487"/>
            <a:ext cx="956842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60: SO SÁNH CÁC SỐ TRONG PHẠM VI 100 000 (T1)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1585119" y="1746556"/>
            <a:ext cx="2667000" cy="724431"/>
            <a:chOff x="1585119" y="1746556"/>
            <a:chExt cx="2667000" cy="724431"/>
          </a:xfrm>
        </p:grpSpPr>
        <p:grpSp>
          <p:nvGrpSpPr>
            <p:cNvPr id="12" name="Group 11"/>
            <p:cNvGrpSpPr/>
            <p:nvPr/>
          </p:nvGrpSpPr>
          <p:grpSpPr>
            <a:xfrm>
              <a:off x="1585119" y="1746556"/>
              <a:ext cx="2187772" cy="724431"/>
              <a:chOff x="1470819" y="1943100"/>
              <a:chExt cx="2072168" cy="609600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1470819" y="1943100"/>
                <a:ext cx="533400" cy="609600"/>
                <a:chOff x="1737519" y="1943100"/>
                <a:chExt cx="533400" cy="609600"/>
              </a:xfrm>
            </p:grpSpPr>
            <p:sp>
              <p:nvSpPr>
                <p:cNvPr id="8" name="Oval 7"/>
                <p:cNvSpPr/>
                <p:nvPr/>
              </p:nvSpPr>
              <p:spPr>
                <a:xfrm>
                  <a:off x="1737519" y="2019300"/>
                  <a:ext cx="533400" cy="533400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/>
                </a:p>
              </p:txBody>
            </p:sp>
            <p:sp>
              <p:nvSpPr>
                <p:cNvPr id="9" name="TextBox 8"/>
                <p:cNvSpPr txBox="1"/>
                <p:nvPr/>
              </p:nvSpPr>
              <p:spPr>
                <a:xfrm>
                  <a:off x="1804609" y="1943100"/>
                  <a:ext cx="393543" cy="5438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b="1" dirty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</a:p>
              </p:txBody>
            </p:sp>
          </p:grpSp>
          <p:sp>
            <p:nvSpPr>
              <p:cNvPr id="11" name="TextBox 10"/>
              <p:cNvSpPr txBox="1"/>
              <p:nvPr/>
            </p:nvSpPr>
            <p:spPr>
              <a:xfrm>
                <a:off x="2118519" y="1947446"/>
                <a:ext cx="1424468" cy="569778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38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&gt;, &lt;, =</a:t>
                </a: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3772892" y="1760269"/>
              <a:ext cx="4792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2561130" y="2817818"/>
            <a:ext cx="12039246" cy="2852794"/>
            <a:chOff x="2721280" y="2897773"/>
            <a:chExt cx="12039246" cy="2852794"/>
          </a:xfrm>
        </p:grpSpPr>
        <p:sp>
          <p:nvSpPr>
            <p:cNvPr id="13" name="TextBox 12"/>
            <p:cNvSpPr txBox="1"/>
            <p:nvPr/>
          </p:nvSpPr>
          <p:spPr>
            <a:xfrm>
              <a:off x="2721280" y="3017195"/>
              <a:ext cx="4572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a) 29 100        26 189</a:t>
              </a: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6309519" y="5079168"/>
              <a:ext cx="685800" cy="619786"/>
              <a:chOff x="5395119" y="3190214"/>
              <a:chExt cx="685800" cy="619786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5395119" y="3200400"/>
                <a:ext cx="685800" cy="6096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688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5566404" y="3190214"/>
                <a:ext cx="51451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p:grpSp>
        <p:sp>
          <p:nvSpPr>
            <p:cNvPr id="22" name="TextBox 21"/>
            <p:cNvSpPr txBox="1"/>
            <p:nvPr/>
          </p:nvSpPr>
          <p:spPr>
            <a:xfrm>
              <a:off x="4387342" y="5104236"/>
              <a:ext cx="80553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c) 52 740        50 000 + 2000 + 700 + 40 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901442" y="2897773"/>
              <a:ext cx="48590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b) 38 197          38 307 </a:t>
              </a:r>
            </a:p>
          </p:txBody>
        </p:sp>
        <p:grpSp>
          <p:nvGrpSpPr>
            <p:cNvPr id="45" name="Group 44"/>
            <p:cNvGrpSpPr/>
            <p:nvPr/>
          </p:nvGrpSpPr>
          <p:grpSpPr>
            <a:xfrm>
              <a:off x="11988084" y="2897773"/>
              <a:ext cx="685800" cy="619786"/>
              <a:chOff x="5395119" y="3190214"/>
              <a:chExt cx="685800" cy="619786"/>
            </a:xfrm>
          </p:grpSpPr>
          <p:sp>
            <p:nvSpPr>
              <p:cNvPr id="46" name="Rectangle 45"/>
              <p:cNvSpPr/>
              <p:nvPr/>
            </p:nvSpPr>
            <p:spPr>
              <a:xfrm>
                <a:off x="5395119" y="3200400"/>
                <a:ext cx="685800" cy="6096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688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5566404" y="3190214"/>
                <a:ext cx="51451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p:grpSp>
        <p:grpSp>
          <p:nvGrpSpPr>
            <p:cNvPr id="48" name="Group 47"/>
            <p:cNvGrpSpPr/>
            <p:nvPr/>
          </p:nvGrpSpPr>
          <p:grpSpPr>
            <a:xfrm>
              <a:off x="4718761" y="3043740"/>
              <a:ext cx="685800" cy="619786"/>
              <a:chOff x="5395119" y="3190214"/>
              <a:chExt cx="685800" cy="619786"/>
            </a:xfrm>
          </p:grpSpPr>
          <p:sp>
            <p:nvSpPr>
              <p:cNvPr id="49" name="Rectangle 48"/>
              <p:cNvSpPr/>
              <p:nvPr/>
            </p:nvSpPr>
            <p:spPr>
              <a:xfrm>
                <a:off x="5395119" y="3200400"/>
                <a:ext cx="685800" cy="6096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688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5566404" y="3190214"/>
                <a:ext cx="51451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p:grpSp>
      </p:grpSp>
      <p:grpSp>
        <p:nvGrpSpPr>
          <p:cNvPr id="59" name="Group 58"/>
          <p:cNvGrpSpPr/>
          <p:nvPr/>
        </p:nvGrpSpPr>
        <p:grpSpPr>
          <a:xfrm>
            <a:off x="6119989" y="5009399"/>
            <a:ext cx="715180" cy="638787"/>
            <a:chOff x="4372306" y="7251339"/>
            <a:chExt cx="715180" cy="638787"/>
          </a:xfrm>
        </p:grpSpPr>
        <p:grpSp>
          <p:nvGrpSpPr>
            <p:cNvPr id="41" name="Group 40"/>
            <p:cNvGrpSpPr/>
            <p:nvPr/>
          </p:nvGrpSpPr>
          <p:grpSpPr>
            <a:xfrm>
              <a:off x="4372306" y="7251339"/>
              <a:ext cx="715180" cy="638787"/>
              <a:chOff x="5157545" y="6553200"/>
              <a:chExt cx="600158" cy="600158"/>
            </a:xfrm>
            <a:solidFill>
              <a:schemeClr val="bg1"/>
            </a:solidFill>
          </p:grpSpPr>
          <p:sp>
            <p:nvSpPr>
              <p:cNvPr id="42" name="TextBox 41"/>
              <p:cNvSpPr txBox="1"/>
              <p:nvPr/>
            </p:nvSpPr>
            <p:spPr>
              <a:xfrm>
                <a:off x="5316705" y="6607294"/>
                <a:ext cx="440997" cy="506038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</a:t>
                </a: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5157545" y="6553200"/>
                <a:ext cx="600158" cy="600158"/>
              </a:xfrm>
              <a:prstGeom prst="rect">
                <a:avLst/>
              </a:prstGeom>
              <a:grpFill/>
              <a:ln>
                <a:solidFill>
                  <a:srgbClr val="F688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8" name="TextBox 57"/>
            <p:cNvSpPr txBox="1"/>
            <p:nvPr/>
          </p:nvSpPr>
          <p:spPr>
            <a:xfrm>
              <a:off x="4548114" y="7262749"/>
              <a:ext cx="4591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=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4558611" y="2955338"/>
            <a:ext cx="715180" cy="638787"/>
            <a:chOff x="4372306" y="7251339"/>
            <a:chExt cx="715180" cy="638787"/>
          </a:xfrm>
        </p:grpSpPr>
        <p:grpSp>
          <p:nvGrpSpPr>
            <p:cNvPr id="61" name="Group 60"/>
            <p:cNvGrpSpPr/>
            <p:nvPr/>
          </p:nvGrpSpPr>
          <p:grpSpPr>
            <a:xfrm>
              <a:off x="4372306" y="7251339"/>
              <a:ext cx="715180" cy="638787"/>
              <a:chOff x="5157545" y="6553200"/>
              <a:chExt cx="600158" cy="600158"/>
            </a:xfrm>
            <a:solidFill>
              <a:schemeClr val="bg1"/>
            </a:solidFill>
          </p:grpSpPr>
          <p:sp>
            <p:nvSpPr>
              <p:cNvPr id="63" name="TextBox 62"/>
              <p:cNvSpPr txBox="1"/>
              <p:nvPr/>
            </p:nvSpPr>
            <p:spPr>
              <a:xfrm>
                <a:off x="5316705" y="6607294"/>
                <a:ext cx="440997" cy="506038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</a:t>
                </a:r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5157545" y="6553200"/>
                <a:ext cx="600158" cy="600158"/>
              </a:xfrm>
              <a:prstGeom prst="rect">
                <a:avLst/>
              </a:prstGeom>
              <a:grpFill/>
              <a:ln>
                <a:solidFill>
                  <a:srgbClr val="F688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2" name="TextBox 61"/>
            <p:cNvSpPr txBox="1"/>
            <p:nvPr/>
          </p:nvSpPr>
          <p:spPr>
            <a:xfrm>
              <a:off x="4548114" y="7262749"/>
              <a:ext cx="4591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&gt;</a:t>
              </a: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11795514" y="2850430"/>
            <a:ext cx="715180" cy="638787"/>
            <a:chOff x="4372306" y="7251339"/>
            <a:chExt cx="715180" cy="638787"/>
          </a:xfrm>
        </p:grpSpPr>
        <p:grpSp>
          <p:nvGrpSpPr>
            <p:cNvPr id="66" name="Group 65"/>
            <p:cNvGrpSpPr/>
            <p:nvPr/>
          </p:nvGrpSpPr>
          <p:grpSpPr>
            <a:xfrm>
              <a:off x="4372306" y="7251339"/>
              <a:ext cx="715180" cy="638787"/>
              <a:chOff x="5157545" y="6553200"/>
              <a:chExt cx="600158" cy="600158"/>
            </a:xfrm>
            <a:solidFill>
              <a:schemeClr val="bg1"/>
            </a:solidFill>
          </p:grpSpPr>
          <p:sp>
            <p:nvSpPr>
              <p:cNvPr id="68" name="TextBox 67"/>
              <p:cNvSpPr txBox="1"/>
              <p:nvPr/>
            </p:nvSpPr>
            <p:spPr>
              <a:xfrm>
                <a:off x="5316705" y="6607294"/>
                <a:ext cx="440997" cy="506038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</a:t>
                </a:r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5157545" y="6553200"/>
                <a:ext cx="600158" cy="600158"/>
              </a:xfrm>
              <a:prstGeom prst="rect">
                <a:avLst/>
              </a:prstGeom>
              <a:grpFill/>
              <a:ln>
                <a:solidFill>
                  <a:srgbClr val="F688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7" name="TextBox 66"/>
            <p:cNvSpPr txBox="1"/>
            <p:nvPr/>
          </p:nvSpPr>
          <p:spPr>
            <a:xfrm>
              <a:off x="4548114" y="7262749"/>
              <a:ext cx="4591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&lt;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666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581380" y="1097487"/>
            <a:ext cx="9568423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60: SO SÁNH CÁC SỐ TRONG PHẠM VI 100 000 (T1)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14211300" cy="1758672"/>
            <a:chOff x="1470819" y="1943100"/>
            <a:chExt cx="14211300" cy="1758672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35636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cây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thần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kì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ra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quả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màu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sắc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khác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nhau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Bạn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khỉ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sẽ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leo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cành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ghi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lớn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hơn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để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lấy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quả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Hỏi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bạn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khỉ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lấy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được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quả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màu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519" y="3511272"/>
            <a:ext cx="7543800" cy="53435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043319" y="5334000"/>
            <a:ext cx="548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khỉ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910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167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313</Words>
  <Application>Microsoft Office PowerPoint</Application>
  <PresentationFormat>Custom</PresentationFormat>
  <Paragraphs>52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116</cp:revision>
  <dcterms:created xsi:type="dcterms:W3CDTF">2022-07-10T01:37:20Z</dcterms:created>
  <dcterms:modified xsi:type="dcterms:W3CDTF">2022-08-17T09:19:17Z</dcterms:modified>
</cp:coreProperties>
</file>