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9"/>
  </p:notesMasterIdLst>
  <p:sldIdLst>
    <p:sldId id="285" r:id="rId2"/>
    <p:sldId id="314" r:id="rId3"/>
    <p:sldId id="291" r:id="rId4"/>
    <p:sldId id="279" r:id="rId5"/>
    <p:sldId id="293" r:id="rId6"/>
    <p:sldId id="284" r:id="rId7"/>
    <p:sldId id="281" r:id="rId8"/>
    <p:sldId id="287" r:id="rId9"/>
    <p:sldId id="283" r:id="rId10"/>
    <p:sldId id="302" r:id="rId11"/>
    <p:sldId id="301" r:id="rId12"/>
    <p:sldId id="296" r:id="rId13"/>
    <p:sldId id="315" r:id="rId14"/>
    <p:sldId id="297" r:id="rId15"/>
    <p:sldId id="289" r:id="rId16"/>
    <p:sldId id="316" r:id="rId17"/>
    <p:sldId id="299" r:id="rId18"/>
    <p:sldId id="312" r:id="rId19"/>
    <p:sldId id="305" r:id="rId20"/>
    <p:sldId id="304" r:id="rId21"/>
    <p:sldId id="300" r:id="rId22"/>
    <p:sldId id="317" r:id="rId23"/>
    <p:sldId id="311" r:id="rId24"/>
    <p:sldId id="313" r:id="rId25"/>
    <p:sldId id="308" r:id="rId26"/>
    <p:sldId id="256" r:id="rId27"/>
    <p:sldId id="309" r:id="rId28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59" autoAdjust="0"/>
    <p:restoredTop sz="94660"/>
  </p:normalViewPr>
  <p:slideViewPr>
    <p:cSldViewPr snapToGrid="0">
      <p:cViewPr varScale="1">
        <p:scale>
          <a:sx n="87" d="100"/>
          <a:sy n="87" d="100"/>
        </p:scale>
        <p:origin x="1338" y="9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803F16-441D-487F-B806-955F9D7B001C}" type="datetimeFigureOut">
              <a:rPr lang="vi-VN" smtClean="0"/>
              <a:t>08/12/2022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DC52BF-A622-43A3-B7E7-A240A137BF5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20769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6587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481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273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0967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54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39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41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233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241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822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250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29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251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608A5-0B36-41BD-BAAA-D068409D1047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617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jpeg"/><Relationship Id="rId4" Type="http://schemas.openxmlformats.org/officeDocument/2006/relationships/image" Target="../media/image3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wma"/><Relationship Id="rId1" Type="http://schemas.microsoft.com/office/2007/relationships/media" Target="../media/media5.wma"/><Relationship Id="rId6" Type="http://schemas.openxmlformats.org/officeDocument/2006/relationships/image" Target="../media/image54.JPG"/><Relationship Id="rId5" Type="http://schemas.openxmlformats.org/officeDocument/2006/relationships/image" Target="../media/image53.jpg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hạc thiếu nhi vui nhộn cho bé_ Tập thể dục buổi sá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6478" y="849330"/>
            <a:ext cx="9233043" cy="537962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="" xmlns:a16="http://schemas.microsoft.com/office/drawing/2014/main" id="{23B7629B-12AD-4D2A-A1DA-753DAD69BEDA}"/>
              </a:ext>
            </a:extLst>
          </p:cNvPr>
          <p:cNvSpPr txBox="1">
            <a:spLocks/>
          </p:cNvSpPr>
          <p:nvPr/>
        </p:nvSpPr>
        <p:spPr>
          <a:xfrm>
            <a:off x="2180379" y="195208"/>
            <a:ext cx="5001257" cy="654121"/>
          </a:xfrm>
          <a:prstGeom prst="rect">
            <a:avLst/>
          </a:prstGeom>
          <a:solidFill>
            <a:srgbClr val="FFC000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endParaRPr lang="en-US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400"/>
              </a:lnSpc>
            </a:pP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 </a:t>
            </a:r>
            <a:r>
              <a:rPr lang="en-US" sz="25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VUI </a:t>
            </a:r>
            <a:endParaRPr lang="en-US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20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ape, circle&#10;&#10;Description automatically generated">
            <a:extLst>
              <a:ext uri="{FF2B5EF4-FFF2-40B4-BE49-F238E27FC236}">
                <a16:creationId xmlns="" xmlns:a16="http://schemas.microsoft.com/office/drawing/2014/main" id="{F83F5380-A90A-4D52-A443-1A2989D22B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00" y="224059"/>
            <a:ext cx="8861799" cy="6409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04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y-giay-trang">
            <a:extLst>
              <a:ext uri="{FF2B5EF4-FFF2-40B4-BE49-F238E27FC236}">
                <a16:creationId xmlns="" xmlns:a16="http://schemas.microsoft.com/office/drawing/2014/main" id="{F857EBE8-94A3-48F4-B8DC-E8370F12B41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90303">
            <a:off x="142700" y="1372863"/>
            <a:ext cx="5654738" cy="4854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picture containing cup, indoor, mug&#10;&#10;Description automatically generated">
            <a:extLst>
              <a:ext uri="{FF2B5EF4-FFF2-40B4-BE49-F238E27FC236}">
                <a16:creationId xmlns="" xmlns:a16="http://schemas.microsoft.com/office/drawing/2014/main" id="{6229A602-1350-4309-9D8C-A012C84808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2920">
            <a:off x="5154875" y="1396103"/>
            <a:ext cx="4286249" cy="450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53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, circle&#10;&#10;Description automatically generated">
            <a:extLst>
              <a:ext uri="{FF2B5EF4-FFF2-40B4-BE49-F238E27FC236}">
                <a16:creationId xmlns="" xmlns:a16="http://schemas.microsoft.com/office/drawing/2014/main" id="{015F1DAF-C60C-4A2C-A643-EE2B85498E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54" y="479535"/>
            <a:ext cx="4754233" cy="27324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1F3CA3D-ABF8-4F3B-A37D-F782063C3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76182" y="335697"/>
            <a:ext cx="3646934" cy="27526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F72AA6F-B2AF-48BF-8608-DAF77E2115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887" y="3769672"/>
            <a:ext cx="4240229" cy="2722892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03E28A89-B782-4A12-806F-1C537DE996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75" y="3769672"/>
            <a:ext cx="3960171" cy="274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78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95787" y="1138238"/>
            <a:ext cx="2980421" cy="20967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13" y="3552825"/>
            <a:ext cx="3343275" cy="23565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5237" y="1571625"/>
            <a:ext cx="1919288" cy="31575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038" y="1138238"/>
            <a:ext cx="3095625" cy="20967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5788" y="3552826"/>
            <a:ext cx="2971800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55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="" xmlns:a16="http://schemas.microsoft.com/office/drawing/2014/main" id="{33779C5E-6C5E-498B-8439-AFC32631F6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35" y="318499"/>
            <a:ext cx="9421402" cy="6431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EF0757BA-DE2D-4112-96AC-5E674BDD6D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0288" y="2685721"/>
            <a:ext cx="3485276" cy="5540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Nhiệm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vụ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: 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C9E4F4FD-D872-4FDC-BDEA-F82B2AEB95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6357" y="3196962"/>
            <a:ext cx="5406231" cy="2677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ts val="3400"/>
              </a:lnSpc>
              <a:spcBef>
                <a:spcPct val="0"/>
              </a:spcBef>
              <a:buNone/>
            </a:pP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Sử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dụng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vật</a:t>
            </a:r>
            <a:r>
              <a:rPr lang="en-US" altLang="vi-VN" sz="26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liệu</a:t>
            </a:r>
            <a:r>
              <a:rPr lang="en-US" altLang="vi-VN" sz="26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sẵn</a:t>
            </a:r>
            <a:r>
              <a:rPr lang="en-US" altLang="vi-VN" sz="26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: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Đĩa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giấy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hoặc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bìa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giấy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cốc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giấy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cốc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nhựa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vỏ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hộp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sữa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…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trang</a:t>
            </a:r>
            <a:r>
              <a:rPr lang="en-US" altLang="vi-VN" sz="26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trí</a:t>
            </a:r>
            <a:r>
              <a:rPr lang="en-US" altLang="vi-VN" sz="26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vi-VN" sz="26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chấm</a:t>
            </a:r>
            <a:r>
              <a:rPr lang="en-US" altLang="vi-VN" sz="2600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nét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ý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thích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>
              <a:lnSpc>
                <a:spcPts val="3400"/>
              </a:lnSpc>
              <a:spcBef>
                <a:spcPct val="0"/>
              </a:spcBef>
              <a:buNone/>
            </a:pP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- Quan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sát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hành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chia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sẻ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trao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đổi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806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="" xmlns:a16="http://schemas.microsoft.com/office/drawing/2014/main" id="{BF821F8B-9324-47D0-8DF6-501CD7094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951" y="358317"/>
            <a:ext cx="8453852" cy="536951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8114330F-0087-43F7-8559-B24273475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01946"/>
            <a:ext cx="4551452" cy="325605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D640171F-9C99-4A5D-B0E4-302E347641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4267" y="3618330"/>
            <a:ext cx="4756594" cy="3256054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="" xmlns:a16="http://schemas.microsoft.com/office/drawing/2014/main" id="{BE7F5242-15D2-4686-8845-71F0D23D1CA1}"/>
              </a:ext>
            </a:extLst>
          </p:cNvPr>
          <p:cNvSpPr/>
          <p:nvPr/>
        </p:nvSpPr>
        <p:spPr>
          <a:xfrm>
            <a:off x="1014003" y="982572"/>
            <a:ext cx="7468001" cy="4121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950"/>
          </a:p>
        </p:txBody>
      </p:sp>
      <p:pic>
        <p:nvPicPr>
          <p:cNvPr id="20" name="图片 19">
            <a:extLst>
              <a:ext uri="{FF2B5EF4-FFF2-40B4-BE49-F238E27FC236}">
                <a16:creationId xmlns="" xmlns:a16="http://schemas.microsoft.com/office/drawing/2014/main" id="{D74DD1A1-9C02-4EA0-B1C0-7137C2912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98236" y="694342"/>
            <a:ext cx="964268" cy="1017104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CB0B5341-1A51-4043-B48B-B132BF26F5CF}"/>
              </a:ext>
            </a:extLst>
          </p:cNvPr>
          <p:cNvSpPr/>
          <p:nvPr/>
        </p:nvSpPr>
        <p:spPr>
          <a:xfrm>
            <a:off x="1705180" y="1933146"/>
            <a:ext cx="6841395" cy="3455987"/>
          </a:xfrm>
          <a:prstGeom prst="roundRect">
            <a:avLst/>
          </a:prstGeom>
          <a:solidFill>
            <a:srgbClr val="FFFFCC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just">
              <a:lnSpc>
                <a:spcPts val="3600"/>
              </a:lnSpc>
              <a:buFont typeface="Arial" panose="020B0604020202020204" pitchFamily="34" charset="0"/>
              <a:buChar char="•"/>
              <a:defRPr/>
            </a:pP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lnSpc>
                <a:spcPts val="3600"/>
              </a:lnSpc>
              <a:buFont typeface="Arial" panose="020B0604020202020204" pitchFamily="34" charset="0"/>
              <a:buChar char="•"/>
              <a:defRPr/>
            </a:pP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457200" indent="-457200" algn="just">
              <a:lnSpc>
                <a:spcPts val="3600"/>
              </a:lnSpc>
              <a:buFont typeface="Arial" panose="020B0604020202020204" pitchFamily="34" charset="0"/>
              <a:buChar char="•"/>
              <a:defRPr/>
            </a:pP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5FCCCA45-F252-4E7B-BAD5-06996AAF6E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3083" y="642740"/>
            <a:ext cx="5719834" cy="123020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200"/>
              </a:lnSpc>
              <a:defRPr/>
            </a:pPr>
            <a:endParaRPr lang="en-US" altLang="vi-VN" sz="3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altLang="vi-VN" sz="3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3. </a:t>
            </a:r>
            <a:r>
              <a:rPr lang="en-US" altLang="vi-VN" sz="36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Cảm</a:t>
            </a:r>
            <a:r>
              <a:rPr lang="en-US" altLang="vi-VN" sz="3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nhận</a:t>
            </a:r>
            <a:r>
              <a:rPr lang="en-US" altLang="vi-VN" sz="3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, chia </a:t>
            </a:r>
            <a:r>
              <a:rPr lang="en-US" altLang="vi-VN" sz="36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sẻ</a:t>
            </a:r>
            <a:endParaRPr lang="en-US" altLang="vi-VN" sz="36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algn="ctr">
              <a:lnSpc>
                <a:spcPts val="2200"/>
              </a:lnSpc>
              <a:defRPr/>
            </a:pPr>
            <a:endParaRPr lang="en-US" altLang="vi-VN" sz="3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5" name="Picture 13">
            <a:extLst>
              <a:ext uri="{FF2B5EF4-FFF2-40B4-BE49-F238E27FC236}">
                <a16:creationId xmlns="" xmlns:a16="http://schemas.microsoft.com/office/drawing/2014/main" id="{C59AA11D-13A5-471B-9341-27733C177ED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003" y="642741"/>
            <a:ext cx="935115" cy="1253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060208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hạc thiếu nhi vui nhộn cho bé_ Tập thể dục buổi sá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6478" y="849330"/>
            <a:ext cx="9233043" cy="537962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="" xmlns:a16="http://schemas.microsoft.com/office/drawing/2014/main" id="{23B7629B-12AD-4D2A-A1DA-753DAD69BEDA}"/>
              </a:ext>
            </a:extLst>
          </p:cNvPr>
          <p:cNvSpPr txBox="1">
            <a:spLocks/>
          </p:cNvSpPr>
          <p:nvPr/>
        </p:nvSpPr>
        <p:spPr>
          <a:xfrm>
            <a:off x="2180379" y="195208"/>
            <a:ext cx="5001257" cy="654121"/>
          </a:xfrm>
          <a:prstGeom prst="rect">
            <a:avLst/>
          </a:prstGeom>
          <a:solidFill>
            <a:srgbClr val="FFC000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endParaRPr lang="en-US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400"/>
              </a:lnSpc>
            </a:pP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 </a:t>
            </a:r>
            <a:r>
              <a:rPr lang="en-US" sz="25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VUI </a:t>
            </a:r>
            <a:endParaRPr lang="en-US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16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graphical user interface&#10;&#10;Description automatically generated">
            <a:extLst>
              <a:ext uri="{FF2B5EF4-FFF2-40B4-BE49-F238E27FC236}">
                <a16:creationId xmlns="" xmlns:a16="http://schemas.microsoft.com/office/drawing/2014/main" id="{66695E9C-907F-43B8-95A6-9868102552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3" r="18476" b="1"/>
          <a:stretch/>
        </p:blipFill>
        <p:spPr>
          <a:xfrm>
            <a:off x="261408" y="321733"/>
            <a:ext cx="9383183" cy="6214534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A1B7EA46-DD9E-415E-AE3D-D79480D1ED14}"/>
              </a:ext>
            </a:extLst>
          </p:cNvPr>
          <p:cNvSpPr/>
          <p:nvPr/>
        </p:nvSpPr>
        <p:spPr>
          <a:xfrm>
            <a:off x="4162216" y="3718229"/>
            <a:ext cx="1871004" cy="649287"/>
          </a:xfrm>
          <a:prstGeom prst="roundRect">
            <a:avLst/>
          </a:prstGeom>
          <a:solidFill>
            <a:srgbClr val="FFFF99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29402073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2340293A-5CDB-451A-BE26-68C9EB53E1CA}"/>
              </a:ext>
            </a:extLst>
          </p:cNvPr>
          <p:cNvSpPr/>
          <p:nvPr/>
        </p:nvSpPr>
        <p:spPr>
          <a:xfrm>
            <a:off x="2692010" y="400692"/>
            <a:ext cx="4521979" cy="739739"/>
          </a:xfrm>
          <a:prstGeom prst="roundRect">
            <a:avLst/>
          </a:prstGeom>
          <a:solidFill>
            <a:srgbClr val="FFFF99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400"/>
              </a:lnSpc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A picture containing vessel, indoor, mug, bottle&#10;&#10;Description automatically generated">
            <a:extLst>
              <a:ext uri="{FF2B5EF4-FFF2-40B4-BE49-F238E27FC236}">
                <a16:creationId xmlns="" xmlns:a16="http://schemas.microsoft.com/office/drawing/2014/main" id="{DAA46265-1F0F-4BA9-8966-7B50160286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200" y="1174963"/>
            <a:ext cx="2692011" cy="2970770"/>
          </a:xfrm>
          <a:prstGeom prst="rect">
            <a:avLst/>
          </a:prstGeom>
        </p:spPr>
      </p:pic>
      <p:pic>
        <p:nvPicPr>
          <p:cNvPr id="11" name="Picture 10" descr="A picture containing clipart&#10;&#10;Description automatically generated">
            <a:extLst>
              <a:ext uri="{FF2B5EF4-FFF2-40B4-BE49-F238E27FC236}">
                <a16:creationId xmlns="" xmlns:a16="http://schemas.microsoft.com/office/drawing/2014/main" id="{A69C4B76-7116-45AC-B9EC-0417A4823C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2155">
            <a:off x="5213742" y="3120374"/>
            <a:ext cx="2120900" cy="2501900"/>
          </a:xfrm>
          <a:prstGeom prst="rect">
            <a:avLst/>
          </a:prstGeom>
        </p:spPr>
      </p:pic>
      <p:pic>
        <p:nvPicPr>
          <p:cNvPr id="13" name="Picture 12" descr="A blue and white bucket&#10;&#10;Description automatically generated with medium confidence">
            <a:extLst>
              <a:ext uri="{FF2B5EF4-FFF2-40B4-BE49-F238E27FC236}">
                <a16:creationId xmlns="" xmlns:a16="http://schemas.microsoft.com/office/drawing/2014/main" id="{645A175E-D1E0-49CA-99CB-4813552568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941" y="1839074"/>
            <a:ext cx="2135822" cy="2581386"/>
          </a:xfrm>
          <a:prstGeom prst="rect">
            <a:avLst/>
          </a:prstGeom>
        </p:spPr>
      </p:pic>
      <p:pic>
        <p:nvPicPr>
          <p:cNvPr id="15" name="Picture 14" descr="quả pao">
            <a:extLst>
              <a:ext uri="{FF2B5EF4-FFF2-40B4-BE49-F238E27FC236}">
                <a16:creationId xmlns="" xmlns:a16="http://schemas.microsoft.com/office/drawing/2014/main" id="{270C7134-0107-42AB-B124-08AC03A0AA3E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01" y="2227389"/>
            <a:ext cx="2664120" cy="288914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ectangle: Rounded Corners 15">
            <a:extLst>
              <a:ext uri="{FF2B5EF4-FFF2-40B4-BE49-F238E27FC236}">
                <a16:creationId xmlns="" xmlns:a16="http://schemas.microsoft.com/office/drawing/2014/main" id="{6A634249-3001-4D4E-B2FC-673D16C7BF5A}"/>
              </a:ext>
            </a:extLst>
          </p:cNvPr>
          <p:cNvSpPr/>
          <p:nvPr/>
        </p:nvSpPr>
        <p:spPr>
          <a:xfrm>
            <a:off x="1249166" y="5711756"/>
            <a:ext cx="7407666" cy="9144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114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349131D-B858-461A-95F5-DE88615256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60" y="2083401"/>
            <a:ext cx="4624540" cy="4027552"/>
          </a:xfrm>
          <a:prstGeom prst="rect">
            <a:avLst/>
          </a:prstGeom>
        </p:spPr>
      </p:pic>
      <p:pic>
        <p:nvPicPr>
          <p:cNvPr id="5" name="Picture 4" descr="Diagram&#10;&#10;Description automatically generated">
            <a:extLst>
              <a:ext uri="{FF2B5EF4-FFF2-40B4-BE49-F238E27FC236}">
                <a16:creationId xmlns="" xmlns:a16="http://schemas.microsoft.com/office/drawing/2014/main" id="{BC3ACB65-71B8-492D-86E4-E8548C20CB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604" y="1428109"/>
            <a:ext cx="4163059" cy="5338137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B637555D-35EB-4E52-8A04-273208D265E0}"/>
              </a:ext>
            </a:extLst>
          </p:cNvPr>
          <p:cNvSpPr/>
          <p:nvPr/>
        </p:nvSpPr>
        <p:spPr>
          <a:xfrm>
            <a:off x="462337" y="328773"/>
            <a:ext cx="8743308" cy="9144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1088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ovie_000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38250" y="642938"/>
            <a:ext cx="7429500" cy="55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31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5E99423-9C65-4B7A-A35D-2E2B1D1723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364" y="3169468"/>
            <a:ext cx="5238093" cy="35694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C4625A5-93C6-4111-9560-BDEABD3F83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655" y="116269"/>
            <a:ext cx="2610507" cy="28329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BBA6206-BD0E-4AA0-83BF-CB271EF96E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01" y="184317"/>
            <a:ext cx="4765217" cy="28248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CF94899-09FD-4349-B644-EAEA0CB618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87" y="3119318"/>
            <a:ext cx="3005438" cy="3615421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283353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fabric&#10;&#10;Description automatically generated">
            <a:extLst>
              <a:ext uri="{FF2B5EF4-FFF2-40B4-BE49-F238E27FC236}">
                <a16:creationId xmlns="" xmlns:a16="http://schemas.microsoft.com/office/drawing/2014/main" id="{62290CB0-205B-43AB-85AC-EF6430E0F3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620" y="344593"/>
            <a:ext cx="4242492" cy="6168813"/>
          </a:xfrm>
          <a:prstGeom prst="rect">
            <a:avLst/>
          </a:prstGeom>
        </p:spPr>
      </p:pic>
      <p:pic>
        <p:nvPicPr>
          <p:cNvPr id="6" name="Picture 5" descr="Shape&#10;&#10;Description automatically generated">
            <a:extLst>
              <a:ext uri="{FF2B5EF4-FFF2-40B4-BE49-F238E27FC236}">
                <a16:creationId xmlns="" xmlns:a16="http://schemas.microsoft.com/office/drawing/2014/main" id="{730DAA94-46C8-4A10-B56C-EC049C683C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88" y="3518787"/>
            <a:ext cx="4916440" cy="29621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A07E959-63EB-4976-B300-7F0543F6BF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81" y="399974"/>
            <a:ext cx="4014464" cy="275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67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95787" y="1138238"/>
            <a:ext cx="2980421" cy="20967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13" y="3552825"/>
            <a:ext cx="3343275" cy="23565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5237" y="1571625"/>
            <a:ext cx="1919288" cy="31575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038" y="1138238"/>
            <a:ext cx="3095625" cy="20967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5788" y="3552826"/>
            <a:ext cx="2971800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95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="" xmlns:a16="http://schemas.microsoft.com/office/drawing/2014/main" id="{AA823F8D-D487-4A1B-B8A6-7C613CB6C8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03" b="19888"/>
          <a:stretch>
            <a:fillRect/>
          </a:stretch>
        </p:blipFill>
        <p:spPr bwMode="auto">
          <a:xfrm>
            <a:off x="215758" y="1"/>
            <a:ext cx="9503596" cy="6770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A08E9073-421A-43A1-B634-8199DB0A25ED}"/>
              </a:ext>
            </a:extLst>
          </p:cNvPr>
          <p:cNvSpPr/>
          <p:nvPr/>
        </p:nvSpPr>
        <p:spPr>
          <a:xfrm>
            <a:off x="2598750" y="3282019"/>
            <a:ext cx="5240314" cy="303344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2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016C274F-8F8E-4C09-B08B-C1AB3409BD2C}"/>
              </a:ext>
            </a:extLst>
          </p:cNvPr>
          <p:cNvSpPr/>
          <p:nvPr/>
        </p:nvSpPr>
        <p:spPr>
          <a:xfrm>
            <a:off x="2670669" y="2912150"/>
            <a:ext cx="4901267" cy="739739"/>
          </a:xfrm>
          <a:prstGeom prst="roundRect">
            <a:avLst/>
          </a:prstGeom>
          <a:solidFill>
            <a:srgbClr val="FFFF99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400"/>
              </a:lnSpc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558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ình nền powerpoint dễ thương cho slide trình chiếu">
            <a:extLst>
              <a:ext uri="{FF2B5EF4-FFF2-40B4-BE49-F238E27FC236}">
                <a16:creationId xmlns="" xmlns:a16="http://schemas.microsoft.com/office/drawing/2014/main" id="{A2078C15-D44A-4DBA-A611-40E4D4101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36F150F-ADC8-4F01-A1EB-6C8D44B19F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7525" y="408038"/>
            <a:ext cx="5486400" cy="116865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200"/>
              </a:lnSpc>
              <a:defRPr/>
            </a:pPr>
            <a:endParaRPr lang="en-US" altLang="vi-VN" sz="3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altLang="vi-VN" sz="3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3. </a:t>
            </a:r>
            <a:r>
              <a:rPr lang="en-US" altLang="vi-VN" sz="32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Cảm</a:t>
            </a:r>
            <a:r>
              <a:rPr lang="en-US" altLang="vi-VN" sz="3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nhận</a:t>
            </a:r>
            <a:r>
              <a:rPr lang="en-US" altLang="vi-VN" sz="3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, chia </a:t>
            </a:r>
            <a:r>
              <a:rPr lang="en-US" altLang="vi-VN" sz="32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sẻ</a:t>
            </a:r>
            <a:endParaRPr lang="en-US" altLang="vi-VN" sz="32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algn="ctr">
              <a:lnSpc>
                <a:spcPts val="2200"/>
              </a:lnSpc>
              <a:defRPr/>
            </a:pPr>
            <a:endParaRPr lang="en-US" altLang="vi-VN" sz="3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0C6D08D6-DF29-4507-B083-666FA73BA02D}"/>
              </a:ext>
            </a:extLst>
          </p:cNvPr>
          <p:cNvSpPr/>
          <p:nvPr/>
        </p:nvSpPr>
        <p:spPr>
          <a:xfrm>
            <a:off x="1551397" y="1708653"/>
            <a:ext cx="7202185" cy="3284980"/>
          </a:xfrm>
          <a:prstGeom prst="roundRect">
            <a:avLst/>
          </a:prstGeom>
          <a:solidFill>
            <a:srgbClr val="FFFFCC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0000" indent="-288000" algn="just">
              <a:buFont typeface="Arial" panose="020B0604020202020204" pitchFamily="34" charset="0"/>
              <a:buChar char="•"/>
              <a:defRPr/>
            </a:pP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180000" indent="-288000" algn="just">
              <a:buFont typeface="Arial" panose="020B0604020202020204" pitchFamily="34" charset="0"/>
              <a:buChar char="•"/>
              <a:defRPr/>
            </a:pP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180000" indent="-288000" algn="just">
              <a:buFont typeface="Arial" panose="020B0604020202020204" pitchFamily="34" charset="0"/>
              <a:buChar char="•"/>
              <a:defRPr/>
            </a:pP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592243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shape&#10;&#10;Description automatically generated with medium confidence">
            <a:extLst>
              <a:ext uri="{FF2B5EF4-FFF2-40B4-BE49-F238E27FC236}">
                <a16:creationId xmlns="" xmlns:a16="http://schemas.microsoft.com/office/drawing/2014/main" id="{80D4EFFF-5150-4BC7-8AAE-6740F1EFAC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221" y="251107"/>
            <a:ext cx="4463779" cy="6355786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4F6A1B40-7E3E-44BF-AB4D-008CF79460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15" y="2355705"/>
            <a:ext cx="3915310" cy="318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002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5232" y="5162808"/>
            <a:ext cx="395982" cy="3959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6AD36CD-36DE-4C8B-826D-3C7584FEF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819" y="161509"/>
            <a:ext cx="5156632" cy="35651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07930B6-DB7C-4E26-AE49-F734A4AF71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398" y="4025106"/>
            <a:ext cx="7325474" cy="2671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5304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5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="" xmlns:a16="http://schemas.microsoft.com/office/drawing/2014/main" id="{8367CA7C-5A3A-4B9A-9A3C-2655F1B4AB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42863"/>
            <a:ext cx="9248775" cy="6943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513DF276-8BB5-478D-BC0B-7C38ED9F1645}"/>
              </a:ext>
            </a:extLst>
          </p:cNvPr>
          <p:cNvSpPr/>
          <p:nvPr/>
        </p:nvSpPr>
        <p:spPr>
          <a:xfrm>
            <a:off x="832207" y="606176"/>
            <a:ext cx="7685069" cy="188017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</a:rPr>
              <a:t>Chúng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mình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hãy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chuẩn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bị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học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bài</a:t>
            </a:r>
            <a:r>
              <a:rPr lang="en-US" sz="2800" b="1" dirty="0">
                <a:solidFill>
                  <a:srgbClr val="C00000"/>
                </a:solidFill>
              </a:rPr>
              <a:t> 8</a:t>
            </a:r>
          </a:p>
          <a:p>
            <a:r>
              <a:rPr lang="en-US" sz="2800" dirty="0">
                <a:solidFill>
                  <a:srgbClr val="002060"/>
                </a:solidFill>
              </a:rPr>
              <a:t>- </a:t>
            </a:r>
            <a:r>
              <a:rPr lang="en-US" sz="2800" dirty="0" err="1">
                <a:solidFill>
                  <a:srgbClr val="002060"/>
                </a:solidFill>
              </a:rPr>
              <a:t>Xem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bài</a:t>
            </a:r>
            <a:r>
              <a:rPr lang="en-US" sz="2800" dirty="0">
                <a:solidFill>
                  <a:srgbClr val="002060"/>
                </a:solidFill>
              </a:rPr>
              <a:t> 8: </a:t>
            </a:r>
            <a:r>
              <a:rPr lang="en-US" sz="2800" dirty="0" err="1">
                <a:solidFill>
                  <a:srgbClr val="002060"/>
                </a:solidFill>
              </a:rPr>
              <a:t>Thiên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nhiên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quanh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em</a:t>
            </a:r>
            <a:r>
              <a:rPr lang="en-US" sz="2800" dirty="0">
                <a:solidFill>
                  <a:srgbClr val="002060"/>
                </a:solidFill>
              </a:rPr>
              <a:t> (</a:t>
            </a:r>
            <a:r>
              <a:rPr lang="en-US" sz="2800" dirty="0" err="1">
                <a:solidFill>
                  <a:srgbClr val="002060"/>
                </a:solidFill>
              </a:rPr>
              <a:t>trang</a:t>
            </a:r>
            <a:r>
              <a:rPr lang="en-US" sz="2800" dirty="0">
                <a:solidFill>
                  <a:srgbClr val="002060"/>
                </a:solidFill>
              </a:rPr>
              <a:t> 38 SGK)</a:t>
            </a:r>
          </a:p>
          <a:p>
            <a:r>
              <a:rPr lang="en-US" sz="2800" dirty="0">
                <a:solidFill>
                  <a:srgbClr val="002060"/>
                </a:solidFill>
              </a:rPr>
              <a:t>- </a:t>
            </a:r>
            <a:r>
              <a:rPr lang="en-US" sz="2800" dirty="0" err="1">
                <a:solidFill>
                  <a:srgbClr val="002060"/>
                </a:solidFill>
              </a:rPr>
              <a:t>Chuẩn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bị</a:t>
            </a:r>
            <a:r>
              <a:rPr lang="en-US" sz="2800" dirty="0">
                <a:solidFill>
                  <a:srgbClr val="002060"/>
                </a:solidFill>
              </a:rPr>
              <a:t>: </a:t>
            </a:r>
            <a:r>
              <a:rPr lang="en-US" sz="2800" dirty="0" err="1">
                <a:solidFill>
                  <a:srgbClr val="002060"/>
                </a:solidFill>
              </a:rPr>
              <a:t>Bút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chì</a:t>
            </a:r>
            <a:r>
              <a:rPr lang="en-US" sz="2800" dirty="0">
                <a:solidFill>
                  <a:srgbClr val="002060"/>
                </a:solidFill>
              </a:rPr>
              <a:t>, </a:t>
            </a:r>
            <a:r>
              <a:rPr lang="en-US" sz="2800" dirty="0" err="1">
                <a:solidFill>
                  <a:srgbClr val="002060"/>
                </a:solidFill>
              </a:rPr>
              <a:t>tẩy</a:t>
            </a:r>
            <a:r>
              <a:rPr lang="en-US" sz="2800" dirty="0">
                <a:solidFill>
                  <a:srgbClr val="002060"/>
                </a:solidFill>
              </a:rPr>
              <a:t>, </a:t>
            </a:r>
            <a:r>
              <a:rPr lang="en-US" sz="2800" dirty="0" err="1">
                <a:solidFill>
                  <a:srgbClr val="002060"/>
                </a:solidFill>
              </a:rPr>
              <a:t>màu</a:t>
            </a:r>
            <a:r>
              <a:rPr lang="en-US" sz="2800" dirty="0">
                <a:solidFill>
                  <a:srgbClr val="002060"/>
                </a:solidFill>
              </a:rPr>
              <a:t> vẽ, </a:t>
            </a:r>
            <a:r>
              <a:rPr lang="en-US" sz="2800" dirty="0" err="1">
                <a:solidFill>
                  <a:srgbClr val="002060"/>
                </a:solidFill>
              </a:rPr>
              <a:t>giấy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màu</a:t>
            </a:r>
            <a:r>
              <a:rPr lang="en-US" sz="2800" dirty="0">
                <a:solidFill>
                  <a:srgbClr val="002060"/>
                </a:solidFill>
              </a:rPr>
              <a:t>… </a:t>
            </a:r>
          </a:p>
        </p:txBody>
      </p:sp>
    </p:spTree>
    <p:extLst>
      <p:ext uri="{BB962C8B-B14F-4D97-AF65-F5344CB8AC3E}">
        <p14:creationId xmlns:p14="http://schemas.microsoft.com/office/powerpoint/2010/main" val="4074569619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clipart&#10;&#10;Description automatically generated">
            <a:extLst>
              <a:ext uri="{FF2B5EF4-FFF2-40B4-BE49-F238E27FC236}">
                <a16:creationId xmlns="" xmlns:a16="http://schemas.microsoft.com/office/drawing/2014/main" id="{87CE3D94-8C7C-4CCD-AD88-88870D2822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6867">
            <a:off x="5932851" y="4234638"/>
            <a:ext cx="3532839" cy="2433186"/>
          </a:xfrm>
          <a:prstGeom prst="rect">
            <a:avLst/>
          </a:prstGeom>
        </p:spPr>
      </p:pic>
      <p:pic>
        <p:nvPicPr>
          <p:cNvPr id="7" name="Picture 6" descr="A picture containing Dixie cup&#10;&#10;Description automatically generated">
            <a:extLst>
              <a:ext uri="{FF2B5EF4-FFF2-40B4-BE49-F238E27FC236}">
                <a16:creationId xmlns="" xmlns:a16="http://schemas.microsoft.com/office/drawing/2014/main" id="{DCF019B9-A1C3-401C-B3BB-01FB3A4CAD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075" y="4458984"/>
            <a:ext cx="1907039" cy="2178048"/>
          </a:xfrm>
          <a:prstGeom prst="rect">
            <a:avLst/>
          </a:prstGeom>
        </p:spPr>
      </p:pic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B95CA390-3EF8-4D8E-BAC1-A7754EF43D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7818">
            <a:off x="828115" y="4346997"/>
            <a:ext cx="2306746" cy="2277546"/>
          </a:xfrm>
          <a:prstGeom prst="rect">
            <a:avLst/>
          </a:prstGeom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="" xmlns:a16="http://schemas.microsoft.com/office/drawing/2014/main" id="{6E9AA066-7425-4266-939B-9733372204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53" y="373621"/>
            <a:ext cx="8733034" cy="3586422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E3903C52-CDA8-4EC0-99B7-B47CD2715AD3}"/>
              </a:ext>
            </a:extLst>
          </p:cNvPr>
          <p:cNvSpPr/>
          <p:nvPr/>
        </p:nvSpPr>
        <p:spPr>
          <a:xfrm>
            <a:off x="3730399" y="2166832"/>
            <a:ext cx="1871004" cy="649287"/>
          </a:xfrm>
          <a:prstGeom prst="roundRect">
            <a:avLst/>
          </a:prstGeom>
          <a:solidFill>
            <a:srgbClr val="FFFFCC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360222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&#10;&#10;Description automatically generated with low confidence">
            <a:extLst>
              <a:ext uri="{FF2B5EF4-FFF2-40B4-BE49-F238E27FC236}">
                <a16:creationId xmlns="" xmlns:a16="http://schemas.microsoft.com/office/drawing/2014/main" id="{6EF96CAD-3D60-4F00-8382-4ABABFFDCB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68" y="112494"/>
            <a:ext cx="9423264" cy="663301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="" xmlns:a16="http://schemas.microsoft.com/office/drawing/2014/main" id="{C7055CE6-580E-4A7E-9F81-B11E04E17674}"/>
              </a:ext>
            </a:extLst>
          </p:cNvPr>
          <p:cNvSpPr txBox="1">
            <a:spLocks/>
          </p:cNvSpPr>
          <p:nvPr/>
        </p:nvSpPr>
        <p:spPr>
          <a:xfrm>
            <a:off x="390418" y="236305"/>
            <a:ext cx="4993241" cy="739740"/>
          </a:xfrm>
          <a:prstGeom prst="rect">
            <a:avLst/>
          </a:prstGeom>
          <a:solidFill>
            <a:srgbClr val="FFFF99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endParaRPr lang="en-US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400"/>
              </a:lnSpc>
            </a:pP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SÁT, NHẬN BIẾT</a:t>
            </a:r>
          </a:p>
        </p:txBody>
      </p:sp>
    </p:spTree>
    <p:extLst>
      <p:ext uri="{BB962C8B-B14F-4D97-AF65-F5344CB8AC3E}">
        <p14:creationId xmlns:p14="http://schemas.microsoft.com/office/powerpoint/2010/main" val="191370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oilet-paper-roll-race-cars01">
            <a:extLst>
              <a:ext uri="{FF2B5EF4-FFF2-40B4-BE49-F238E27FC236}">
                <a16:creationId xmlns="" xmlns:a16="http://schemas.microsoft.com/office/drawing/2014/main" id="{9CB81267-9626-401B-9A32-98EDD6EDBF3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11" y="3429000"/>
            <a:ext cx="5061341" cy="3169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Circle&#10;&#10;Description automatically generated">
            <a:extLst>
              <a:ext uri="{FF2B5EF4-FFF2-40B4-BE49-F238E27FC236}">
                <a16:creationId xmlns="" xmlns:a16="http://schemas.microsoft.com/office/drawing/2014/main" id="{0AB68634-A870-4770-AD53-EA10F4AC44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719" y="70518"/>
            <a:ext cx="3531234" cy="3726511"/>
          </a:xfrm>
          <a:prstGeom prst="rect">
            <a:avLst/>
          </a:prstGeom>
        </p:spPr>
      </p:pic>
      <p:pic>
        <p:nvPicPr>
          <p:cNvPr id="17" name="Picture 16" descr="A picture containing tableware, dishware, plate, porcelain&#10;&#10;Description automatically generated">
            <a:extLst>
              <a:ext uri="{FF2B5EF4-FFF2-40B4-BE49-F238E27FC236}">
                <a16:creationId xmlns="" xmlns:a16="http://schemas.microsoft.com/office/drawing/2014/main" id="{60020F07-4368-4C3C-BEAF-7EDD9620B4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338" y="4054556"/>
            <a:ext cx="2631468" cy="2618569"/>
          </a:xfrm>
          <a:prstGeom prst="rect">
            <a:avLst/>
          </a:prstGeom>
        </p:spPr>
      </p:pic>
      <p:pic>
        <p:nvPicPr>
          <p:cNvPr id="19" name="Picture 18" descr="A picture containing cup, tableware, Dixie cup, coffee cup&#10;&#10;Description automatically generated">
            <a:extLst>
              <a:ext uri="{FF2B5EF4-FFF2-40B4-BE49-F238E27FC236}">
                <a16:creationId xmlns="" xmlns:a16="http://schemas.microsoft.com/office/drawing/2014/main" id="{A56F2A41-5A61-4A81-BD00-8F1EB9B5E7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250" y="184875"/>
            <a:ext cx="2160142" cy="292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375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="" xmlns:a16="http://schemas.microsoft.com/office/drawing/2014/main" id="{DD556C75-0A1E-4FCD-B746-9143B715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620" y="1524330"/>
            <a:ext cx="6616306" cy="5126062"/>
          </a:xfrm>
          <a:prstGeom prst="rect">
            <a:avLst/>
          </a:prstGeom>
        </p:spPr>
      </p:pic>
      <p:pic>
        <p:nvPicPr>
          <p:cNvPr id="4" name="Picture 3" descr="A picture containing sunburst chart&#10;&#10;Description automatically generated">
            <a:extLst>
              <a:ext uri="{FF2B5EF4-FFF2-40B4-BE49-F238E27FC236}">
                <a16:creationId xmlns="" xmlns:a16="http://schemas.microsoft.com/office/drawing/2014/main" id="{2AF2AFFF-06A1-43AF-B81D-2AC7F05121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8988" flipH="1">
            <a:off x="327069" y="2403722"/>
            <a:ext cx="2214735" cy="179056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="" xmlns:a16="http://schemas.microsoft.com/office/drawing/2014/main" id="{A7166D8B-CDA5-4DE0-B626-1087E587B694}"/>
              </a:ext>
            </a:extLst>
          </p:cNvPr>
          <p:cNvSpPr txBox="1">
            <a:spLocks/>
          </p:cNvSpPr>
          <p:nvPr/>
        </p:nvSpPr>
        <p:spPr>
          <a:xfrm>
            <a:off x="2231929" y="382269"/>
            <a:ext cx="4984977" cy="791110"/>
          </a:xfrm>
          <a:prstGeom prst="rect">
            <a:avLst/>
          </a:prstGeom>
          <a:solidFill>
            <a:srgbClr val="FFC000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endParaRPr lang="en-US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400"/>
              </a:lnSpc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68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ithua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032" y="512618"/>
            <a:ext cx="9618006" cy="568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79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535" y="1596742"/>
            <a:ext cx="6429837" cy="4918162"/>
          </a:xfrm>
          <a:prstGeom prst="rect">
            <a:avLst/>
          </a:prstGeom>
        </p:spPr>
      </p:pic>
      <p:pic>
        <p:nvPicPr>
          <p:cNvPr id="3" name="Picture 2" descr="A picture containing worktable&#10;&#10;Description automatically generated">
            <a:extLst>
              <a:ext uri="{FF2B5EF4-FFF2-40B4-BE49-F238E27FC236}">
                <a16:creationId xmlns="" xmlns:a16="http://schemas.microsoft.com/office/drawing/2014/main" id="{EBF4C5AF-CEAA-42E9-B3B7-F729CA8B2F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5223">
            <a:off x="628537" y="2662646"/>
            <a:ext cx="1691433" cy="182991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="" xmlns:a16="http://schemas.microsoft.com/office/drawing/2014/main" id="{30FEB7F4-A5D0-498A-96D4-CC88BE94E98B}"/>
              </a:ext>
            </a:extLst>
          </p:cNvPr>
          <p:cNvSpPr txBox="1">
            <a:spLocks/>
          </p:cNvSpPr>
          <p:nvPr/>
        </p:nvSpPr>
        <p:spPr>
          <a:xfrm>
            <a:off x="2327008" y="548580"/>
            <a:ext cx="4984977" cy="791110"/>
          </a:xfrm>
          <a:prstGeom prst="rect">
            <a:avLst/>
          </a:prstGeom>
          <a:solidFill>
            <a:srgbClr val="FFC000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endParaRPr lang="en-US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400"/>
              </a:lnSpc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19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ithuat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642938"/>
            <a:ext cx="9906000" cy="55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018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2090</TotalTime>
  <Words>295</Words>
  <Application>Microsoft Office PowerPoint</Application>
  <PresentationFormat>A4 Paper (210x297 mm)</PresentationFormat>
  <Paragraphs>36</Paragraphs>
  <Slides>27</Slides>
  <Notes>1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宋体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phanducky020798@gmail.com</dc:creator>
  <cp:lastModifiedBy>Admin</cp:lastModifiedBy>
  <cp:revision>161</cp:revision>
  <dcterms:created xsi:type="dcterms:W3CDTF">2019-09-27T16:13:17Z</dcterms:created>
  <dcterms:modified xsi:type="dcterms:W3CDTF">2022-12-08T03:27:11Z</dcterms:modified>
</cp:coreProperties>
</file>