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76" r:id="rId10"/>
    <p:sldId id="264" r:id="rId11"/>
    <p:sldId id="278" r:id="rId12"/>
    <p:sldId id="267" r:id="rId13"/>
    <p:sldId id="268" r:id="rId14"/>
    <p:sldId id="275" r:id="rId15"/>
    <p:sldId id="269" r:id="rId16"/>
    <p:sldId id="270" r:id="rId17"/>
    <p:sldId id="280" r:id="rId18"/>
    <p:sldId id="28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E18F"/>
    <a:srgbClr val="3A8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56B4B-DECA-40E2-88DB-F7CF93B99E24}" type="datetimeFigureOut">
              <a:rPr lang="en-US" smtClean="0"/>
              <a:pPr/>
              <a:t>20/12/2022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2524100" y="1428736"/>
            <a:ext cx="7429520" cy="3714776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224" y="2285993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mùa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xuân</a:t>
            </a:r>
            <a:endParaRPr 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ie 8"/>
          <p:cNvSpPr/>
          <p:nvPr/>
        </p:nvSpPr>
        <p:spPr>
          <a:xfrm>
            <a:off x="5453058" y="1000108"/>
            <a:ext cx="1357322" cy="1214446"/>
          </a:xfrm>
          <a:prstGeom prst="pi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ardrop 9"/>
          <p:cNvSpPr/>
          <p:nvPr/>
        </p:nvSpPr>
        <p:spPr>
          <a:xfrm rot="12785089">
            <a:off x="6310314" y="714356"/>
            <a:ext cx="428628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/>
          <p:cNvSpPr/>
          <p:nvPr/>
        </p:nvSpPr>
        <p:spPr>
          <a:xfrm rot="6709545">
            <a:off x="5634168" y="490441"/>
            <a:ext cx="357190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953124" y="3643314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5680" y="2439966"/>
            <a:ext cx="6072230" cy="9890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, </a:t>
            </a:r>
            <a:r>
              <a:rPr lang="en-US" dirty="0" err="1"/>
              <a:t>chia</a:t>
            </a:r>
            <a:r>
              <a:rPr lang="en-US" dirty="0"/>
              <a:t> </a:t>
            </a:r>
            <a:r>
              <a:rPr lang="en-US" dirty="0" err="1"/>
              <a:t>sẻ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9696" y="3573017"/>
            <a:ext cx="6827734" cy="278608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đã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được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ảnh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gì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sử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dụng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khuôn</a:t>
            </a:r>
            <a:r>
              <a:rPr lang="en-US" dirty="0">
                <a:solidFill>
                  <a:srgbClr val="C00000"/>
                </a:solidFill>
              </a:rPr>
              <a:t> 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vật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liệu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gì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in </a:t>
            </a:r>
            <a:r>
              <a:rPr lang="en-US" dirty="0" err="1">
                <a:solidFill>
                  <a:srgbClr val="C00000"/>
                </a:solidFill>
              </a:rPr>
              <a:t>bằng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cách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nào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? </a:t>
            </a:r>
          </a:p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muốn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nhóm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ở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tiết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2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cách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nào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?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2524100" y="1428736"/>
            <a:ext cx="7429520" cy="3714776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224" y="2285993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mùa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xuân</a:t>
            </a:r>
            <a:endParaRPr 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ie 8"/>
          <p:cNvSpPr/>
          <p:nvPr/>
        </p:nvSpPr>
        <p:spPr>
          <a:xfrm>
            <a:off x="5453058" y="1000108"/>
            <a:ext cx="1357322" cy="1214446"/>
          </a:xfrm>
          <a:prstGeom prst="pi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ardrop 9"/>
          <p:cNvSpPr/>
          <p:nvPr/>
        </p:nvSpPr>
        <p:spPr>
          <a:xfrm rot="12785089">
            <a:off x="6310314" y="714356"/>
            <a:ext cx="428628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/>
          <p:cNvSpPr/>
          <p:nvPr/>
        </p:nvSpPr>
        <p:spPr>
          <a:xfrm rot="6709545">
            <a:off x="5634168" y="490441"/>
            <a:ext cx="357190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024562" y="378619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Tiết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2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evel 7"/>
          <p:cNvSpPr/>
          <p:nvPr/>
        </p:nvSpPr>
        <p:spPr>
          <a:xfrm>
            <a:off x="2952728" y="2214554"/>
            <a:ext cx="6643734" cy="4572008"/>
          </a:xfrm>
          <a:prstGeom prst="beve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4"/>
          <p:cNvSpPr/>
          <p:nvPr/>
        </p:nvSpPr>
        <p:spPr>
          <a:xfrm>
            <a:off x="1809720" y="0"/>
            <a:ext cx="8858280" cy="2214554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1143000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nhận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biết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928670"/>
            <a:ext cx="8229600" cy="1042982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Chúng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mình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đã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biết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cách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bức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tranh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hoa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quả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mùa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xuân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4" name="Picture 3" descr="2020-04-20 09.33.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422" y="2857497"/>
            <a:ext cx="4643470" cy="331836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595538" y="928670"/>
            <a:ext cx="7143800" cy="5143536"/>
          </a:xfrm>
          <a:prstGeom prst="snip2DiagRect">
            <a:avLst/>
          </a:prstGeom>
          <a:solidFill>
            <a:schemeClr val="tx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20200416_23184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0800000">
            <a:off x="3167042" y="1428737"/>
            <a:ext cx="5929354" cy="417878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0418_21195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95736" y="1071546"/>
            <a:ext cx="4247214" cy="40485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84" y="2428868"/>
            <a:ext cx="5286412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2.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Thực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hành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sáng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tạo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1356" y="3714752"/>
            <a:ext cx="6729434" cy="2214578"/>
          </a:xfrm>
        </p:spPr>
        <p:txBody>
          <a:bodyPr/>
          <a:lstStyle/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Hoàn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thành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nhân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nhóm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cách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cùng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hoặc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kết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hợp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nhân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0419_2213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360" y="1722078"/>
            <a:ext cx="5472608" cy="3887671"/>
          </a:xfrm>
        </p:spPr>
      </p:pic>
      <p:pic>
        <p:nvPicPr>
          <p:cNvPr id="6" name="Content Placeholder 3" descr="20200416_23190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1722079"/>
            <a:ext cx="5516686" cy="3887671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0200706_20355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24232" y="519062"/>
            <a:ext cx="5214974" cy="5410268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itrus-slices_u-l-pyjl27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6200000">
            <a:off x="4167176" y="357164"/>
            <a:ext cx="3571901" cy="5572164"/>
          </a:xfrm>
        </p:spPr>
      </p:pic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1356" y="274638"/>
            <a:ext cx="5286412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3.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Cảm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nhận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chia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sẻ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042" y="2428869"/>
            <a:ext cx="6215106" cy="257176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hãy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giới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thiệu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Tên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đậm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nhạt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cơ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chấm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nét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lặp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lại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452794" y="285728"/>
            <a:ext cx="5357850" cy="114300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nhận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biết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xc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4232" y="1785926"/>
            <a:ext cx="5429288" cy="4268576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3524232" y="285728"/>
            <a:ext cx="5929354" cy="6286544"/>
          </a:xfrm>
          <a:prstGeom prst="plaqu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fd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15010" y="642919"/>
            <a:ext cx="5042276" cy="548324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524000" y="0"/>
            <a:ext cx="8858312" cy="60007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6910" y="500042"/>
            <a:ext cx="8229600" cy="1143000"/>
          </a:xfrm>
        </p:spPr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Tổng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6910" y="1596173"/>
            <a:ext cx="7312896" cy="292895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Chúng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tranh</a:t>
            </a:r>
            <a:r>
              <a:rPr lang="en-US" dirty="0">
                <a:solidFill>
                  <a:srgbClr val="FFFF00"/>
                </a:solidFill>
              </a:rPr>
              <a:t> in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mùa</a:t>
            </a:r>
            <a:r>
              <a:rPr lang="en-US" dirty="0"/>
              <a:t> </a:t>
            </a:r>
            <a:r>
              <a:rPr lang="en-US" dirty="0" err="1"/>
              <a:t>xuân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khuôn</a:t>
            </a:r>
            <a:r>
              <a:rPr lang="en-US" dirty="0">
                <a:solidFill>
                  <a:srgbClr val="FFFF00"/>
                </a:solidFill>
              </a:rPr>
              <a:t> in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.</a:t>
            </a:r>
          </a:p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phẩm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kì</a:t>
            </a:r>
            <a:r>
              <a:rPr lang="en-US" dirty="0"/>
              <a:t> 1.</a:t>
            </a:r>
          </a:p>
        </p:txBody>
      </p:sp>
      <p:sp>
        <p:nvSpPr>
          <p:cNvPr id="5" name="Sun 4"/>
          <p:cNvSpPr/>
          <p:nvPr/>
        </p:nvSpPr>
        <p:spPr>
          <a:xfrm>
            <a:off x="8167702" y="4500570"/>
            <a:ext cx="2143140" cy="1928826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_20200701-192824_Chrome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050" y="357166"/>
            <a:ext cx="4000528" cy="53565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Diagonal Corner Rectangle 4"/>
          <p:cNvSpPr/>
          <p:nvPr/>
        </p:nvSpPr>
        <p:spPr>
          <a:xfrm>
            <a:off x="3309918" y="214290"/>
            <a:ext cx="6000792" cy="1214446"/>
          </a:xfrm>
          <a:prstGeom prst="snip2Diag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794" y="274638"/>
            <a:ext cx="5857916" cy="1143000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củ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quả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 descr="qưd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2663" y="2395892"/>
            <a:ext cx="7429553" cy="35888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1809720" y="-48"/>
            <a:ext cx="8572560" cy="6858048"/>
          </a:xfrm>
          <a:prstGeom prst="plaqu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bề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lồi</a:t>
            </a:r>
            <a:r>
              <a:rPr lang="en-US" dirty="0"/>
              <a:t> </a:t>
            </a:r>
            <a:r>
              <a:rPr lang="en-US" dirty="0" err="1"/>
              <a:t>lõm</a:t>
            </a:r>
            <a:endParaRPr lang="en-US" dirty="0"/>
          </a:p>
        </p:txBody>
      </p:sp>
      <p:pic>
        <p:nvPicPr>
          <p:cNvPr id="4" name="Content Placeholder 3" descr="cvb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09919" y="1428737"/>
            <a:ext cx="6448999" cy="5072459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0419_22142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95604" y="1428737"/>
            <a:ext cx="5898046" cy="4429155"/>
          </a:xfr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24000" y="0"/>
            <a:ext cx="9144000" cy="6858000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que 3"/>
          <p:cNvSpPr/>
          <p:nvPr/>
        </p:nvSpPr>
        <p:spPr>
          <a:xfrm>
            <a:off x="2881290" y="571480"/>
            <a:ext cx="6858048" cy="5857916"/>
          </a:xfrm>
          <a:prstGeom prst="plaqu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20200419_221926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1357" y="1285860"/>
            <a:ext cx="6032791" cy="4411644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3712" y="2060848"/>
            <a:ext cx="5429288" cy="2448272"/>
          </a:xfrm>
          <a:solidFill>
            <a:srgbClr val="BAE18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Nhiệm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vụ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của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: </a:t>
            </a:r>
          </a:p>
          <a:p>
            <a:pPr algn="just">
              <a:buFontTx/>
              <a:buChar char="-"/>
            </a:pP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cách</a:t>
            </a:r>
            <a:r>
              <a:rPr lang="en-US" dirty="0">
                <a:solidFill>
                  <a:srgbClr val="C00000"/>
                </a:solidFill>
              </a:rPr>
              <a:t> 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theo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ý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thích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Quan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bạn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thực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hành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chia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sẻ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trao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đổi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với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bạn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20200419_2213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6120" y="908720"/>
            <a:ext cx="3929090" cy="5241743"/>
          </a:xfrm>
        </p:spPr>
      </p:pic>
      <p:pic>
        <p:nvPicPr>
          <p:cNvPr id="4" name="Content Placeholder 6" descr="20200416_2318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73869" y="1844824"/>
            <a:ext cx="5929354" cy="417878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217</Words>
  <Application>Microsoft Office PowerPoint</Application>
  <PresentationFormat>Widescreen</PresentationFormat>
  <Paragraphs>27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Hoa quả mùa xuân</vt:lpstr>
      <vt:lpstr>1. Quan sát nhận biết</vt:lpstr>
      <vt:lpstr>PowerPoint Presentation</vt:lpstr>
      <vt:lpstr>2. Thực hành sáng tạo</vt:lpstr>
      <vt:lpstr>In bằng bề mặt lồi lõm</vt:lpstr>
      <vt:lpstr>PowerPoint Presentation</vt:lpstr>
      <vt:lpstr>PowerPoint Presentation</vt:lpstr>
      <vt:lpstr>PowerPoint Presentation</vt:lpstr>
      <vt:lpstr>PowerPoint Presentation</vt:lpstr>
      <vt:lpstr>3. Cảm nhận , chia sẻ</vt:lpstr>
      <vt:lpstr>Hoa quả mùa xuân</vt:lpstr>
      <vt:lpstr>1. Quan sát, nhận biết</vt:lpstr>
      <vt:lpstr>PowerPoint Presentation</vt:lpstr>
      <vt:lpstr>PowerPoint Presentation</vt:lpstr>
      <vt:lpstr>2. Thực hành sáng tạo</vt:lpstr>
      <vt:lpstr>PowerPoint Presentation</vt:lpstr>
      <vt:lpstr>PowerPoint Presentation</vt:lpstr>
      <vt:lpstr>PowerPoint Presentation</vt:lpstr>
      <vt:lpstr>3. Cảm nhận, chia sẻ</vt:lpstr>
      <vt:lpstr>PowerPoint Presentation</vt:lpstr>
      <vt:lpstr>4. Tổng kết bài học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Hoa quả mùa xuân</dc:title>
  <dc:creator>acer</dc:creator>
  <cp:lastModifiedBy>Admin</cp:lastModifiedBy>
  <cp:revision>31</cp:revision>
  <dcterms:created xsi:type="dcterms:W3CDTF">2021-08-15T15:37:01Z</dcterms:created>
  <dcterms:modified xsi:type="dcterms:W3CDTF">2022-12-20T03:30:01Z</dcterms:modified>
</cp:coreProperties>
</file>