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5"/>
  </p:notesMasterIdLst>
  <p:sldIdLst>
    <p:sldId id="311" r:id="rId2"/>
    <p:sldId id="331" r:id="rId3"/>
    <p:sldId id="323" r:id="rId4"/>
    <p:sldId id="293" r:id="rId5"/>
    <p:sldId id="312" r:id="rId6"/>
    <p:sldId id="314" r:id="rId7"/>
    <p:sldId id="316" r:id="rId8"/>
    <p:sldId id="315" r:id="rId9"/>
    <p:sldId id="317" r:id="rId10"/>
    <p:sldId id="294" r:id="rId11"/>
    <p:sldId id="324" r:id="rId12"/>
    <p:sldId id="320" r:id="rId13"/>
    <p:sldId id="318" r:id="rId14"/>
    <p:sldId id="326" r:id="rId15"/>
    <p:sldId id="297" r:id="rId16"/>
    <p:sldId id="289" r:id="rId17"/>
    <p:sldId id="327" r:id="rId18"/>
    <p:sldId id="305" r:id="rId19"/>
    <p:sldId id="329" r:id="rId20"/>
    <p:sldId id="332" r:id="rId21"/>
    <p:sldId id="310" r:id="rId22"/>
    <p:sldId id="272" r:id="rId23"/>
    <p:sldId id="330" r:id="rId2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38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15/12/2023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58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5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15/12/2023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="" xmlns:a16="http://schemas.microsoft.com/office/drawing/2014/main" id="{80B79092-1450-4733-80B4-B7D399964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="" xmlns:a16="http://schemas.microsoft.com/office/drawing/2014/main" id="{46DFD551-E0E7-4FD3-9FC8-CC7EB047F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15" y="3545717"/>
            <a:ext cx="3876884" cy="3256054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="" xmlns:a16="http://schemas.microsoft.com/office/drawing/2014/main" id="{6F4EC814-F565-4B06-81EB-623FF20A6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211" y="3358449"/>
            <a:ext cx="3662264" cy="3081051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="" xmlns:a16="http://schemas.microsoft.com/office/drawing/2014/main" id="{4EA90E9B-923E-4B09-BB58-6226AD87FD72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="" xmlns:a16="http://schemas.microsoft.com/office/drawing/2014/main" id="{9BDAF2FC-85CB-454E-9540-2DD23D209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8866" y="3327499"/>
            <a:ext cx="964268" cy="1017104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="" xmlns:a16="http://schemas.microsoft.com/office/drawing/2014/main" id="{13817FF5-4AF4-4A40-BB3B-ACBD34D39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159" y="3796739"/>
            <a:ext cx="3649132" cy="307000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7F2B5B9-F2F7-4FC7-BB25-1EE3292F42EA}"/>
              </a:ext>
            </a:extLst>
          </p:cNvPr>
          <p:cNvSpPr/>
          <p:nvPr/>
        </p:nvSpPr>
        <p:spPr>
          <a:xfrm>
            <a:off x="-12474" y="-52358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calendar&#10;&#10;Description automatically generated">
            <a:extLst>
              <a:ext uri="{FF2B5EF4-FFF2-40B4-BE49-F238E27FC236}">
                <a16:creationId xmlns="" xmlns:a16="http://schemas.microsoft.com/office/drawing/2014/main" id="{2B6AC92D-81B2-4AE0-963E-68C29368D0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70" y="577769"/>
            <a:ext cx="9061807" cy="4639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46A0045C-873A-4F12-9B36-86300AC415BD}"/>
              </a:ext>
            </a:extLst>
          </p:cNvPr>
          <p:cNvSpPr/>
          <p:nvPr/>
        </p:nvSpPr>
        <p:spPr>
          <a:xfrm>
            <a:off x="4179711" y="4404882"/>
            <a:ext cx="1871004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9251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44FA461D-9551-4CD8-9B50-39E7D568B288}"/>
              </a:ext>
            </a:extLst>
          </p:cNvPr>
          <p:cNvSpPr txBox="1">
            <a:spLocks/>
          </p:cNvSpPr>
          <p:nvPr/>
        </p:nvSpPr>
        <p:spPr>
          <a:xfrm>
            <a:off x="2655779" y="454186"/>
            <a:ext cx="4984977" cy="791110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Qr code&#10;&#10;Description automatically generated with medium confidence">
            <a:extLst>
              <a:ext uri="{FF2B5EF4-FFF2-40B4-BE49-F238E27FC236}">
                <a16:creationId xmlns="" xmlns:a16="http://schemas.microsoft.com/office/drawing/2014/main" id="{DB4B93C0-4F8F-4D93-91EB-B42CC0331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4" y="1726058"/>
            <a:ext cx="9324709" cy="483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2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F1738824-1F28-4F50-8476-558509A80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99" y="647272"/>
            <a:ext cx="9185097" cy="53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39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0918F3D-1B50-4645-ABA8-AEE9757EE6F3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="" xmlns:a16="http://schemas.microsoft.com/office/drawing/2014/main" id="{A5C5BBB2-B402-463A-A15E-09897CFDA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8" y="611491"/>
            <a:ext cx="4513814" cy="5635018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="" xmlns:a16="http://schemas.microsoft.com/office/drawing/2014/main" id="{23E66D91-78B3-497E-B15C-B908D4A70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73" y="611490"/>
            <a:ext cx="4531556" cy="563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25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FF81347F-8C37-4D05-B70D-037248C55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0" y="0"/>
            <a:ext cx="4746660" cy="6571409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BC25F41A-34A5-49BA-A444-717AA5599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422" y="100543"/>
            <a:ext cx="4646058" cy="647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9FB3EDC4-B42A-43CE-8457-3F4AF33371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42398" y="1176451"/>
            <a:ext cx="3027217" cy="4505096"/>
          </a:xfrm>
          <a:prstGeom prst="rect">
            <a:avLst/>
          </a:prstGeom>
        </p:spPr>
      </p:pic>
      <p:pic>
        <p:nvPicPr>
          <p:cNvPr id="6" name="Picture 5" descr="A drawing of a house&#10;&#10;Description automatically generated with medium confidence">
            <a:extLst>
              <a:ext uri="{FF2B5EF4-FFF2-40B4-BE49-F238E27FC236}">
                <a16:creationId xmlns="" xmlns:a16="http://schemas.microsoft.com/office/drawing/2014/main" id="{405C090C-D5A4-401D-93F1-BAEAA345B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45" y="1915390"/>
            <a:ext cx="4505098" cy="302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532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33779C5E-6C5E-498B-8439-AFC32631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4702"/>
            <a:ext cx="9529691" cy="631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F0757BA-DE2D-4112-96AC-5E674BDD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2780676"/>
            <a:ext cx="3744253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9E4F4FD-D872-4FDC-BDEA-F82B2AEB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4" y="3429000"/>
            <a:ext cx="6497727" cy="23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- Vẽ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bức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endParaRPr lang="en-US" altLang="vi-VN" sz="2500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5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5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chì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5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5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vi-VN" sz="25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500" dirty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bức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18" y="505910"/>
            <a:ext cx="8453852" cy="536951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75553"/>
            <a:ext cx="4726112" cy="32560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888" y="3414269"/>
            <a:ext cx="4726112" cy="325605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8236" y="694342"/>
            <a:ext cx="964268" cy="101710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CB0B5341-1A51-4043-B48B-B132BF26F5CF}"/>
              </a:ext>
            </a:extLst>
          </p:cNvPr>
          <p:cNvSpPr/>
          <p:nvPr/>
        </p:nvSpPr>
        <p:spPr>
          <a:xfrm>
            <a:off x="1753400" y="624926"/>
            <a:ext cx="6681799" cy="45218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b="1" dirty="0">
                <a:solidFill>
                  <a:srgbClr val="002060"/>
                </a:solidFill>
              </a:rPr>
              <a:t>              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en-US" sz="24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vẽ </a:t>
            </a:r>
            <a:r>
              <a:rPr lang="en-US" sz="2800" dirty="0" err="1">
                <a:solidFill>
                  <a:srgbClr val="C00000"/>
                </a:solidFill>
              </a:rPr>
              <a:t>hình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ảnh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bằng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những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nét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gì</a:t>
            </a:r>
            <a:r>
              <a:rPr lang="en-US" sz="2800" dirty="0">
                <a:solidFill>
                  <a:srgbClr val="C00000"/>
                </a:solidFill>
              </a:rPr>
              <a:t>? </a:t>
            </a:r>
          </a:p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kể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tên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hình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ảnh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thiên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nhiên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đã</a:t>
            </a:r>
            <a:r>
              <a:rPr lang="en-US" sz="2800" dirty="0">
                <a:solidFill>
                  <a:srgbClr val="002060"/>
                </a:solidFill>
              </a:rPr>
              <a:t> vẽ </a:t>
            </a:r>
            <a:r>
              <a:rPr lang="en-US" sz="2800" dirty="0" err="1">
                <a:solidFill>
                  <a:srgbClr val="002060"/>
                </a:solidFill>
              </a:rPr>
              <a:t>trong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bức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tranh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của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mình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của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bạn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muốn</a:t>
            </a:r>
            <a:r>
              <a:rPr lang="en-US" sz="2800" dirty="0">
                <a:solidFill>
                  <a:srgbClr val="002060"/>
                </a:solidFill>
              </a:rPr>
              <a:t> vẽ </a:t>
            </a:r>
            <a:r>
              <a:rPr lang="en-US" sz="2800" dirty="0" err="1">
                <a:solidFill>
                  <a:srgbClr val="002060"/>
                </a:solidFill>
              </a:rPr>
              <a:t>những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màu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gì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hoàn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thành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bức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tranh</a:t>
            </a:r>
            <a:r>
              <a:rPr lang="en-US" sz="2800" dirty="0">
                <a:solidFill>
                  <a:srgbClr val="002060"/>
                </a:solidFill>
              </a:rPr>
              <a:t> ở </a:t>
            </a:r>
            <a:r>
              <a:rPr lang="en-US" sz="2800" dirty="0" err="1">
                <a:solidFill>
                  <a:srgbClr val="002060"/>
                </a:solidFill>
              </a:rPr>
              <a:t>tiết</a:t>
            </a:r>
            <a:r>
              <a:rPr lang="en-US" sz="2800" dirty="0">
                <a:solidFill>
                  <a:srgbClr val="002060"/>
                </a:solidFill>
              </a:rPr>
              <a:t> 2. </a:t>
            </a:r>
          </a:p>
        </p:txBody>
      </p:sp>
      <p:pic>
        <p:nvPicPr>
          <p:cNvPr id="15" name="Picture 13">
            <a:extLst>
              <a:ext uri="{FF2B5EF4-FFF2-40B4-BE49-F238E27FC236}">
                <a16:creationId xmlns="" xmlns:a16="http://schemas.microsoft.com/office/drawing/2014/main" id="{C59AA11D-13A5-471B-9341-27733C177ED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5253">
            <a:off x="371094" y="165103"/>
            <a:ext cx="1575466" cy="203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6020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="" xmlns:a16="http://schemas.microsoft.com/office/drawing/2014/main" id="{C47BE682-94B2-4F38-B93D-AD9C2BF5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="" xmlns:a16="http://schemas.microsoft.com/office/drawing/2014/main" id="{CAC59367-E5D0-41A3-A61F-C14B75E35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2844"/>
            <a:ext cx="3876884" cy="3256054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="" xmlns:a16="http://schemas.microsoft.com/office/drawing/2014/main" id="{D0700487-8410-437F-A69B-DF657BED5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211" y="3309211"/>
            <a:ext cx="3662264" cy="3081051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="" xmlns:a16="http://schemas.microsoft.com/office/drawing/2014/main" id="{CBA3C325-DDDE-4BD2-AF57-722B0BA6DA74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="" xmlns:a16="http://schemas.microsoft.com/office/drawing/2014/main" id="{5AB7745E-DF1D-4C6B-B937-3F7E263E7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5209" y="4343085"/>
            <a:ext cx="964268" cy="1017104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="" xmlns:a16="http://schemas.microsoft.com/office/drawing/2014/main" id="{FF6F91D7-5BB7-4E30-88EA-8DE04AEC5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159" y="3796739"/>
            <a:ext cx="3649132" cy="30700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1C970C5-C68E-486D-A461-09074BA00F86}"/>
              </a:ext>
            </a:extLst>
          </p:cNvPr>
          <p:cNvSpPr/>
          <p:nvPr/>
        </p:nvSpPr>
        <p:spPr>
          <a:xfrm>
            <a:off x="1" y="-51370"/>
            <a:ext cx="9918474" cy="33643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="" xmlns:a16="http://schemas.microsoft.com/office/drawing/2014/main" id="{98BDA3A4-717B-4A15-8754-2B7BEB444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" y="19748"/>
            <a:ext cx="9061807" cy="4121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5721BE68-EEF3-4842-BFE7-3E1A3E51C2F3}"/>
              </a:ext>
            </a:extLst>
          </p:cNvPr>
          <p:cNvSpPr/>
          <p:nvPr/>
        </p:nvSpPr>
        <p:spPr>
          <a:xfrm>
            <a:off x="3918154" y="4424452"/>
            <a:ext cx="1871004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690805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5BB9789A-1F51-4CCA-BD22-720ED9D30374}"/>
              </a:ext>
            </a:extLst>
          </p:cNvPr>
          <p:cNvSpPr/>
          <p:nvPr/>
        </p:nvSpPr>
        <p:spPr>
          <a:xfrm>
            <a:off x="2692010" y="344184"/>
            <a:ext cx="4521979" cy="7397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</a:p>
        </p:txBody>
      </p:sp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="" xmlns:a16="http://schemas.microsoft.com/office/drawing/2014/main" id="{2A5743FF-0714-4FED-87CC-216A086A7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0" y="2657118"/>
            <a:ext cx="4547164" cy="3394361"/>
          </a:xfrm>
          <a:prstGeom prst="rect">
            <a:avLst/>
          </a:prstGeom>
        </p:spPr>
      </p:pic>
      <p:pic>
        <p:nvPicPr>
          <p:cNvPr id="9" name="Picture 40" descr="http://4.bp.blogspot.com/-mHEjcLHn9II/TpjX2WLYjNI/AAAAAAAABnU/w8Tt4CihFEs/s400/IMG_2768.JPG">
            <a:extLst>
              <a:ext uri="{FF2B5EF4-FFF2-40B4-BE49-F238E27FC236}">
                <a16:creationId xmlns="" xmlns:a16="http://schemas.microsoft.com/office/drawing/2014/main" id="{F8EABFEB-0A7D-4173-AC4F-12A4A682D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2657118"/>
            <a:ext cx="4708311" cy="339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EC57F70B-5B37-4B2F-B335-798911D8B7B8}"/>
              </a:ext>
            </a:extLst>
          </p:cNvPr>
          <p:cNvSpPr/>
          <p:nvPr/>
        </p:nvSpPr>
        <p:spPr>
          <a:xfrm>
            <a:off x="955406" y="1333071"/>
            <a:ext cx="8414625" cy="10748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8D90B1D-1A52-4651-A5FE-3A6A331C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3" y="0"/>
            <a:ext cx="965329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430648D-9570-43CA-BDC3-DD404B337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1254" y="2675232"/>
            <a:ext cx="3710523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A5684ED-4B07-4884-A794-FA2281E29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1254" y="3292868"/>
            <a:ext cx="5959011" cy="243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700"/>
              </a:lnSpc>
              <a:spcBef>
                <a:spcPct val="0"/>
              </a:spcBef>
              <a:buNone/>
            </a:pP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vẽ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nền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xung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quanh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bức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vẽ ở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1. </a:t>
            </a:r>
          </a:p>
          <a:p>
            <a:pPr algn="just">
              <a:lnSpc>
                <a:spcPts val="3700"/>
              </a:lnSpc>
              <a:spcBef>
                <a:spcPct val="0"/>
              </a:spcBef>
              <a:buNone/>
            </a:pP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5279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+ hình nền ngộ nghĩnh cho powerpoint - hinhanhsieudep.net">
            <a:extLst>
              <a:ext uri="{FF2B5EF4-FFF2-40B4-BE49-F238E27FC236}">
                <a16:creationId xmlns="" xmlns:a16="http://schemas.microsoft.com/office/drawing/2014/main" id="{F1275385-AB22-4819-8CE7-7BC50E781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42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4C58E7E4-0B93-4A3F-9471-379BFD5FA185}"/>
              </a:ext>
            </a:extLst>
          </p:cNvPr>
          <p:cNvSpPr/>
          <p:nvPr/>
        </p:nvSpPr>
        <p:spPr>
          <a:xfrm>
            <a:off x="2309149" y="1684962"/>
            <a:ext cx="5285990" cy="20019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44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thumb_117">
            <a:extLst>
              <a:ext uri="{FF2B5EF4-FFF2-40B4-BE49-F238E27FC236}">
                <a16:creationId xmlns="" xmlns:a16="http://schemas.microsoft.com/office/drawing/2014/main" id="{C7544FB8-651D-435E-8C82-3F4FF8A05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4" y="3139605"/>
            <a:ext cx="3922464" cy="285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fabric&#10;&#10;Description automatically generated">
            <a:extLst>
              <a:ext uri="{FF2B5EF4-FFF2-40B4-BE49-F238E27FC236}">
                <a16:creationId xmlns="" xmlns:a16="http://schemas.microsoft.com/office/drawing/2014/main" id="{105FEFDB-5E0F-4DB0-8A72-9BD25EC6C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81165" y="-512691"/>
            <a:ext cx="2502222" cy="3922464"/>
          </a:xfrm>
          <a:prstGeom prst="rect">
            <a:avLst/>
          </a:prstGeom>
        </p:spPr>
      </p:pic>
      <p:pic>
        <p:nvPicPr>
          <p:cNvPr id="6" name="Picture 4" descr="Khung cảnh Hồ Gươm">
            <a:extLst>
              <a:ext uri="{FF2B5EF4-FFF2-40B4-BE49-F238E27FC236}">
                <a16:creationId xmlns="" xmlns:a16="http://schemas.microsoft.com/office/drawing/2014/main" id="{5ED180D8-B830-4DF7-AFA1-973E2334D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923" y="197429"/>
            <a:ext cx="3721263" cy="261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="" xmlns:a16="http://schemas.microsoft.com/office/drawing/2014/main" id="{2A5743FF-0714-4FED-87CC-216A086A7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16" y="3258134"/>
            <a:ext cx="3932675" cy="283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61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="" xmlns:a16="http://schemas.microsoft.com/office/drawing/2014/main" id="{CA20DDB4-B1AA-4BBE-920C-B8AF00F67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="" xmlns:a16="http://schemas.microsoft.com/office/drawing/2014/main" id="{250CD7D5-32CC-46A4-B40E-148539C3F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9206"/>
            <a:ext cx="3876884" cy="3256054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="" xmlns:a16="http://schemas.microsoft.com/office/drawing/2014/main" id="{BA355CC4-E4A7-45B5-9560-7769A1E58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63" y="2959206"/>
            <a:ext cx="3870280" cy="3256054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="" xmlns:a16="http://schemas.microsoft.com/office/drawing/2014/main" id="{2EFF1C26-2EFF-4A13-9839-09AFCB0910EF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="" xmlns:a16="http://schemas.microsoft.com/office/drawing/2014/main" id="{A2889FAA-1470-4E94-B80D-4DD72E308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36" y="694342"/>
            <a:ext cx="964268" cy="101710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C661717B-5EC6-493A-A7A9-86B05F8DDA4C}"/>
              </a:ext>
            </a:extLst>
          </p:cNvPr>
          <p:cNvSpPr/>
          <p:nvPr/>
        </p:nvSpPr>
        <p:spPr>
          <a:xfrm>
            <a:off x="1541124" y="439738"/>
            <a:ext cx="7468001" cy="5003673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89556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leaf&#10;&#10;Description automatically generated with low confidence">
            <a:extLst>
              <a:ext uri="{FF2B5EF4-FFF2-40B4-BE49-F238E27FC236}">
                <a16:creationId xmlns="" xmlns:a16="http://schemas.microsoft.com/office/drawing/2014/main" id="{131A6717-72FB-40C0-A51E-3F037362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352" y="406971"/>
            <a:ext cx="3056554" cy="2672708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CB1CF7ED-C63B-44FB-A475-8EDC6A996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06" y="180316"/>
            <a:ext cx="4859676" cy="6677684"/>
          </a:xfrm>
          <a:prstGeom prst="rect">
            <a:avLst/>
          </a:prstGeom>
        </p:spPr>
      </p:pic>
      <p:pic>
        <p:nvPicPr>
          <p:cNvPr id="16" name="Picture 6" descr="thumb_181_gif">
            <a:extLst>
              <a:ext uri="{FF2B5EF4-FFF2-40B4-BE49-F238E27FC236}">
                <a16:creationId xmlns="" xmlns:a16="http://schemas.microsoft.com/office/drawing/2014/main" id="{DB88DD71-2648-4B95-8692-07448C8BC1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352" y="3342700"/>
            <a:ext cx="3056554" cy="3229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BF1C4231-D553-49E4-A33F-D740A1092F8D}"/>
              </a:ext>
            </a:extLst>
          </p:cNvPr>
          <p:cNvSpPr/>
          <p:nvPr/>
        </p:nvSpPr>
        <p:spPr>
          <a:xfrm>
            <a:off x="2116476" y="750013"/>
            <a:ext cx="7685069" cy="2894744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  <a:p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(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SGK)</a:t>
            </a:r>
          </a:p>
          <a:p>
            <a:pPr algn="just"/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tẩy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>
            <a:extLst>
              <a:ext uri="{FF2B5EF4-FFF2-40B4-BE49-F238E27FC236}">
                <a16:creationId xmlns="" xmlns:a16="http://schemas.microsoft.com/office/drawing/2014/main" id="{6740B5D8-7E34-4426-ABE2-63900DA11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52" y="999095"/>
            <a:ext cx="2726683" cy="244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2" descr="Kết quả hình ảnh cho hoa sen">
            <a:extLst>
              <a:ext uri="{FF2B5EF4-FFF2-40B4-BE49-F238E27FC236}">
                <a16:creationId xmlns="" xmlns:a16="http://schemas.microsoft.com/office/drawing/2014/main" id="{958B394B-41AD-499A-B4AA-FEC4335BB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2" y="1054032"/>
            <a:ext cx="2352758" cy="235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="" xmlns:a16="http://schemas.microsoft.com/office/drawing/2014/main" id="{2BAF308F-C9CC-4724-8AA8-E2412F5D1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79315" y="4174713"/>
            <a:ext cx="2539720" cy="244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="" xmlns:a16="http://schemas.microsoft.com/office/drawing/2014/main" id="{98BED755-1881-48F0-92D0-A713D8C38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2" y="3841732"/>
            <a:ext cx="2352757" cy="281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7B1BBEED-A5A0-4B98-8601-5B591E9B6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19" y="725660"/>
            <a:ext cx="3707359" cy="300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 descr="Chuyến du lịch Trường Sa đầu tiên khởi hành vào ngày 22/6">
            <a:extLst>
              <a:ext uri="{FF2B5EF4-FFF2-40B4-BE49-F238E27FC236}">
                <a16:creationId xmlns="" xmlns:a16="http://schemas.microsoft.com/office/drawing/2014/main" id="{C1489C13-6E11-4DF3-B72B-74C3D9770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19" y="4084524"/>
            <a:ext cx="3885169" cy="253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DEC39098-0D37-40F2-A122-E65547AC707D}"/>
              </a:ext>
            </a:extLst>
          </p:cNvPr>
          <p:cNvSpPr/>
          <p:nvPr/>
        </p:nvSpPr>
        <p:spPr>
          <a:xfrm>
            <a:off x="238122" y="3182702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CD88AAEE-E647-4872-B04C-A2D9F9E59F2D}"/>
              </a:ext>
            </a:extLst>
          </p:cNvPr>
          <p:cNvSpPr/>
          <p:nvPr/>
        </p:nvSpPr>
        <p:spPr>
          <a:xfrm>
            <a:off x="4726772" y="3402379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24E3E132-038E-4E4B-8873-2940E75EEA7B}"/>
              </a:ext>
            </a:extLst>
          </p:cNvPr>
          <p:cNvSpPr/>
          <p:nvPr/>
        </p:nvSpPr>
        <p:spPr>
          <a:xfrm>
            <a:off x="9271951" y="3219685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AAE09A32-6E58-4883-9930-8334050FF91C}"/>
              </a:ext>
            </a:extLst>
          </p:cNvPr>
          <p:cNvSpPr/>
          <p:nvPr/>
        </p:nvSpPr>
        <p:spPr>
          <a:xfrm>
            <a:off x="55851" y="6273088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25D4942F-3EFB-4207-9614-BE8268936217}"/>
              </a:ext>
            </a:extLst>
          </p:cNvPr>
          <p:cNvSpPr/>
          <p:nvPr/>
        </p:nvSpPr>
        <p:spPr>
          <a:xfrm>
            <a:off x="4644288" y="6395304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A198CA20-AD75-40FC-943D-1922C3ECE066}"/>
              </a:ext>
            </a:extLst>
          </p:cNvPr>
          <p:cNvSpPr/>
          <p:nvPr/>
        </p:nvSpPr>
        <p:spPr>
          <a:xfrm>
            <a:off x="9184257" y="6270249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0C6BE434-4D88-44FB-B08F-EBB1CAFE597D}"/>
              </a:ext>
            </a:extLst>
          </p:cNvPr>
          <p:cNvSpPr/>
          <p:nvPr/>
        </p:nvSpPr>
        <p:spPr>
          <a:xfrm>
            <a:off x="1692170" y="123290"/>
            <a:ext cx="6804558" cy="473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6149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6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8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A139F202-A912-4BE2-BB9A-252A4CE6A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00" y="609860"/>
            <a:ext cx="8378024" cy="557106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75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2CCCF977-0F60-45C4-AD98-ACC377946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93" y="589466"/>
            <a:ext cx="8795535" cy="626853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708B940A-9AC5-46DA-AADF-E29E6A4B094D}"/>
              </a:ext>
            </a:extLst>
          </p:cNvPr>
          <p:cNvSpPr/>
          <p:nvPr/>
        </p:nvSpPr>
        <p:spPr>
          <a:xfrm>
            <a:off x="776125" y="174661"/>
            <a:ext cx="8599470" cy="51370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96661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C12AA7E-ED7B-4498-8F8F-B10711475472}"/>
              </a:ext>
            </a:extLst>
          </p:cNvPr>
          <p:cNvSpPr/>
          <p:nvPr/>
        </p:nvSpPr>
        <p:spPr>
          <a:xfrm>
            <a:off x="0" y="0"/>
            <a:ext cx="9906000" cy="678608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creenshot of a video game&#10;&#10;Description automatically generated with medium confidence">
            <a:extLst>
              <a:ext uri="{FF2B5EF4-FFF2-40B4-BE49-F238E27FC236}">
                <a16:creationId xmlns="" xmlns:a16="http://schemas.microsoft.com/office/drawing/2014/main" id="{960859E1-FD4D-4033-B069-6258549C6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9" y="1974169"/>
            <a:ext cx="5423722" cy="3880869"/>
          </a:xfrm>
          <a:prstGeom prst="rect">
            <a:avLst/>
          </a:prstGeom>
        </p:spPr>
      </p:pic>
      <p:pic>
        <p:nvPicPr>
          <p:cNvPr id="8" name="Picture 7" descr="A picture containing text, fabric&#10;&#10;Description automatically generated">
            <a:extLst>
              <a:ext uri="{FF2B5EF4-FFF2-40B4-BE49-F238E27FC236}">
                <a16:creationId xmlns="" xmlns:a16="http://schemas.microsoft.com/office/drawing/2014/main" id="{850ED740-C166-40C1-909D-550168838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20" y="688369"/>
            <a:ext cx="4161847" cy="581945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16528CB1-5CB7-4A66-8608-2D7F67C435A2}"/>
              </a:ext>
            </a:extLst>
          </p:cNvPr>
          <p:cNvSpPr/>
          <p:nvPr/>
        </p:nvSpPr>
        <p:spPr>
          <a:xfrm>
            <a:off x="180247" y="390717"/>
            <a:ext cx="5262725" cy="130481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607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="" xmlns:a16="http://schemas.microsoft.com/office/drawing/2014/main" id="{5205053C-F20E-4783-9ACA-92022DEAE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84" y="438842"/>
            <a:ext cx="4480389" cy="5980315"/>
          </a:xfrm>
          <a:prstGeom prst="rect">
            <a:avLst/>
          </a:prstGeom>
        </p:spPr>
      </p:pic>
      <p:pic>
        <p:nvPicPr>
          <p:cNvPr id="6" name="Picture 5" descr="Background pattern&#10;&#10;Description automatically generated">
            <a:extLst>
              <a:ext uri="{FF2B5EF4-FFF2-40B4-BE49-F238E27FC236}">
                <a16:creationId xmlns="" xmlns:a16="http://schemas.microsoft.com/office/drawing/2014/main" id="{58046E5D-42EC-4CD2-BB6A-219ACA0AD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25" y="438842"/>
            <a:ext cx="4376791" cy="608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8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erson&#10;&#10;Description automatically generated">
            <a:extLst>
              <a:ext uri="{FF2B5EF4-FFF2-40B4-BE49-F238E27FC236}">
                <a16:creationId xmlns="" xmlns:a16="http://schemas.microsoft.com/office/drawing/2014/main" id="{2B48BF2B-F473-49B3-97D0-EA8579BBC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23" y="3428999"/>
            <a:ext cx="4725760" cy="307711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Picture 14" descr="A picture containing text, fabric&#10;&#10;Description automatically generated">
            <a:extLst>
              <a:ext uri="{FF2B5EF4-FFF2-40B4-BE49-F238E27FC236}">
                <a16:creationId xmlns="" xmlns:a16="http://schemas.microsoft.com/office/drawing/2014/main" id="{BD493879-817D-4D0D-8A4C-9B1658516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063" y="450329"/>
            <a:ext cx="3936723" cy="268155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Picture 15" descr="tranh vẽ đàn chim">
            <a:extLst>
              <a:ext uri="{FF2B5EF4-FFF2-40B4-BE49-F238E27FC236}">
                <a16:creationId xmlns="" xmlns:a16="http://schemas.microsoft.com/office/drawing/2014/main" id="{C9EAAA65-1DDA-4521-8DD1-5D59E959697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17" y="450329"/>
            <a:ext cx="4324210" cy="5957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659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olorful&#10;&#10;Description automatically generated">
            <a:extLst>
              <a:ext uri="{FF2B5EF4-FFF2-40B4-BE49-F238E27FC236}">
                <a16:creationId xmlns="" xmlns:a16="http://schemas.microsoft.com/office/drawing/2014/main" id="{F74944FC-22FB-42F8-B889-01148B043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6" y="1696041"/>
            <a:ext cx="5172640" cy="361875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="" xmlns:a16="http://schemas.microsoft.com/office/drawing/2014/main" id="{CAA82397-E8BF-4069-A285-D55FA433B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447" y="1619623"/>
            <a:ext cx="3792877" cy="361875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910013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3022</TotalTime>
  <Words>367</Words>
  <Application>Microsoft Office PowerPoint</Application>
  <PresentationFormat>A4 Paper (210x297 mm)</PresentationFormat>
  <Paragraphs>38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宋体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Admin</cp:lastModifiedBy>
  <cp:revision>193</cp:revision>
  <dcterms:created xsi:type="dcterms:W3CDTF">2019-09-27T16:13:17Z</dcterms:created>
  <dcterms:modified xsi:type="dcterms:W3CDTF">2023-12-15T09:48:52Z</dcterms:modified>
</cp:coreProperties>
</file>