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90" r:id="rId2"/>
    <p:sldId id="276" r:id="rId3"/>
    <p:sldId id="293" r:id="rId4"/>
    <p:sldId id="292" r:id="rId5"/>
    <p:sldId id="295" r:id="rId6"/>
    <p:sldId id="296" r:id="rId7"/>
    <p:sldId id="297" r:id="rId8"/>
    <p:sldId id="308" r:id="rId9"/>
    <p:sldId id="304" r:id="rId10"/>
    <p:sldId id="299" r:id="rId11"/>
    <p:sldId id="284" r:id="rId12"/>
    <p:sldId id="272" r:id="rId13"/>
    <p:sldId id="301" r:id="rId14"/>
    <p:sldId id="309" r:id="rId15"/>
    <p:sldId id="302" r:id="rId16"/>
    <p:sldId id="307" r:id="rId17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661" autoAdjust="0"/>
  </p:normalViewPr>
  <p:slideViewPr>
    <p:cSldViewPr>
      <p:cViewPr varScale="1">
        <p:scale>
          <a:sx n="83" d="100"/>
          <a:sy n="83" d="100"/>
        </p:scale>
        <p:origin x="828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D53D6-F9AE-4A7A-8B4A-399D226E2AEB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B254D0-D385-4390-9C21-B76E3A32A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563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04/01/2023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04/01/2023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04/01/2023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04/01/2023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04/01/2023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04/01/2023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04/01/2023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04/01/2023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04/01/2023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04/01/2023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04/01/2023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26D32-79A9-4E6E-9133-69F462CF5197}" type="datetimeFigureOut">
              <a:rPr lang="vi-VN" smtClean="0"/>
              <a:pPr/>
              <a:t>04/01/2023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g"/><Relationship Id="rId5" Type="http://schemas.openxmlformats.org/officeDocument/2006/relationships/image" Target="../media/image38.jpg"/><Relationship Id="rId4" Type="http://schemas.openxmlformats.org/officeDocument/2006/relationships/image" Target="../media/image30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g"/><Relationship Id="rId5" Type="http://schemas.openxmlformats.org/officeDocument/2006/relationships/image" Target="../media/image39.jpg"/><Relationship Id="rId4" Type="http://schemas.openxmlformats.org/officeDocument/2006/relationships/image" Target="../media/image3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11" Type="http://schemas.openxmlformats.org/officeDocument/2006/relationships/image" Target="../media/image12.png"/><Relationship Id="rId5" Type="http://schemas.openxmlformats.org/officeDocument/2006/relationships/image" Target="../media/image6.jp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341ACBB-0BED-4E7D-ADFD-F3CD60353F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337" y="-34247"/>
            <a:ext cx="8625326" cy="6531627"/>
          </a:xfrm>
          <a:prstGeom prst="rect">
            <a:avLst/>
          </a:prstGeom>
        </p:spPr>
      </p:pic>
      <p:pic>
        <p:nvPicPr>
          <p:cNvPr id="6" name="Picture 5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xmlns="" id="{5A29241A-2F2A-4178-8D7C-C4D570DD39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"/>
            <a:ext cx="8382000" cy="2911913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2C2C0A65-6A2B-4344-AE3B-5460FDCB711D}"/>
              </a:ext>
            </a:extLst>
          </p:cNvPr>
          <p:cNvSpPr/>
          <p:nvPr/>
        </p:nvSpPr>
        <p:spPr>
          <a:xfrm>
            <a:off x="5638800" y="2825114"/>
            <a:ext cx="1871004" cy="57021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1719852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11FD9F9-858F-4928-9677-EDAAA756EB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337" y="-34247"/>
            <a:ext cx="8625326" cy="6531627"/>
          </a:xfrm>
          <a:prstGeom prst="rect">
            <a:avLst/>
          </a:prstGeom>
        </p:spPr>
      </p:pic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xmlns="" id="{1AD7D560-7515-4696-8F1B-9E5C7FEEEA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-21265"/>
            <a:ext cx="8382000" cy="2911913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0344A253-EA02-496C-B4DF-ACF24FF242E9}"/>
              </a:ext>
            </a:extLst>
          </p:cNvPr>
          <p:cNvSpPr/>
          <p:nvPr/>
        </p:nvSpPr>
        <p:spPr>
          <a:xfrm>
            <a:off x="5638800" y="2825114"/>
            <a:ext cx="1871004" cy="57021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395743376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9EF90E08-7036-4312-9DD0-763B36EEC2C5}"/>
              </a:ext>
            </a:extLst>
          </p:cNvPr>
          <p:cNvSpPr/>
          <p:nvPr/>
        </p:nvSpPr>
        <p:spPr>
          <a:xfrm>
            <a:off x="3733801" y="173220"/>
            <a:ext cx="4521979" cy="476313"/>
          </a:xfrm>
          <a:prstGeom prst="roundRect">
            <a:avLst/>
          </a:prstGeom>
          <a:solidFill>
            <a:srgbClr val="FFFF99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400"/>
              </a:lnSpc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SÁT, NHẬN BIẾT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AE94AE3D-C37F-41A8-AF82-544E4C83407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9102" y="1418189"/>
            <a:ext cx="2013299" cy="27127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D3D382E3-BE02-46AF-9AF9-062342B7950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00200"/>
            <a:ext cx="2795005" cy="2514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7422EE5C-4C0A-4430-804D-AC78B5410DA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603" y="1600200"/>
            <a:ext cx="2397100" cy="2618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 descr="A picture containing fabric&#10;&#10;Description automatically generated">
            <a:extLst>
              <a:ext uri="{FF2B5EF4-FFF2-40B4-BE49-F238E27FC236}">
                <a16:creationId xmlns:a16="http://schemas.microsoft.com/office/drawing/2014/main" xmlns="" id="{CBA84F41-85BF-4725-BA5D-B625348B7A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499" y="4322394"/>
            <a:ext cx="3581400" cy="2355335"/>
          </a:xfrm>
          <a:prstGeom prst="rect">
            <a:avLst/>
          </a:prstGeom>
        </p:spPr>
      </p:pic>
      <p:pic>
        <p:nvPicPr>
          <p:cNvPr id="24" name="Picture 23" descr="A hand holding a flag&#10;&#10;Description automatically generated with low confidence">
            <a:extLst>
              <a:ext uri="{FF2B5EF4-FFF2-40B4-BE49-F238E27FC236}">
                <a16:creationId xmlns:a16="http://schemas.microsoft.com/office/drawing/2014/main" xmlns="" id="{AB88F190-B598-470A-8636-7381FB2111E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9101" y="4336536"/>
            <a:ext cx="4038600" cy="232705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0F963857-7FB8-47C6-8EF2-89424A4A3FC7}"/>
              </a:ext>
            </a:extLst>
          </p:cNvPr>
          <p:cNvSpPr/>
          <p:nvPr/>
        </p:nvSpPr>
        <p:spPr>
          <a:xfrm>
            <a:off x="2318099" y="753228"/>
            <a:ext cx="7924800" cy="54712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5437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building, window&#10;&#10;Description automatically generated">
            <a:extLst>
              <a:ext uri="{FF2B5EF4-FFF2-40B4-BE49-F238E27FC236}">
                <a16:creationId xmlns:a16="http://schemas.microsoft.com/office/drawing/2014/main" xmlns="" id="{B20FD8A3-9966-4344-9A6A-6804CA5F30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67619"/>
            <a:ext cx="3982118" cy="2743199"/>
          </a:xfrm>
          <a:prstGeom prst="rect">
            <a:avLst/>
          </a:prstGeom>
        </p:spPr>
      </p:pic>
      <p:pic>
        <p:nvPicPr>
          <p:cNvPr id="5" name="Picture 4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xmlns="" id="{71C97E2D-16BD-46BC-A7EE-F91364AF14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733800"/>
            <a:ext cx="4065583" cy="2690748"/>
          </a:xfrm>
          <a:prstGeom prst="rect">
            <a:avLst/>
          </a:prstGeom>
        </p:spPr>
      </p:pic>
      <p:pic>
        <p:nvPicPr>
          <p:cNvPr id="7" name="Picture 6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xmlns="" id="{A8A8B71D-143E-47EF-9C5B-75ABAF53B6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04800"/>
            <a:ext cx="3982118" cy="2868838"/>
          </a:xfrm>
          <a:prstGeom prst="rect">
            <a:avLst/>
          </a:prstGeom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35C3302-C59D-4119-B81A-43581AADBD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733800"/>
            <a:ext cx="3982118" cy="2590800"/>
          </a:xfrm>
          <a:prstGeom prst="rect">
            <a:avLst/>
          </a:prstGeom>
        </p:spPr>
      </p:pic>
      <p:pic>
        <p:nvPicPr>
          <p:cNvPr id="8" name="Picture 7" descr="A bunny in a cup&#10;&#10;Description automatically generated with low confidence">
            <a:extLst>
              <a:ext uri="{FF2B5EF4-FFF2-40B4-BE49-F238E27FC236}">
                <a16:creationId xmlns:a16="http://schemas.microsoft.com/office/drawing/2014/main" xmlns="" id="{D99FBE8F-6440-453A-9168-4A7811E9A0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800" y="1739218"/>
            <a:ext cx="2878306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5699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56AB3FD7-B51F-4D38-B1E7-E72BD3734D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143000"/>
            <a:ext cx="838835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35BCECD4-B76C-41F8-A225-E9C2C2746FB2}"/>
              </a:ext>
            </a:extLst>
          </p:cNvPr>
          <p:cNvSpPr/>
          <p:nvPr/>
        </p:nvSpPr>
        <p:spPr>
          <a:xfrm>
            <a:off x="3835011" y="228517"/>
            <a:ext cx="4521979" cy="739739"/>
          </a:xfrm>
          <a:prstGeom prst="roundRect">
            <a:avLst/>
          </a:prstGeom>
          <a:solidFill>
            <a:srgbClr val="FFFF99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400"/>
              </a:lnSpc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THỰC HÀNH, SÁNG TẠO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18149A42-41D0-4125-B467-4E636CC46B0A}"/>
              </a:ext>
            </a:extLst>
          </p:cNvPr>
          <p:cNvSpPr/>
          <p:nvPr/>
        </p:nvSpPr>
        <p:spPr>
          <a:xfrm>
            <a:off x="4419601" y="3048000"/>
            <a:ext cx="3809999" cy="1981200"/>
          </a:xfrm>
          <a:prstGeom prst="roundRect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ts val="2900"/>
              </a:lnSpc>
            </a:pP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vẽ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nặn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9454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building, window&#10;&#10;Description automatically generated">
            <a:extLst>
              <a:ext uri="{FF2B5EF4-FFF2-40B4-BE49-F238E27FC236}">
                <a16:creationId xmlns:a16="http://schemas.microsoft.com/office/drawing/2014/main" xmlns="" id="{B20FD8A3-9966-4344-9A6A-6804CA5F30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12613"/>
            <a:ext cx="3982118" cy="2859192"/>
          </a:xfrm>
          <a:prstGeom prst="rect">
            <a:avLst/>
          </a:prstGeom>
        </p:spPr>
      </p:pic>
      <p:pic>
        <p:nvPicPr>
          <p:cNvPr id="5" name="Picture 4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xmlns="" id="{71C97E2D-16BD-46BC-A7EE-F91364AF14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95" y="3733800"/>
            <a:ext cx="4065583" cy="2690748"/>
          </a:xfrm>
          <a:prstGeom prst="rect">
            <a:avLst/>
          </a:prstGeom>
        </p:spPr>
      </p:pic>
      <p:pic>
        <p:nvPicPr>
          <p:cNvPr id="7" name="Picture 6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xmlns="" id="{A8A8B71D-143E-47EF-9C5B-75ABAF53B6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95" y="402967"/>
            <a:ext cx="3982118" cy="2868838"/>
          </a:xfrm>
          <a:prstGeom prst="rect">
            <a:avLst/>
          </a:prstGeom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" name="Picture 5" descr="A bunny in a cup&#10;&#10;Description automatically generated with low confidence">
            <a:extLst>
              <a:ext uri="{FF2B5EF4-FFF2-40B4-BE49-F238E27FC236}">
                <a16:creationId xmlns:a16="http://schemas.microsoft.com/office/drawing/2014/main" xmlns="" id="{D99FBE8F-6440-453A-9168-4A7811E9A0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7736" y="1873853"/>
            <a:ext cx="2802106" cy="37198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35C3302-C59D-4119-B81A-43581AADBD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733800"/>
            <a:ext cx="3902114" cy="2693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424105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ED11DC2-AEBA-420E-AE05-5F96C1A16235}"/>
              </a:ext>
            </a:extLst>
          </p:cNvPr>
          <p:cNvGrpSpPr/>
          <p:nvPr/>
        </p:nvGrpSpPr>
        <p:grpSpPr>
          <a:xfrm>
            <a:off x="1500963" y="4480263"/>
            <a:ext cx="9144000" cy="2467246"/>
            <a:chOff x="0" y="5410200"/>
            <a:chExt cx="9144000" cy="1447800"/>
          </a:xfrm>
        </p:grpSpPr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xmlns="" id="{E9F0F70B-77CA-4F5D-B2A1-E863D0B240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440363"/>
              <a:ext cx="3962400" cy="1417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xmlns="" id="{23AE60B9-9D76-4C79-AC74-84763352B6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9000" y="5410200"/>
              <a:ext cx="3962400" cy="1417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xmlns="" id="{69C03197-D27A-4844-86D6-629F87952A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42150" y="5751512"/>
              <a:ext cx="2101850" cy="11064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640DD0A9-BD7D-4960-BA27-A0A4C4764730}"/>
              </a:ext>
            </a:extLst>
          </p:cNvPr>
          <p:cNvSpPr/>
          <p:nvPr/>
        </p:nvSpPr>
        <p:spPr>
          <a:xfrm>
            <a:off x="4001386" y="597355"/>
            <a:ext cx="4876800" cy="8467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CẢM NHẬN, CHIA SẺ</a:t>
            </a:r>
          </a:p>
        </p:txBody>
      </p:sp>
      <p:pic>
        <p:nvPicPr>
          <p:cNvPr id="9" name="Picture 13">
            <a:extLst>
              <a:ext uri="{FF2B5EF4-FFF2-40B4-BE49-F238E27FC236}">
                <a16:creationId xmlns:a16="http://schemas.microsoft.com/office/drawing/2014/main" xmlns="" id="{2BC16816-D57E-477F-AE8B-D130BFEB6FA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38417">
            <a:off x="2644609" y="362127"/>
            <a:ext cx="1066800" cy="1456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C29FE430-149C-4087-8D1B-700EA8271718}"/>
              </a:ext>
            </a:extLst>
          </p:cNvPr>
          <p:cNvSpPr/>
          <p:nvPr/>
        </p:nvSpPr>
        <p:spPr>
          <a:xfrm>
            <a:off x="2286001" y="1718790"/>
            <a:ext cx="8153401" cy="2796927"/>
          </a:xfrm>
          <a:prstGeom prst="round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defRPr/>
            </a:pP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just">
              <a:defRPr/>
            </a:pP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15487448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haiphu - ỦngHộ.me">
            <a:extLst>
              <a:ext uri="{FF2B5EF4-FFF2-40B4-BE49-F238E27FC236}">
                <a16:creationId xmlns:a16="http://schemas.microsoft.com/office/drawing/2014/main" xmlns="" id="{0C7808CB-90AA-4FDA-99D2-48B9EB90AC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355" y="-56088"/>
            <a:ext cx="8880245" cy="6751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, letter&#10;&#10;Description automatically generated">
            <a:extLst>
              <a:ext uri="{FF2B5EF4-FFF2-40B4-BE49-F238E27FC236}">
                <a16:creationId xmlns:a16="http://schemas.microsoft.com/office/drawing/2014/main" xmlns="" id="{EA9E497B-8B8D-4CC4-9B33-1D4AE108D6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876" y="4876800"/>
            <a:ext cx="5791200" cy="167108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1369609766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C:\Users\Admin\Pictures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532" y="2047736"/>
            <a:ext cx="2472087" cy="2052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dmin\Pictures\tải xuống (14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7618" y="1815089"/>
            <a:ext cx="2266950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Users\Admin\Pictures\images (13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568" y="1823949"/>
            <a:ext cx="1600201" cy="2301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1D391112-9316-42C8-A472-292E7BD370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6858" y="4788972"/>
            <a:ext cx="1394850" cy="18654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E462E7A-C30A-4FD1-A3B6-34FF7CE962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467" y="1584281"/>
            <a:ext cx="2584713" cy="263234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822FF1D4-BEBA-4A05-B0CB-50FDDA055B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5072">
            <a:off x="6882588" y="4937785"/>
            <a:ext cx="2277257" cy="1710616"/>
          </a:xfrm>
          <a:prstGeom prst="rect">
            <a:avLst/>
          </a:prstGeom>
        </p:spPr>
      </p:pic>
      <p:pic>
        <p:nvPicPr>
          <p:cNvPr id="20" name="Picture 4" descr="C:\Users\Admin\Pictures\images (4).jpg">
            <a:extLst>
              <a:ext uri="{FF2B5EF4-FFF2-40B4-BE49-F238E27FC236}">
                <a16:creationId xmlns:a16="http://schemas.microsoft.com/office/drawing/2014/main" xmlns="" id="{32BD3AB6-9F3C-4205-8265-679E8863A3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792" y="4590879"/>
            <a:ext cx="3038786" cy="230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C:\Users\Admin\Pictures\608aa167b80d477c98deb869683623fa_tn.jpg">
            <a:extLst>
              <a:ext uri="{FF2B5EF4-FFF2-40B4-BE49-F238E27FC236}">
                <a16:creationId xmlns:a16="http://schemas.microsoft.com/office/drawing/2014/main" xmlns="" id="{54303F24-0AF3-4B67-9187-224F4D8D91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300" y="4817678"/>
            <a:ext cx="1496608" cy="2052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5" descr="C:\Users\Admin\Pictures\images (11).jpg">
            <a:extLst>
              <a:ext uri="{FF2B5EF4-FFF2-40B4-BE49-F238E27FC236}">
                <a16:creationId xmlns:a16="http://schemas.microsoft.com/office/drawing/2014/main" xmlns="" id="{E0247DC9-5EA0-4585-BFDF-3928E2175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424" y="4777068"/>
            <a:ext cx="1200150" cy="19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493C5F62-68BA-4EA6-8FC9-53378CFF83ED}"/>
              </a:ext>
            </a:extLst>
          </p:cNvPr>
          <p:cNvSpPr/>
          <p:nvPr/>
        </p:nvSpPr>
        <p:spPr>
          <a:xfrm>
            <a:off x="1815760" y="4290307"/>
            <a:ext cx="8774779" cy="45140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</a:pP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mĩ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thuật</a:t>
            </a:r>
            <a:endParaRPr lang="vi-VN" sz="2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Picture 13">
            <a:extLst>
              <a:ext uri="{FF2B5EF4-FFF2-40B4-BE49-F238E27FC236}">
                <a16:creationId xmlns:a16="http://schemas.microsoft.com/office/drawing/2014/main" xmlns="" id="{1177CBCD-0AA6-44E6-8EC0-BFFED25F2E5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4896" y="543421"/>
            <a:ext cx="1082375" cy="994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3C00EA0C-0BCD-423C-85E9-5BA9743A77B6}"/>
              </a:ext>
            </a:extLst>
          </p:cNvPr>
          <p:cNvSpPr/>
          <p:nvPr/>
        </p:nvSpPr>
        <p:spPr>
          <a:xfrm>
            <a:off x="3781274" y="1126848"/>
            <a:ext cx="5057927" cy="4578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vi-VN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E649D033-8A3A-4C58-BA0C-73BDBCA50BA3}"/>
              </a:ext>
            </a:extLst>
          </p:cNvPr>
          <p:cNvSpPr/>
          <p:nvPr/>
        </p:nvSpPr>
        <p:spPr>
          <a:xfrm>
            <a:off x="4114800" y="248024"/>
            <a:ext cx="4800600" cy="590795"/>
          </a:xfrm>
          <a:prstGeom prst="roundRect">
            <a:avLst/>
          </a:prstGeom>
          <a:solidFill>
            <a:srgbClr val="FFFF99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46565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C:\Users\Admin\Pictures\images (12).jpg">
            <a:extLst>
              <a:ext uri="{FF2B5EF4-FFF2-40B4-BE49-F238E27FC236}">
                <a16:creationId xmlns:a16="http://schemas.microsoft.com/office/drawing/2014/main" xmlns="" id="{84151982-668F-4F02-B070-6AEA6B380F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438" y="4269126"/>
            <a:ext cx="2565524" cy="220980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522F8D5-9EE6-4912-9A00-7CD6DCBED338}"/>
              </a:ext>
            </a:extLst>
          </p:cNvPr>
          <p:cNvSpPr/>
          <p:nvPr/>
        </p:nvSpPr>
        <p:spPr>
          <a:xfrm>
            <a:off x="2362200" y="261800"/>
            <a:ext cx="7796213" cy="101566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sẵn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mĩ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vi-VN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A picture containing cup, tableware, Dixie cup, coffee cup&#10;&#10;Description automatically generated">
            <a:extLst>
              <a:ext uri="{FF2B5EF4-FFF2-40B4-BE49-F238E27FC236}">
                <a16:creationId xmlns:a16="http://schemas.microsoft.com/office/drawing/2014/main" xmlns="" id="{07E04A7A-ED92-462C-9EE9-394834373D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119" y="1788838"/>
            <a:ext cx="1925294" cy="2396178"/>
          </a:xfrm>
          <a:prstGeom prst="rect">
            <a:avLst/>
          </a:prstGeom>
        </p:spPr>
      </p:pic>
      <p:pic>
        <p:nvPicPr>
          <p:cNvPr id="7" name="Picture 6" descr="A picture containing tableware, dishware, plate, porcelain&#10;&#10;Description automatically generated">
            <a:extLst>
              <a:ext uri="{FF2B5EF4-FFF2-40B4-BE49-F238E27FC236}">
                <a16:creationId xmlns:a16="http://schemas.microsoft.com/office/drawing/2014/main" xmlns="" id="{35A96FF0-5E6B-4EB5-98AF-B86101B392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308" y="1690932"/>
            <a:ext cx="2401742" cy="2389969"/>
          </a:xfrm>
          <a:prstGeom prst="rect">
            <a:avLst/>
          </a:prstGeom>
        </p:spPr>
      </p:pic>
      <p:pic>
        <p:nvPicPr>
          <p:cNvPr id="9" name="Picture 8" descr="A brown box with a white background&#10;&#10;Description automatically generated with low confidence">
            <a:extLst>
              <a:ext uri="{FF2B5EF4-FFF2-40B4-BE49-F238E27FC236}">
                <a16:creationId xmlns:a16="http://schemas.microsoft.com/office/drawing/2014/main" xmlns="" id="{D2AE1008-B641-4063-89D0-16433E9423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438" y="1659033"/>
            <a:ext cx="3202562" cy="2603004"/>
          </a:xfrm>
          <a:prstGeom prst="rect">
            <a:avLst/>
          </a:prstGeom>
        </p:spPr>
      </p:pic>
      <p:pic>
        <p:nvPicPr>
          <p:cNvPr id="11" name="Picture 10" descr="A picture containing indoor, plant, thread, vegetable&#10;&#10;Description automatically generated">
            <a:extLst>
              <a:ext uri="{FF2B5EF4-FFF2-40B4-BE49-F238E27FC236}">
                <a16:creationId xmlns:a16="http://schemas.microsoft.com/office/drawing/2014/main" xmlns="" id="{BA280FBF-6613-4250-B120-D76C3F6AEA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176" y="4328011"/>
            <a:ext cx="2998255" cy="2328432"/>
          </a:xfrm>
          <a:prstGeom prst="rect">
            <a:avLst/>
          </a:prstGeom>
        </p:spPr>
      </p:pic>
      <p:pic>
        <p:nvPicPr>
          <p:cNvPr id="13" name="Picture 12" descr="A close-up of a leaf&#10;&#10;Description automatically generated with medium confidence">
            <a:extLst>
              <a:ext uri="{FF2B5EF4-FFF2-40B4-BE49-F238E27FC236}">
                <a16:creationId xmlns:a16="http://schemas.microsoft.com/office/drawing/2014/main" xmlns="" id="{600CC986-CBA4-4F24-A74E-8B69127AAD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674" y="4269127"/>
            <a:ext cx="3170327" cy="2396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471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86AE8B3-B388-4B1F-A1BA-7B1FAAD0B2AC}"/>
              </a:ext>
            </a:extLst>
          </p:cNvPr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D9E19167-8DE5-4F14-9408-F91ED8AEF2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819817"/>
            <a:ext cx="7848600" cy="4930849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AAEB274D-0A36-4299-9E84-65A44452FF48}"/>
              </a:ext>
            </a:extLst>
          </p:cNvPr>
          <p:cNvSpPr/>
          <p:nvPr/>
        </p:nvSpPr>
        <p:spPr>
          <a:xfrm>
            <a:off x="3048000" y="152400"/>
            <a:ext cx="5943600" cy="7620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98F61C84-381C-4CB1-AFB7-887A6898308B}"/>
              </a:ext>
            </a:extLst>
          </p:cNvPr>
          <p:cNvSpPr/>
          <p:nvPr/>
        </p:nvSpPr>
        <p:spPr>
          <a:xfrm>
            <a:off x="1548809" y="5841705"/>
            <a:ext cx="9144000" cy="925254"/>
          </a:xfrm>
          <a:prstGeom prst="roundRect">
            <a:avLst/>
          </a:prstGeom>
          <a:solidFill>
            <a:srgbClr val="FFFF9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0305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4F0DD82-FF73-4660-9F5D-D629B518C167}"/>
              </a:ext>
            </a:extLst>
          </p:cNvPr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94421AEA-219E-4942-9C6A-EAECB2B0BBF1}"/>
              </a:ext>
            </a:extLst>
          </p:cNvPr>
          <p:cNvSpPr/>
          <p:nvPr/>
        </p:nvSpPr>
        <p:spPr>
          <a:xfrm>
            <a:off x="3646646" y="200749"/>
            <a:ext cx="4800600" cy="762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6" name="Picture 5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xmlns="" id="{45A52E6F-D08C-4ACF-B8ED-4765D624F5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896" y="1126984"/>
            <a:ext cx="4526280" cy="4593400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51AEED53-98BC-4E87-A885-08E03BFA9D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973" y="1116200"/>
            <a:ext cx="4210316" cy="4593400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61D56565-D9C9-4833-AED9-611548C87387}"/>
              </a:ext>
            </a:extLst>
          </p:cNvPr>
          <p:cNvSpPr/>
          <p:nvPr/>
        </p:nvSpPr>
        <p:spPr>
          <a:xfrm>
            <a:off x="1603744" y="5783982"/>
            <a:ext cx="8984512" cy="925254"/>
          </a:xfrm>
          <a:prstGeom prst="roundRect">
            <a:avLst/>
          </a:prstGeom>
          <a:solidFill>
            <a:srgbClr val="FFFF9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EC5A1A93-9831-4D84-8529-B6462962A8DA}"/>
              </a:ext>
            </a:extLst>
          </p:cNvPr>
          <p:cNvSpPr/>
          <p:nvPr/>
        </p:nvSpPr>
        <p:spPr>
          <a:xfrm>
            <a:off x="2636996" y="1381849"/>
            <a:ext cx="2019300" cy="12192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300"/>
              </a:lnSpc>
            </a:pP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2300"/>
              </a:lnSpc>
            </a:pP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 </a:t>
            </a:r>
            <a:r>
              <a:rPr lang="en-US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endParaRPr lang="en-US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xmlns="" id="{0D7B53A4-4808-42D3-BF37-910538CCEE32}"/>
              </a:ext>
            </a:extLst>
          </p:cNvPr>
          <p:cNvCxnSpPr>
            <a:cxnSpLocks/>
          </p:cNvCxnSpPr>
          <p:nvPr/>
        </p:nvCxnSpPr>
        <p:spPr>
          <a:xfrm>
            <a:off x="4495801" y="1905000"/>
            <a:ext cx="26581" cy="301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xmlns="" id="{23094EC1-8CC6-4E3E-AA04-6E56E7622E2E}"/>
              </a:ext>
            </a:extLst>
          </p:cNvPr>
          <p:cNvCxnSpPr>
            <a:cxnSpLocks/>
          </p:cNvCxnSpPr>
          <p:nvPr/>
        </p:nvCxnSpPr>
        <p:spPr>
          <a:xfrm>
            <a:off x="4180694" y="1444906"/>
            <a:ext cx="1077106" cy="38389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xmlns="" id="{C9988070-8440-42DC-9B2B-01BD290463BB}"/>
              </a:ext>
            </a:extLst>
          </p:cNvPr>
          <p:cNvCxnSpPr>
            <a:cxnSpLocks/>
          </p:cNvCxnSpPr>
          <p:nvPr/>
        </p:nvCxnSpPr>
        <p:spPr>
          <a:xfrm>
            <a:off x="4432850" y="2438400"/>
            <a:ext cx="223447" cy="15240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xmlns="" id="{6062C8EC-6950-4AF4-8568-C983C9825C0A}"/>
              </a:ext>
            </a:extLst>
          </p:cNvPr>
          <p:cNvCxnSpPr>
            <a:cxnSpLocks/>
          </p:cNvCxnSpPr>
          <p:nvPr/>
        </p:nvCxnSpPr>
        <p:spPr>
          <a:xfrm flipH="1">
            <a:off x="4141503" y="2491781"/>
            <a:ext cx="78382" cy="40021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xmlns="" id="{75B4A913-A08D-4829-9131-BFA217239ECC}"/>
              </a:ext>
            </a:extLst>
          </p:cNvPr>
          <p:cNvCxnSpPr>
            <a:stCxn id="9" idx="2"/>
          </p:cNvCxnSpPr>
          <p:nvPr/>
        </p:nvCxnSpPr>
        <p:spPr>
          <a:xfrm flipH="1">
            <a:off x="2512358" y="1991450"/>
            <a:ext cx="124639" cy="64365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6" name="Picture 25" descr="A pair of pillows on a bed&#10;&#10;Description automatically generated with low confidence">
            <a:extLst>
              <a:ext uri="{FF2B5EF4-FFF2-40B4-BE49-F238E27FC236}">
                <a16:creationId xmlns:a16="http://schemas.microsoft.com/office/drawing/2014/main" xmlns="" id="{D756AD23-29CE-406A-BEED-8663720507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5892" y="4226374"/>
            <a:ext cx="1251212" cy="1408845"/>
          </a:xfrm>
          <a:prstGeom prst="rect">
            <a:avLst/>
          </a:prstGeom>
        </p:spPr>
      </p:pic>
      <p:pic>
        <p:nvPicPr>
          <p:cNvPr id="28" name="Picture 27" descr="A close-up of a snake&#10;&#10;Description automatically generated with medium confidence">
            <a:extLst>
              <a:ext uri="{FF2B5EF4-FFF2-40B4-BE49-F238E27FC236}">
                <a16:creationId xmlns:a16="http://schemas.microsoft.com/office/drawing/2014/main" xmlns="" id="{9E7D6C93-1CEE-456F-A62D-C2DC5E9623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4649">
            <a:off x="7101506" y="1170623"/>
            <a:ext cx="1185588" cy="1072184"/>
          </a:xfrm>
          <a:prstGeom prst="rect">
            <a:avLst/>
          </a:prstGeom>
        </p:spPr>
      </p:pic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xmlns="" id="{752CC1A5-CD8A-4D3B-A212-15D00D1234F3}"/>
              </a:ext>
            </a:extLst>
          </p:cNvPr>
          <p:cNvCxnSpPr/>
          <p:nvPr/>
        </p:nvCxnSpPr>
        <p:spPr>
          <a:xfrm flipH="1">
            <a:off x="8001001" y="2133600"/>
            <a:ext cx="348963" cy="17967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xmlns="" id="{9FA8F57A-0D80-432C-82BF-448851ACC6DE}"/>
              </a:ext>
            </a:extLst>
          </p:cNvPr>
          <p:cNvCxnSpPr/>
          <p:nvPr/>
        </p:nvCxnSpPr>
        <p:spPr>
          <a:xfrm flipH="1">
            <a:off x="8151634" y="1444906"/>
            <a:ext cx="535167" cy="7909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xmlns="" id="{D6FE5569-7D43-4031-B288-F8F971D4042C}"/>
              </a:ext>
            </a:extLst>
          </p:cNvPr>
          <p:cNvCxnSpPr>
            <a:cxnSpLocks/>
          </p:cNvCxnSpPr>
          <p:nvPr/>
        </p:nvCxnSpPr>
        <p:spPr>
          <a:xfrm>
            <a:off x="9187543" y="3048000"/>
            <a:ext cx="294727" cy="15240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04781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79302EB-D47F-42D1-8268-AF946F7FE072}"/>
              </a:ext>
            </a:extLst>
          </p:cNvPr>
          <p:cNvSpPr/>
          <p:nvPr/>
        </p:nvSpPr>
        <p:spPr>
          <a:xfrm>
            <a:off x="1524000" y="-15728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Diagram&#10;&#10;Description automatically generated with low confidence">
            <a:extLst>
              <a:ext uri="{FF2B5EF4-FFF2-40B4-BE49-F238E27FC236}">
                <a16:creationId xmlns:a16="http://schemas.microsoft.com/office/drawing/2014/main" xmlns="" id="{2D2A1316-803D-4279-98B7-19D395B791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838200"/>
            <a:ext cx="8610600" cy="4953000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E72F60C6-E1DC-44A2-B749-C9A4528D959A}"/>
              </a:ext>
            </a:extLst>
          </p:cNvPr>
          <p:cNvSpPr/>
          <p:nvPr/>
        </p:nvSpPr>
        <p:spPr>
          <a:xfrm>
            <a:off x="1603744" y="5844531"/>
            <a:ext cx="8984512" cy="925254"/>
          </a:xfrm>
          <a:prstGeom prst="roundRect">
            <a:avLst/>
          </a:prstGeom>
          <a:solidFill>
            <a:srgbClr val="FFFF9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9A550B0D-4EC5-4084-91DA-4F26AAF230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1584">
            <a:off x="7096085" y="932639"/>
            <a:ext cx="1399932" cy="1335120"/>
          </a:xfrm>
          <a:prstGeom prst="rect">
            <a:avLst/>
          </a:prstGeom>
        </p:spPr>
      </p:pic>
      <p:pic>
        <p:nvPicPr>
          <p:cNvPr id="14" name="Picture 13" descr="A picture containing building, bridge&#10;&#10;Description automatically generated">
            <a:extLst>
              <a:ext uri="{FF2B5EF4-FFF2-40B4-BE49-F238E27FC236}">
                <a16:creationId xmlns:a16="http://schemas.microsoft.com/office/drawing/2014/main" xmlns="" id="{D6342E43-7A95-4514-8C37-12B720589C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413" y="903599"/>
            <a:ext cx="2273417" cy="1091778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xmlns="" id="{D068DB50-6292-44C8-B2D1-964100546155}"/>
              </a:ext>
            </a:extLst>
          </p:cNvPr>
          <p:cNvSpPr/>
          <p:nvPr/>
        </p:nvSpPr>
        <p:spPr>
          <a:xfrm>
            <a:off x="3657600" y="41105"/>
            <a:ext cx="4800600" cy="7620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0687397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0DA03C5-3657-4303-9B74-1A61486076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157" y="533400"/>
            <a:ext cx="8929687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F90C14C-78A8-4546-A4BE-E34D6A3A5C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0292" y="2860787"/>
            <a:ext cx="3557108" cy="5540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vi-VN" sz="30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Nhiệm</a:t>
            </a:r>
            <a:r>
              <a:rPr lang="en-US" altLang="vi-VN" sz="3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vụ</a:t>
            </a:r>
            <a:r>
              <a:rPr lang="en-US" altLang="vi-VN" sz="3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vi-VN" sz="3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: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4C52BAFB-27AF-4877-90B1-6482D28DF9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6749" y="3414824"/>
            <a:ext cx="5980451" cy="2208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ts val="3300"/>
              </a:lnSpc>
              <a:spcBef>
                <a:spcPct val="0"/>
              </a:spcBef>
              <a:buNone/>
            </a:pP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sz="26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Chọn</a:t>
            </a:r>
            <a:r>
              <a:rPr lang="en-US" altLang="vi-VN" sz="26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sản</a:t>
            </a:r>
            <a:r>
              <a:rPr lang="en-US" altLang="vi-VN" sz="26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phẩm</a:t>
            </a:r>
            <a:r>
              <a:rPr lang="en-US" altLang="vi-VN" sz="26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thích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nhất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học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kì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1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trưng</a:t>
            </a:r>
            <a:r>
              <a:rPr lang="en-US" altLang="vi-VN" sz="26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bày</a:t>
            </a:r>
            <a:r>
              <a:rPr lang="en-US" altLang="vi-VN" sz="2600" dirty="0">
                <a:solidFill>
                  <a:srgbClr val="C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6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giới</a:t>
            </a:r>
            <a:r>
              <a:rPr lang="en-US" altLang="vi-VN" sz="26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thiệu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: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Tên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sản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phẩm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chấm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hoặc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nét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,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màu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sắc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trên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sản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phẩm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>
              <a:lnSpc>
                <a:spcPts val="3300"/>
              </a:lnSpc>
              <a:spcBef>
                <a:spcPct val="0"/>
              </a:spcBef>
              <a:buNone/>
            </a:pP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quan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sát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sản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phẩm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bạn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chia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sẻ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về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điều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thích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nhất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ở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sản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phẩm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19595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building, window&#10;&#10;Description automatically generated">
            <a:extLst>
              <a:ext uri="{FF2B5EF4-FFF2-40B4-BE49-F238E27FC236}">
                <a16:creationId xmlns:a16="http://schemas.microsoft.com/office/drawing/2014/main" xmlns="" id="{B20FD8A3-9966-4344-9A6A-6804CA5F30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685801"/>
            <a:ext cx="3982118" cy="5172009"/>
          </a:xfrm>
          <a:prstGeom prst="rect">
            <a:avLst/>
          </a:prstGeom>
        </p:spPr>
      </p:pic>
      <p:pic>
        <p:nvPicPr>
          <p:cNvPr id="5" name="Picture 4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xmlns="" id="{71C97E2D-16BD-46BC-A7EE-F91364AF14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760" y="3708110"/>
            <a:ext cx="4065583" cy="2690748"/>
          </a:xfrm>
          <a:prstGeom prst="rect">
            <a:avLst/>
          </a:prstGeom>
        </p:spPr>
      </p:pic>
      <p:pic>
        <p:nvPicPr>
          <p:cNvPr id="7" name="Picture 6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xmlns="" id="{A8A8B71D-143E-47EF-9C5B-75ABAF53B6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759" y="549529"/>
            <a:ext cx="3982118" cy="2868838"/>
          </a:xfrm>
          <a:prstGeom prst="rect">
            <a:avLst/>
          </a:prstGeom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779558276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PowerPoint Đẹp | Ảnh Nền PowerPoint Đẹp">
            <a:extLst>
              <a:ext uri="{FF2B5EF4-FFF2-40B4-BE49-F238E27FC236}">
                <a16:creationId xmlns:a16="http://schemas.microsoft.com/office/drawing/2014/main" xmlns="" id="{67FCABEF-88C0-4CEF-A895-06B5D32BAA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518107" y="-1"/>
            <a:ext cx="9149892" cy="6853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461C8F6-00D4-4548-9581-5B7C35C9CA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309" y="757862"/>
            <a:ext cx="4281487" cy="1137876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2200"/>
              </a:lnSpc>
              <a:defRPr/>
            </a:pPr>
            <a:endParaRPr lang="en-US" altLang="vi-VN" sz="30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3.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Cảm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nhận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, chia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sẻ</a:t>
            </a:r>
            <a:endParaRPr lang="en-US" altLang="vi-VN" sz="30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algn="ctr">
              <a:lnSpc>
                <a:spcPts val="2200"/>
              </a:lnSpc>
              <a:defRPr/>
            </a:pPr>
            <a:endParaRPr lang="en-US" altLang="vi-VN" sz="30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8E8EE4B5-C86B-46DE-B003-434065E82738}"/>
              </a:ext>
            </a:extLst>
          </p:cNvPr>
          <p:cNvSpPr/>
          <p:nvPr/>
        </p:nvSpPr>
        <p:spPr>
          <a:xfrm>
            <a:off x="2618603" y="2057401"/>
            <a:ext cx="6948896" cy="3455987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defRPr/>
            </a:pP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1,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just">
              <a:defRPr/>
            </a:pP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vẽ hay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nặn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pic>
        <p:nvPicPr>
          <p:cNvPr id="7" name="Picture 13">
            <a:extLst>
              <a:ext uri="{FF2B5EF4-FFF2-40B4-BE49-F238E27FC236}">
                <a16:creationId xmlns:a16="http://schemas.microsoft.com/office/drawing/2014/main" xmlns="" id="{4522E625-C4FC-4DC8-8EB4-1CCF8F49931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532563"/>
            <a:ext cx="1143000" cy="1444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9073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2505</TotalTime>
  <Words>386</Words>
  <Application>Microsoft Office PowerPoint</Application>
  <PresentationFormat>Widescreen</PresentationFormat>
  <Paragraphs>30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163</cp:revision>
  <dcterms:created xsi:type="dcterms:W3CDTF">2020-08-13T08:18:23Z</dcterms:created>
  <dcterms:modified xsi:type="dcterms:W3CDTF">2023-01-04T02:19:24Z</dcterms:modified>
</cp:coreProperties>
</file>