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90" r:id="rId2"/>
    <p:sldId id="276" r:id="rId3"/>
    <p:sldId id="293" r:id="rId4"/>
    <p:sldId id="292" r:id="rId5"/>
    <p:sldId id="295" r:id="rId6"/>
    <p:sldId id="297" r:id="rId7"/>
    <p:sldId id="318" r:id="rId8"/>
    <p:sldId id="311" r:id="rId9"/>
    <p:sldId id="299" r:id="rId10"/>
    <p:sldId id="309" r:id="rId11"/>
    <p:sldId id="316" r:id="rId12"/>
    <p:sldId id="317" r:id="rId13"/>
    <p:sldId id="315" r:id="rId14"/>
    <p:sldId id="312" r:id="rId15"/>
    <p:sldId id="314"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BDE1C0"/>
    <a:srgbClr val="A0D4A4"/>
    <a:srgbClr val="FFFF99"/>
    <a:srgbClr val="FFFFCC"/>
    <a:srgbClr val="8FE2FF"/>
    <a:srgbClr val="AF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781" autoAdjust="0"/>
  </p:normalViewPr>
  <p:slideViewPr>
    <p:cSldViewPr>
      <p:cViewPr varScale="1">
        <p:scale>
          <a:sx n="75" d="100"/>
          <a:sy n="75" d="100"/>
        </p:scale>
        <p:origin x="1104"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D53D6-F9AE-4A7A-8B4A-399D226E2AEB}" type="datetimeFigureOut">
              <a:rPr lang="en-US" smtClean="0"/>
              <a:t>30/12/2022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B254D0-D385-4390-9C21-B76E3A32ADCD}" type="slidenum">
              <a:rPr lang="en-US" smtClean="0"/>
              <a:t>‹#›</a:t>
            </a:fld>
            <a:endParaRPr lang="en-US"/>
          </a:p>
        </p:txBody>
      </p:sp>
    </p:spTree>
    <p:extLst>
      <p:ext uri="{BB962C8B-B14F-4D97-AF65-F5344CB8AC3E}">
        <p14:creationId xmlns:p14="http://schemas.microsoft.com/office/powerpoint/2010/main" val="3471563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2</a:t>
            </a:fld>
            <a:endParaRPr lang="en-US"/>
          </a:p>
        </p:txBody>
      </p:sp>
    </p:spTree>
    <p:extLst>
      <p:ext uri="{BB962C8B-B14F-4D97-AF65-F5344CB8AC3E}">
        <p14:creationId xmlns:p14="http://schemas.microsoft.com/office/powerpoint/2010/main" val="3048386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3</a:t>
            </a:fld>
            <a:endParaRPr lang="en-US"/>
          </a:p>
        </p:txBody>
      </p:sp>
    </p:spTree>
    <p:extLst>
      <p:ext uri="{BB962C8B-B14F-4D97-AF65-F5344CB8AC3E}">
        <p14:creationId xmlns:p14="http://schemas.microsoft.com/office/powerpoint/2010/main" val="4287323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4</a:t>
            </a:fld>
            <a:endParaRPr lang="en-US"/>
          </a:p>
        </p:txBody>
      </p:sp>
    </p:spTree>
    <p:extLst>
      <p:ext uri="{BB962C8B-B14F-4D97-AF65-F5344CB8AC3E}">
        <p14:creationId xmlns:p14="http://schemas.microsoft.com/office/powerpoint/2010/main" val="137324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5</a:t>
            </a:fld>
            <a:endParaRPr lang="en-US"/>
          </a:p>
        </p:txBody>
      </p:sp>
    </p:spTree>
    <p:extLst>
      <p:ext uri="{BB962C8B-B14F-4D97-AF65-F5344CB8AC3E}">
        <p14:creationId xmlns:p14="http://schemas.microsoft.com/office/powerpoint/2010/main" val="1586927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30/12/2022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26D32-79A9-4E6E-9133-69F462CF5197}" type="datetimeFigureOut">
              <a:rPr lang="vi-VN" smtClean="0"/>
              <a:pPr/>
              <a:t>30/12/2022</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101AB-4552-4821-9943-600C008EDC77}" type="slidenum">
              <a:rPr lang="vi-VN" smtClean="0"/>
              <a:pPr/>
              <a:t>‹#›</a:t>
            </a:fld>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jp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341ACBB-0BED-4E7D-ADFD-F3CD60353F7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83337" y="685801"/>
            <a:ext cx="8625326" cy="6531627"/>
          </a:xfrm>
          <a:prstGeom prst="rect">
            <a:avLst/>
          </a:prstGeom>
        </p:spPr>
      </p:pic>
      <p:sp>
        <p:nvSpPr>
          <p:cNvPr id="9" name="Rectangle: Rounded Corners 8">
            <a:extLst>
              <a:ext uri="{FF2B5EF4-FFF2-40B4-BE49-F238E27FC236}">
                <a16:creationId xmlns:a16="http://schemas.microsoft.com/office/drawing/2014/main" xmlns="" id="{2C2C0A65-6A2B-4344-AE3B-5460FDCB711D}"/>
              </a:ext>
            </a:extLst>
          </p:cNvPr>
          <p:cNvSpPr/>
          <p:nvPr/>
        </p:nvSpPr>
        <p:spPr>
          <a:xfrm>
            <a:off x="5312898" y="3850003"/>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1</a:t>
            </a:r>
          </a:p>
        </p:txBody>
      </p:sp>
      <p:pic>
        <p:nvPicPr>
          <p:cNvPr id="2" name="Picture 1" descr="Graphical user interface, text&#10;&#10;Description automatically generated">
            <a:extLst>
              <a:ext uri="{FF2B5EF4-FFF2-40B4-BE49-F238E27FC236}">
                <a16:creationId xmlns:a16="http://schemas.microsoft.com/office/drawing/2014/main" xmlns="" id="{E74B296E-A954-FA51-BCDB-0473F94EF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1307" y="37578"/>
            <a:ext cx="9144000" cy="3764690"/>
          </a:xfrm>
          <a:prstGeom prst="rect">
            <a:avLst/>
          </a:prstGeom>
        </p:spPr>
      </p:pic>
    </p:spTree>
    <p:extLst>
      <p:ext uri="{BB962C8B-B14F-4D97-AF65-F5344CB8AC3E}">
        <p14:creationId xmlns:p14="http://schemas.microsoft.com/office/powerpoint/2010/main" val="17198526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FB918982-2334-4DB7-B243-C14278429D18}"/>
              </a:ext>
            </a:extLst>
          </p:cNvPr>
          <p:cNvSpPr/>
          <p:nvPr/>
        </p:nvSpPr>
        <p:spPr>
          <a:xfrm>
            <a:off x="3886200" y="497857"/>
            <a:ext cx="4800600" cy="1358388"/>
          </a:xfrm>
          <a:prstGeom prst="roundRect">
            <a:avLst/>
          </a:prstGeom>
          <a:solidFill>
            <a:schemeClr val="accent6">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xmlns="" id="{702DB48F-3E5E-4A9F-58E2-B028B3BEB1D7}"/>
              </a:ext>
            </a:extLst>
          </p:cNvPr>
          <p:cNvSpPr/>
          <p:nvPr/>
        </p:nvSpPr>
        <p:spPr>
          <a:xfrm>
            <a:off x="1676400" y="2275921"/>
            <a:ext cx="5486400" cy="2971800"/>
          </a:xfrm>
          <a:prstGeom prst="roundRect">
            <a:avLst/>
          </a:prstGeom>
          <a:solidFill>
            <a:srgbClr val="BDE1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300"/>
              </a:lnSpc>
            </a:pPr>
            <a:r>
              <a:rPr lang="en-US" sz="2600" dirty="0" err="1">
                <a:solidFill>
                  <a:srgbClr val="002060"/>
                </a:solidFill>
                <a:latin typeface="Times New Roman" panose="02020603050405020304" pitchFamily="18" charset="0"/>
                <a:cs typeface="Times New Roman" panose="02020603050405020304" pitchFamily="18" charset="0"/>
              </a:rPr>
              <a:t>Chúng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mình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đã</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biết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có</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thể</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vận</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dụng</a:t>
            </a:r>
            <a:r>
              <a:rPr lang="en-US" sz="2600" dirty="0">
                <a:solidFill>
                  <a:srgbClr val="002060"/>
                </a:solidFill>
                <a:latin typeface="Times New Roman" panose="02020603050405020304" pitchFamily="18" charset="0"/>
                <a:cs typeface="Times New Roman" panose="02020603050405020304" pitchFamily="18" charset="0"/>
              </a:rPr>
              <a:t>: </a:t>
            </a: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thứ</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cấp</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và</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các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khác</a:t>
            </a:r>
            <a:r>
              <a:rPr lang="en-US" sz="2600" dirty="0">
                <a:solidFill>
                  <a:srgbClr val="002060"/>
                </a:solidFill>
                <a:latin typeface="Times New Roman" panose="02020603050405020304" pitchFamily="18" charset="0"/>
                <a:cs typeface="Times New Roman" panose="02020603050405020304" pitchFamily="18" charset="0"/>
              </a:rPr>
              <a:t> </a:t>
            </a: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Vật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liệu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có</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đậm</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nhạt</a:t>
            </a:r>
            <a:endParaRPr lang="en-US" sz="2600" dirty="0">
              <a:solidFill>
                <a:srgbClr val="002060"/>
              </a:solidFill>
              <a:latin typeface="Times New Roman" panose="02020603050405020304" pitchFamily="18" charset="0"/>
              <a:cs typeface="Times New Roman" panose="02020603050405020304" pitchFamily="18" charset="0"/>
            </a:endParaRP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Hình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ảnh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nổi</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bật</a:t>
            </a:r>
            <a:endParaRPr lang="en-US" sz="2600" dirty="0">
              <a:solidFill>
                <a:srgbClr val="002060"/>
              </a:solidFill>
              <a:latin typeface="Times New Roman" panose="02020603050405020304" pitchFamily="18" charset="0"/>
              <a:cs typeface="Times New Roman" panose="02020603050405020304" pitchFamily="18" charset="0"/>
            </a:endParaRP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Dáng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người</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tư</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thế</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đang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hoạt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động</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xmlns="" id="{5812B7EF-BF6B-850B-DAEB-9A90704EAF73}"/>
              </a:ext>
            </a:extLst>
          </p:cNvPr>
          <p:cNvSpPr/>
          <p:nvPr/>
        </p:nvSpPr>
        <p:spPr>
          <a:xfrm>
            <a:off x="7743095" y="2275921"/>
            <a:ext cx="2790251" cy="2979450"/>
          </a:xfrm>
          <a:prstGeom prst="round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2060"/>
                </a:solidFill>
                <a:latin typeface="Times New Roman" panose="02020603050405020304" pitchFamily="18" charset="0"/>
                <a:cs typeface="Times New Roman" panose="02020603050405020304" pitchFamily="18" charset="0"/>
              </a:rPr>
              <a:t>Thực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hành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sáng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tạo</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sản</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phẩm</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mĩ</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thuật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về</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cuộc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sống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xung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quanh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theo</a:t>
            </a:r>
            <a:r>
              <a:rPr lang="en-US" sz="2600" dirty="0">
                <a:solidFill>
                  <a:srgbClr val="002060"/>
                </a:solidFill>
                <a:latin typeface="Times New Roman" panose="02020603050405020304" pitchFamily="18" charset="0"/>
                <a:cs typeface="Times New Roman" panose="02020603050405020304" pitchFamily="18" charset="0"/>
              </a:rPr>
              <a:t> ý </a:t>
            </a:r>
            <a:r>
              <a:rPr lang="en-US" sz="2600" dirty="0" err="1">
                <a:solidFill>
                  <a:srgbClr val="002060"/>
                </a:solidFill>
                <a:latin typeface="Times New Roman" panose="02020603050405020304" pitchFamily="18" charset="0"/>
                <a:cs typeface="Times New Roman" panose="02020603050405020304" pitchFamily="18" charset="0"/>
              </a:rPr>
              <a:t>thích</a:t>
            </a:r>
            <a:r>
              <a:rPr lang="en-US" sz="2600" dirty="0">
                <a:solidFill>
                  <a:srgbClr val="002060"/>
                </a:solidFill>
                <a:latin typeface="Times New Roman" panose="02020603050405020304" pitchFamily="18" charset="0"/>
                <a:cs typeface="Times New Roman" panose="02020603050405020304" pitchFamily="18" charset="0"/>
              </a:rPr>
              <a:t>. </a:t>
            </a:r>
          </a:p>
        </p:txBody>
      </p:sp>
      <p:sp>
        <p:nvSpPr>
          <p:cNvPr id="13" name="Arrow: Right 12">
            <a:extLst>
              <a:ext uri="{FF2B5EF4-FFF2-40B4-BE49-F238E27FC236}">
                <a16:creationId xmlns:a16="http://schemas.microsoft.com/office/drawing/2014/main" xmlns="" id="{BBC39EEF-2557-8FDF-4C49-BC8746937329}"/>
              </a:ext>
            </a:extLst>
          </p:cNvPr>
          <p:cNvSpPr/>
          <p:nvPr/>
        </p:nvSpPr>
        <p:spPr>
          <a:xfrm>
            <a:off x="7162800" y="3429000"/>
            <a:ext cx="580294" cy="1054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3">
            <a:extLst>
              <a:ext uri="{FF2B5EF4-FFF2-40B4-BE49-F238E27FC236}">
                <a16:creationId xmlns:a16="http://schemas.microsoft.com/office/drawing/2014/main" xmlns="" id="{B3183C3E-6497-8D98-09FC-F9EBB4DB730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1" y="1074396"/>
            <a:ext cx="1202031" cy="135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56091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xmlns="" id="{84FB04ED-5894-2910-4958-13C0E066F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9924" y="306886"/>
            <a:ext cx="3082073" cy="343431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xmlns="" id="{CAAF5B4B-2621-5EA9-D3F3-EE1B53384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57826"/>
            <a:ext cx="3946302" cy="3202576"/>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xmlns="" id="{788ACDEB-8F95-93A7-2E83-82DFCF1FA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7139" y="4211344"/>
            <a:ext cx="2183820" cy="2035764"/>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xmlns="" id="{C41DE474-3542-A729-F1E4-C54C57D60E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6310" y="3460402"/>
            <a:ext cx="2600960" cy="2651760"/>
          </a:xfrm>
          <a:prstGeom prst="rect">
            <a:avLst/>
          </a:prstGeom>
        </p:spPr>
      </p:pic>
      <p:pic>
        <p:nvPicPr>
          <p:cNvPr id="15" name="Picture 14" descr="A picture containing text, box, sign, picture frame&#10;&#10;Description automatically generated">
            <a:extLst>
              <a:ext uri="{FF2B5EF4-FFF2-40B4-BE49-F238E27FC236}">
                <a16:creationId xmlns:a16="http://schemas.microsoft.com/office/drawing/2014/main" xmlns="" id="{27C1F076-4E19-7000-C5FB-40408A4118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4035" y="4600881"/>
            <a:ext cx="2010826" cy="1913002"/>
          </a:xfrm>
          <a:prstGeom prst="rect">
            <a:avLst/>
          </a:prstGeom>
        </p:spPr>
      </p:pic>
      <p:pic>
        <p:nvPicPr>
          <p:cNvPr id="16" name="Picture 15" descr="A picture containing text, fabric&#10;&#10;Description automatically generated">
            <a:extLst>
              <a:ext uri="{FF2B5EF4-FFF2-40B4-BE49-F238E27FC236}">
                <a16:creationId xmlns:a16="http://schemas.microsoft.com/office/drawing/2014/main" xmlns="" id="{6BD84CBE-E6DF-1C20-4299-21B870F2F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1100" y="4620714"/>
            <a:ext cx="2600960" cy="1930400"/>
          </a:xfrm>
          <a:prstGeom prst="rect">
            <a:avLst/>
          </a:prstGeom>
        </p:spPr>
      </p:pic>
    </p:spTree>
    <p:extLst>
      <p:ext uri="{BB962C8B-B14F-4D97-AF65-F5344CB8AC3E}">
        <p14:creationId xmlns:p14="http://schemas.microsoft.com/office/powerpoint/2010/main" val="3296241555"/>
      </p:ext>
    </p:extLst>
  </p:cSld>
  <p:clrMapOvr>
    <a:masterClrMapping/>
  </p:clrMapOvr>
  <p:transition spd="med">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xmlns="" id="{376067D9-242C-1834-CF34-6DC8293CB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2133600"/>
            <a:ext cx="2781300" cy="4146698"/>
          </a:xfrm>
          <a:prstGeom prst="rect">
            <a:avLst/>
          </a:prstGeom>
        </p:spPr>
      </p:pic>
      <p:pic>
        <p:nvPicPr>
          <p:cNvPr id="7" name="Picture 6" descr="Diagram&#10;&#10;Description automatically generated">
            <a:extLst>
              <a:ext uri="{FF2B5EF4-FFF2-40B4-BE49-F238E27FC236}">
                <a16:creationId xmlns:a16="http://schemas.microsoft.com/office/drawing/2014/main" xmlns="" id="{7BF1E585-BBCE-0FF3-68E8-AC96F5505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
            <a:ext cx="4419600" cy="3268231"/>
          </a:xfrm>
          <a:prstGeom prst="rect">
            <a:avLst/>
          </a:prstGeom>
        </p:spPr>
      </p:pic>
      <p:pic>
        <p:nvPicPr>
          <p:cNvPr id="9" name="Picture 8" descr="Diagram&#10;&#10;Description automatically generated with low confidence">
            <a:extLst>
              <a:ext uri="{FF2B5EF4-FFF2-40B4-BE49-F238E27FC236}">
                <a16:creationId xmlns:a16="http://schemas.microsoft.com/office/drawing/2014/main" xmlns="" id="{2F93DC30-FA16-19DA-B2E0-495066E12A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1052" y="3290153"/>
            <a:ext cx="3962400" cy="3312319"/>
          </a:xfrm>
          <a:prstGeom prst="rect">
            <a:avLst/>
          </a:prstGeom>
        </p:spPr>
      </p:pic>
    </p:spTree>
    <p:extLst>
      <p:ext uri="{BB962C8B-B14F-4D97-AF65-F5344CB8AC3E}">
        <p14:creationId xmlns:p14="http://schemas.microsoft.com/office/powerpoint/2010/main" val="184059947"/>
      </p:ext>
    </p:extLst>
  </p:cSld>
  <p:clrMapOvr>
    <a:masterClrMapping/>
  </p:clrMapOvr>
  <p:transition spd="med">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23+] Hình nền Powerpoint “ĐẸP NHỨC NÁCH”">
            <a:extLst>
              <a:ext uri="{FF2B5EF4-FFF2-40B4-BE49-F238E27FC236}">
                <a16:creationId xmlns:a16="http://schemas.microsoft.com/office/drawing/2014/main" xmlns="" id="{A8227D83-6AE0-4127-B386-2100D0953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35490"/>
            <a:ext cx="915578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770CBA40-0262-41BD-A639-244C89CEC119}"/>
              </a:ext>
            </a:extLst>
          </p:cNvPr>
          <p:cNvSpPr/>
          <p:nvPr/>
        </p:nvSpPr>
        <p:spPr>
          <a:xfrm>
            <a:off x="3733800" y="381001"/>
            <a:ext cx="4546986" cy="815939"/>
          </a:xfrm>
          <a:prstGeom prst="roundRect">
            <a:avLst/>
          </a:prstGeom>
          <a:solidFill>
            <a:schemeClr val="accent6">
              <a:lumMod val="40000"/>
              <a:lumOff val="60000"/>
            </a:schemeClr>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sz="3200" b="1" dirty="0">
                <a:solidFill>
                  <a:srgbClr val="002060"/>
                </a:solidFill>
                <a:latin typeface="Times New Roman" panose="02020603050405020304" pitchFamily="18" charset="0"/>
                <a:cs typeface="Times New Roman" panose="02020603050405020304" pitchFamily="18" charset="0"/>
              </a:rPr>
              <a:t>2. </a:t>
            </a:r>
            <a:r>
              <a:rPr lang="en-US" sz="3200" b="1" dirty="0" err="1">
                <a:solidFill>
                  <a:srgbClr val="002060"/>
                </a:solidFill>
                <a:latin typeface="Times New Roman" panose="02020603050405020304" pitchFamily="18" charset="0"/>
                <a:cs typeface="Times New Roman" panose="02020603050405020304" pitchFamily="18" charset="0"/>
              </a:rPr>
              <a:t>Thực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hành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sáng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tạo</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ED32D3AC-5BD4-4129-8D97-B3AD852E8CB3}"/>
              </a:ext>
            </a:extLst>
          </p:cNvPr>
          <p:cNvSpPr/>
          <p:nvPr/>
        </p:nvSpPr>
        <p:spPr>
          <a:xfrm>
            <a:off x="1752600" y="1213640"/>
            <a:ext cx="8686801" cy="3554722"/>
          </a:xfrm>
          <a:prstGeom prst="roundRect">
            <a:avLst/>
          </a:prstGeom>
          <a:solidFill>
            <a:schemeClr val="bg1">
              <a:lumMod val="95000"/>
            </a:schemeClr>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r>
              <a:rPr lang="en-US" sz="2600" b="1" dirty="0" err="1">
                <a:solidFill>
                  <a:srgbClr val="C00000"/>
                </a:solidFill>
                <a:latin typeface="Times New Roman" panose="02020603050405020304" pitchFamily="18" charset="0"/>
                <a:cs typeface="Times New Roman" panose="02020603050405020304" pitchFamily="18" charset="0"/>
              </a:rPr>
              <a:t>Nhiệm</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vụ</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của</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em</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và</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bạn</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tạo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sản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phẩm</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theo</a:t>
            </a:r>
            <a:r>
              <a:rPr lang="en-US" sz="2600" b="1" dirty="0">
                <a:solidFill>
                  <a:srgbClr val="002060"/>
                </a:solidFill>
                <a:latin typeface="Times New Roman" panose="02020603050405020304" pitchFamily="18" charset="0"/>
                <a:cs typeface="Times New Roman" panose="02020603050405020304" pitchFamily="18" charset="0"/>
              </a:rPr>
              <a:t> ý </a:t>
            </a:r>
            <a:r>
              <a:rPr lang="en-US" sz="2600" b="1" dirty="0" err="1">
                <a:solidFill>
                  <a:srgbClr val="002060"/>
                </a:solidFill>
                <a:latin typeface="Times New Roman" panose="02020603050405020304" pitchFamily="18" charset="0"/>
                <a:cs typeface="Times New Roman" panose="02020603050405020304" pitchFamily="18" charset="0"/>
              </a:rPr>
              <a:t>thích</a:t>
            </a:r>
            <a:endParaRPr lang="en-US" sz="2600" b="1" dirty="0">
              <a:solidFill>
                <a:srgbClr val="002060"/>
              </a:solidFill>
              <a:latin typeface="Times New Roman" panose="02020603050405020304" pitchFamily="18" charset="0"/>
              <a:cs typeface="Times New Roman" panose="02020603050405020304" pitchFamily="18" charset="0"/>
            </a:endParaRP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chọn</a:t>
            </a:r>
            <a:r>
              <a:rPr lang="en-US" sz="2800"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thực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hành</a:t>
            </a:r>
            <a:r>
              <a:rPr lang="en-US" sz="2800" dirty="0">
                <a:solidFill>
                  <a:srgbClr val="002060"/>
                </a:solidFill>
                <a:latin typeface="Times New Roman" panose="02020603050405020304" pitchFamily="18" charset="0"/>
                <a:cs typeface="Times New Roman" panose="02020603050405020304" pitchFamily="18" charset="0"/>
              </a:rPr>
              <a:t> ? (Vẽ, in, </a:t>
            </a:r>
            <a:r>
              <a:rPr lang="en-US" sz="2800" dirty="0" err="1">
                <a:solidFill>
                  <a:srgbClr val="002060"/>
                </a:solidFill>
                <a:latin typeface="Times New Roman" panose="02020603050405020304" pitchFamily="18" charset="0"/>
                <a:cs typeface="Times New Roman" panose="02020603050405020304" pitchFamily="18" charset="0"/>
              </a:rPr>
              <a:t>nặn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cắt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dán</a:t>
            </a:r>
            <a:r>
              <a:rPr lang="en-US" sz="2800" dirty="0">
                <a:solidFill>
                  <a:srgbClr val="002060"/>
                </a:solidFill>
                <a:latin typeface="Times New Roman" panose="02020603050405020304" pitchFamily="18" charset="0"/>
                <a:cs typeface="Times New Roman" panose="02020603050405020304" pitchFamily="18" charset="0"/>
              </a:rPr>
              <a:t>…).</a:t>
            </a: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đã</a:t>
            </a:r>
            <a:r>
              <a:rPr lang="en-US" sz="2800" dirty="0">
                <a:solidFill>
                  <a:srgbClr val="002060"/>
                </a:solidFill>
                <a:latin typeface="Times New Roman" panose="02020603050405020304" pitchFamily="18" charset="0"/>
                <a:cs typeface="Times New Roman" panose="02020603050405020304" pitchFamily="18" charset="0"/>
              </a:rPr>
              <a:t> hoc </a:t>
            </a:r>
            <a:r>
              <a:rPr lang="en-US" sz="2800" dirty="0" err="1">
                <a:solidFill>
                  <a:srgbClr val="002060"/>
                </a:solidFill>
                <a:latin typeface="Times New Roman" panose="02020603050405020304" pitchFamily="18" charset="0"/>
                <a:cs typeface="Times New Roman" panose="02020603050405020304" pitchFamily="18" charset="0"/>
              </a:rPr>
              <a:t>nào</a:t>
            </a:r>
            <a:r>
              <a:rPr lang="en-US" sz="2800" dirty="0">
                <a:solidFill>
                  <a:srgbClr val="002060"/>
                </a:solidFill>
                <a:latin typeface="Times New Roman" panose="02020603050405020304" pitchFamily="18" charset="0"/>
                <a:cs typeface="Times New Roman" panose="02020603050405020304" pitchFamily="18" charset="0"/>
              </a:rPr>
              <a:t> </a:t>
            </a:r>
            <a:r>
              <a:rPr lang="en-US" sz="2800" i="1" dirty="0">
                <a:solidFill>
                  <a:srgbClr val="002060"/>
                </a:solidFill>
                <a:latin typeface="Times New Roman" panose="02020603050405020304" pitchFamily="18" charset="0"/>
                <a:cs typeface="Times New Roman" panose="02020603050405020304" pitchFamily="18" charset="0"/>
              </a:rPr>
              <a:t>(</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thứ</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cấp</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vật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liệu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có</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đậm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nhạt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hình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ảnh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nổi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bật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dáng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người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tư</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thế</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động</a:t>
            </a:r>
            <a:r>
              <a:rPr lang="en-US" sz="2800" b="1" i="1" dirty="0">
                <a:solidFill>
                  <a:srgbClr val="002060"/>
                </a:solidFill>
                <a:latin typeface="Times New Roman" panose="02020603050405020304" pitchFamily="18" charset="0"/>
                <a:cs typeface="Times New Roman" panose="02020603050405020304" pitchFamily="18" charset="0"/>
              </a:rPr>
              <a:t>…)</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tạo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sản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phẩm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theo</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FF0000"/>
                </a:solidFill>
                <a:latin typeface="Times New Roman" panose="02020603050405020304" pitchFamily="18" charset="0"/>
                <a:cs typeface="Times New Roman" panose="02020603050405020304" pitchFamily="18" charset="0"/>
              </a:rPr>
              <a:t> </a:t>
            </a:r>
            <a:r>
              <a:rPr lang="en-US" sz="2800" i="1" dirty="0">
                <a:solidFill>
                  <a:srgbClr val="002060"/>
                </a:solidFill>
                <a:latin typeface="Times New Roman" panose="02020603050405020304" pitchFamily="18" charset="0"/>
                <a:cs typeface="Times New Roman" panose="02020603050405020304" pitchFamily="18" charset="0"/>
              </a:rPr>
              <a:t>(</a:t>
            </a:r>
            <a:r>
              <a:rPr lang="en-US" sz="2800" i="1" dirty="0" err="1">
                <a:solidFill>
                  <a:srgbClr val="002060"/>
                </a:solidFill>
                <a:latin typeface="Times New Roman" panose="02020603050405020304" pitchFamily="18" charset="0"/>
                <a:cs typeface="Times New Roman" panose="02020603050405020304" pitchFamily="18" charset="0"/>
              </a:rPr>
              <a:t>tĩnh</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vật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hoa</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quả</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đồ</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vật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trò</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chơi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hoạt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động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trong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nhà</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trường</a:t>
            </a:r>
            <a:r>
              <a:rPr lang="en-US" sz="2800" i="1" dirty="0">
                <a:solidFill>
                  <a:srgbClr val="002060"/>
                </a:solidFill>
                <a:latin typeface="Times New Roman" panose="02020603050405020304" pitchFamily="18" charset="0"/>
                <a:cs typeface="Times New Roman" panose="02020603050405020304" pitchFamily="18" charset="0"/>
              </a:rPr>
              <a:t>…). </a:t>
            </a:r>
          </a:p>
          <a:p>
            <a:pPr algn="just">
              <a:lnSpc>
                <a:spcPts val="3300"/>
              </a:lnSpc>
            </a:pPr>
            <a:endParaRPr lang="en-US" sz="2800" dirty="0">
              <a:solidFill>
                <a:srgbClr val="002060"/>
              </a:solidFill>
              <a:latin typeface="Times New Roman" panose="02020603050405020304" pitchFamily="18" charset="0"/>
              <a:cs typeface="Times New Roman" panose="02020603050405020304" pitchFamily="18" charset="0"/>
            </a:endParaRPr>
          </a:p>
          <a:p>
            <a:pPr algn="just">
              <a:lnSpc>
                <a:spcPts val="2900"/>
              </a:lnSpc>
            </a:pPr>
            <a:endParaRPr lang="en-US" sz="2600" dirty="0">
              <a:solidFill>
                <a:srgbClr val="002060"/>
              </a:solidFill>
              <a:latin typeface="Times New Roman" panose="02020603050405020304" pitchFamily="18" charset="0"/>
              <a:cs typeface="Times New Roman" panose="02020603050405020304" pitchFamily="18" charset="0"/>
            </a:endParaRPr>
          </a:p>
          <a:p>
            <a:pPr algn="just">
              <a:lnSpc>
                <a:spcPts val="2900"/>
              </a:lnSpc>
            </a:pPr>
            <a:r>
              <a:rPr lang="en-US" sz="26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51060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ộ hình nền &amp;quot;Hoạt hình siêu dễ thương 2&amp;quot; chất lượng cao cho Powerpoint">
            <a:extLst>
              <a:ext uri="{FF2B5EF4-FFF2-40B4-BE49-F238E27FC236}">
                <a16:creationId xmlns:a16="http://schemas.microsoft.com/office/drawing/2014/main" xmlns="" id="{3E08D869-B96B-44F3-8AB3-252314CDAE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031" y="76200"/>
            <a:ext cx="9144000" cy="6705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17F42E0D-600B-4144-BC53-F789D2728073}"/>
              </a:ext>
            </a:extLst>
          </p:cNvPr>
          <p:cNvSpPr/>
          <p:nvPr/>
        </p:nvSpPr>
        <p:spPr>
          <a:xfrm>
            <a:off x="2016331" y="1143000"/>
            <a:ext cx="8153401" cy="5334000"/>
          </a:xfrm>
          <a:prstGeom prst="roundRect">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ts val="3300"/>
              </a:lnSpc>
              <a:spcBef>
                <a:spcPts val="500"/>
              </a:spcBef>
              <a:spcAft>
                <a:spcPts val="500"/>
              </a:spcAft>
              <a:defRPr/>
            </a:pPr>
            <a:endParaRPr lang="en-US" sz="3000" dirty="0">
              <a:solidFill>
                <a:srgbClr val="002060"/>
              </a:solidFill>
              <a:latin typeface="Times New Roman" panose="02020603050405020304" pitchFamily="18" charset="0"/>
              <a:cs typeface="Times New Roman" panose="02020603050405020304" pitchFamily="18" charset="0"/>
            </a:endParaRP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gì</a:t>
            </a:r>
            <a:r>
              <a:rPr lang="en-US" sz="3000" dirty="0">
                <a:solidFill>
                  <a:srgbClr val="002060"/>
                </a:solidFill>
                <a:latin typeface="Times New Roman" panose="02020603050405020304" pitchFamily="18" charset="0"/>
                <a:cs typeface="Times New Roman" panose="02020603050405020304" pitchFamily="18" charset="0"/>
              </a:rPr>
              <a:t>?</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tạo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C00000"/>
                </a:solidFill>
                <a:latin typeface="Times New Roman" panose="02020603050405020304" pitchFamily="18" charset="0"/>
                <a:cs typeface="Times New Roman" panose="02020603050405020304" pitchFamily="18" charset="0"/>
              </a:rPr>
              <a:t>bằng</a:t>
            </a:r>
            <a:r>
              <a:rPr lang="en-US" sz="3000" dirty="0">
                <a:solidFill>
                  <a:srgbClr val="C00000"/>
                </a:solidFill>
                <a:latin typeface="Times New Roman" panose="02020603050405020304" pitchFamily="18" charset="0"/>
                <a:cs typeface="Times New Roman" panose="02020603050405020304" pitchFamily="18" charset="0"/>
              </a:rPr>
              <a:t> </a:t>
            </a:r>
            <a:r>
              <a:rPr lang="en-US" sz="3000" dirty="0" err="1">
                <a:solidFill>
                  <a:srgbClr val="C00000"/>
                </a:solidFill>
                <a:latin typeface="Times New Roman" panose="02020603050405020304" pitchFamily="18" charset="0"/>
                <a:cs typeface="Times New Roman" panose="02020603050405020304" pitchFamily="18" charset="0"/>
              </a:rPr>
              <a:t>cách</a:t>
            </a:r>
            <a:r>
              <a:rPr lang="en-US" sz="3000" dirty="0">
                <a:solidFill>
                  <a:srgbClr val="C0000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ảnh</a:t>
            </a:r>
            <a:r>
              <a:rPr lang="en-US" sz="3000" dirty="0">
                <a:solidFill>
                  <a:srgbClr val="002060"/>
                </a:solidFill>
                <a:latin typeface="Times New Roman" panose="02020603050405020304" pitchFamily="18" charset="0"/>
                <a:cs typeface="Times New Roman" panose="02020603050405020304" pitchFamily="18" charset="0"/>
              </a:rPr>
              <a:t>, chi </a:t>
            </a:r>
            <a:r>
              <a:rPr lang="en-US" sz="3000" dirty="0" err="1">
                <a:solidFill>
                  <a:srgbClr val="002060"/>
                </a:solidFill>
                <a:latin typeface="Times New Roman" panose="02020603050405020304" pitchFamily="18" charset="0"/>
                <a:cs typeface="Times New Roman" panose="02020603050405020304" pitchFamily="18" charset="0"/>
              </a:rPr>
              <a:t>tiết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màu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thứ</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cấp</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nổi</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bật</a:t>
            </a:r>
            <a:r>
              <a:rPr lang="en-US" sz="3000" dirty="0">
                <a:solidFill>
                  <a:srgbClr val="FF0000"/>
                </a:solidFill>
                <a:latin typeface="Times New Roman" panose="02020603050405020304" pitchFamily="18" charset="0"/>
                <a:cs typeface="Times New Roman" panose="02020603050405020304" pitchFamily="18" charset="0"/>
              </a:rPr>
              <a: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Dáng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ở </a:t>
            </a:r>
            <a:r>
              <a:rPr lang="en-US" sz="3000" dirty="0" err="1">
                <a:solidFill>
                  <a:srgbClr val="002060"/>
                </a:solidFill>
                <a:latin typeface="Times New Roman" panose="02020603050405020304" pitchFamily="18" charset="0"/>
                <a:cs typeface="Times New Roman" panose="02020603050405020304" pitchFamily="18" charset="0"/>
              </a:rPr>
              <a:t>tư</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thế</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đang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hoạt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động</a:t>
            </a:r>
            <a:r>
              <a:rPr lang="en-US" sz="3000" dirty="0">
                <a:solidFill>
                  <a:srgbClr val="002060"/>
                </a:solidFill>
                <a:latin typeface="Times New Roman" panose="02020603050405020304" pitchFamily="18" charset="0"/>
                <a:cs typeface="Times New Roman" panose="02020603050405020304" pitchFamily="18" charset="0"/>
              </a:rPr>
              <a:t>…</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vì</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 </a:t>
            </a:r>
          </a:p>
        </p:txBody>
      </p:sp>
      <p:sp>
        <p:nvSpPr>
          <p:cNvPr id="2" name="Rectangle: Rounded Corners 1">
            <a:extLst>
              <a:ext uri="{FF2B5EF4-FFF2-40B4-BE49-F238E27FC236}">
                <a16:creationId xmlns:a16="http://schemas.microsoft.com/office/drawing/2014/main" xmlns="" id="{D8140766-C876-284C-6407-B9721CF58550}"/>
              </a:ext>
            </a:extLst>
          </p:cNvPr>
          <p:cNvSpPr/>
          <p:nvPr/>
        </p:nvSpPr>
        <p:spPr>
          <a:xfrm>
            <a:off x="3505200" y="1752601"/>
            <a:ext cx="4876800" cy="846717"/>
          </a:xfrm>
          <a:prstGeom prst="roundRect">
            <a:avLst/>
          </a:prstGeom>
          <a:solidFill>
            <a:srgbClr val="FFE48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3. </a:t>
            </a:r>
            <a:r>
              <a:rPr lang="en-US" sz="3200" b="1" dirty="0" err="1">
                <a:solidFill>
                  <a:srgbClr val="C00000"/>
                </a:solidFill>
                <a:latin typeface="Times New Roman" panose="02020603050405020304" pitchFamily="18" charset="0"/>
                <a:cs typeface="Times New Roman" panose="02020603050405020304" pitchFamily="18" charset="0"/>
              </a:rPr>
              <a:t>Cảm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nhận</a:t>
            </a:r>
            <a:r>
              <a:rPr lang="en-US" sz="3200" b="1" dirty="0">
                <a:solidFill>
                  <a:srgbClr val="C00000"/>
                </a:solidFill>
                <a:latin typeface="Times New Roman" panose="02020603050405020304" pitchFamily="18" charset="0"/>
                <a:cs typeface="Times New Roman" panose="02020603050405020304" pitchFamily="18" charset="0"/>
              </a:rPr>
              <a:t>, chia </a:t>
            </a:r>
            <a:r>
              <a:rPr lang="en-US" sz="3200" b="1" dirty="0" err="1">
                <a:solidFill>
                  <a:srgbClr val="C00000"/>
                </a:solidFill>
                <a:latin typeface="Times New Roman" panose="02020603050405020304" pitchFamily="18" charset="0"/>
                <a:cs typeface="Times New Roman" panose="02020603050405020304" pitchFamily="18" charset="0"/>
              </a:rPr>
              <a:t>sẻ</a:t>
            </a:r>
            <a:endParaRPr lang="en-US" sz="3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55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49F7CFD-91ED-4496-962E-6E23552B3C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1614" y="-42863"/>
            <a:ext cx="9248775" cy="69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a16="http://schemas.microsoft.com/office/drawing/2014/main" xmlns="" id="{2DB10F51-186C-4826-A18A-5A1003003935}"/>
              </a:ext>
            </a:extLst>
          </p:cNvPr>
          <p:cNvSpPr/>
          <p:nvPr/>
        </p:nvSpPr>
        <p:spPr>
          <a:xfrm>
            <a:off x="2133600" y="436021"/>
            <a:ext cx="8001000" cy="2328359"/>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3" name="Picture 2" descr="Text&#10;&#10;Description automatically generated">
            <a:extLst>
              <a:ext uri="{FF2B5EF4-FFF2-40B4-BE49-F238E27FC236}">
                <a16:creationId xmlns:a16="http://schemas.microsoft.com/office/drawing/2014/main" xmlns="" id="{93A0CE77-566C-842C-1297-C7B33EA245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959" y="633978"/>
            <a:ext cx="7848600" cy="1932442"/>
          </a:xfrm>
          <a:prstGeom prst="rect">
            <a:avLst/>
          </a:prstGeom>
        </p:spPr>
      </p:pic>
    </p:spTree>
    <p:extLst>
      <p:ext uri="{BB962C8B-B14F-4D97-AF65-F5344CB8AC3E}">
        <p14:creationId xmlns:p14="http://schemas.microsoft.com/office/powerpoint/2010/main" val="812227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E649D033-8A3A-4C58-BA0C-73BDBCA50BA3}"/>
              </a:ext>
            </a:extLst>
          </p:cNvPr>
          <p:cNvSpPr/>
          <p:nvPr/>
        </p:nvSpPr>
        <p:spPr>
          <a:xfrm>
            <a:off x="3992906" y="338202"/>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96C1469F-CAB9-4FD5-BE72-74E43F5CFA64}"/>
              </a:ext>
            </a:extLst>
          </p:cNvPr>
          <p:cNvSpPr/>
          <p:nvPr/>
        </p:nvSpPr>
        <p:spPr>
          <a:xfrm>
            <a:off x="2801057" y="6051915"/>
            <a:ext cx="2515229" cy="415755"/>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800"/>
              </a:lnSpc>
            </a:pPr>
            <a:r>
              <a:rPr lang="en-US" dirty="0" err="1">
                <a:solidFill>
                  <a:srgbClr val="002060"/>
                </a:solidFill>
                <a:latin typeface="Times New Roman" pitchFamily="18" charset="0"/>
                <a:cs typeface="Times New Roman" pitchFamily="18" charset="0"/>
              </a:rPr>
              <a:t>Hình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ảnh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nổi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bật</a:t>
            </a:r>
            <a:endParaRPr lang="vi-VN" dirty="0">
              <a:solidFill>
                <a:srgbClr val="002060"/>
              </a:solidFill>
              <a:latin typeface="Times New Roman" pitchFamily="18" charset="0"/>
              <a:cs typeface="Times New Roman" pitchFamily="18" charset="0"/>
            </a:endParaRPr>
          </a:p>
        </p:txBody>
      </p:sp>
      <p:sp>
        <p:nvSpPr>
          <p:cNvPr id="39" name="Rectangle 38">
            <a:extLst>
              <a:ext uri="{FF2B5EF4-FFF2-40B4-BE49-F238E27FC236}">
                <a16:creationId xmlns:a16="http://schemas.microsoft.com/office/drawing/2014/main" xmlns="" id="{9069F4BD-AD88-4676-AEF9-003B0F2F3CA1}"/>
              </a:ext>
            </a:extLst>
          </p:cNvPr>
          <p:cNvSpPr/>
          <p:nvPr/>
        </p:nvSpPr>
        <p:spPr>
          <a:xfrm>
            <a:off x="7365283" y="6004420"/>
            <a:ext cx="3046438" cy="630942"/>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100"/>
              </a:lnSpc>
            </a:pPr>
            <a:r>
              <a:rPr lang="en-US" dirty="0" err="1">
                <a:solidFill>
                  <a:srgbClr val="002060"/>
                </a:solidFill>
                <a:latin typeface="Times New Roman" pitchFamily="18" charset="0"/>
                <a:cs typeface="Times New Roman" pitchFamily="18" charset="0"/>
              </a:rPr>
              <a:t>Hình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dáng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người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tư</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thế</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đang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hoạt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động</a:t>
            </a:r>
            <a:endParaRPr lang="vi-VN" dirty="0">
              <a:solidFill>
                <a:srgbClr val="002060"/>
              </a:solidFill>
              <a:latin typeface="Times New Roman" pitchFamily="18" charset="0"/>
              <a:cs typeface="Times New Roman" pitchFamily="18" charset="0"/>
            </a:endParaRPr>
          </a:p>
        </p:txBody>
      </p:sp>
      <p:sp>
        <p:nvSpPr>
          <p:cNvPr id="41" name="Rectangle: Rounded Corners 40">
            <a:extLst>
              <a:ext uri="{FF2B5EF4-FFF2-40B4-BE49-F238E27FC236}">
                <a16:creationId xmlns:a16="http://schemas.microsoft.com/office/drawing/2014/main" xmlns="" id="{C23A433E-242D-4430-96B4-1C68E9230CAD}"/>
              </a:ext>
            </a:extLst>
          </p:cNvPr>
          <p:cNvSpPr/>
          <p:nvPr/>
        </p:nvSpPr>
        <p:spPr>
          <a:xfrm>
            <a:off x="1761360" y="1927311"/>
            <a:ext cx="2079393" cy="1854661"/>
          </a:xfrm>
          <a:prstGeom prst="roundRect">
            <a:avLst/>
          </a:prstGeom>
          <a:solidFill>
            <a:srgbClr val="FFE48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rgbClr val="002060"/>
                </a:solidFill>
                <a:latin typeface="Times New Roman" panose="02020603050405020304" pitchFamily="18" charset="0"/>
                <a:cs typeface="Times New Roman" panose="02020603050405020304" pitchFamily="18" charset="0"/>
              </a:rPr>
              <a:t>Chúng</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mình</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đã</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biết</a:t>
            </a:r>
            <a:endParaRPr lang="en-US" sz="2500" b="1" dirty="0">
              <a:solidFill>
                <a:srgbClr val="00206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F73D0B1D-557C-39A5-8386-2C43066311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8503" y="1430912"/>
            <a:ext cx="1572367" cy="1667910"/>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glass&#10;&#10;Description automatically generated">
            <a:extLst>
              <a:ext uri="{FF2B5EF4-FFF2-40B4-BE49-F238E27FC236}">
                <a16:creationId xmlns:a16="http://schemas.microsoft.com/office/drawing/2014/main" xmlns="" id="{7045EE50-6779-D88A-7D8D-622DACF9B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750" y="4114801"/>
            <a:ext cx="1121123" cy="1753551"/>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xmlns="" id="{A2898011-0FD5-C2A6-4063-83963F3CEB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3471" y="4197983"/>
            <a:ext cx="2186774" cy="1632791"/>
          </a:xfrm>
          <a:prstGeom prst="rect">
            <a:avLst/>
          </a:prstGeom>
          <a:effectLst>
            <a:outerShdw blurRad="50800" dist="38100" dir="2700000" algn="tl" rotWithShape="0">
              <a:prstClr val="black">
                <a:alpha val="40000"/>
              </a:prstClr>
            </a:outerShdw>
          </a:effectLst>
        </p:spPr>
      </p:pic>
      <p:pic>
        <p:nvPicPr>
          <p:cNvPr id="15" name="Picture 14" descr="Circle&#10;&#10;Description automatically generated">
            <a:extLst>
              <a:ext uri="{FF2B5EF4-FFF2-40B4-BE49-F238E27FC236}">
                <a16:creationId xmlns:a16="http://schemas.microsoft.com/office/drawing/2014/main" xmlns="" id="{45135F7A-49AB-3B11-7F26-FDB9FDDD55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58672" y="1381589"/>
            <a:ext cx="4579815" cy="1667910"/>
          </a:xfrm>
          <a:prstGeom prst="rect">
            <a:avLst/>
          </a:prstGeom>
          <a:effectLst>
            <a:outerShdw blurRad="50800" dist="38100" dir="5400000" algn="t" rotWithShape="0">
              <a:prstClr val="black">
                <a:alpha val="40000"/>
              </a:prstClr>
            </a:outerShdw>
          </a:effectLst>
        </p:spPr>
      </p:pic>
      <p:pic>
        <p:nvPicPr>
          <p:cNvPr id="20" name="Picture 19" descr="A picture containing text&#10;&#10;Description automatically generated">
            <a:extLst>
              <a:ext uri="{FF2B5EF4-FFF2-40B4-BE49-F238E27FC236}">
                <a16:creationId xmlns:a16="http://schemas.microsoft.com/office/drawing/2014/main" xmlns="" id="{FE3F3528-5B68-D1B5-B455-83D3E4E027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0556" y="4096305"/>
            <a:ext cx="2042452" cy="1836144"/>
          </a:xfrm>
          <a:prstGeom prst="rect">
            <a:avLst/>
          </a:prstGeom>
        </p:spPr>
      </p:pic>
      <p:pic>
        <p:nvPicPr>
          <p:cNvPr id="22" name="Picture 21" descr="A person in a garment&#10;&#10;Description automatically generated with low confidence">
            <a:extLst>
              <a:ext uri="{FF2B5EF4-FFF2-40B4-BE49-F238E27FC236}">
                <a16:creationId xmlns:a16="http://schemas.microsoft.com/office/drawing/2014/main" xmlns="" id="{425697E4-D096-57DD-AEFC-3DFF547463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61181" y="4121516"/>
            <a:ext cx="1280070" cy="1772060"/>
          </a:xfrm>
          <a:prstGeom prst="rect">
            <a:avLst/>
          </a:prstGeom>
          <a:effectLst>
            <a:outerShdw blurRad="50800" dist="38100" dir="8100000" algn="tr" rotWithShape="0">
              <a:prstClr val="black">
                <a:alpha val="40000"/>
              </a:prstClr>
            </a:outerShdw>
          </a:effectLst>
        </p:spPr>
      </p:pic>
      <p:pic>
        <p:nvPicPr>
          <p:cNvPr id="23" name="Picture 22" descr="A group of ducks&#10;&#10;Description automatically generated with low confidence">
            <a:extLst>
              <a:ext uri="{FF2B5EF4-FFF2-40B4-BE49-F238E27FC236}">
                <a16:creationId xmlns:a16="http://schemas.microsoft.com/office/drawing/2014/main" xmlns="" id="{5D7087F8-CF14-35A7-5D73-92D654CBC0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512" y="4215770"/>
            <a:ext cx="1833044" cy="1597214"/>
          </a:xfrm>
          <a:prstGeom prst="rect">
            <a:avLst/>
          </a:prstGeom>
        </p:spPr>
      </p:pic>
      <p:sp>
        <p:nvSpPr>
          <p:cNvPr id="25" name="Rectangle 24">
            <a:extLst>
              <a:ext uri="{FF2B5EF4-FFF2-40B4-BE49-F238E27FC236}">
                <a16:creationId xmlns:a16="http://schemas.microsoft.com/office/drawing/2014/main" xmlns="" id="{1835F8A9-15C4-3F5B-A7EF-76ACF50B1718}"/>
              </a:ext>
            </a:extLst>
          </p:cNvPr>
          <p:cNvSpPr/>
          <p:nvPr/>
        </p:nvSpPr>
        <p:spPr>
          <a:xfrm>
            <a:off x="5251950" y="3115307"/>
            <a:ext cx="2186774" cy="415755"/>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800"/>
              </a:lnSpc>
            </a:pPr>
            <a:r>
              <a:rPr lang="en-US" dirty="0" err="1">
                <a:solidFill>
                  <a:srgbClr val="002060"/>
                </a:solidFill>
                <a:latin typeface="Times New Roman" pitchFamily="18" charset="0"/>
                <a:cs typeface="Times New Roman" pitchFamily="18" charset="0"/>
              </a:rPr>
              <a:t>Các</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thứ</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cấp</a:t>
            </a:r>
            <a:endParaRPr lang="vi-VN" dirty="0">
              <a:solidFill>
                <a:srgbClr val="002060"/>
              </a:solidFill>
              <a:latin typeface="Times New Roman" pitchFamily="18" charset="0"/>
              <a:cs typeface="Times New Roman" pitchFamily="18" charset="0"/>
            </a:endParaRPr>
          </a:p>
        </p:txBody>
      </p:sp>
      <p:sp>
        <p:nvSpPr>
          <p:cNvPr id="26" name="Rectangle 25">
            <a:extLst>
              <a:ext uri="{FF2B5EF4-FFF2-40B4-BE49-F238E27FC236}">
                <a16:creationId xmlns:a16="http://schemas.microsoft.com/office/drawing/2014/main" xmlns="" id="{10DB911C-F902-0F0F-1A3B-57BC0ACA0EF2}"/>
              </a:ext>
            </a:extLst>
          </p:cNvPr>
          <p:cNvSpPr/>
          <p:nvPr/>
        </p:nvSpPr>
        <p:spPr>
          <a:xfrm>
            <a:off x="8879108" y="3176677"/>
            <a:ext cx="1610713" cy="605294"/>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000"/>
              </a:lnSpc>
            </a:pP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đậm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nhạt</a:t>
            </a:r>
            <a:r>
              <a:rPr lang="en-US" dirty="0">
                <a:solidFill>
                  <a:srgbClr val="002060"/>
                </a:solidFill>
                <a:latin typeface="Times New Roman" pitchFamily="18" charset="0"/>
                <a:cs typeface="Times New Roman" pitchFamily="18" charset="0"/>
              </a:rPr>
              <a:t> ở </a:t>
            </a:r>
            <a:r>
              <a:rPr lang="en-US" dirty="0" err="1">
                <a:solidFill>
                  <a:srgbClr val="002060"/>
                </a:solidFill>
                <a:latin typeface="Times New Roman" pitchFamily="18" charset="0"/>
                <a:cs typeface="Times New Roman" pitchFamily="18" charset="0"/>
              </a:rPr>
              <a:t>vật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liệu</a:t>
            </a:r>
            <a:endParaRPr lang="vi-VN"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094656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1000"/>
                                        <p:tgtEl>
                                          <p:spTgt spid="39"/>
                                        </p:tgtEl>
                                      </p:cBhvr>
                                    </p:animEffect>
                                    <p:anim calcmode="lin" valueType="num">
                                      <p:cBhvr>
                                        <p:cTn id="42" dur="1000" fill="hold"/>
                                        <p:tgtEl>
                                          <p:spTgt spid="39"/>
                                        </p:tgtEl>
                                        <p:attrNameLst>
                                          <p:attrName>ppt_x</p:attrName>
                                        </p:attrNameLst>
                                      </p:cBhvr>
                                      <p:tavLst>
                                        <p:tav tm="0">
                                          <p:val>
                                            <p:strVal val="#ppt_x"/>
                                          </p:val>
                                        </p:tav>
                                        <p:tav tm="100000">
                                          <p:val>
                                            <p:strVal val="#ppt_x"/>
                                          </p:val>
                                        </p:tav>
                                      </p:tavLst>
                                    </p:anim>
                                    <p:anim calcmode="lin" valueType="num">
                                      <p:cBhvr>
                                        <p:cTn id="43" dur="1000" fill="hold"/>
                                        <p:tgtEl>
                                          <p:spTgt spid="3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9"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6B51F5C8-795E-4195-9736-514783F131BE}"/>
              </a:ext>
            </a:extLst>
          </p:cNvPr>
          <p:cNvSpPr/>
          <p:nvPr/>
        </p:nvSpPr>
        <p:spPr>
          <a:xfrm>
            <a:off x="1752600" y="5668886"/>
            <a:ext cx="8686800" cy="954107"/>
          </a:xfrm>
          <a:prstGeom prst="rect">
            <a:avLst/>
          </a:prstGeom>
          <a:solidFill>
            <a:schemeClr val="accent6">
              <a:lumMod val="40000"/>
              <a:lumOff val="60000"/>
            </a:schemeClr>
          </a:solidFill>
        </p:spPr>
        <p:txBody>
          <a:bodyPr wrap="square">
            <a:spAutoFit/>
          </a:bodyPr>
          <a:lstStyle/>
          <a:p>
            <a:pPr algn="ctr">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thứ</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pha</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trộn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từ</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cơ</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bản</a:t>
            </a:r>
            <a:endParaRPr lang="vi-VN" sz="2400" dirty="0">
              <a:solidFill>
                <a:srgbClr val="002060"/>
              </a:solidFill>
              <a:latin typeface="Times New Roman" pitchFamily="18" charset="0"/>
              <a:cs typeface="Times New Roman" pitchFamily="18" charset="0"/>
            </a:endParaRPr>
          </a:p>
        </p:txBody>
      </p:sp>
      <p:sp>
        <p:nvSpPr>
          <p:cNvPr id="2" name="Rectangle: Rounded Corners 1">
            <a:extLst>
              <a:ext uri="{FF2B5EF4-FFF2-40B4-BE49-F238E27FC236}">
                <a16:creationId xmlns:a16="http://schemas.microsoft.com/office/drawing/2014/main" xmlns="" id="{875906CB-2889-9D02-9D09-EC37C5A922F4}"/>
              </a:ext>
            </a:extLst>
          </p:cNvPr>
          <p:cNvSpPr/>
          <p:nvPr/>
        </p:nvSpPr>
        <p:spPr>
          <a:xfrm>
            <a:off x="3992906" y="338202"/>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4" name="Picture 3" descr="A vase with colorful flowers&#10;&#10;Description automatically generated with medium confidence">
            <a:extLst>
              <a:ext uri="{FF2B5EF4-FFF2-40B4-BE49-F238E27FC236}">
                <a16:creationId xmlns:a16="http://schemas.microsoft.com/office/drawing/2014/main" xmlns="" id="{134C7E38-EE88-B5F0-10AF-8099AABC7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1325745"/>
            <a:ext cx="2133600" cy="4023894"/>
          </a:xfrm>
          <a:prstGeom prst="rect">
            <a:avLst/>
          </a:prstGeom>
          <a:ln>
            <a:solidFill>
              <a:schemeClr val="accent3">
                <a:lumMod val="75000"/>
              </a:schemeClr>
            </a:solidFill>
          </a:ln>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xmlns="" id="{FE327B51-9DBA-2331-7DD5-6F8C74E8AA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1086008"/>
            <a:ext cx="4333240" cy="4419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86471509"/>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F626013-6C83-03D6-38AA-0E455115BDAE}"/>
              </a:ext>
            </a:extLst>
          </p:cNvPr>
          <p:cNvSpPr/>
          <p:nvPr/>
        </p:nvSpPr>
        <p:spPr>
          <a:xfrm>
            <a:off x="3810000" y="685801"/>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F1F53F1C-75D0-6D39-E583-5B93FCA3C00D}"/>
              </a:ext>
            </a:extLst>
          </p:cNvPr>
          <p:cNvSpPr/>
          <p:nvPr/>
        </p:nvSpPr>
        <p:spPr>
          <a:xfrm>
            <a:off x="1752600" y="5229764"/>
            <a:ext cx="8686800" cy="1323439"/>
          </a:xfrm>
          <a:prstGeom prst="rect">
            <a:avLst/>
          </a:prstGeom>
          <a:solidFill>
            <a:schemeClr val="accent3">
              <a:lumMod val="40000"/>
              <a:lumOff val="60000"/>
            </a:schemeClr>
          </a:solidFill>
        </p:spPr>
        <p:txBody>
          <a:bodyPr wrap="square">
            <a:spAutoFit/>
          </a:bodyPr>
          <a:lstStyle/>
          <a:p>
            <a:pPr algn="ctr">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p>
          <a:p>
            <a:pPr algn="ctr">
              <a:buNone/>
            </a:pPr>
            <a:r>
              <a:rPr lang="en-US" sz="2400" dirty="0" err="1">
                <a:solidFill>
                  <a:srgbClr val="002060"/>
                </a:solidFill>
                <a:latin typeface="Times New Roman" pitchFamily="18" charset="0"/>
                <a:cs typeface="Times New Roman" pitchFamily="18" charset="0"/>
              </a:rPr>
              <a:t>Tên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sản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phẩm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nổi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đậm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nhạt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tạo</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sản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phẩm</a:t>
            </a:r>
            <a:endParaRPr lang="vi-VN" sz="2400" dirty="0">
              <a:solidFill>
                <a:srgbClr val="002060"/>
              </a:solidFill>
              <a:latin typeface="Times New Roman" pitchFamily="18" charset="0"/>
              <a:cs typeface="Times New Roman" pitchFamily="18" charset="0"/>
            </a:endParaRPr>
          </a:p>
        </p:txBody>
      </p:sp>
      <p:pic>
        <p:nvPicPr>
          <p:cNvPr id="7" name="Picture 6" descr="A picture containing text&#10;&#10;Description automatically generated">
            <a:extLst>
              <a:ext uri="{FF2B5EF4-FFF2-40B4-BE49-F238E27FC236}">
                <a16:creationId xmlns:a16="http://schemas.microsoft.com/office/drawing/2014/main" xmlns="" id="{17DF407D-E116-E9CD-46C2-0035F20E2E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1" y="1852490"/>
            <a:ext cx="6019799" cy="3153020"/>
          </a:xfrm>
          <a:prstGeom prst="rect">
            <a:avLst/>
          </a:prstGeom>
          <a:effectLst>
            <a:outerShdw blurRad="63500" sx="102000" sy="102000" algn="ctr" rotWithShape="0">
              <a:prstClr val="black">
                <a:alpha val="40000"/>
              </a:prstClr>
            </a:outerShdw>
          </a:effectLst>
        </p:spPr>
      </p:pic>
      <p:pic>
        <p:nvPicPr>
          <p:cNvPr id="10" name="Picture 9" descr="A picture containing mug, vessel, cup&#10;&#10;Description automatically generated">
            <a:extLst>
              <a:ext uri="{FF2B5EF4-FFF2-40B4-BE49-F238E27FC236}">
                <a16:creationId xmlns:a16="http://schemas.microsoft.com/office/drawing/2014/main" xmlns="" id="{226217B3-9B4A-6231-B3FA-6428038951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2752" y="1847272"/>
            <a:ext cx="2526214" cy="315301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8203057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xmlns="" id="{0D7B53A4-4808-42D3-BF37-910538CCEE32}"/>
              </a:ext>
            </a:extLst>
          </p:cNvPr>
          <p:cNvCxnSpPr>
            <a:cxnSpLocks/>
          </p:cNvCxnSpPr>
          <p:nvPr/>
        </p:nvCxnSpPr>
        <p:spPr>
          <a:xfrm>
            <a:off x="4495801" y="1905000"/>
            <a:ext cx="26581" cy="30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79CFCF88-7480-7DE2-99B9-8A8D271E0E30}"/>
              </a:ext>
            </a:extLst>
          </p:cNvPr>
          <p:cNvSpPr/>
          <p:nvPr/>
        </p:nvSpPr>
        <p:spPr>
          <a:xfrm>
            <a:off x="1838195" y="937881"/>
            <a:ext cx="5315211" cy="1692771"/>
          </a:xfrm>
          <a:prstGeom prst="rect">
            <a:avLst/>
          </a:prstGeom>
          <a:solidFill>
            <a:schemeClr val="bg1"/>
          </a:solidFill>
          <a:ln>
            <a:solidFill>
              <a:schemeClr val="accent3">
                <a:lumMod val="75000"/>
              </a:schemeClr>
            </a:solidFill>
          </a:ln>
        </p:spPr>
        <p:txBody>
          <a:bodyPr wrap="square">
            <a:spAutoFit/>
          </a:bodyPr>
          <a:lstStyle/>
          <a:p>
            <a:pPr algn="just">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hoạt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động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của</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dáng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người</a:t>
            </a:r>
            <a:endParaRPr lang="en-US" sz="2400" dirty="0">
              <a:solidFill>
                <a:srgbClr val="002060"/>
              </a:solidFill>
              <a:latin typeface="Times New Roman" pitchFamily="18" charset="0"/>
              <a:cs typeface="Times New Roman" pitchFamily="18" charset="0"/>
            </a:endParaRP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thứ</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đậm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nhạt</a:t>
            </a:r>
            <a:endParaRPr lang="en-US" sz="2400" dirty="0">
              <a:solidFill>
                <a:srgbClr val="002060"/>
              </a:solidFill>
              <a:latin typeface="Times New Roman" pitchFamily="18" charset="0"/>
              <a:cs typeface="Times New Roman" pitchFamily="18" charset="0"/>
            </a:endParaRP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nổi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bật</a:t>
            </a:r>
            <a:endParaRPr lang="vi-VN" sz="2400" dirty="0">
              <a:solidFill>
                <a:srgbClr val="002060"/>
              </a:solidFill>
              <a:latin typeface="Times New Roman" pitchFamily="18" charset="0"/>
              <a:cs typeface="Times New Roman" pitchFamily="18" charset="0"/>
            </a:endParaRPr>
          </a:p>
        </p:txBody>
      </p:sp>
      <p:sp>
        <p:nvSpPr>
          <p:cNvPr id="4" name="Rectangle: Rounded Corners 3">
            <a:extLst>
              <a:ext uri="{FF2B5EF4-FFF2-40B4-BE49-F238E27FC236}">
                <a16:creationId xmlns:a16="http://schemas.microsoft.com/office/drawing/2014/main" xmlns="" id="{8358D8E5-AF00-D5E1-25F9-E7A631D7B142}"/>
              </a:ext>
            </a:extLst>
          </p:cNvPr>
          <p:cNvSpPr/>
          <p:nvPr/>
        </p:nvSpPr>
        <p:spPr>
          <a:xfrm>
            <a:off x="3821065" y="125636"/>
            <a:ext cx="4420828" cy="696264"/>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7" name="Picture 6" descr="A picture containing doll&#10;&#10;Description automatically generated">
            <a:extLst>
              <a:ext uri="{FF2B5EF4-FFF2-40B4-BE49-F238E27FC236}">
                <a16:creationId xmlns:a16="http://schemas.microsoft.com/office/drawing/2014/main" xmlns="" id="{EB9B0FBC-214D-DB82-2EF3-9F6E9FDE1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728" y="81899"/>
            <a:ext cx="1765072" cy="2547527"/>
          </a:xfrm>
          <a:prstGeom prst="rect">
            <a:avLst/>
          </a:prstGeom>
          <a:effectLst>
            <a:outerShdw blurRad="63500" sx="102000" sy="102000" algn="ctr" rotWithShape="0">
              <a:prstClr val="black">
                <a:alpha val="40000"/>
              </a:prstClr>
            </a:outerShdw>
          </a:effectLst>
        </p:spPr>
      </p:pic>
      <p:pic>
        <p:nvPicPr>
          <p:cNvPr id="9" name="Picture 8" descr="A picture containing clipart&#10;&#10;Description automatically generated">
            <a:extLst>
              <a:ext uri="{FF2B5EF4-FFF2-40B4-BE49-F238E27FC236}">
                <a16:creationId xmlns:a16="http://schemas.microsoft.com/office/drawing/2014/main" xmlns="" id="{E100C62B-B156-A5A8-C4ED-FDF5E25544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2641" y="2670136"/>
            <a:ext cx="4288598" cy="2893335"/>
          </a:xfrm>
          <a:prstGeom prst="rect">
            <a:avLst/>
          </a:prstGeom>
          <a:effectLst>
            <a:outerShdw blurRad="63500" sx="102000" sy="102000" algn="ctr" rotWithShape="0">
              <a:prstClr val="black">
                <a:alpha val="40000"/>
              </a:prstClr>
            </a:outerShdw>
          </a:effectLst>
        </p:spPr>
      </p:pic>
      <p:pic>
        <p:nvPicPr>
          <p:cNvPr id="12" name="Picture 11" descr="A picture containing text&#10;&#10;Description automatically generated">
            <a:extLst>
              <a:ext uri="{FF2B5EF4-FFF2-40B4-BE49-F238E27FC236}">
                <a16:creationId xmlns:a16="http://schemas.microsoft.com/office/drawing/2014/main" xmlns="" id="{333B80B1-8F03-A5B3-864A-09A654849C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8148" y="2667003"/>
            <a:ext cx="4163334" cy="2872854"/>
          </a:xfrm>
          <a:prstGeom prst="rect">
            <a:avLst/>
          </a:prstGeom>
          <a:effectLst>
            <a:outerShdw blurRad="63500" sx="102000" sy="102000" algn="ctr" rotWithShape="0">
              <a:prstClr val="black">
                <a:alpha val="40000"/>
              </a:prstClr>
            </a:outerShdw>
          </a:effectLst>
        </p:spPr>
      </p:pic>
      <p:sp>
        <p:nvSpPr>
          <p:cNvPr id="13" name="Rectangle: Rounded Corners 12">
            <a:extLst>
              <a:ext uri="{FF2B5EF4-FFF2-40B4-BE49-F238E27FC236}">
                <a16:creationId xmlns:a16="http://schemas.microsoft.com/office/drawing/2014/main" xmlns="" id="{A9B7268A-57DB-4F46-7D5D-5573B0709BEE}"/>
              </a:ext>
            </a:extLst>
          </p:cNvPr>
          <p:cNvSpPr/>
          <p:nvPr/>
        </p:nvSpPr>
        <p:spPr>
          <a:xfrm>
            <a:off x="1638300" y="5486400"/>
            <a:ext cx="8915400" cy="1371600"/>
          </a:xfrm>
          <a:prstGeom prst="round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cấp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liệu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đậm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hình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ảnh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nổi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người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tư</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thế</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đang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hoạt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động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sản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phẩm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thuật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về</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cuộc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sống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xung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quanh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ý </a:t>
            </a:r>
            <a:r>
              <a:rPr lang="en-US" sz="2400" dirty="0" err="1">
                <a:solidFill>
                  <a:srgbClr val="002060"/>
                </a:solidFill>
                <a:latin typeface="Times New Roman" panose="02020603050405020304" pitchFamily="18" charset="0"/>
                <a:cs typeface="Times New Roman" panose="02020603050405020304" pitchFamily="18" charset="0"/>
              </a:rPr>
              <a:t>thích</a:t>
            </a:r>
            <a:r>
              <a:rPr lang="en-US" sz="24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00478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0DA03C5-3657-4303-9B74-1A61486076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157" y="533400"/>
            <a:ext cx="8929687"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AF90C14C-78A8-4546-A4BE-E34D6A3A5C9E}"/>
              </a:ext>
            </a:extLst>
          </p:cNvPr>
          <p:cNvSpPr>
            <a:spLocks noChangeArrowheads="1"/>
          </p:cNvSpPr>
          <p:nvPr/>
        </p:nvSpPr>
        <p:spPr bwMode="auto">
          <a:xfrm>
            <a:off x="2246334" y="2691826"/>
            <a:ext cx="3579312" cy="584775"/>
          </a:xfrm>
          <a:prstGeom prst="rect">
            <a:avLst/>
          </a:prstGeom>
          <a:solidFill>
            <a:schemeClr val="accent6">
              <a:lumMod val="20000"/>
              <a:lumOff val="80000"/>
            </a:schemeClr>
          </a:solidFill>
          <a:ln>
            <a:noFill/>
          </a:ln>
          <a:effec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a:lstStyle>
          <a:p>
            <a:pPr>
              <a:defRPr/>
            </a:pPr>
            <a:r>
              <a:rPr lang="en-US" altLang="vi-VN" sz="3200" b="1" dirty="0" err="1">
                <a:solidFill>
                  <a:srgbClr val="C00000"/>
                </a:solidFill>
                <a:latin typeface="Times New Roman" panose="02020603050405020304" pitchFamily="18" charset="0"/>
              </a:rPr>
              <a:t>Nhiệm</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vụ</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của</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em</a:t>
            </a:r>
            <a:r>
              <a:rPr lang="en-US" altLang="vi-VN" sz="3200" b="1" dirty="0">
                <a:solidFill>
                  <a:srgbClr val="C00000"/>
                </a:solidFill>
                <a:latin typeface="Times New Roman" panose="02020603050405020304" pitchFamily="18" charset="0"/>
              </a:rPr>
              <a:t>: </a:t>
            </a:r>
          </a:p>
        </p:txBody>
      </p:sp>
      <p:sp>
        <p:nvSpPr>
          <p:cNvPr id="6" name="Rectangle 5">
            <a:extLst>
              <a:ext uri="{FF2B5EF4-FFF2-40B4-BE49-F238E27FC236}">
                <a16:creationId xmlns:a16="http://schemas.microsoft.com/office/drawing/2014/main" xmlns="" id="{4C52BAFB-27AF-4877-90B1-6482D28DF965}"/>
              </a:ext>
            </a:extLst>
          </p:cNvPr>
          <p:cNvSpPr>
            <a:spLocks noChangeArrowheads="1"/>
          </p:cNvSpPr>
          <p:nvPr/>
        </p:nvSpPr>
        <p:spPr bwMode="auto">
          <a:xfrm>
            <a:off x="2246335" y="3409167"/>
            <a:ext cx="5980451" cy="2759730"/>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ts val="3300"/>
              </a:lnSpc>
              <a:spcBef>
                <a:spcPts val="500"/>
              </a:spcBef>
              <a:spcAft>
                <a:spcPts val="500"/>
              </a:spcAft>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Chọn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thích</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nhất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trong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kì</a:t>
            </a:r>
            <a:r>
              <a:rPr lang="en-US" altLang="vi-VN" dirty="0">
                <a:solidFill>
                  <a:srgbClr val="000099"/>
                </a:solidFill>
                <a:latin typeface="Times New Roman" panose="02020603050405020304" pitchFamily="18" charset="0"/>
              </a:rPr>
              <a:t> 1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trưng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bày</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giới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thiệu</a:t>
            </a:r>
            <a:r>
              <a:rPr lang="en-US" altLang="vi-VN" dirty="0">
                <a:solidFill>
                  <a:srgbClr val="000099"/>
                </a:solidFill>
                <a:latin typeface="Times New Roman" panose="02020603050405020304" pitchFamily="18" charset="0"/>
              </a:rPr>
              <a:t>: </a:t>
            </a:r>
            <a:r>
              <a:rPr lang="en-US" altLang="vi-VN" dirty="0" err="1">
                <a:solidFill>
                  <a:srgbClr val="C00000"/>
                </a:solidFill>
                <a:latin typeface="Times New Roman" panose="02020603050405020304" pitchFamily="18" charset="0"/>
              </a:rPr>
              <a:t>Tên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sản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phẩm</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những</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điều</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đã</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biết</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thể</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hiện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trên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sản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phẩm</a:t>
            </a:r>
            <a:r>
              <a:rPr lang="en-US" altLang="vi-VN" dirty="0">
                <a:solidFill>
                  <a:srgbClr val="C00000"/>
                </a:solidFill>
                <a:latin typeface="Times New Roman" panose="02020603050405020304" pitchFamily="18" charset="0"/>
              </a:rPr>
              <a:t>. </a:t>
            </a:r>
          </a:p>
          <a:p>
            <a:pPr algn="just">
              <a:lnSpc>
                <a:spcPts val="3300"/>
              </a:lnSpc>
              <a:spcBef>
                <a:spcPts val="500"/>
              </a:spcBef>
              <a:spcAft>
                <a:spcPts val="500"/>
              </a:spcAft>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Em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quan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sát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các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trao</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đổi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bạn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về</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những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điều</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đã</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a:t>
            </a:r>
          </a:p>
        </p:txBody>
      </p:sp>
    </p:spTree>
    <p:extLst>
      <p:ext uri="{BB962C8B-B14F-4D97-AF65-F5344CB8AC3E}">
        <p14:creationId xmlns:p14="http://schemas.microsoft.com/office/powerpoint/2010/main" val="719595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bird on a branch&#10;&#10;Description automatically generated with low confidence">
            <a:extLst>
              <a:ext uri="{FF2B5EF4-FFF2-40B4-BE49-F238E27FC236}">
                <a16:creationId xmlns:a16="http://schemas.microsoft.com/office/drawing/2014/main" xmlns="" id="{168E014B-38A4-459F-BE5C-677A724D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170179"/>
            <a:ext cx="1709503" cy="2810453"/>
          </a:xfrm>
          <a:prstGeom prst="rect">
            <a:avLst/>
          </a:prstGeom>
        </p:spPr>
      </p:pic>
      <p:pic>
        <p:nvPicPr>
          <p:cNvPr id="5" name="Picture 4" descr="A close-up of a game controller&#10;&#10;Description automatically generated with medium confidence">
            <a:extLst>
              <a:ext uri="{FF2B5EF4-FFF2-40B4-BE49-F238E27FC236}">
                <a16:creationId xmlns:a16="http://schemas.microsoft.com/office/drawing/2014/main" xmlns="" id="{CFA3E2F8-8DED-452B-9E2B-B0025C688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797" y="336227"/>
            <a:ext cx="2480953" cy="2535061"/>
          </a:xfrm>
          <a:prstGeom prst="rect">
            <a:avLst/>
          </a:prstGeom>
        </p:spPr>
      </p:pic>
      <p:pic>
        <p:nvPicPr>
          <p:cNvPr id="16" name="Content Placeholder 5">
            <a:extLst>
              <a:ext uri="{FF2B5EF4-FFF2-40B4-BE49-F238E27FC236}">
                <a16:creationId xmlns:a16="http://schemas.microsoft.com/office/drawing/2014/main" xmlns="" id="{7F3A6004-4228-4656-B90E-05699EE2726C}"/>
              </a:ext>
            </a:extLst>
          </p:cNvPr>
          <p:cNvPicPr>
            <a:picLocks noGrp="1" noChangeAspect="1"/>
          </p:cNvPicPr>
          <p:nvPr/>
        </p:nvPicPr>
        <p:blipFill>
          <a:blip r:embed="rId4"/>
          <a:stretch>
            <a:fillRect/>
          </a:stretch>
        </p:blipFill>
        <p:spPr>
          <a:xfrm>
            <a:off x="8736150" y="723219"/>
            <a:ext cx="2846696" cy="4296137"/>
          </a:xfrm>
          <a:prstGeom prst="rect">
            <a:avLst/>
          </a:prstGeom>
        </p:spPr>
      </p:pic>
      <p:pic>
        <p:nvPicPr>
          <p:cNvPr id="13" name="Picture 12">
            <a:extLst>
              <a:ext uri="{FF2B5EF4-FFF2-40B4-BE49-F238E27FC236}">
                <a16:creationId xmlns:a16="http://schemas.microsoft.com/office/drawing/2014/main" xmlns="" id="{0139FED6-D888-42E9-9C78-14DFDEB86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2773" y="3334217"/>
            <a:ext cx="2608525" cy="2482379"/>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xmlns="" id="{385886A9-7917-4AC7-B787-15E4E0D206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7142">
            <a:off x="4485774" y="3063082"/>
            <a:ext cx="4032504" cy="2821225"/>
          </a:xfrm>
          <a:prstGeom prst="rect">
            <a:avLst/>
          </a:prstGeom>
        </p:spPr>
      </p:pic>
      <p:pic>
        <p:nvPicPr>
          <p:cNvPr id="7" name="Picture 6" descr="A picture containing text&#10;&#10;Description automatically generated">
            <a:extLst>
              <a:ext uri="{FF2B5EF4-FFF2-40B4-BE49-F238E27FC236}">
                <a16:creationId xmlns:a16="http://schemas.microsoft.com/office/drawing/2014/main" xmlns="" id="{D99641E5-FDF0-43CF-B6A5-A10EA638F1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6200" y="280243"/>
            <a:ext cx="3816598" cy="2560580"/>
          </a:xfrm>
          <a:prstGeom prst="rect">
            <a:avLst/>
          </a:prstGeom>
        </p:spPr>
      </p:pic>
    </p:spTree>
    <p:extLst>
      <p:ext uri="{BB962C8B-B14F-4D97-AF65-F5344CB8AC3E}">
        <p14:creationId xmlns:p14="http://schemas.microsoft.com/office/powerpoint/2010/main" val="988459896"/>
      </p:ext>
    </p:extLst>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ầm non Gia Thượng Xem trên giao diện máy tính Cổng kết nối Sở GD&amp;ĐT Hà Nội  PHÒNG GD&amp;ĐT Long Biên MẦM NON TIỂU HỌC THCS CỔNG NỘI BỘ Phần mềm tác nghiệp  Tuyển sinh đầu cấp Hệ thống thông tin quản lý giáo dục Phụ huynh học sinh  ...">
            <a:extLst>
              <a:ext uri="{FF2B5EF4-FFF2-40B4-BE49-F238E27FC236}">
                <a16:creationId xmlns:a16="http://schemas.microsoft.com/office/drawing/2014/main" xmlns="" id="{106B6F2F-9BBE-44B5-A84A-5AC833FC7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526" y="-25052"/>
            <a:ext cx="9189228" cy="688305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37B3650A-25C9-41B2-8BBF-BCD87438E976}"/>
              </a:ext>
            </a:extLst>
          </p:cNvPr>
          <p:cNvSpPr/>
          <p:nvPr/>
        </p:nvSpPr>
        <p:spPr>
          <a:xfrm>
            <a:off x="1823302" y="762000"/>
            <a:ext cx="7199706" cy="5421920"/>
          </a:xfrm>
          <a:prstGeom prst="roundRect">
            <a:avLst/>
          </a:prstGeom>
          <a:solidFill>
            <a:srgbClr val="FFFFCC"/>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vi-VN" sz="3000" b="1" dirty="0">
                <a:solidFill>
                  <a:srgbClr val="C00000"/>
                </a:solidFill>
                <a:latin typeface="Times New Roman" panose="02020603050405020304" pitchFamily="18" charset="0"/>
              </a:rPr>
              <a:t>3. </a:t>
            </a:r>
            <a:r>
              <a:rPr lang="en-US" altLang="vi-VN" sz="3000" b="1" dirty="0" err="1">
                <a:solidFill>
                  <a:srgbClr val="C00000"/>
                </a:solidFill>
                <a:latin typeface="Times New Roman" panose="02020603050405020304" pitchFamily="18" charset="0"/>
              </a:rPr>
              <a:t>Cảm</a:t>
            </a:r>
            <a:r>
              <a:rPr lang="en-US" altLang="vi-VN" sz="3000" b="1" dirty="0">
                <a:solidFill>
                  <a:srgbClr val="C00000"/>
                </a:solidFill>
                <a:latin typeface="Times New Roman" panose="02020603050405020304" pitchFamily="18" charset="0"/>
              </a:rPr>
              <a:t> </a:t>
            </a:r>
            <a:r>
              <a:rPr lang="en-US" altLang="vi-VN" sz="3000" b="1" dirty="0" err="1">
                <a:solidFill>
                  <a:srgbClr val="C00000"/>
                </a:solidFill>
                <a:latin typeface="Times New Roman" panose="02020603050405020304" pitchFamily="18" charset="0"/>
              </a:rPr>
              <a:t>nhận</a:t>
            </a:r>
            <a:r>
              <a:rPr lang="en-US" altLang="vi-VN" sz="3000" b="1" dirty="0">
                <a:solidFill>
                  <a:srgbClr val="C00000"/>
                </a:solidFill>
                <a:latin typeface="Times New Roman" panose="02020603050405020304" pitchFamily="18" charset="0"/>
              </a:rPr>
              <a:t>, chia </a:t>
            </a:r>
            <a:r>
              <a:rPr lang="en-US" altLang="vi-VN" sz="3000" b="1" dirty="0" err="1">
                <a:solidFill>
                  <a:srgbClr val="C00000"/>
                </a:solidFill>
                <a:latin typeface="Times New Roman" panose="02020603050405020304" pitchFamily="18" charset="0"/>
              </a:rPr>
              <a:t>sẻ</a:t>
            </a:r>
            <a:endParaRPr lang="en-US" altLang="vi-VN" sz="3000" b="1" dirty="0">
              <a:solidFill>
                <a:srgbClr val="C00000"/>
              </a:solidFill>
              <a:latin typeface="Times New Roman" panose="02020603050405020304" pitchFamily="18" charset="0"/>
            </a:endParaRPr>
          </a:p>
          <a:p>
            <a:pPr algn="ctr">
              <a:lnSpc>
                <a:spcPts val="2500"/>
              </a:lnSpc>
              <a:defRPr/>
            </a:pPr>
            <a:endParaRPr lang="en-US" altLang="vi-VN" sz="3000" b="1" dirty="0">
              <a:solidFill>
                <a:srgbClr val="C00000"/>
              </a:solidFill>
              <a:latin typeface="Times New Roman" panose="02020603050405020304" pitchFamily="18" charset="0"/>
            </a:endParaRPr>
          </a:p>
          <a:p>
            <a:pPr marL="457200" indent="-457200" algn="just">
              <a:buFont typeface="Arial" panose="020B0604020202020204" pitchFamily="34" charset="0"/>
              <a:buChar char="•"/>
              <a:defRPr/>
            </a:pPr>
            <a:r>
              <a:rPr lang="en-US" sz="3000" dirty="0" err="1">
                <a:solidFill>
                  <a:srgbClr val="002060"/>
                </a:solidFill>
                <a:latin typeface="Times New Roman" panose="02020603050405020304" pitchFamily="18" charset="0"/>
                <a:cs typeface="Times New Roman" panose="02020603050405020304" pitchFamily="18" charset="0"/>
              </a:rPr>
              <a:t>Trong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trưng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bày</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em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thích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sản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phẩm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nào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vì</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Chủ</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em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thích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nhất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trong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học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kì</a:t>
            </a:r>
            <a:r>
              <a:rPr lang="en-US" sz="3000" b="1" dirty="0">
                <a:solidFill>
                  <a:srgbClr val="002060"/>
                </a:solidFill>
                <a:latin typeface="Times New Roman" panose="02020603050405020304" pitchFamily="18" charset="0"/>
                <a:cs typeface="Times New Roman" panose="02020603050405020304" pitchFamily="18" charset="0"/>
              </a:rPr>
              <a:t> 1, </a:t>
            </a:r>
            <a:r>
              <a:rPr lang="en-US" sz="3000" b="1" dirty="0" err="1">
                <a:solidFill>
                  <a:srgbClr val="002060"/>
                </a:solidFill>
                <a:latin typeface="Times New Roman" panose="02020603050405020304" pitchFamily="18" charset="0"/>
                <a:cs typeface="Times New Roman" panose="02020603050405020304" pitchFamily="18" charset="0"/>
              </a:rPr>
              <a:t>vì</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defRPr/>
            </a:pP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muốn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sản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phẩm</a:t>
            </a:r>
            <a:r>
              <a:rPr lang="en-US" sz="3000" b="1"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theo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cách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(vẽ, in, </a:t>
            </a:r>
            <a:r>
              <a:rPr lang="en-US" sz="3000" dirty="0" err="1">
                <a:solidFill>
                  <a:srgbClr val="002060"/>
                </a:solidFill>
                <a:latin typeface="Times New Roman" panose="02020603050405020304" pitchFamily="18" charset="0"/>
                <a:cs typeface="Times New Roman" panose="02020603050405020304" pitchFamily="18" charset="0"/>
              </a:rPr>
              <a:t>cắt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dán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nặn</a:t>
            </a:r>
            <a:r>
              <a:rPr lang="en-US" sz="3000" dirty="0">
                <a:solidFill>
                  <a:srgbClr val="002060"/>
                </a:solidFill>
                <a:latin typeface="Times New Roman" panose="02020603050405020304" pitchFamily="18" charset="0"/>
                <a:cs typeface="Times New Roman" panose="02020603050405020304" pitchFamily="18" charset="0"/>
              </a:rPr>
              <a:t>…)</a:t>
            </a:r>
          </a:p>
        </p:txBody>
      </p:sp>
      <p:pic>
        <p:nvPicPr>
          <p:cNvPr id="8" name="Picture 13">
            <a:extLst>
              <a:ext uri="{FF2B5EF4-FFF2-40B4-BE49-F238E27FC236}">
                <a16:creationId xmlns:a16="http://schemas.microsoft.com/office/drawing/2014/main" xmlns="" id="{49EE9F80-1C74-4967-BE0C-14F4FBAAD10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38417">
            <a:off x="2339808" y="495642"/>
            <a:ext cx="1066800" cy="145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23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11FD9F9-858F-4928-9677-EDAAA756EB1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83337" y="448295"/>
            <a:ext cx="8625326" cy="6531627"/>
          </a:xfrm>
          <a:prstGeom prst="rect">
            <a:avLst/>
          </a:prstGeom>
        </p:spPr>
      </p:pic>
      <p:sp>
        <p:nvSpPr>
          <p:cNvPr id="6" name="Rectangle: Rounded Corners 5">
            <a:extLst>
              <a:ext uri="{FF2B5EF4-FFF2-40B4-BE49-F238E27FC236}">
                <a16:creationId xmlns:a16="http://schemas.microsoft.com/office/drawing/2014/main" xmlns="" id="{0344A253-EA02-496C-B4DF-ACF24FF242E9}"/>
              </a:ext>
            </a:extLst>
          </p:cNvPr>
          <p:cNvSpPr/>
          <p:nvPr/>
        </p:nvSpPr>
        <p:spPr>
          <a:xfrm>
            <a:off x="5257800" y="3648345"/>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2</a:t>
            </a:r>
          </a:p>
        </p:txBody>
      </p:sp>
      <p:pic>
        <p:nvPicPr>
          <p:cNvPr id="3" name="Picture 2" descr="Graphical user interface, text&#10;&#10;Description automatically generated">
            <a:extLst>
              <a:ext uri="{FF2B5EF4-FFF2-40B4-BE49-F238E27FC236}">
                <a16:creationId xmlns:a16="http://schemas.microsoft.com/office/drawing/2014/main" xmlns="" id="{AE206602-7A68-A0D1-C58D-A21C2D9D19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16345"/>
            <a:ext cx="9144000" cy="3764690"/>
          </a:xfrm>
          <a:prstGeom prst="rect">
            <a:avLst/>
          </a:prstGeom>
        </p:spPr>
      </p:pic>
    </p:spTree>
    <p:extLst>
      <p:ext uri="{BB962C8B-B14F-4D97-AF65-F5344CB8AC3E}">
        <p14:creationId xmlns:p14="http://schemas.microsoft.com/office/powerpoint/2010/main" val="3957433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3106</TotalTime>
  <Words>564</Words>
  <Application>Microsoft Office PowerPoint</Application>
  <PresentationFormat>Widescreen</PresentationFormat>
  <Paragraphs>54</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170</cp:revision>
  <dcterms:created xsi:type="dcterms:W3CDTF">2020-08-13T08:18:23Z</dcterms:created>
  <dcterms:modified xsi:type="dcterms:W3CDTF">2022-12-30T02:54:07Z</dcterms:modified>
</cp:coreProperties>
</file>