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77" r:id="rId3"/>
    <p:sldId id="316" r:id="rId4"/>
    <p:sldId id="320" r:id="rId5"/>
    <p:sldId id="279" r:id="rId6"/>
    <p:sldId id="280" r:id="rId7"/>
    <p:sldId id="330" r:id="rId8"/>
    <p:sldId id="328" r:id="rId9"/>
    <p:sldId id="321" r:id="rId10"/>
    <p:sldId id="322" r:id="rId11"/>
    <p:sldId id="324" r:id="rId12"/>
    <p:sldId id="325" r:id="rId13"/>
    <p:sldId id="326" r:id="rId14"/>
    <p:sldId id="296" r:id="rId15"/>
    <p:sldId id="327" r:id="rId16"/>
    <p:sldId id="294" r:id="rId17"/>
    <p:sldId id="307" r:id="rId18"/>
    <p:sldId id="31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FFFFCC"/>
    <a:srgbClr val="FFFFFF"/>
    <a:srgbClr val="EBF6DE"/>
    <a:srgbClr val="476E2C"/>
    <a:srgbClr val="CAE8AA"/>
    <a:srgbClr val="B7ECFF"/>
    <a:srgbClr val="FF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37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is contains an image of: ">
            <a:extLst>
              <a:ext uri="{FF2B5EF4-FFF2-40B4-BE49-F238E27FC236}">
                <a16:creationId xmlns:a16="http://schemas.microsoft.com/office/drawing/2014/main" xmlns="" id="{395AD9F5-D6A1-56C3-B910-839620A9D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" t="6462" r="10491"/>
          <a:stretch/>
        </p:blipFill>
        <p:spPr bwMode="auto">
          <a:xfrm>
            <a:off x="631371" y="315686"/>
            <a:ext cx="10929257" cy="654231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ge of a book&#10;&#10;Description automatically generated">
            <a:extLst>
              <a:ext uri="{FF2B5EF4-FFF2-40B4-BE49-F238E27FC236}">
                <a16:creationId xmlns:a16="http://schemas.microsoft.com/office/drawing/2014/main" xmlns="" id="{36576421-2899-905D-B8B7-E75A922A4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540" r="45096" b="73174"/>
          <a:stretch/>
        </p:blipFill>
        <p:spPr>
          <a:xfrm>
            <a:off x="2029197" y="1939636"/>
            <a:ext cx="7906600" cy="458288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CB46266-44DD-4167-A402-6443CEB167BE}"/>
              </a:ext>
            </a:extLst>
          </p:cNvPr>
          <p:cNvSpPr/>
          <p:nvPr/>
        </p:nvSpPr>
        <p:spPr>
          <a:xfrm>
            <a:off x="7761259" y="602365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84411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ACB808-AA15-5A0D-68BC-C9B83E642AEC}"/>
              </a:ext>
            </a:extLst>
          </p:cNvPr>
          <p:cNvSpPr txBox="1"/>
          <p:nvPr/>
        </p:nvSpPr>
        <p:spPr>
          <a:xfrm>
            <a:off x="3445405" y="344094"/>
            <a:ext cx="4544628" cy="82137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ED21F9-E1C9-395D-7948-1D4EC2CA941B}"/>
              </a:ext>
            </a:extLst>
          </p:cNvPr>
          <p:cNvSpPr/>
          <p:nvPr/>
        </p:nvSpPr>
        <p:spPr>
          <a:xfrm>
            <a:off x="397328" y="5686592"/>
            <a:ext cx="11397343" cy="827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rgbClr val="476E2C"/>
                </a:solidFill>
              </a:rPr>
              <a:t>Chi </a:t>
            </a:r>
            <a:r>
              <a:rPr lang="en-US" sz="2500" dirty="0" err="1">
                <a:solidFill>
                  <a:srgbClr val="476E2C"/>
                </a:solidFill>
              </a:rPr>
              <a:t>tiết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nào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có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hình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dạng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của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hình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cơ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bản</a:t>
            </a:r>
            <a:r>
              <a:rPr lang="en-US" sz="2500" dirty="0">
                <a:solidFill>
                  <a:srgbClr val="476E2C"/>
                </a:solidFill>
              </a:rPr>
              <a:t>, </a:t>
            </a:r>
            <a:r>
              <a:rPr lang="en-US" sz="2500" dirty="0" err="1">
                <a:solidFill>
                  <a:srgbClr val="476E2C"/>
                </a:solidFill>
              </a:rPr>
              <a:t>hình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cơ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bản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biến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thể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trên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mỗi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sản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phẩm</a:t>
            </a:r>
            <a:r>
              <a:rPr lang="en-US" sz="2500" dirty="0">
                <a:solidFill>
                  <a:srgbClr val="476E2C"/>
                </a:solidFill>
              </a:rPr>
              <a:t>?</a:t>
            </a:r>
          </a:p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rgbClr val="476E2C"/>
                </a:solidFill>
              </a:rPr>
              <a:t>Nêu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sự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khác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nhau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về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chất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liệu</a:t>
            </a:r>
            <a:r>
              <a:rPr lang="en-US" sz="2500" dirty="0">
                <a:solidFill>
                  <a:srgbClr val="476E2C"/>
                </a:solidFill>
              </a:rPr>
              <a:t>, </a:t>
            </a:r>
            <a:r>
              <a:rPr lang="en-US" sz="2500" dirty="0" err="1">
                <a:solidFill>
                  <a:srgbClr val="476E2C"/>
                </a:solidFill>
              </a:rPr>
              <a:t>hình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thức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thực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hành</a:t>
            </a:r>
            <a:r>
              <a:rPr lang="en-US" sz="2500" dirty="0">
                <a:solidFill>
                  <a:srgbClr val="476E2C"/>
                </a:solidFill>
              </a:rPr>
              <a:t> ở </a:t>
            </a:r>
            <a:r>
              <a:rPr lang="en-US" sz="2500" dirty="0" err="1">
                <a:solidFill>
                  <a:srgbClr val="476E2C"/>
                </a:solidFill>
              </a:rPr>
              <a:t>hai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sản</a:t>
            </a:r>
            <a:r>
              <a:rPr lang="en-US" sz="2500" dirty="0">
                <a:solidFill>
                  <a:srgbClr val="476E2C"/>
                </a:solidFill>
              </a:rPr>
              <a:t> </a:t>
            </a:r>
            <a:r>
              <a:rPr lang="en-US" sz="2500" dirty="0" err="1">
                <a:solidFill>
                  <a:srgbClr val="476E2C"/>
                </a:solidFill>
              </a:rPr>
              <a:t>phẩm</a:t>
            </a:r>
            <a:r>
              <a:rPr lang="en-US" sz="2500" dirty="0">
                <a:solidFill>
                  <a:srgbClr val="476E2C"/>
                </a:solidFill>
              </a:rPr>
              <a:t>?</a:t>
            </a:r>
          </a:p>
        </p:txBody>
      </p:sp>
      <p:pic>
        <p:nvPicPr>
          <p:cNvPr id="9" name="Picture 12" descr="This contains an image of: MAAM.ru: Радужные домики">
            <a:extLst>
              <a:ext uri="{FF2B5EF4-FFF2-40B4-BE49-F238E27FC236}">
                <a16:creationId xmlns:a16="http://schemas.microsoft.com/office/drawing/2014/main" xmlns="" id="{0B610A28-0034-157E-D73C-4F0D3F0AE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56" y="1715860"/>
            <a:ext cx="5012715" cy="373039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his contains an image of: ">
            <a:extLst>
              <a:ext uri="{FF2B5EF4-FFF2-40B4-BE49-F238E27FC236}">
                <a16:creationId xmlns:a16="http://schemas.microsoft.com/office/drawing/2014/main" xmlns="" id="{2738405F-8658-7512-EDE6-6CEA185BA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68321" b="1884"/>
          <a:stretch/>
        </p:blipFill>
        <p:spPr bwMode="auto">
          <a:xfrm>
            <a:off x="520177" y="1715860"/>
            <a:ext cx="5850455" cy="373039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3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7D8AEC-39E2-66D0-BF86-6B7600990403}"/>
              </a:ext>
            </a:extLst>
          </p:cNvPr>
          <p:cNvSpPr txBox="1"/>
          <p:nvPr/>
        </p:nvSpPr>
        <p:spPr>
          <a:xfrm>
            <a:off x="3474720" y="91440"/>
            <a:ext cx="4105536" cy="744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C01FDF-F7E1-7D81-2353-1671645A5225}"/>
              </a:ext>
            </a:extLst>
          </p:cNvPr>
          <p:cNvSpPr txBox="1"/>
          <p:nvPr/>
        </p:nvSpPr>
        <p:spPr>
          <a:xfrm>
            <a:off x="108857" y="5361560"/>
            <a:ext cx="11974286" cy="1341073"/>
          </a:xfrm>
          <a:prstGeom prst="rect">
            <a:avLst/>
          </a:prstGeom>
          <a:solidFill>
            <a:srgbClr val="EBF6DE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thang/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xmlns="" id="{16DD57BD-F19D-73B1-6319-0D7BAD28A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t="7777" r="8662" b="53113"/>
          <a:stretch/>
        </p:blipFill>
        <p:spPr>
          <a:xfrm>
            <a:off x="1426029" y="726784"/>
            <a:ext cx="9100456" cy="452592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04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xmlns="" id="{23569A64-0535-DCE3-5DA7-1EC9DDA12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9" t="51428" r="15905" b="15715"/>
          <a:stretch/>
        </p:blipFill>
        <p:spPr>
          <a:xfrm>
            <a:off x="359230" y="1610320"/>
            <a:ext cx="5904119" cy="379361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aper cut out of a child's drawing&#10;&#10;Description automatically generated">
            <a:extLst>
              <a:ext uri="{FF2B5EF4-FFF2-40B4-BE49-F238E27FC236}">
                <a16:creationId xmlns:a16="http://schemas.microsoft.com/office/drawing/2014/main" xmlns="" id="{AB882253-78ED-2BA1-528E-E0F05EFBCA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10900" r="13000" b="71701"/>
          <a:stretch/>
        </p:blipFill>
        <p:spPr>
          <a:xfrm>
            <a:off x="6640284" y="1480457"/>
            <a:ext cx="5192486" cy="3923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FB0DDE3-13B1-06DF-A402-1603117D0B1B}"/>
              </a:ext>
            </a:extLst>
          </p:cNvPr>
          <p:cNvSpPr txBox="1"/>
          <p:nvPr/>
        </p:nvSpPr>
        <p:spPr>
          <a:xfrm>
            <a:off x="2764972" y="529971"/>
            <a:ext cx="6360401" cy="5967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29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ccordian fold village">
            <a:extLst>
              <a:ext uri="{FF2B5EF4-FFF2-40B4-BE49-F238E27FC236}">
                <a16:creationId xmlns:a16="http://schemas.microsoft.com/office/drawing/2014/main" xmlns="" id="{259470AB-289C-FE5F-4000-0BC831F99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43" y="1981513"/>
            <a:ext cx="5191272" cy="3689944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xmlns="" id="{07A09FDA-8147-B52E-BE6E-A5C41261D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0" t="4286"/>
          <a:stretch/>
        </p:blipFill>
        <p:spPr bwMode="auto">
          <a:xfrm>
            <a:off x="6096000" y="2045650"/>
            <a:ext cx="5456464" cy="356166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855A60-854A-C45A-BF57-25F6456AAD2B}"/>
              </a:ext>
            </a:extLst>
          </p:cNvPr>
          <p:cNvSpPr txBox="1"/>
          <p:nvPr/>
        </p:nvSpPr>
        <p:spPr>
          <a:xfrm>
            <a:off x="2962379" y="718116"/>
            <a:ext cx="6360401" cy="5967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17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6D0B6C-32C4-E19F-A598-102CE8CDD4CC}"/>
              </a:ext>
            </a:extLst>
          </p:cNvPr>
          <p:cNvSpPr txBox="1"/>
          <p:nvPr/>
        </p:nvSpPr>
        <p:spPr>
          <a:xfrm>
            <a:off x="3058886" y="355799"/>
            <a:ext cx="6360401" cy="5967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Via We found these 5 Great House Crafts to Do With Kids when we were looking for something to make with our accumulation of cardboard boxes! We’ve been making a big cubby house with boxes but we thought it would be nice to make some miniature ones and also towns and villages out of cardboard. We are definitely … #craftstodowithkids">
            <a:extLst>
              <a:ext uri="{FF2B5EF4-FFF2-40B4-BE49-F238E27FC236}">
                <a16:creationId xmlns:a16="http://schemas.microsoft.com/office/drawing/2014/main" xmlns="" id="{25118909-067D-4642-9928-02676541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19" y="1589314"/>
            <a:ext cx="4518933" cy="491288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This contains an image of: ">
            <a:extLst>
              <a:ext uri="{FF2B5EF4-FFF2-40B4-BE49-F238E27FC236}">
                <a16:creationId xmlns:a16="http://schemas.microsoft.com/office/drawing/2014/main" xmlns="" id="{C8EA7250-B2E8-F1BC-68F2-0D382CA3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86" y="1497463"/>
            <a:ext cx="4864180" cy="49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儿童卡通图片">
            <a:extLst>
              <a:ext uri="{FF2B5EF4-FFF2-40B4-BE49-F238E27FC236}">
                <a16:creationId xmlns:a16="http://schemas.microsoft.com/office/drawing/2014/main" xmlns="" id="{B3078E91-FCED-4CE7-F0C8-0EFA36314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0"/>
            <a:ext cx="11506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1DBF37D-266B-744C-38F4-8CEA8B4929DF}"/>
              </a:ext>
            </a:extLst>
          </p:cNvPr>
          <p:cNvSpPr/>
          <p:nvPr/>
        </p:nvSpPr>
        <p:spPr>
          <a:xfrm>
            <a:off x="2590800" y="2906486"/>
            <a:ext cx="7162800" cy="3786385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Nhiệm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vụ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em</a:t>
            </a:r>
            <a:endParaRPr lang="en-US" sz="2800" b="1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thang,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</a:pP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xmlns="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C1A286-415A-6621-EAD2-43023D0B6C49}"/>
              </a:ext>
            </a:extLst>
          </p:cNvPr>
          <p:cNvSpPr txBox="1"/>
          <p:nvPr/>
        </p:nvSpPr>
        <p:spPr>
          <a:xfrm>
            <a:off x="2784476" y="1668736"/>
            <a:ext cx="6096000" cy="3971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3857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endParaRPr lang="en-US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 marL="342900" indent="-3429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per cut out of a child's drawing&#10;&#10;Description automatically generated">
            <a:extLst>
              <a:ext uri="{FF2B5EF4-FFF2-40B4-BE49-F238E27FC236}">
                <a16:creationId xmlns:a16="http://schemas.microsoft.com/office/drawing/2014/main" xmlns="" id="{56760CB3-A3B6-9952-8A00-25AFFBEE4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45873" r="3652" b="4533"/>
          <a:stretch/>
        </p:blipFill>
        <p:spPr>
          <a:xfrm>
            <a:off x="1800026" y="98357"/>
            <a:ext cx="8591947" cy="66612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xmlns="" id="{CB75A807-788B-3EDE-09BC-5CD88C447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68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C7ACFCE-16B0-77EE-6056-FC437D89142B}"/>
              </a:ext>
            </a:extLst>
          </p:cNvPr>
          <p:cNvSpPr txBox="1"/>
          <p:nvPr/>
        </p:nvSpPr>
        <p:spPr>
          <a:xfrm>
            <a:off x="2917371" y="1900269"/>
            <a:ext cx="7298684" cy="22724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29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EDEB62-BE2F-7EE6-2AD7-4602EC052710}"/>
              </a:ext>
            </a:extLst>
          </p:cNvPr>
          <p:cNvSpPr txBox="1"/>
          <p:nvPr/>
        </p:nvSpPr>
        <p:spPr>
          <a:xfrm>
            <a:off x="1251855" y="5983503"/>
            <a:ext cx="8991601" cy="763414"/>
          </a:xfrm>
          <a:prstGeom prst="rect">
            <a:avLst/>
          </a:prstGeom>
          <a:solidFill>
            <a:srgbClr val="EBF6DE"/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2?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page of a book&#10;&#10;Description automatically generated">
            <a:extLst>
              <a:ext uri="{FF2B5EF4-FFF2-40B4-BE49-F238E27FC236}">
                <a16:creationId xmlns:a16="http://schemas.microsoft.com/office/drawing/2014/main" xmlns="" id="{427292EC-65BE-ED1A-B438-6C889B0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1" t="50000" r="54681" b="16190"/>
          <a:stretch/>
        </p:blipFill>
        <p:spPr>
          <a:xfrm>
            <a:off x="849086" y="1006167"/>
            <a:ext cx="3158670" cy="491092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page of a book&#10;&#10;Description automatically generated">
            <a:extLst>
              <a:ext uri="{FF2B5EF4-FFF2-40B4-BE49-F238E27FC236}">
                <a16:creationId xmlns:a16="http://schemas.microsoft.com/office/drawing/2014/main" xmlns="" id="{B2F53837-AF5F-367A-CDE8-A488234175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5" t="50000" r="16788" b="16191"/>
          <a:stretch/>
        </p:blipFill>
        <p:spPr>
          <a:xfrm>
            <a:off x="5134430" y="1051508"/>
            <a:ext cx="3158671" cy="491093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CED6DE-23FE-E8F2-1F46-FC913DA8E1A9}"/>
              </a:ext>
            </a:extLst>
          </p:cNvPr>
          <p:cNvSpPr txBox="1"/>
          <p:nvPr/>
        </p:nvSpPr>
        <p:spPr>
          <a:xfrm>
            <a:off x="9154885" y="3046032"/>
            <a:ext cx="2710543" cy="29374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2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4F2EC46F-E4DA-402A-EF40-62E12E256C18}"/>
              </a:ext>
            </a:extLst>
          </p:cNvPr>
          <p:cNvSpPr/>
          <p:nvPr/>
        </p:nvSpPr>
        <p:spPr>
          <a:xfrm>
            <a:off x="8454118" y="4315262"/>
            <a:ext cx="539750" cy="7634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book&#10;&#10;Description automatically generated">
            <a:extLst>
              <a:ext uri="{FF2B5EF4-FFF2-40B4-BE49-F238E27FC236}">
                <a16:creationId xmlns:a16="http://schemas.microsoft.com/office/drawing/2014/main" xmlns="" id="{5F56C113-097E-B469-2FCB-53E573BF9D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t="10001" r="50000" b="70475"/>
          <a:stretch/>
        </p:blipFill>
        <p:spPr>
          <a:xfrm>
            <a:off x="0" y="2840922"/>
            <a:ext cx="3956026" cy="3810472"/>
          </a:xfrm>
          <a:prstGeom prst="rect">
            <a:avLst/>
          </a:prstGeom>
        </p:spPr>
      </p:pic>
      <p:pic>
        <p:nvPicPr>
          <p:cNvPr id="11" name="Picture 10" descr="A close-up of a book&#10;&#10;Description automatically generated">
            <a:extLst>
              <a:ext uri="{FF2B5EF4-FFF2-40B4-BE49-F238E27FC236}">
                <a16:creationId xmlns:a16="http://schemas.microsoft.com/office/drawing/2014/main" xmlns="" id="{40C1578A-C9C0-E665-F7F0-2EBFD0E803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0" t="10000" r="16790" b="72539"/>
          <a:stretch/>
        </p:blipFill>
        <p:spPr>
          <a:xfrm>
            <a:off x="3956025" y="2936770"/>
            <a:ext cx="3734151" cy="3618776"/>
          </a:xfrm>
          <a:prstGeom prst="rect">
            <a:avLst/>
          </a:prstGeom>
        </p:spPr>
      </p:pic>
      <p:pic>
        <p:nvPicPr>
          <p:cNvPr id="13" name="Picture 12" descr="A close-up of a book&#10;&#10;Description automatically generated">
            <a:extLst>
              <a:ext uri="{FF2B5EF4-FFF2-40B4-BE49-F238E27FC236}">
                <a16:creationId xmlns:a16="http://schemas.microsoft.com/office/drawing/2014/main" xmlns="" id="{01EB0F10-91B8-F1ED-1DAE-98CEAFC57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9" t="29524" r="51783" b="50952"/>
          <a:stretch/>
        </p:blipFill>
        <p:spPr>
          <a:xfrm>
            <a:off x="8235976" y="556369"/>
            <a:ext cx="3956024" cy="3184070"/>
          </a:xfrm>
          <a:prstGeom prst="rect">
            <a:avLst/>
          </a:prstGeom>
        </p:spPr>
      </p:pic>
      <p:pic>
        <p:nvPicPr>
          <p:cNvPr id="15" name="Picture 14" descr="A close-up of a book&#10;&#10;Description automatically generated">
            <a:extLst>
              <a:ext uri="{FF2B5EF4-FFF2-40B4-BE49-F238E27FC236}">
                <a16:creationId xmlns:a16="http://schemas.microsoft.com/office/drawing/2014/main" xmlns="" id="{B68BC530-3BC7-81CA-D4E1-FAC376826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8" t="27662" r="16226" b="53675"/>
          <a:stretch/>
        </p:blipFill>
        <p:spPr>
          <a:xfrm>
            <a:off x="7897198" y="3740439"/>
            <a:ext cx="4294802" cy="28459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C7C7A7-CE35-BAD8-59D2-BF6C3198B124}"/>
              </a:ext>
            </a:extLst>
          </p:cNvPr>
          <p:cNvSpPr txBox="1"/>
          <p:nvPr/>
        </p:nvSpPr>
        <p:spPr>
          <a:xfrm>
            <a:off x="3418448" y="556369"/>
            <a:ext cx="4544628" cy="7268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7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5200131-3E1A-FDC7-00F6-EE05B981FFF0}"/>
              </a:ext>
            </a:extLst>
          </p:cNvPr>
          <p:cNvSpPr txBox="1"/>
          <p:nvPr/>
        </p:nvSpPr>
        <p:spPr>
          <a:xfrm>
            <a:off x="455591" y="1659808"/>
            <a:ext cx="7316984" cy="977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1, 2, 3, 4</a:t>
            </a:r>
          </a:p>
          <a:p>
            <a:pPr algn="ctr">
              <a:lnSpc>
                <a:spcPts val="24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20BCB1-84AE-79A2-10BA-8066EFD2F882}"/>
              </a:ext>
            </a:extLst>
          </p:cNvPr>
          <p:cNvSpPr txBox="1"/>
          <p:nvPr/>
        </p:nvSpPr>
        <p:spPr>
          <a:xfrm>
            <a:off x="3474720" y="91440"/>
            <a:ext cx="4105536" cy="744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xmlns="" id="{51A1C22C-A66B-1CCB-2F7B-E34E40A9D0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65555" r="11886" b="7302"/>
          <a:stretch/>
        </p:blipFill>
        <p:spPr>
          <a:xfrm>
            <a:off x="957943" y="905459"/>
            <a:ext cx="10058400" cy="443701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76E7A3-73EF-4DD7-ABBF-60ADFC9A15B1}"/>
              </a:ext>
            </a:extLst>
          </p:cNvPr>
          <p:cNvSpPr txBox="1"/>
          <p:nvPr/>
        </p:nvSpPr>
        <p:spPr>
          <a:xfrm>
            <a:off x="239486" y="5469668"/>
            <a:ext cx="12061371" cy="1195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endParaRPr lang="en-US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3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5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D559400-24F0-4840-AD71-FCB1B9BE41C3}"/>
              </a:ext>
            </a:extLst>
          </p:cNvPr>
          <p:cNvSpPr txBox="1"/>
          <p:nvPr/>
        </p:nvSpPr>
        <p:spPr>
          <a:xfrm>
            <a:off x="952770" y="779050"/>
            <a:ext cx="6360401" cy="75059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heck out Katelyn2939's artwork on Artsonia, the largest student art museum on the web. Don't forget to join the fan club and leave a comment on the website.">
            <a:extLst>
              <a:ext uri="{FF2B5EF4-FFF2-40B4-BE49-F238E27FC236}">
                <a16:creationId xmlns:a16="http://schemas.microsoft.com/office/drawing/2014/main" xmlns="" id="{BBE16D56-44D6-C0A5-4D60-19C794B4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5" y="2405742"/>
            <a:ext cx="2965294" cy="394534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Intres handmade">
            <a:extLst>
              <a:ext uri="{FF2B5EF4-FFF2-40B4-BE49-F238E27FC236}">
                <a16:creationId xmlns:a16="http://schemas.microsoft.com/office/drawing/2014/main" xmlns="" id="{D565BF1D-E348-E599-7F9A-DF9C66EB5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545" y="389705"/>
            <a:ext cx="4163676" cy="278754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per cut out of a child's drawing&#10;&#10;Description automatically generated">
            <a:extLst>
              <a:ext uri="{FF2B5EF4-FFF2-40B4-BE49-F238E27FC236}">
                <a16:creationId xmlns:a16="http://schemas.microsoft.com/office/drawing/2014/main" xmlns="" id="{91E5352A-22D6-1D65-1038-CB84B77A17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5" t="10952" r="49600" b="71588"/>
          <a:stretch/>
        </p:blipFill>
        <p:spPr>
          <a:xfrm>
            <a:off x="3283644" y="3477445"/>
            <a:ext cx="4426330" cy="299085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This contains an image of: ">
            <a:extLst>
              <a:ext uri="{FF2B5EF4-FFF2-40B4-BE49-F238E27FC236}">
                <a16:creationId xmlns:a16="http://schemas.microsoft.com/office/drawing/2014/main" xmlns="" id="{2E0B160D-9A5D-5E5B-1817-E5E5D1490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005" y="3462036"/>
            <a:ext cx="3973284" cy="300625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儿童卡通图片">
            <a:extLst>
              <a:ext uri="{FF2B5EF4-FFF2-40B4-BE49-F238E27FC236}">
                <a16:creationId xmlns:a16="http://schemas.microsoft.com/office/drawing/2014/main" xmlns="" id="{B225DE52-454D-3171-6754-C36CC512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E0800AD-D49A-883B-0FD9-A1C8B90B34B8}"/>
              </a:ext>
            </a:extLst>
          </p:cNvPr>
          <p:cNvSpPr/>
          <p:nvPr/>
        </p:nvSpPr>
        <p:spPr>
          <a:xfrm>
            <a:off x="2656114" y="3113315"/>
            <a:ext cx="6977743" cy="3579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Nhiệm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vụ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em</a:t>
            </a:r>
            <a:endParaRPr lang="en-US" sz="2800" b="1" dirty="0">
              <a:solidFill>
                <a:srgbClr val="0070C0"/>
              </a:solidFill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thang,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</a:pP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xmlns="" id="{23569A64-0535-DCE3-5DA7-1EC9DDA12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9" t="51428" r="15905" b="15715"/>
          <a:stretch/>
        </p:blipFill>
        <p:spPr>
          <a:xfrm>
            <a:off x="1668486" y="529936"/>
            <a:ext cx="4327069" cy="272908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aper cut out of a child's drawing&#10;&#10;Description automatically generated">
            <a:extLst>
              <a:ext uri="{FF2B5EF4-FFF2-40B4-BE49-F238E27FC236}">
                <a16:creationId xmlns:a16="http://schemas.microsoft.com/office/drawing/2014/main" xmlns="" id="{AB882253-78ED-2BA1-528E-E0F05EFBCA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10900" r="13000" b="71701"/>
          <a:stretch/>
        </p:blipFill>
        <p:spPr>
          <a:xfrm>
            <a:off x="6577444" y="471310"/>
            <a:ext cx="4260273" cy="2787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Accordian fold village">
            <a:extLst>
              <a:ext uri="{FF2B5EF4-FFF2-40B4-BE49-F238E27FC236}">
                <a16:creationId xmlns:a16="http://schemas.microsoft.com/office/drawing/2014/main" xmlns="" id="{259470AB-289C-FE5F-4000-0BC831F99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171" y="3762038"/>
            <a:ext cx="4390384" cy="284513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Via We found these 5 Great House Crafts to Do With Kids when we were looking for something to make with our accumulation of cardboard boxes! We’ve been making a big cubby house with boxes but we thought it would be nice to make some miniature ones and also towns and villages out of cardboard. We are definitely … #craftstodowithkids">
            <a:extLst>
              <a:ext uri="{FF2B5EF4-FFF2-40B4-BE49-F238E27FC236}">
                <a16:creationId xmlns:a16="http://schemas.microsoft.com/office/drawing/2014/main" xmlns="" id="{25118909-067D-4642-9928-02676541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444" y="3715543"/>
            <a:ext cx="4260273" cy="293811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44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C59631E6-5F15-0FFB-D3A8-949AF3E66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43" y="218457"/>
            <a:ext cx="9328150" cy="6639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DA6590-CE2D-4383-8DAD-77862D6C727B}"/>
              </a:ext>
            </a:extLst>
          </p:cNvPr>
          <p:cNvSpPr txBox="1"/>
          <p:nvPr/>
        </p:nvSpPr>
        <p:spPr>
          <a:xfrm>
            <a:off x="2645229" y="2056547"/>
            <a:ext cx="6096000" cy="3930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385723"/>
                </a:solidFill>
              </a:rPr>
              <a:t>3. </a:t>
            </a:r>
            <a:r>
              <a:rPr lang="en-US" sz="2800" b="1" dirty="0" err="1">
                <a:solidFill>
                  <a:srgbClr val="385723"/>
                </a:solidFill>
              </a:rPr>
              <a:t>Cảm</a:t>
            </a:r>
            <a:r>
              <a:rPr lang="en-US" sz="2800" b="1" dirty="0">
                <a:solidFill>
                  <a:srgbClr val="385723"/>
                </a:solidFill>
              </a:rPr>
              <a:t> </a:t>
            </a:r>
            <a:r>
              <a:rPr lang="en-US" sz="2800" b="1" dirty="0" err="1">
                <a:solidFill>
                  <a:srgbClr val="385723"/>
                </a:solidFill>
              </a:rPr>
              <a:t>nhận</a:t>
            </a:r>
            <a:r>
              <a:rPr lang="en-US" sz="2800" b="1" dirty="0">
                <a:solidFill>
                  <a:srgbClr val="385723"/>
                </a:solidFill>
              </a:rPr>
              <a:t>, chia </a:t>
            </a:r>
            <a:r>
              <a:rPr lang="en-US" sz="2800" b="1" dirty="0" err="1">
                <a:solidFill>
                  <a:srgbClr val="385723"/>
                </a:solidFill>
              </a:rPr>
              <a:t>sẻ</a:t>
            </a:r>
            <a:endParaRPr lang="en-US" sz="2800" b="1" dirty="0">
              <a:solidFill>
                <a:srgbClr val="385723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marL="457200" indent="-4572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/chi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41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is contains an image of: ">
            <a:extLst>
              <a:ext uri="{FF2B5EF4-FFF2-40B4-BE49-F238E27FC236}">
                <a16:creationId xmlns:a16="http://schemas.microsoft.com/office/drawing/2014/main" xmlns="" id="{394DDF6E-ECE8-A127-1661-EA44AD67F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" t="6462" r="10491"/>
          <a:stretch/>
        </p:blipFill>
        <p:spPr bwMode="auto">
          <a:xfrm>
            <a:off x="631371" y="315686"/>
            <a:ext cx="10929257" cy="654231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ge of a book&#10;&#10;Description automatically generated">
            <a:extLst>
              <a:ext uri="{FF2B5EF4-FFF2-40B4-BE49-F238E27FC236}">
                <a16:creationId xmlns:a16="http://schemas.microsoft.com/office/drawing/2014/main" xmlns="" id="{AE7C116F-8183-B84E-720A-255E7324F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540" r="45096" b="73174"/>
          <a:stretch/>
        </p:blipFill>
        <p:spPr>
          <a:xfrm>
            <a:off x="1894115" y="2177143"/>
            <a:ext cx="7906600" cy="458288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EFF0BA0A-3889-E3D0-6641-9B695DE2CA82}"/>
              </a:ext>
            </a:extLst>
          </p:cNvPr>
          <p:cNvSpPr/>
          <p:nvPr/>
        </p:nvSpPr>
        <p:spPr>
          <a:xfrm>
            <a:off x="7761259" y="602365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280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14431</TotalTime>
  <Words>496</Words>
  <Application>Microsoft Office PowerPoint</Application>
  <PresentationFormat>Custom</PresentationFormat>
  <Paragraphs>57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L</cp:lastModifiedBy>
  <cp:revision>146</cp:revision>
  <dcterms:created xsi:type="dcterms:W3CDTF">2020-11-01T06:53:25Z</dcterms:created>
  <dcterms:modified xsi:type="dcterms:W3CDTF">2012-01-02T12:38:25Z</dcterms:modified>
</cp:coreProperties>
</file>