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297" r:id="rId3"/>
    <p:sldId id="298" r:id="rId4"/>
    <p:sldId id="285" r:id="rId5"/>
    <p:sldId id="299" r:id="rId6"/>
    <p:sldId id="300" r:id="rId7"/>
    <p:sldId id="301" r:id="rId8"/>
    <p:sldId id="302" r:id="rId9"/>
    <p:sldId id="304" r:id="rId10"/>
    <p:sldId id="303" r:id="rId11"/>
    <p:sldId id="261" r:id="rId12"/>
    <p:sldId id="267" r:id="rId13"/>
    <p:sldId id="305" r:id="rId14"/>
    <p:sldId id="306" r:id="rId15"/>
    <p:sldId id="307" r:id="rId16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6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9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CC1EC-5778-41D7-A181-52EDC2D1967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E5CD7-E67D-4145-8C18-CF79B9D07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9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E5CD7-E67D-4145-8C18-CF79B9D07D3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3A26D-4D76-4858-8EC2-91F815A017C8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6FAD1-4FBC-4740-9EA1-C2D027E6B7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292"/>
            <a:ext cx="9144000" cy="572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016000"/>
            <a:ext cx="9144000" cy="1569660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</a:t>
            </a:r>
            <a:endParaRPr lang="en-US" sz="4800" b="1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TIẾT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800" b="1" cap="none" spc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924721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4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8000"/>
            <a:ext cx="7772400" cy="46355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748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2" y="190502"/>
            <a:ext cx="7503849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CÁCH THỰC HIỆN TẠO HÌNH SẢN PHẨM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spc="50" dirty="0" err="1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spc="50" dirty="0" smtClean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12.2)</a:t>
            </a:r>
            <a:endParaRPr lang="en-US" sz="2800" b="1" spc="50" dirty="0">
              <a:ln w="11430"/>
              <a:solidFill>
                <a:srgbClr val="00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Pic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2" y="3450438"/>
            <a:ext cx="3604931" cy="203850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4608"/>
            <a:ext cx="3796076" cy="194307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144608"/>
            <a:ext cx="3657600" cy="195140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190502"/>
            <a:ext cx="362528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50" dirty="0">
                <a:ln w="11430"/>
                <a:solidFill>
                  <a:srgbClr val="00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 SÁT H 12.3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874985"/>
            <a:ext cx="3429000" cy="190237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1"/>
            <a:ext cx="2572748" cy="2508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876299"/>
            <a:ext cx="3684639" cy="193745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3048000"/>
            <a:ext cx="2514600" cy="2476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3048000"/>
            <a:ext cx="2682440" cy="2413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64348810833930977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006" y="4124"/>
            <a:ext cx="9096994" cy="612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4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Thực</a:t>
            </a:r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hành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524000"/>
            <a:ext cx="5867400" cy="177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b="1" dirty="0" err="1" smtClean="0"/>
              <a:t>Tạo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một</a:t>
            </a:r>
            <a:r>
              <a:rPr lang="en-US" sz="4400" b="1" dirty="0" smtClean="0"/>
              <a:t> sản phẩm </a:t>
            </a:r>
            <a:r>
              <a:rPr lang="en-US" sz="4400" b="1" dirty="0" err="1" smtClean="0"/>
              <a:t>với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nội</a:t>
            </a:r>
            <a:r>
              <a:rPr lang="en-US" sz="4400" b="1" dirty="0" smtClean="0"/>
              <a:t> dung </a:t>
            </a:r>
            <a:r>
              <a:rPr lang="en-US" sz="4400" b="1" dirty="0" err="1" smtClean="0"/>
              <a:t>tự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chọn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bằng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các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vật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liệu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tìm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được</a:t>
            </a:r>
            <a:r>
              <a:rPr lang="en-US" sz="4400" b="1" dirty="0" smtClean="0"/>
              <a:t>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4330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571500"/>
            <a:ext cx="5410200" cy="330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TIẾT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46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CHỦ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ĐỀ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12: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THỬ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NGHIỆM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SÁNG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TẠO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CHẤT</a:t>
            </a:r>
            <a:r>
              <a:rPr lang="en-US" sz="3200" b="1" dirty="0" smtClean="0">
                <a:solidFill>
                  <a:srgbClr val="FF0000"/>
                </a:solidFill>
                <a:latin typeface="Swis721 Ex BT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Swis721 Ex BT" pitchFamily="34" charset="0"/>
              </a:rPr>
              <a:t>LIỆU</a:t>
            </a:r>
            <a:endParaRPr lang="en-US" sz="3200" b="1" dirty="0">
              <a:solidFill>
                <a:srgbClr val="FF0000"/>
              </a:solidFill>
              <a:latin typeface="Swis721 Ex B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62100"/>
            <a:ext cx="8229600" cy="3352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000" u="sng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Mục</a:t>
            </a:r>
            <a:r>
              <a:rPr lang="en-US" sz="40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u="sng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tiêu</a:t>
            </a:r>
            <a:r>
              <a:rPr lang="en-US" sz="40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n-US" sz="2800" dirty="0" err="1" smtClean="0"/>
              <a:t>Biết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sự</a:t>
            </a:r>
            <a:r>
              <a:rPr lang="en-US" sz="2800" dirty="0" smtClean="0"/>
              <a:t> </a:t>
            </a:r>
            <a:r>
              <a:rPr lang="en-US" sz="2800" dirty="0" err="1" smtClean="0"/>
              <a:t>đa</a:t>
            </a:r>
            <a:r>
              <a:rPr lang="en-US" sz="2800" dirty="0" smtClean="0"/>
              <a:t> </a:t>
            </a:r>
            <a:r>
              <a:rPr lang="en-US" sz="2800" dirty="0" err="1" smtClean="0"/>
              <a:t>dạng</a:t>
            </a:r>
            <a:r>
              <a:rPr lang="en-US" sz="2800" dirty="0" smtClean="0"/>
              <a:t> của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liệu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cảm</a:t>
            </a:r>
            <a:r>
              <a:rPr lang="en-US" sz="2800" dirty="0" smtClean="0"/>
              <a:t> </a:t>
            </a:r>
            <a:r>
              <a:rPr lang="en-US" sz="2800" dirty="0" err="1" smtClean="0"/>
              <a:t>nhận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vẻ</a:t>
            </a:r>
            <a:r>
              <a:rPr lang="en-US" sz="2800" dirty="0" smtClean="0"/>
              <a:t> </a:t>
            </a:r>
            <a:r>
              <a:rPr lang="en-US" sz="2800" dirty="0" err="1" smtClean="0"/>
              <a:t>đẹp</a:t>
            </a:r>
            <a:r>
              <a:rPr lang="en-US" sz="2800" dirty="0" smtClean="0"/>
              <a:t> của sản phẩm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r>
              <a:rPr lang="en-US" sz="2800" dirty="0" smtClean="0"/>
              <a:t> </a:t>
            </a:r>
            <a:r>
              <a:rPr lang="en-US" sz="2800" dirty="0" err="1" smtClean="0"/>
              <a:t>từ</a:t>
            </a:r>
            <a:r>
              <a:rPr lang="en-US" sz="2800" dirty="0" smtClean="0"/>
              <a:t>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liệu</a:t>
            </a:r>
            <a:r>
              <a:rPr lang="en-US" sz="2800" dirty="0" smtClean="0"/>
              <a:t> </a:t>
            </a:r>
            <a:r>
              <a:rPr lang="en-US" sz="2800" dirty="0" err="1" smtClean="0"/>
              <a:t>khác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Hiểu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từ</a:t>
            </a:r>
            <a:r>
              <a:rPr lang="en-US" sz="2800" dirty="0" smtClean="0"/>
              <a:t>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liệu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sản phẩm </a:t>
            </a:r>
            <a:r>
              <a:rPr lang="en-US" sz="2800" dirty="0" err="1" smtClean="0"/>
              <a:t>theo</a:t>
            </a:r>
            <a:r>
              <a:rPr lang="en-US" sz="2800" dirty="0" smtClean="0"/>
              <a:t> ý </a:t>
            </a:r>
            <a:r>
              <a:rPr lang="en-US" sz="2800" dirty="0" err="1" smtClean="0"/>
              <a:t>thích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Giới</a:t>
            </a:r>
            <a:r>
              <a:rPr lang="en-US" sz="2800" dirty="0" smtClean="0"/>
              <a:t> </a:t>
            </a:r>
            <a:r>
              <a:rPr lang="en-US" sz="2800" dirty="0" err="1" smtClean="0"/>
              <a:t>thiệu</a:t>
            </a:r>
            <a:r>
              <a:rPr lang="en-US" sz="2800" dirty="0" smtClean="0"/>
              <a:t>, </a:t>
            </a:r>
            <a:r>
              <a:rPr lang="en-US" sz="2800" dirty="0" err="1" smtClean="0"/>
              <a:t>nhận</a:t>
            </a:r>
            <a:r>
              <a:rPr lang="en-US" sz="2800" dirty="0" smtClean="0"/>
              <a:t> </a:t>
            </a:r>
            <a:r>
              <a:rPr lang="en-US" sz="2800" dirty="0" err="1" smtClean="0"/>
              <a:t>xét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nêu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cảm</a:t>
            </a:r>
            <a:r>
              <a:rPr lang="en-US" sz="2800" dirty="0" smtClean="0"/>
              <a:t> </a:t>
            </a:r>
            <a:r>
              <a:rPr lang="en-US" sz="2800" dirty="0" err="1" smtClean="0"/>
              <a:t>nhận</a:t>
            </a:r>
            <a:r>
              <a:rPr lang="en-US" sz="2800" dirty="0" smtClean="0"/>
              <a:t> của </a:t>
            </a:r>
            <a:r>
              <a:rPr lang="en-US" sz="2800" dirty="0" err="1" smtClean="0"/>
              <a:t>mình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sản phẩm.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807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97" y="4119995"/>
            <a:ext cx="2386473" cy="8731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164" y="2606802"/>
            <a:ext cx="2571750" cy="1158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639" y="2857500"/>
            <a:ext cx="2143125" cy="2046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2" y="2606801"/>
            <a:ext cx="2143125" cy="2046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1" y="2857501"/>
            <a:ext cx="2143125" cy="2046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62" y="556969"/>
            <a:ext cx="2143125" cy="19297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6" y="526677"/>
            <a:ext cx="2133600" cy="20453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584" y="823053"/>
            <a:ext cx="2438400" cy="14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0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2" y="266700"/>
            <a:ext cx="2810256" cy="17678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 descr="Pictur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440" y="266403"/>
            <a:ext cx="2755392" cy="1798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259" y="266700"/>
            <a:ext cx="2859024" cy="1798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 descr="Picture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49" y="2247900"/>
            <a:ext cx="2857161" cy="17145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 descr="Picture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2440" y="2255520"/>
            <a:ext cx="2819400" cy="170688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 descr="Picture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071" y="2255520"/>
            <a:ext cx="2819400" cy="170688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78506" y="4076700"/>
            <a:ext cx="85344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GB" sz="25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GB" sz="2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GB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19100"/>
            <a:ext cx="7772400" cy="48234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841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22910"/>
            <a:ext cx="7848600" cy="46748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532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3118"/>
            <a:ext cx="7848600" cy="469710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03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508001"/>
            <a:ext cx="7772401" cy="46639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936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8001"/>
            <a:ext cx="7848600" cy="46593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17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184</Words>
  <Application>Microsoft Office PowerPoint</Application>
  <PresentationFormat>On-screen Show (16:10)</PresentationFormat>
  <Paragraphs>19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CHỦ ĐỀ 12: THỬ NGHIỆM VÀ SÁNG TẠO VỚI CÁC CHẤT LIỆU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amin</dc:creator>
  <cp:lastModifiedBy>Windows User</cp:lastModifiedBy>
  <cp:revision>32</cp:revision>
  <dcterms:created xsi:type="dcterms:W3CDTF">2018-05-02T03:59:11Z</dcterms:created>
  <dcterms:modified xsi:type="dcterms:W3CDTF">2021-05-06T06:33:30Z</dcterms:modified>
</cp:coreProperties>
</file>