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sldIdLst>
    <p:sldId id="257" r:id="rId2"/>
    <p:sldId id="3351" r:id="rId3"/>
    <p:sldId id="256" r:id="rId4"/>
    <p:sldId id="258" r:id="rId5"/>
    <p:sldId id="275" r:id="rId6"/>
    <p:sldId id="266" r:id="rId7"/>
    <p:sldId id="276" r:id="rId8"/>
    <p:sldId id="277" r:id="rId9"/>
    <p:sldId id="278" r:id="rId10"/>
    <p:sldId id="267" r:id="rId11"/>
    <p:sldId id="279" r:id="rId12"/>
    <p:sldId id="3346" r:id="rId13"/>
    <p:sldId id="3347" r:id="rId14"/>
    <p:sldId id="268" r:id="rId15"/>
    <p:sldId id="280" r:id="rId16"/>
    <p:sldId id="3349" r:id="rId17"/>
    <p:sldId id="281" r:id="rId18"/>
    <p:sldId id="3352" r:id="rId19"/>
    <p:sldId id="560" r:id="rId20"/>
    <p:sldId id="3350" r:id="rId21"/>
    <p:sldId id="269" r:id="rId22"/>
    <p:sldId id="282" r:id="rId23"/>
    <p:sldId id="270" r:id="rId24"/>
    <p:sldId id="283" r:id="rId25"/>
    <p:sldId id="272" r:id="rId26"/>
    <p:sldId id="286" r:id="rId27"/>
    <p:sldId id="273" r:id="rId28"/>
    <p:sldId id="287" r:id="rId29"/>
    <p:sldId id="3348" r:id="rId30"/>
    <p:sldId id="271" r:id="rId31"/>
    <p:sldId id="284" r:id="rId32"/>
    <p:sldId id="285" r:id="rId33"/>
    <p:sldId id="3343" r:id="rId34"/>
    <p:sldId id="3344" r:id="rId35"/>
    <p:sldId id="274" r:id="rId36"/>
    <p:sldId id="3342" r:id="rId37"/>
    <p:sldId id="621" r:id="rId38"/>
  </p:sldIdLst>
  <p:sldSz cx="9144000" cy="5143500" type="screen16x9"/>
  <p:notesSz cx="6858000" cy="9144000"/>
  <p:embeddedFontLst>
    <p:embeddedFont>
      <p:font typeface="DFPOP1-W9" panose="020B0604020202020204" charset="-128"/>
      <p:regular r:id="rId40"/>
    </p:embeddedFont>
    <p:embeddedFont>
      <p:font typeface="#9Slide03 Sympathique Alt" panose="02000506000000020002" pitchFamily="2" charset="0"/>
      <p:regular r:id="rId41"/>
    </p:embeddedFont>
    <p:embeddedFont>
      <p:font typeface="#9Slide05 Beautiful Caps" panose="02040603050506020204" pitchFamily="18" charset="0"/>
      <p:regular r:id="rId42"/>
    </p:embeddedFont>
    <p:embeddedFont>
      <p:font typeface="Arial-Rounded" panose="020B0500000000000000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HL Hoctro" panose="02000000000000000000" pitchFamily="2" charset="0"/>
      <p:regular r:id="rId48"/>
    </p:embeddedFont>
    <p:embeddedFont>
      <p:font typeface="HP001" panose="020B0603050302020204" pitchFamily="34" charset="0"/>
      <p:regular r:id="rId49"/>
      <p:bold r:id="rId50"/>
    </p:embeddedFont>
    <p:embeddedFont>
      <p:font typeface="HP001 4 hàng" panose="020B0603050302020204" pitchFamily="34" charset="0"/>
      <p:regular r:id="rId51"/>
      <p:bold r:id="rId52"/>
    </p:embeddedFont>
    <p:embeddedFont>
      <p:font typeface="HP001 Kieu 5H" panose="020B0603050302020204" pitchFamily="34" charset="0"/>
      <p:bold r:id="rId53"/>
    </p:embeddedFont>
    <p:embeddedFont>
      <p:font typeface="UTM Avo" panose="02040603050506020204" pitchFamily="18" charset="0"/>
      <p:regular r:id="rId54"/>
      <p:bold r:id="rId55"/>
      <p:italic r:id="rId56"/>
      <p:boldItalic r:id="rId57"/>
    </p:embeddedFont>
  </p:embeddedFontLst>
  <p:custDataLst>
    <p:tags r:id="rId58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89293C27-06D2-442F-A694-0966E65ACEDD}">
          <p14:sldIdLst>
            <p14:sldId id="257"/>
            <p14:sldId id="3351"/>
            <p14:sldId id="256"/>
          </p14:sldIdLst>
        </p14:section>
        <p14:section name="Tiết 1" id="{694160BE-F2C5-4F1F-9227-A8A060926D5B}">
          <p14:sldIdLst>
            <p14:sldId id="258"/>
            <p14:sldId id="275"/>
            <p14:sldId id="266"/>
            <p14:sldId id="276"/>
            <p14:sldId id="277"/>
            <p14:sldId id="278"/>
          </p14:sldIdLst>
        </p14:section>
        <p14:section name="Tiết 2" id="{47239A1A-9B72-4DA5-96A7-F8786F163078}">
          <p14:sldIdLst>
            <p14:sldId id="267"/>
            <p14:sldId id="279"/>
            <p14:sldId id="3346"/>
            <p14:sldId id="3347"/>
            <p14:sldId id="268"/>
            <p14:sldId id="280"/>
            <p14:sldId id="3349"/>
            <p14:sldId id="281"/>
            <p14:sldId id="3352"/>
          </p14:sldIdLst>
        </p14:section>
        <p14:section name="Tiết 3" id="{8DB3B22B-32B6-4C3F-838D-DF98A9DBE4B7}">
          <p14:sldIdLst>
            <p14:sldId id="560"/>
            <p14:sldId id="3350"/>
            <p14:sldId id="269"/>
            <p14:sldId id="282"/>
            <p14:sldId id="270"/>
            <p14:sldId id="283"/>
          </p14:sldIdLst>
        </p14:section>
        <p14:section name="Tiết 4" id="{30D029CA-39C5-4833-936C-43C5EF842993}">
          <p14:sldIdLst>
            <p14:sldId id="272"/>
            <p14:sldId id="286"/>
            <p14:sldId id="273"/>
            <p14:sldId id="287"/>
            <p14:sldId id="3348"/>
            <p14:sldId id="271"/>
            <p14:sldId id="284"/>
            <p14:sldId id="285"/>
            <p14:sldId id="3343"/>
            <p14:sldId id="3344"/>
            <p14:sldId id="274"/>
            <p14:sldId id="3342"/>
            <p14:sldId id="6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14420"/>
    <a:srgbClr val="4CA420"/>
    <a:srgbClr val="679C31"/>
    <a:srgbClr val="920000"/>
    <a:srgbClr val="F56636"/>
    <a:srgbClr val="EF2A19"/>
    <a:srgbClr val="A9250B"/>
    <a:srgbClr val="FF6600"/>
    <a:srgbClr val="8CB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854" y="21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62ACC-35BD-4150-8E45-CFF6493109C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4C845-2BE2-4423-97B3-49F88020EF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>
            <a:extLst>
              <a:ext uri="{FF2B5EF4-FFF2-40B4-BE49-F238E27FC236}">
                <a16:creationId xmlns:a16="http://schemas.microsoft.com/office/drawing/2014/main" id="{6E330C53-4B9A-4020-90D2-997F7054D2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备注占位符 2">
            <a:extLst>
              <a:ext uri="{FF2B5EF4-FFF2-40B4-BE49-F238E27FC236}">
                <a16:creationId xmlns:a16="http://schemas.microsoft.com/office/drawing/2014/main" id="{B44A825C-6876-4698-AF09-EB8C53281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灯片编号占位符 3">
            <a:extLst>
              <a:ext uri="{FF2B5EF4-FFF2-40B4-BE49-F238E27FC236}">
                <a16:creationId xmlns:a16="http://schemas.microsoft.com/office/drawing/2014/main" id="{228FD127-36C8-4C54-86FA-D770DCEA9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49F12AEA-031D-46B2-93F2-3F0EDFDC5B22}" type="slidenum">
              <a:rPr lang="zh-CN" altLang="en-US" sz="1200" smtClean="0">
                <a:latin typeface="Arial" panose="020B0604020202020204" pitchFamily="34" charset="0"/>
              </a:rPr>
              <a:pPr/>
              <a:t>1</a:t>
            </a:fld>
            <a:endParaRPr lang="zh-CN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485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3505218"/>
            <a:ext cx="9130145" cy="12156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017444"/>
            <a:ext cx="9157856" cy="1126056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3190604"/>
            <a:ext cx="694959" cy="1329039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92537"/>
            <a:ext cx="9613558" cy="15080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3505218"/>
            <a:ext cx="9130145" cy="12156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583"/>
            <a:ext cx="9144000" cy="123891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4178075"/>
            <a:ext cx="9613558" cy="8561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3987533"/>
            <a:ext cx="9130145" cy="111703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642338"/>
            <a:ext cx="9155017" cy="501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12" Type="http://schemas.openxmlformats.org/officeDocument/2006/relationships/image" Target="../media/image2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22.png"/><Relationship Id="rId5" Type="http://schemas.openxmlformats.org/officeDocument/2006/relationships/image" Target="../media/image20.png"/><Relationship Id="rId15" Type="http://schemas.openxmlformats.org/officeDocument/2006/relationships/image" Target="../media/image26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png"/><Relationship Id="rId1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0000000我图PPT\03.20\亲子乐园\亲子乐园副本.png">
            <a:extLst>
              <a:ext uri="{FF2B5EF4-FFF2-40B4-BE49-F238E27FC236}">
                <a16:creationId xmlns:a16="http://schemas.microsoft.com/office/drawing/2014/main" id="{FF1C5B77-7189-4BEE-8DBD-ACDAB4A70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-20836"/>
            <a:ext cx="9191625" cy="514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E:\0000000我图PPT\03.20\亲子乐园\r6t.png">
            <a:extLst>
              <a:ext uri="{FF2B5EF4-FFF2-40B4-BE49-F238E27FC236}">
                <a16:creationId xmlns:a16="http://schemas.microsoft.com/office/drawing/2014/main" id="{8D4F6C2A-1BA9-48A9-A086-F0C23D9A0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165" y="-395883"/>
            <a:ext cx="9649024" cy="554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3" descr="E:\0000000我图PPT\03.20\亲子乐园\34.png">
            <a:extLst>
              <a:ext uri="{FF2B5EF4-FFF2-40B4-BE49-F238E27FC236}">
                <a16:creationId xmlns:a16="http://schemas.microsoft.com/office/drawing/2014/main" id="{28F3F3F5-4CAA-4E36-A189-7A15EAC42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66"/>
            <a:ext cx="9145984" cy="2194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E:\0000000我图PPT\03.20\亲子乐园\56y.png">
            <a:extLst>
              <a:ext uri="{FF2B5EF4-FFF2-40B4-BE49-F238E27FC236}">
                <a16:creationId xmlns:a16="http://schemas.microsoft.com/office/drawing/2014/main" id="{B42630B1-B9C1-41B2-81B5-3D2FCDF31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3140274"/>
            <a:ext cx="5601891" cy="194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 descr="E:\0000000我图PPT\03.20\亲子乐园\23园.png">
            <a:extLst>
              <a:ext uri="{FF2B5EF4-FFF2-40B4-BE49-F238E27FC236}">
                <a16:creationId xmlns:a16="http://schemas.microsoft.com/office/drawing/2014/main" id="{52C3E788-3D55-49C1-A0C0-707E774BB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51"/>
          <a:stretch>
            <a:fillRect/>
          </a:stretch>
        </p:blipFill>
        <p:spPr bwMode="auto">
          <a:xfrm>
            <a:off x="2123282" y="627063"/>
            <a:ext cx="4586883" cy="115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 descr="E:\0000000我图PPT\03.20\亲子乐园\ty.png">
            <a:extLst>
              <a:ext uri="{FF2B5EF4-FFF2-40B4-BE49-F238E27FC236}">
                <a16:creationId xmlns:a16="http://schemas.microsoft.com/office/drawing/2014/main" id="{FD263B01-6E93-4CB2-8ED5-0FBAC3ADE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196" y="1200547"/>
            <a:ext cx="3201789" cy="429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E:\0000000我图PPT\03.20\亲子乐园\568io.png">
            <a:extLst>
              <a:ext uri="{FF2B5EF4-FFF2-40B4-BE49-F238E27FC236}">
                <a16:creationId xmlns:a16="http://schemas.microsoft.com/office/drawing/2014/main" id="{1BF3CCD8-DF2D-4A46-B17B-6DC01CF2B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2" t="19028" r="11038" b="19633"/>
          <a:stretch>
            <a:fillRect/>
          </a:stretch>
        </p:blipFill>
        <p:spPr bwMode="auto">
          <a:xfrm>
            <a:off x="7687469" y="-158750"/>
            <a:ext cx="1604368" cy="1637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8" descr="E:\0000000我图PPT\03.20\亲子乐园\568io.png">
            <a:extLst>
              <a:ext uri="{FF2B5EF4-FFF2-40B4-BE49-F238E27FC236}">
                <a16:creationId xmlns:a16="http://schemas.microsoft.com/office/drawing/2014/main" id="{17971F51-D9F4-40F0-891B-19EC08F7A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" t="10301" r="70715" b="10733"/>
          <a:stretch>
            <a:fillRect/>
          </a:stretch>
        </p:blipFill>
        <p:spPr bwMode="auto">
          <a:xfrm>
            <a:off x="-233164" y="-320477"/>
            <a:ext cx="1905001" cy="210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5A5D327-5D86-40E8-A805-89429DB6A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016" y="3052961"/>
            <a:ext cx="8064500" cy="45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zh-CN" sz="2063">
                <a:solidFill>
                  <a:srgbClr val="0000FF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GIÁO VIÊN: </a:t>
            </a:r>
            <a:r>
              <a:rPr lang="en-US" altLang="zh-CN" sz="2375">
                <a:solidFill>
                  <a:srgbClr val="0000FF"/>
                </a:solidFill>
                <a:latin typeface="HP001 Kieu 5H" panose="020B06030503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Nguyễn Ngọc Tuyến</a:t>
            </a:r>
            <a:endParaRPr lang="zh-CN" altLang="en-US" sz="2375">
              <a:solidFill>
                <a:srgbClr val="0000FF"/>
              </a:solidFill>
              <a:latin typeface="HP001 Kieu 5H" panose="020B06030503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圆角矩形 1">
            <a:extLst>
              <a:ext uri="{FF2B5EF4-FFF2-40B4-BE49-F238E27FC236}">
                <a16:creationId xmlns:a16="http://schemas.microsoft.com/office/drawing/2014/main" id="{7D0AA417-6522-40D1-968F-5D238196C02E}"/>
              </a:ext>
            </a:extLst>
          </p:cNvPr>
          <p:cNvSpPr/>
          <p:nvPr/>
        </p:nvSpPr>
        <p:spPr>
          <a:xfrm>
            <a:off x="1706562" y="1808758"/>
            <a:ext cx="5421313" cy="1091406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>
            <a:lvl1pPr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194627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194627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194627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194627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CN" sz="4000" b="1">
                <a:solidFill>
                  <a:srgbClr val="FF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TIẾNG VIỆT LỚP 1</a:t>
            </a:r>
            <a:endParaRPr lang="zh-CN" altLang="en-US" sz="4000" b="1">
              <a:solidFill>
                <a:srgbClr val="FF0000"/>
              </a:solidFill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D0C8E9-2AB3-4727-A90B-9E53B19122EE}"/>
              </a:ext>
            </a:extLst>
          </p:cNvPr>
          <p:cNvSpPr txBox="1"/>
          <p:nvPr/>
        </p:nvSpPr>
        <p:spPr>
          <a:xfrm>
            <a:off x="2205642" y="598290"/>
            <a:ext cx="360531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/>
              <a:t>C</a:t>
            </a:r>
          </a:p>
        </p:txBody>
      </p:sp>
      <p:sp>
        <p:nvSpPr>
          <p:cNvPr id="14" name="圆角矩形 1">
            <a:extLst>
              <a:ext uri="{FF2B5EF4-FFF2-40B4-BE49-F238E27FC236}">
                <a16:creationId xmlns:a16="http://schemas.microsoft.com/office/drawing/2014/main" id="{16681B80-F5E1-47CF-8445-2AE2384A3E12}"/>
              </a:ext>
            </a:extLst>
          </p:cNvPr>
          <p:cNvSpPr/>
          <p:nvPr/>
        </p:nvSpPr>
        <p:spPr>
          <a:xfrm>
            <a:off x="416600" y="272080"/>
            <a:ext cx="8133082" cy="355952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>
            <a:prstTxWarp prst="textArchUp">
              <a:avLst/>
            </a:prstTxWarp>
          </a:bodyPr>
          <a:lstStyle>
            <a:lvl1pPr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1946275"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194627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194627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194627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194627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CN" sz="4400" b="1">
                <a:solidFill>
                  <a:srgbClr val="0000FF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CHÀO MỪNG CÁC CON ĐẾN VỚI MÔN HỌC</a:t>
            </a:r>
            <a:endParaRPr lang="zh-CN" altLang="en-US" sz="4400" b="1">
              <a:solidFill>
                <a:srgbClr val="0000FF"/>
              </a:solidFill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bldLvl="0" animBg="1"/>
      <p:bldP spid="14" grpId="0" bldLvl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93656" y="1535048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3. Trả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1.11111E-6 1.11111E-6 L -1.11111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4861446" y="1165135"/>
            <a:ext cx="4226983" cy="624423"/>
          </a:xfrm>
          <a:prstGeom prst="snip2DiagRect">
            <a:avLst>
              <a:gd name="adj1" fmla="val 29524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 </a:t>
            </a:r>
            <a:r>
              <a:rPr lang="en-US" altLang="zh-CN" sz="28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8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Nam </a:t>
            </a:r>
            <a:r>
              <a:rPr lang="en-US" altLang="zh-CN" sz="28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8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28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mấy</a:t>
            </a:r>
            <a:r>
              <a:rPr lang="en-US" altLang="zh-CN" sz="28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28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5133745" y="1950044"/>
            <a:ext cx="3682382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 Nam học lớp </a:t>
            </a:r>
            <a:r>
              <a:rPr lang="en-US" altLang="zh-CN" sz="280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 A</a:t>
            </a:r>
            <a:endParaRPr lang="zh-CN" altLang="en-US" sz="2800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00BEB3-BD6E-4E87-B398-814B79E5C8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439" r="4185" b="57563"/>
          <a:stretch/>
        </p:blipFill>
        <p:spPr>
          <a:xfrm>
            <a:off x="682553" y="2994658"/>
            <a:ext cx="2315496" cy="1909154"/>
          </a:xfrm>
          <a:prstGeom prst="rect">
            <a:avLst/>
          </a:prstGeom>
        </p:spPr>
      </p:pic>
      <p:pic>
        <p:nvPicPr>
          <p:cNvPr id="3" name="Hình ảnh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1" t="32390" r="10031" b="19294"/>
          <a:stretch>
            <a:fillRect/>
          </a:stretch>
        </p:blipFill>
        <p:spPr>
          <a:xfrm>
            <a:off x="632710" y="2783928"/>
            <a:ext cx="2824073" cy="2330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Hình ảnh 2" descr="Ảnh có chứa văn bản, ảnh chụp màn hình&#10;&#10;Mô tả được tạo tự động">
            <a:extLst>
              <a:ext uri="{FF2B5EF4-FFF2-40B4-BE49-F238E27FC236}">
                <a16:creationId xmlns:a16="http://schemas.microsoft.com/office/drawing/2014/main" id="{6B045C92-F960-43AD-91FD-37E357401C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7" t="59298" r="25470" b="16783"/>
          <a:stretch/>
        </p:blipFill>
        <p:spPr>
          <a:xfrm>
            <a:off x="0" y="0"/>
            <a:ext cx="4706588" cy="2853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512A91E-7C64-407C-9F5F-A0A4A15D4E01}"/>
              </a:ext>
            </a:extLst>
          </p:cNvPr>
          <p:cNvGrpSpPr/>
          <p:nvPr/>
        </p:nvGrpSpPr>
        <p:grpSpPr>
          <a:xfrm>
            <a:off x="5817302" y="331"/>
            <a:ext cx="3274142" cy="461624"/>
            <a:chOff x="5817302" y="331"/>
            <a:chExt cx="3274142" cy="461624"/>
          </a:xfrm>
        </p:grpSpPr>
        <p:sp>
          <p:nvSpPr>
            <p:cNvPr id="11" name="Google Shape;572;p21">
              <a:extLst>
                <a:ext uri="{FF2B5EF4-FFF2-40B4-BE49-F238E27FC236}">
                  <a16:creationId xmlns:a16="http://schemas.microsoft.com/office/drawing/2014/main" id="{6B05AB3E-0EF4-4B5C-8B3A-3D3B2C3DE358}"/>
                </a:ext>
              </a:extLst>
            </p:cNvPr>
            <p:cNvSpPr/>
            <p:nvPr/>
          </p:nvSpPr>
          <p:spPr>
            <a:xfrm>
              <a:off x="5817302" y="331"/>
              <a:ext cx="3274142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</a:t>
              </a:r>
              <a:r>
                <a:rPr lang="en-US" sz="2000" b="1"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 lời câu hỏi</a:t>
              </a:r>
              <a:endParaRPr sz="2000" b="1" dirty="0"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  <p:sp>
          <p:nvSpPr>
            <p:cNvPr id="10" name="Lưu đồ: Đường kết nối 8">
              <a:extLst>
                <a:ext uri="{FF2B5EF4-FFF2-40B4-BE49-F238E27FC236}">
                  <a16:creationId xmlns:a16="http://schemas.microsoft.com/office/drawing/2014/main" id="{4D6D021C-7A36-4C94-A211-0343EEE75E37}"/>
                </a:ext>
              </a:extLst>
            </p:cNvPr>
            <p:cNvSpPr/>
            <p:nvPr/>
          </p:nvSpPr>
          <p:spPr>
            <a:xfrm>
              <a:off x="5817302" y="111081"/>
              <a:ext cx="361507" cy="350874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UTM Avo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4954864" y="1122659"/>
            <a:ext cx="4226983" cy="10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Hồi đầu năm học, Nam học gì?</a:t>
            </a:r>
            <a:endParaRPr lang="zh-CN" altLang="en-US" sz="28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5193955" y="2306874"/>
            <a:ext cx="3682382" cy="1055608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----Hồi đầu năm học, Nam học </a:t>
            </a:r>
            <a:r>
              <a:rPr lang="en-US" altLang="zh-CN" sz="280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bảng ch</a:t>
            </a:r>
            <a:r>
              <a:rPr lang="vi-VN" altLang="zh-CN" sz="280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ữ cái.</a:t>
            </a:r>
            <a:endParaRPr lang="zh-CN" altLang="en-US" sz="2800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00BEB3-BD6E-4E87-B398-814B79E5C8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439" r="4185" b="57563"/>
          <a:stretch/>
        </p:blipFill>
        <p:spPr>
          <a:xfrm>
            <a:off x="682553" y="2994658"/>
            <a:ext cx="2315496" cy="1909154"/>
          </a:xfrm>
          <a:prstGeom prst="rect">
            <a:avLst/>
          </a:prstGeom>
        </p:spPr>
      </p:pic>
      <p:pic>
        <p:nvPicPr>
          <p:cNvPr id="3" name="Hình ảnh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1" t="32390" r="10031" b="19294"/>
          <a:stretch>
            <a:fillRect/>
          </a:stretch>
        </p:blipFill>
        <p:spPr>
          <a:xfrm>
            <a:off x="632710" y="2783928"/>
            <a:ext cx="2824073" cy="2330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Hình ảnh 2" descr="Ảnh có chứa văn bản, ảnh chụp màn hình&#10;&#10;Mô tả được tạo tự động">
            <a:extLst>
              <a:ext uri="{FF2B5EF4-FFF2-40B4-BE49-F238E27FC236}">
                <a16:creationId xmlns:a16="http://schemas.microsoft.com/office/drawing/2014/main" id="{6B045C92-F960-43AD-91FD-37E357401C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7" t="59298" r="25470" b="16783"/>
          <a:stretch/>
        </p:blipFill>
        <p:spPr>
          <a:xfrm>
            <a:off x="0" y="0"/>
            <a:ext cx="4706588" cy="2853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2506D47-98B4-41CF-9BC4-FDEB8270E626}"/>
              </a:ext>
            </a:extLst>
          </p:cNvPr>
          <p:cNvGrpSpPr/>
          <p:nvPr/>
        </p:nvGrpSpPr>
        <p:grpSpPr>
          <a:xfrm>
            <a:off x="5020889" y="0"/>
            <a:ext cx="3274142" cy="461624"/>
            <a:chOff x="5817302" y="331"/>
            <a:chExt cx="3274142" cy="461624"/>
          </a:xfrm>
        </p:grpSpPr>
        <p:sp>
          <p:nvSpPr>
            <p:cNvPr id="11" name="Google Shape;572;p21">
              <a:extLst>
                <a:ext uri="{FF2B5EF4-FFF2-40B4-BE49-F238E27FC236}">
                  <a16:creationId xmlns:a16="http://schemas.microsoft.com/office/drawing/2014/main" id="{628B84EF-36DE-4775-A1A8-A00B4087B5F7}"/>
                </a:ext>
              </a:extLst>
            </p:cNvPr>
            <p:cNvSpPr/>
            <p:nvPr/>
          </p:nvSpPr>
          <p:spPr>
            <a:xfrm>
              <a:off x="5817302" y="331"/>
              <a:ext cx="3274142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</a:t>
              </a:r>
              <a:r>
                <a:rPr lang="en-US" sz="2000" b="1"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 lời câu hỏi</a:t>
              </a:r>
              <a:endParaRPr sz="2000" b="1" dirty="0"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  <p:sp>
          <p:nvSpPr>
            <p:cNvPr id="12" name="Lưu đồ: Đường kết nối 8">
              <a:extLst>
                <a:ext uri="{FF2B5EF4-FFF2-40B4-BE49-F238E27FC236}">
                  <a16:creationId xmlns:a16="http://schemas.microsoft.com/office/drawing/2014/main" id="{BD0C0798-8D3B-4D6C-83FB-752FFBD51E46}"/>
                </a:ext>
              </a:extLst>
            </p:cNvPr>
            <p:cNvSpPr/>
            <p:nvPr/>
          </p:nvSpPr>
          <p:spPr>
            <a:xfrm>
              <a:off x="5817302" y="111081"/>
              <a:ext cx="361507" cy="350874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UTM Avo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8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4954864" y="1122659"/>
            <a:ext cx="4226983" cy="10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c. Bây giờ, Nam biết làm gì?</a:t>
            </a:r>
            <a:endParaRPr lang="zh-CN" altLang="en-US" sz="28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5133745" y="2408374"/>
            <a:ext cx="3682382" cy="1055608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---- Bây giờ, Nam biết </a:t>
            </a:r>
            <a:r>
              <a:rPr lang="en-US" altLang="zh-CN" sz="280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r>
              <a:rPr lang="vi-VN" altLang="zh-CN" sz="280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truyện tranh.</a:t>
            </a:r>
            <a:endParaRPr lang="zh-CN" altLang="en-US" sz="2800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00BEB3-BD6E-4E87-B398-814B79E5C8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439" r="4185" b="57563"/>
          <a:stretch/>
        </p:blipFill>
        <p:spPr>
          <a:xfrm>
            <a:off x="682553" y="2994658"/>
            <a:ext cx="2315496" cy="1909154"/>
          </a:xfrm>
          <a:prstGeom prst="rect">
            <a:avLst/>
          </a:prstGeom>
        </p:spPr>
      </p:pic>
      <p:pic>
        <p:nvPicPr>
          <p:cNvPr id="3" name="Hình ảnh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1" t="32390" r="10031" b="19294"/>
          <a:stretch>
            <a:fillRect/>
          </a:stretch>
        </p:blipFill>
        <p:spPr>
          <a:xfrm>
            <a:off x="632710" y="2783928"/>
            <a:ext cx="2824073" cy="2330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Hình ảnh 2" descr="Ảnh có chứa văn bản, ảnh chụp màn hình&#10;&#10;Mô tả được tạo tự động">
            <a:extLst>
              <a:ext uri="{FF2B5EF4-FFF2-40B4-BE49-F238E27FC236}">
                <a16:creationId xmlns:a16="http://schemas.microsoft.com/office/drawing/2014/main" id="{6B045C92-F960-43AD-91FD-37E357401C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7" t="59298" r="25470" b="16783"/>
          <a:stretch/>
        </p:blipFill>
        <p:spPr>
          <a:xfrm>
            <a:off x="0" y="0"/>
            <a:ext cx="4706588" cy="2853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BE62A7B-B5BA-4653-9D25-410999AE4CEA}"/>
              </a:ext>
            </a:extLst>
          </p:cNvPr>
          <p:cNvGrpSpPr/>
          <p:nvPr/>
        </p:nvGrpSpPr>
        <p:grpSpPr>
          <a:xfrm>
            <a:off x="4954864" y="0"/>
            <a:ext cx="3274142" cy="461624"/>
            <a:chOff x="5817302" y="331"/>
            <a:chExt cx="3274142" cy="461624"/>
          </a:xfrm>
        </p:grpSpPr>
        <p:sp>
          <p:nvSpPr>
            <p:cNvPr id="11" name="Google Shape;572;p21">
              <a:extLst>
                <a:ext uri="{FF2B5EF4-FFF2-40B4-BE49-F238E27FC236}">
                  <a16:creationId xmlns:a16="http://schemas.microsoft.com/office/drawing/2014/main" id="{BE5F09B3-35D6-49C9-834F-5E6C8020290A}"/>
                </a:ext>
              </a:extLst>
            </p:cNvPr>
            <p:cNvSpPr/>
            <p:nvPr/>
          </p:nvSpPr>
          <p:spPr>
            <a:xfrm>
              <a:off x="5817302" y="331"/>
              <a:ext cx="3274142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</a:t>
              </a:r>
              <a:r>
                <a:rPr lang="en-US" sz="2000" b="1"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 lời câu hỏi</a:t>
              </a:r>
              <a:endParaRPr sz="2000" b="1" dirty="0"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  <p:sp>
          <p:nvSpPr>
            <p:cNvPr id="12" name="Lưu đồ: Đường kết nối 8">
              <a:extLst>
                <a:ext uri="{FF2B5EF4-FFF2-40B4-BE49-F238E27FC236}">
                  <a16:creationId xmlns:a16="http://schemas.microsoft.com/office/drawing/2014/main" id="{D696455C-9E4D-4068-B85F-F5C1ECCE71BB}"/>
                </a:ext>
              </a:extLst>
            </p:cNvPr>
            <p:cNvSpPr/>
            <p:nvPr/>
          </p:nvSpPr>
          <p:spPr>
            <a:xfrm>
              <a:off x="5817302" y="111081"/>
              <a:ext cx="361507" cy="350874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UTM Avo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158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vở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725852" y="541834"/>
            <a:ext cx="27678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chữ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hoa</a:t>
            </a:r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>
                <a:solidFill>
                  <a:srgbClr val="4CA420"/>
                </a:solidFill>
                <a:latin typeface="HL Hoctro" panose="02000000000000000000" pitchFamily="2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</a:t>
            </a:r>
            <a:endParaRPr lang="zh-CN" altLang="en-US" sz="3200" b="1" dirty="0">
              <a:solidFill>
                <a:srgbClr val="4CA420"/>
              </a:solidFill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Hình ảnh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7" b="39157"/>
          <a:stretch>
            <a:fillRect/>
          </a:stretch>
        </p:blipFill>
        <p:spPr>
          <a:xfrm>
            <a:off x="830748" y="1328467"/>
            <a:ext cx="7324725" cy="2303253"/>
          </a:xfrm>
          <a:prstGeom prst="rect">
            <a:avLst/>
          </a:prstGeom>
        </p:spPr>
      </p:pic>
      <p:pic>
        <p:nvPicPr>
          <p:cNvPr id="8" name="chu 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b="12691"/>
          <a:stretch>
            <a:fillRect/>
          </a:stretch>
        </p:blipFill>
        <p:spPr>
          <a:xfrm>
            <a:off x="3710114" y="234734"/>
            <a:ext cx="5143500" cy="4490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5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ABD308D3-8A0F-4A39-8734-0E2F0D0BDF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/>
        </p:blipFill>
        <p:spPr>
          <a:xfrm>
            <a:off x="614595" y="-162760"/>
            <a:ext cx="8463868" cy="5474922"/>
          </a:xfrm>
          <a:prstGeom prst="rect">
            <a:avLst/>
          </a:prstGeom>
        </p:spPr>
      </p:pic>
      <p:sp>
        <p:nvSpPr>
          <p:cNvPr id="354" name="Google Shape;354;p11"/>
          <p:cNvSpPr/>
          <p:nvPr/>
        </p:nvSpPr>
        <p:spPr>
          <a:xfrm>
            <a:off x="1009867" y="394116"/>
            <a:ext cx="349770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Tô</a:t>
            </a:r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hoa</a:t>
            </a:r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6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32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0" name="Google Shape;354;p11">
            <a:extLst>
              <a:ext uri="{FF2B5EF4-FFF2-40B4-BE49-F238E27FC236}">
                <a16:creationId xmlns:a16="http://schemas.microsoft.com/office/drawing/2014/main" id="{C98390D7-E819-4769-90F5-16B89F1CD836}"/>
              </a:ext>
            </a:extLst>
          </p:cNvPr>
          <p:cNvSpPr/>
          <p:nvPr/>
        </p:nvSpPr>
        <p:spPr>
          <a:xfrm>
            <a:off x="710376" y="1400502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58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1" name="Google Shape;354;p11">
            <a:extLst>
              <a:ext uri="{FF2B5EF4-FFF2-40B4-BE49-F238E27FC236}">
                <a16:creationId xmlns:a16="http://schemas.microsoft.com/office/drawing/2014/main" id="{634B4CBD-A584-4F42-937F-705DA2AAA778}"/>
              </a:ext>
            </a:extLst>
          </p:cNvPr>
          <p:cNvSpPr/>
          <p:nvPr/>
        </p:nvSpPr>
        <p:spPr>
          <a:xfrm>
            <a:off x="2510821" y="1400502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chemeClr val="tx2">
                    <a:lumMod val="20000"/>
                    <a:lumOff val="8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5800" dirty="0">
              <a:solidFill>
                <a:schemeClr val="tx2">
                  <a:lumMod val="20000"/>
                  <a:lumOff val="8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2" name="Google Shape;354;p11">
            <a:extLst>
              <a:ext uri="{FF2B5EF4-FFF2-40B4-BE49-F238E27FC236}">
                <a16:creationId xmlns:a16="http://schemas.microsoft.com/office/drawing/2014/main" id="{8E518DA9-68F8-4C1C-9827-FC3D781C066D}"/>
              </a:ext>
            </a:extLst>
          </p:cNvPr>
          <p:cNvSpPr/>
          <p:nvPr/>
        </p:nvSpPr>
        <p:spPr>
          <a:xfrm>
            <a:off x="4248274" y="1400502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chemeClr val="tx2">
                    <a:lumMod val="20000"/>
                    <a:lumOff val="8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5800" dirty="0">
              <a:solidFill>
                <a:schemeClr val="tx2">
                  <a:lumMod val="20000"/>
                  <a:lumOff val="8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3" name="Google Shape;354;p11">
            <a:extLst>
              <a:ext uri="{FF2B5EF4-FFF2-40B4-BE49-F238E27FC236}">
                <a16:creationId xmlns:a16="http://schemas.microsoft.com/office/drawing/2014/main" id="{988E7833-12C3-4F52-8E4C-13C5D45C545B}"/>
              </a:ext>
            </a:extLst>
          </p:cNvPr>
          <p:cNvSpPr/>
          <p:nvPr/>
        </p:nvSpPr>
        <p:spPr>
          <a:xfrm>
            <a:off x="736089" y="2250277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4" name="Google Shape;354;p11">
            <a:extLst>
              <a:ext uri="{FF2B5EF4-FFF2-40B4-BE49-F238E27FC236}">
                <a16:creationId xmlns:a16="http://schemas.microsoft.com/office/drawing/2014/main" id="{9EAE7E0A-E0C1-4903-9DC4-D2AD6F066E76}"/>
              </a:ext>
            </a:extLst>
          </p:cNvPr>
          <p:cNvSpPr/>
          <p:nvPr/>
        </p:nvSpPr>
        <p:spPr>
          <a:xfrm>
            <a:off x="1904028" y="2265995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tx2">
                    <a:lumMod val="40000"/>
                    <a:lumOff val="6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dirty="0">
              <a:solidFill>
                <a:schemeClr val="tx2">
                  <a:lumMod val="40000"/>
                  <a:lumOff val="6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5" name="Google Shape;354;p11">
            <a:extLst>
              <a:ext uri="{FF2B5EF4-FFF2-40B4-BE49-F238E27FC236}">
                <a16:creationId xmlns:a16="http://schemas.microsoft.com/office/drawing/2014/main" id="{D1BD8C54-0C4E-4044-9403-5E8EA3309241}"/>
              </a:ext>
            </a:extLst>
          </p:cNvPr>
          <p:cNvSpPr/>
          <p:nvPr/>
        </p:nvSpPr>
        <p:spPr>
          <a:xfrm>
            <a:off x="3064477" y="2252386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tx2">
                    <a:lumMod val="40000"/>
                    <a:lumOff val="6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dirty="0">
              <a:solidFill>
                <a:schemeClr val="tx2">
                  <a:lumMod val="40000"/>
                  <a:lumOff val="6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6" name="Google Shape;354;p11">
            <a:extLst>
              <a:ext uri="{FF2B5EF4-FFF2-40B4-BE49-F238E27FC236}">
                <a16:creationId xmlns:a16="http://schemas.microsoft.com/office/drawing/2014/main" id="{AFAF10BF-52EF-49B5-8052-D3E2978A5D40}"/>
              </a:ext>
            </a:extLst>
          </p:cNvPr>
          <p:cNvSpPr/>
          <p:nvPr/>
        </p:nvSpPr>
        <p:spPr>
          <a:xfrm>
            <a:off x="2505627" y="1390276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7" name="Google Shape;354;p11">
            <a:extLst>
              <a:ext uri="{FF2B5EF4-FFF2-40B4-BE49-F238E27FC236}">
                <a16:creationId xmlns:a16="http://schemas.microsoft.com/office/drawing/2014/main" id="{0D39CA7C-05AE-4DDD-AACF-B45999A89F8C}"/>
              </a:ext>
            </a:extLst>
          </p:cNvPr>
          <p:cNvSpPr/>
          <p:nvPr/>
        </p:nvSpPr>
        <p:spPr>
          <a:xfrm>
            <a:off x="4243080" y="1400502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8" name="Google Shape;354;p11">
            <a:extLst>
              <a:ext uri="{FF2B5EF4-FFF2-40B4-BE49-F238E27FC236}">
                <a16:creationId xmlns:a16="http://schemas.microsoft.com/office/drawing/2014/main" id="{7B10FA13-DB7D-4D95-96F0-A52EC2EF8BA6}"/>
              </a:ext>
            </a:extLst>
          </p:cNvPr>
          <p:cNvSpPr/>
          <p:nvPr/>
        </p:nvSpPr>
        <p:spPr>
          <a:xfrm>
            <a:off x="1903225" y="2260205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9" name="Google Shape;354;p11">
            <a:extLst>
              <a:ext uri="{FF2B5EF4-FFF2-40B4-BE49-F238E27FC236}">
                <a16:creationId xmlns:a16="http://schemas.microsoft.com/office/drawing/2014/main" id="{95BAF481-E685-4908-8299-8326413136DE}"/>
              </a:ext>
            </a:extLst>
          </p:cNvPr>
          <p:cNvSpPr/>
          <p:nvPr/>
        </p:nvSpPr>
        <p:spPr>
          <a:xfrm>
            <a:off x="3057660" y="2260205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39" name="Google Shape;354;p11">
            <a:extLst>
              <a:ext uri="{FF2B5EF4-FFF2-40B4-BE49-F238E27FC236}">
                <a16:creationId xmlns:a16="http://schemas.microsoft.com/office/drawing/2014/main" id="{442B45BA-2CEC-4EAD-B794-CB56C4E76237}"/>
              </a:ext>
            </a:extLst>
          </p:cNvPr>
          <p:cNvSpPr/>
          <p:nvPr/>
        </p:nvSpPr>
        <p:spPr>
          <a:xfrm>
            <a:off x="5990617" y="1400507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chemeClr val="tx2">
                    <a:lumMod val="20000"/>
                    <a:lumOff val="8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5800" dirty="0">
              <a:solidFill>
                <a:schemeClr val="tx2">
                  <a:lumMod val="20000"/>
                  <a:lumOff val="8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0" name="Google Shape;354;p11">
            <a:extLst>
              <a:ext uri="{FF2B5EF4-FFF2-40B4-BE49-F238E27FC236}">
                <a16:creationId xmlns:a16="http://schemas.microsoft.com/office/drawing/2014/main" id="{E0C51BBC-3914-49BA-B69E-F76E27D4CB8D}"/>
              </a:ext>
            </a:extLst>
          </p:cNvPr>
          <p:cNvSpPr/>
          <p:nvPr/>
        </p:nvSpPr>
        <p:spPr>
          <a:xfrm>
            <a:off x="7728070" y="1400507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chemeClr val="tx2">
                    <a:lumMod val="20000"/>
                    <a:lumOff val="8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5800" dirty="0">
              <a:solidFill>
                <a:schemeClr val="tx2">
                  <a:lumMod val="20000"/>
                  <a:lumOff val="8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id="{5AC243F0-B9C0-4F46-BA6A-BE37B39B7BA5}"/>
              </a:ext>
            </a:extLst>
          </p:cNvPr>
          <p:cNvSpPr/>
          <p:nvPr/>
        </p:nvSpPr>
        <p:spPr>
          <a:xfrm>
            <a:off x="4239233" y="2263886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tx2">
                    <a:lumMod val="40000"/>
                    <a:lumOff val="6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dirty="0">
              <a:solidFill>
                <a:schemeClr val="tx2">
                  <a:lumMod val="40000"/>
                  <a:lumOff val="6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2" name="Google Shape;354;p11">
            <a:extLst>
              <a:ext uri="{FF2B5EF4-FFF2-40B4-BE49-F238E27FC236}">
                <a16:creationId xmlns:a16="http://schemas.microsoft.com/office/drawing/2014/main" id="{C47BF998-F26C-464F-89A2-7C57378D2A0E}"/>
              </a:ext>
            </a:extLst>
          </p:cNvPr>
          <p:cNvSpPr/>
          <p:nvPr/>
        </p:nvSpPr>
        <p:spPr>
          <a:xfrm>
            <a:off x="5399682" y="2250277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tx2">
                    <a:lumMod val="40000"/>
                    <a:lumOff val="6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dirty="0">
              <a:solidFill>
                <a:schemeClr val="tx2">
                  <a:lumMod val="40000"/>
                  <a:lumOff val="6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id="{59FF63C6-564E-462C-BA6F-BDDF1BF131AB}"/>
              </a:ext>
            </a:extLst>
          </p:cNvPr>
          <p:cNvSpPr/>
          <p:nvPr/>
        </p:nvSpPr>
        <p:spPr>
          <a:xfrm>
            <a:off x="6567621" y="2250955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tx2">
                    <a:lumMod val="40000"/>
                    <a:lumOff val="6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dirty="0">
              <a:solidFill>
                <a:schemeClr val="tx2">
                  <a:lumMod val="40000"/>
                  <a:lumOff val="6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4" name="Google Shape;354;p11">
            <a:extLst>
              <a:ext uri="{FF2B5EF4-FFF2-40B4-BE49-F238E27FC236}">
                <a16:creationId xmlns:a16="http://schemas.microsoft.com/office/drawing/2014/main" id="{CEC01419-9F85-495D-BD25-D7A478B88A5B}"/>
              </a:ext>
            </a:extLst>
          </p:cNvPr>
          <p:cNvSpPr/>
          <p:nvPr/>
        </p:nvSpPr>
        <p:spPr>
          <a:xfrm>
            <a:off x="7728070" y="2260206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tx2">
                    <a:lumMod val="40000"/>
                    <a:lumOff val="6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dirty="0">
              <a:solidFill>
                <a:schemeClr val="tx2">
                  <a:lumMod val="40000"/>
                  <a:lumOff val="6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:a16="http://schemas.microsoft.com/office/drawing/2014/main" id="{A4554617-49F9-44CD-A8A8-A12E50712457}"/>
              </a:ext>
            </a:extLst>
          </p:cNvPr>
          <p:cNvSpPr/>
          <p:nvPr/>
        </p:nvSpPr>
        <p:spPr>
          <a:xfrm>
            <a:off x="5990617" y="1400502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6" name="Google Shape;354;p11">
            <a:extLst>
              <a:ext uri="{FF2B5EF4-FFF2-40B4-BE49-F238E27FC236}">
                <a16:creationId xmlns:a16="http://schemas.microsoft.com/office/drawing/2014/main" id="{4C38005D-66E4-4828-8E18-384AFFDE0E31}"/>
              </a:ext>
            </a:extLst>
          </p:cNvPr>
          <p:cNvSpPr/>
          <p:nvPr/>
        </p:nvSpPr>
        <p:spPr>
          <a:xfrm>
            <a:off x="7715425" y="1390276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7" name="Google Shape;354;p11">
            <a:extLst>
              <a:ext uri="{FF2B5EF4-FFF2-40B4-BE49-F238E27FC236}">
                <a16:creationId xmlns:a16="http://schemas.microsoft.com/office/drawing/2014/main" id="{6CCEE869-0814-43CE-AA81-B5E184958A8B}"/>
              </a:ext>
            </a:extLst>
          </p:cNvPr>
          <p:cNvSpPr/>
          <p:nvPr/>
        </p:nvSpPr>
        <p:spPr>
          <a:xfrm>
            <a:off x="4232546" y="2260205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8" name="Google Shape;354;p11">
            <a:extLst>
              <a:ext uri="{FF2B5EF4-FFF2-40B4-BE49-F238E27FC236}">
                <a16:creationId xmlns:a16="http://schemas.microsoft.com/office/drawing/2014/main" id="{DED09158-C310-4D33-BF5E-061DAE6285D8}"/>
              </a:ext>
            </a:extLst>
          </p:cNvPr>
          <p:cNvSpPr/>
          <p:nvPr/>
        </p:nvSpPr>
        <p:spPr>
          <a:xfrm>
            <a:off x="5398749" y="2260205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9" name="Google Shape;354;p11">
            <a:extLst>
              <a:ext uri="{FF2B5EF4-FFF2-40B4-BE49-F238E27FC236}">
                <a16:creationId xmlns:a16="http://schemas.microsoft.com/office/drawing/2014/main" id="{BFEA8E70-6E8A-4123-A258-2D6718CC72A3}"/>
              </a:ext>
            </a:extLst>
          </p:cNvPr>
          <p:cNvSpPr/>
          <p:nvPr/>
        </p:nvSpPr>
        <p:spPr>
          <a:xfrm>
            <a:off x="6566688" y="2260205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60" name="Google Shape;354;p11">
            <a:extLst>
              <a:ext uri="{FF2B5EF4-FFF2-40B4-BE49-F238E27FC236}">
                <a16:creationId xmlns:a16="http://schemas.microsoft.com/office/drawing/2014/main" id="{74CF6A14-C630-46A0-8F9D-59F35A9590EB}"/>
              </a:ext>
            </a:extLst>
          </p:cNvPr>
          <p:cNvSpPr/>
          <p:nvPr/>
        </p:nvSpPr>
        <p:spPr>
          <a:xfrm>
            <a:off x="7726074" y="2260205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N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AB47C7-002A-48EF-89C3-1EC950B2D94C}"/>
              </a:ext>
            </a:extLst>
          </p:cNvPr>
          <p:cNvSpPr txBox="1"/>
          <p:nvPr/>
        </p:nvSpPr>
        <p:spPr>
          <a:xfrm>
            <a:off x="736089" y="2854745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 ẘɜʏ dΗện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60D3F7-AA4D-491F-8AD9-0B2082331509}"/>
              </a:ext>
            </a:extLst>
          </p:cNvPr>
          <p:cNvSpPr txBox="1"/>
          <p:nvPr/>
        </p:nvSpPr>
        <p:spPr>
          <a:xfrm>
            <a:off x="753023" y="4025579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εʀȰḑ εạc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B26BDC-160A-4A4D-8EC2-567B6CC5655E}"/>
              </a:ext>
            </a:extLst>
          </p:cNvPr>
          <p:cNvSpPr txBox="1"/>
          <p:nvPr/>
        </p:nvSpPr>
        <p:spPr>
          <a:xfrm>
            <a:off x="3064477" y="2854745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 ẘɜʏ dΗện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5FADB7-33EE-4647-B58A-ED726693F199}"/>
              </a:ext>
            </a:extLst>
          </p:cNvPr>
          <p:cNvSpPr txBox="1"/>
          <p:nvPr/>
        </p:nvSpPr>
        <p:spPr>
          <a:xfrm>
            <a:off x="3081411" y="4025579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εʀȰḑ εạc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46D9B4-B65A-4038-8255-FD5AF51D553A}"/>
              </a:ext>
            </a:extLst>
          </p:cNvPr>
          <p:cNvSpPr txBox="1"/>
          <p:nvPr/>
        </p:nvSpPr>
        <p:spPr>
          <a:xfrm>
            <a:off x="5399682" y="2854745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 ẘɜʏ dΗện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8ABDFA-BCD8-4C25-B4BC-764A5B4841F9}"/>
              </a:ext>
            </a:extLst>
          </p:cNvPr>
          <p:cNvSpPr txBox="1"/>
          <p:nvPr/>
        </p:nvSpPr>
        <p:spPr>
          <a:xfrm>
            <a:off x="5416616" y="4025579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εʀȰḑ εạc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F0DE4C-1FBC-4456-87F3-A448EAA79360}"/>
              </a:ext>
            </a:extLst>
          </p:cNvPr>
          <p:cNvSpPr txBox="1"/>
          <p:nvPr/>
        </p:nvSpPr>
        <p:spPr>
          <a:xfrm>
            <a:off x="753023" y="4620280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εʀȰḑ εạc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674492E-BEFD-42D5-A6CC-334404670AFE}"/>
              </a:ext>
            </a:extLst>
          </p:cNvPr>
          <p:cNvSpPr txBox="1"/>
          <p:nvPr/>
        </p:nvSpPr>
        <p:spPr>
          <a:xfrm>
            <a:off x="3081411" y="4620280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εʀȰḑ εạc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A33DC5-4587-41F5-8D7A-A501720AE15C}"/>
              </a:ext>
            </a:extLst>
          </p:cNvPr>
          <p:cNvSpPr txBox="1"/>
          <p:nvPr/>
        </p:nvSpPr>
        <p:spPr>
          <a:xfrm>
            <a:off x="5416616" y="4620280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εʀȰḑ εạc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CC69A8-36A4-490C-A8C9-20063B49F94C}"/>
              </a:ext>
            </a:extLst>
          </p:cNvPr>
          <p:cNvSpPr txBox="1"/>
          <p:nvPr/>
        </p:nvSpPr>
        <p:spPr>
          <a:xfrm>
            <a:off x="748926" y="3447418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 ẘɜʏ dΗện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7470D5-A00E-44B9-ACDD-6D6EFED97CD0}"/>
              </a:ext>
            </a:extLst>
          </p:cNvPr>
          <p:cNvSpPr txBox="1"/>
          <p:nvPr/>
        </p:nvSpPr>
        <p:spPr>
          <a:xfrm>
            <a:off x="3077314" y="3447418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 ẘɜʏ dΗện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851790A-BA1D-4330-B62A-ECDD43A865AE}"/>
              </a:ext>
            </a:extLst>
          </p:cNvPr>
          <p:cNvSpPr txBox="1"/>
          <p:nvPr/>
        </p:nvSpPr>
        <p:spPr>
          <a:xfrm>
            <a:off x="5412519" y="3447418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 ẘɜʏ dΗện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  <p:bldP spid="55" grpId="0"/>
      <p:bldP spid="56" grpId="0"/>
      <p:bldP spid="57" grpId="0"/>
      <p:bldP spid="58" grpId="0"/>
      <p:bldP spid="59" grpId="0"/>
      <p:bldP spid="60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6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495B11-2CFF-4311-9006-BD8A1C79CC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4"/>
          <a:stretch/>
        </p:blipFill>
        <p:spPr>
          <a:xfrm>
            <a:off x="505456" y="2183980"/>
            <a:ext cx="8594964" cy="3007562"/>
          </a:xfrm>
          <a:prstGeom prst="rect">
            <a:avLst/>
          </a:prstGeom>
        </p:spPr>
      </p:pic>
      <p:sp>
        <p:nvSpPr>
          <p:cNvPr id="4" name="矩形 8"/>
          <p:cNvSpPr/>
          <p:nvPr/>
        </p:nvSpPr>
        <p:spPr>
          <a:xfrm>
            <a:off x="1066304" y="393813"/>
            <a:ext cx="7473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a ở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mục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25986" y="1298312"/>
            <a:ext cx="32263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Nam </a:t>
            </a:r>
            <a:r>
              <a:rPr lang="en-US" altLang="zh-CN" sz="6000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60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endParaRPr lang="zh-CN" altLang="en-US" sz="6000" b="1" dirty="0">
              <a:solidFill>
                <a:srgbClr val="0070C0"/>
              </a:solidFill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矩形 8"/>
          <p:cNvSpPr/>
          <p:nvPr/>
        </p:nvSpPr>
        <p:spPr>
          <a:xfrm>
            <a:off x="4241260" y="1292177"/>
            <a:ext cx="32263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0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(…).</a:t>
            </a:r>
            <a:endParaRPr lang="zh-CN" altLang="en-US" sz="6000" b="1" dirty="0">
              <a:solidFill>
                <a:srgbClr val="0070C0"/>
              </a:solidFill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1" name="矩形 8"/>
          <p:cNvSpPr/>
          <p:nvPr/>
        </p:nvSpPr>
        <p:spPr>
          <a:xfrm>
            <a:off x="4249174" y="1286042"/>
            <a:ext cx="32263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0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6000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60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-93"/>
                <a:cs typeface="Arial" panose="020B0604020202020204" pitchFamily="34" charset="0"/>
                <a:sym typeface="+mn-lt"/>
              </a:rPr>
              <a:t>1</a:t>
            </a:r>
            <a:r>
              <a:rPr lang="en-US" altLang="zh-CN" sz="6000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6000" b="1" dirty="0">
              <a:solidFill>
                <a:srgbClr val="FF0000"/>
              </a:solidFill>
              <a:latin typeface="HL Hoctro" panose="02000000000000000000" pitchFamily="2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TextBox 44">
            <a:extLst>
              <a:ext uri="{FF2B5EF4-FFF2-40B4-BE49-F238E27FC236}">
                <a16:creationId xmlns:a16="http://schemas.microsoft.com/office/drawing/2014/main" id="{2F13D157-A601-47A3-B638-25C68523F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701" y="2310140"/>
            <a:ext cx="298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Nam hǌ lġ 1.</a:t>
            </a: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5451F3B3-9CA3-4750-9910-ADC4B06B7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701" y="2869359"/>
            <a:ext cx="298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Nam hǌ lġ 1.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8CF0E5-CAD1-42FE-B045-C2016D5503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57" t="42553" r="41141" b="47868"/>
          <a:stretch/>
        </p:blipFill>
        <p:spPr>
          <a:xfrm>
            <a:off x="4657240" y="2487450"/>
            <a:ext cx="130356" cy="121980"/>
          </a:xfrm>
          <a:prstGeom prst="rect">
            <a:avLst/>
          </a:prstGeom>
        </p:spPr>
      </p:pic>
      <p:sp>
        <p:nvSpPr>
          <p:cNvPr id="14" name="TextBox 44">
            <a:extLst>
              <a:ext uri="{FF2B5EF4-FFF2-40B4-BE49-F238E27FC236}">
                <a16:creationId xmlns:a16="http://schemas.microsoft.com/office/drawing/2014/main" id="{24E64C1B-7E0E-4CF5-AF74-61D3AB3AD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012" y="2312226"/>
            <a:ext cx="298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Nam hǌ lġ 1.</a:t>
            </a:r>
          </a:p>
        </p:txBody>
      </p:sp>
      <p:sp>
        <p:nvSpPr>
          <p:cNvPr id="15" name="TextBox 44">
            <a:extLst>
              <a:ext uri="{FF2B5EF4-FFF2-40B4-BE49-F238E27FC236}">
                <a16:creationId xmlns:a16="http://schemas.microsoft.com/office/drawing/2014/main" id="{665AEBCF-142E-4E44-A1A9-BE9F53C64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012" y="2865978"/>
            <a:ext cx="298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Nam hǌ lġ 1.</a:t>
            </a:r>
          </a:p>
        </p:txBody>
      </p:sp>
      <p:sp>
        <p:nvSpPr>
          <p:cNvPr id="20" name="Lưu đồ: Đường kết nối 8">
            <a:extLst>
              <a:ext uri="{FF2B5EF4-FFF2-40B4-BE49-F238E27FC236}">
                <a16:creationId xmlns:a16="http://schemas.microsoft.com/office/drawing/2014/main" id="{99BD5A9A-E806-4C43-8D78-20B6A74004E0}"/>
              </a:ext>
            </a:extLst>
          </p:cNvPr>
          <p:cNvSpPr/>
          <p:nvPr/>
        </p:nvSpPr>
        <p:spPr>
          <a:xfrm>
            <a:off x="704797" y="470277"/>
            <a:ext cx="361507" cy="350874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  <p:bldP spid="11" grpId="0"/>
      <p:bldP spid="7" grpId="0"/>
      <p:bldP spid="8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1058930" y="1013246"/>
            <a:ext cx="7473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Viết 5 dòng chữ </a:t>
            </a:r>
            <a:r>
              <a:rPr lang="en-US" altLang="zh-C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Arial-Rounded" panose="020B0500000000000000" pitchFamily="34" charset="-93"/>
                <a:sym typeface="+mn-lt"/>
              </a:rPr>
              <a:t>N</a:t>
            </a:r>
            <a:endParaRPr lang="zh-CN" altLang="en-US" sz="24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6" name="矩形 8">
            <a:extLst>
              <a:ext uri="{FF2B5EF4-FFF2-40B4-BE49-F238E27FC236}">
                <a16:creationId xmlns:a16="http://schemas.microsoft.com/office/drawing/2014/main" id="{DD5A5814-DC4A-4BA7-B95D-F73805F26DC3}"/>
              </a:ext>
            </a:extLst>
          </p:cNvPr>
          <p:cNvSpPr/>
          <p:nvPr/>
        </p:nvSpPr>
        <p:spPr>
          <a:xfrm>
            <a:off x="1066304" y="1573684"/>
            <a:ext cx="7473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Viết 2 dòng </a:t>
            </a:r>
            <a:r>
              <a:rPr lang="en-US" altLang="zh-C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Arial-Rounded" panose="020B0500000000000000" pitchFamily="34" charset="-93"/>
                <a:sym typeface="+mn-lt"/>
              </a:rPr>
              <a:t>hãnh diện</a:t>
            </a:r>
            <a:r>
              <a:rPr lang="en-US" altLang="zh-CN" sz="2400" b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 2 dòng </a:t>
            </a:r>
            <a:r>
              <a:rPr lang="en-US" altLang="zh-C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Arial-Rounded" panose="020B0500000000000000" pitchFamily="34" charset="-93"/>
                <a:sym typeface="+mn-lt"/>
              </a:rPr>
              <a:t>chững chạc</a:t>
            </a:r>
            <a:endParaRPr lang="zh-CN" altLang="en-US" sz="24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7" name="矩形 8">
            <a:extLst>
              <a:ext uri="{FF2B5EF4-FFF2-40B4-BE49-F238E27FC236}">
                <a16:creationId xmlns:a16="http://schemas.microsoft.com/office/drawing/2014/main" id="{E5B8D9E0-F4AB-4C71-9721-96BB86C1DCF4}"/>
              </a:ext>
            </a:extLst>
          </p:cNvPr>
          <p:cNvSpPr/>
          <p:nvPr/>
        </p:nvSpPr>
        <p:spPr>
          <a:xfrm>
            <a:off x="1058930" y="2229987"/>
            <a:ext cx="7473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Viết 2 dòng </a:t>
            </a:r>
            <a:r>
              <a:rPr lang="en-US" altLang="zh-C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Arial-Rounded" panose="020B0500000000000000" pitchFamily="34" charset="-93"/>
                <a:sym typeface="+mn-lt"/>
              </a:rPr>
              <a:t>Nam là học sinh lớp 1.</a:t>
            </a:r>
            <a:endParaRPr lang="zh-CN" altLang="en-US" sz="24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8" name="矩形 8">
            <a:extLst>
              <a:ext uri="{FF2B5EF4-FFF2-40B4-BE49-F238E27FC236}">
                <a16:creationId xmlns:a16="http://schemas.microsoft.com/office/drawing/2014/main" id="{0773F246-5CE6-4B50-B4F6-469FC8B2FB1C}"/>
              </a:ext>
            </a:extLst>
          </p:cNvPr>
          <p:cNvSpPr/>
          <p:nvPr/>
        </p:nvSpPr>
        <p:spPr>
          <a:xfrm>
            <a:off x="1058930" y="2886290"/>
            <a:ext cx="74732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Hoàn thành vở Bài tập Tiếng Việt </a:t>
            </a:r>
            <a:r>
              <a:rPr lang="en-US" altLang="zh-CN" sz="24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 1 - Tôi là Học sinh l</a:t>
            </a:r>
            <a:r>
              <a:rPr lang="vi-VN" altLang="zh-CN" sz="24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ớp</a:t>
            </a:r>
            <a:r>
              <a:rPr lang="en-US" altLang="zh-CN" sz="24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r>
              <a:rPr lang="en-US" altLang="zh-CN" sz="24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4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9" name="矩形 8">
            <a:extLst>
              <a:ext uri="{FF2B5EF4-FFF2-40B4-BE49-F238E27FC236}">
                <a16:creationId xmlns:a16="http://schemas.microsoft.com/office/drawing/2014/main" id="{8369C004-D9C4-4955-B167-CC11FB7B78CE}"/>
              </a:ext>
            </a:extLst>
          </p:cNvPr>
          <p:cNvSpPr/>
          <p:nvPr/>
        </p:nvSpPr>
        <p:spPr>
          <a:xfrm>
            <a:off x="1302278" y="404876"/>
            <a:ext cx="7473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 tập:</a:t>
            </a:r>
            <a:endParaRPr lang="zh-CN" altLang="en-US" sz="24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782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" y="1"/>
            <a:ext cx="9211259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285302" y="970251"/>
            <a:ext cx="10002640" cy="1201789"/>
          </a:xfrm>
          <a:prstGeom prst="rect">
            <a:avLst/>
          </a:prstGeom>
          <a:noFill/>
        </p:spPr>
        <p:txBody>
          <a:bodyPr wrap="square" lIns="92886" tIns="46443" rIns="92886" bIns="46443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726605">
              <a:defRPr/>
            </a:pPr>
            <a:r>
              <a:rPr lang="en-US" sz="7200" b="1">
                <a:ln/>
                <a:solidFill>
                  <a:srgbClr val="FF0000"/>
                </a:solidFill>
                <a:latin typeface="UTM Avo" panose="02040603050506020204" pitchFamily="18" charset="0"/>
              </a:rPr>
              <a:t>Tiết 3</a:t>
            </a:r>
            <a:endParaRPr lang="en-US" sz="7200" b="1" dirty="0">
              <a:ln/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20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C487C-A20E-44B6-B2A8-957B6388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36DF1-0DA4-43CB-92E0-D9F778CD0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6DFD81-FB0B-42EB-8558-0E987A2E0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21251"/>
            <a:ext cx="2945986" cy="40794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5AA817-AFF9-4E3B-99BD-79E94E6A1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267" y="421250"/>
            <a:ext cx="2866673" cy="39516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2A9AA0-99B9-42E2-BB18-F1375A49A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221" y="421250"/>
            <a:ext cx="2779360" cy="386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0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8"/>
          <p:cNvSpPr/>
          <p:nvPr/>
        </p:nvSpPr>
        <p:spPr>
          <a:xfrm>
            <a:off x="0" y="-101322"/>
            <a:ext cx="9143999" cy="534614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</a:p>
          <a:p>
            <a:pPr algn="just"/>
            <a:r>
              <a:rPr lang="en-US" altLang="zh-CN" sz="28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tên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Nam,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1A,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Tiểu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Lê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Quý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Đôn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Ngày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đầu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mặc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bộ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đồng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hãnh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diện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lắm</a:t>
            </a:r>
            <a:r>
              <a:rPr lang="en-US" altLang="zh-CN" sz="28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/>
            <a:r>
              <a:rPr lang="en-US" altLang="zh-CN" sz="28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Hồi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đầu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năm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mới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chữ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Thế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bây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truyện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còn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toán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nữa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thêm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nhiều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mới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/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Ai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cũng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chững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chạc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hẳn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lên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/>
            <a:r>
              <a:rPr lang="en-US" altLang="zh-CN" sz="28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						</a:t>
            </a:r>
            <a:r>
              <a:rPr lang="en-US" altLang="zh-CN" sz="20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(</a:t>
            </a:r>
            <a:r>
              <a:rPr lang="en-US" altLang="zh-CN" sz="20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Trung</a:t>
            </a:r>
            <a:r>
              <a:rPr lang="en-US" altLang="zh-CN" sz="20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Sơn</a:t>
            </a:r>
            <a:r>
              <a:rPr lang="en-US" altLang="zh-CN" sz="20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)</a:t>
            </a:r>
            <a:endParaRPr lang="zh-CN" altLang="en-US" sz="2800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616688" y="679268"/>
            <a:ext cx="361507" cy="318672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Đường kết nối 5"/>
          <p:cNvSpPr/>
          <p:nvPr/>
        </p:nvSpPr>
        <p:spPr>
          <a:xfrm>
            <a:off x="616688" y="1986815"/>
            <a:ext cx="361507" cy="311875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2. d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7082" y="-11058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3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3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9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5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9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8"/>
          <p:cNvSpPr/>
          <p:nvPr/>
        </p:nvSpPr>
        <p:spPr>
          <a:xfrm>
            <a:off x="1949269" y="1087238"/>
            <a:ext cx="5071291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zh-CN" altLang="en-US" sz="2800" dirty="0">
              <a:solidFill>
                <a:srgbClr val="4CA42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矩形 8"/>
          <p:cNvSpPr/>
          <p:nvPr/>
        </p:nvSpPr>
        <p:spPr>
          <a:xfrm>
            <a:off x="0" y="207704"/>
            <a:ext cx="92767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hoàn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thiện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vở</a:t>
            </a:r>
            <a:endParaRPr lang="zh-CN" altLang="en-US" sz="2800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2304869" y="1087237"/>
            <a:ext cx="26735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bổ</a:t>
            </a:r>
            <a:r>
              <a:rPr lang="en-US" altLang="zh-CN" sz="28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ích</a:t>
            </a:r>
            <a:r>
              <a:rPr lang="en-US" altLang="zh-CN" sz="28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</a:t>
            </a:r>
            <a:r>
              <a:rPr lang="en-US" altLang="zh-CN" sz="28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mới</a:t>
            </a:r>
            <a:endParaRPr lang="zh-CN" altLang="en-US" sz="28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矩形 8"/>
          <p:cNvSpPr/>
          <p:nvPr/>
        </p:nvSpPr>
        <p:spPr>
          <a:xfrm>
            <a:off x="1036320" y="2551545"/>
            <a:ext cx="8505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Nam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rất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   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cô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giáo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khen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87984" y="1107441"/>
            <a:ext cx="26735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hãnh</a:t>
            </a:r>
            <a:r>
              <a:rPr lang="en-US" altLang="zh-CN" sz="28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diện</a:t>
            </a:r>
            <a:endParaRPr lang="zh-CN" altLang="en-US" sz="28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矩形 8"/>
          <p:cNvSpPr/>
          <p:nvPr/>
        </p:nvSpPr>
        <p:spPr>
          <a:xfrm>
            <a:off x="3189514" y="2551546"/>
            <a:ext cx="904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(…)</a:t>
            </a:r>
            <a:endParaRPr lang="zh-CN" altLang="en-US" sz="2800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312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96 -0.04382 L -0.25902 0.279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6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5" grpId="0"/>
      <p:bldP spid="6" grpId="0"/>
      <p:bldP spid="9" grpId="0"/>
      <p:bldP spid="9" grpId="1"/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sát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6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7" t="27403" r="9594" b="36376"/>
          <a:stretch/>
        </p:blipFill>
        <p:spPr>
          <a:xfrm>
            <a:off x="227736" y="556261"/>
            <a:ext cx="5411063" cy="3701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8"/>
          <p:cNvSpPr/>
          <p:nvPr/>
        </p:nvSpPr>
        <p:spPr>
          <a:xfrm>
            <a:off x="227736" y="60384"/>
            <a:ext cx="90047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sát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dùng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theo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endParaRPr lang="zh-CN" altLang="en-US" sz="2800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052153-3B7F-4ABB-ABFC-EDEFE330DE8E}"/>
              </a:ext>
            </a:extLst>
          </p:cNvPr>
          <p:cNvCxnSpPr/>
          <p:nvPr/>
        </p:nvCxnSpPr>
        <p:spPr>
          <a:xfrm>
            <a:off x="2148840" y="1249680"/>
            <a:ext cx="548640" cy="175260"/>
          </a:xfrm>
          <a:prstGeom prst="line">
            <a:avLst/>
          </a:prstGeom>
          <a:ln w="19050">
            <a:solidFill>
              <a:srgbClr val="F14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8">
            <a:extLst>
              <a:ext uri="{FF2B5EF4-FFF2-40B4-BE49-F238E27FC236}">
                <a16:creationId xmlns:a16="http://schemas.microsoft.com/office/drawing/2014/main" id="{4F0C1900-67B9-404E-BA77-5316ADA9192C}"/>
              </a:ext>
            </a:extLst>
          </p:cNvPr>
          <p:cNvSpPr/>
          <p:nvPr/>
        </p:nvSpPr>
        <p:spPr>
          <a:xfrm>
            <a:off x="5742895" y="640110"/>
            <a:ext cx="34011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Các bạn ch</a:t>
            </a:r>
            <a:r>
              <a:rPr lang="vi-VN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</a:t>
            </a:r>
            <a:r>
              <a:rPr lang="vi-VN" altLang="zh-CN" sz="240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</a:t>
            </a:r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đá bóng rất hào hứng.</a:t>
            </a:r>
            <a:endParaRPr lang="zh-CN" altLang="en-US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B0392D-BE56-4FB7-A6A7-034E9DE5409F}"/>
              </a:ext>
            </a:extLst>
          </p:cNvPr>
          <p:cNvCxnSpPr>
            <a:cxnSpLocks/>
          </p:cNvCxnSpPr>
          <p:nvPr/>
        </p:nvCxnSpPr>
        <p:spPr>
          <a:xfrm flipV="1">
            <a:off x="3375660" y="1721832"/>
            <a:ext cx="449580" cy="335568"/>
          </a:xfrm>
          <a:prstGeom prst="line">
            <a:avLst/>
          </a:prstGeom>
          <a:ln w="19050">
            <a:solidFill>
              <a:srgbClr val="F14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8">
            <a:extLst>
              <a:ext uri="{FF2B5EF4-FFF2-40B4-BE49-F238E27FC236}">
                <a16:creationId xmlns:a16="http://schemas.microsoft.com/office/drawing/2014/main" id="{FD927A7D-665B-488B-9E22-322807B6AA8C}"/>
              </a:ext>
            </a:extLst>
          </p:cNvPr>
          <p:cNvSpPr/>
          <p:nvPr/>
        </p:nvSpPr>
        <p:spPr>
          <a:xfrm>
            <a:off x="5638799" y="1594217"/>
            <a:ext cx="34011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</a:t>
            </a:r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 thích đọc sách.</a:t>
            </a:r>
            <a:endParaRPr lang="zh-CN" altLang="en-US" sz="2400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2" name="矩形 8">
            <a:extLst>
              <a:ext uri="{FF2B5EF4-FFF2-40B4-BE49-F238E27FC236}">
                <a16:creationId xmlns:a16="http://schemas.microsoft.com/office/drawing/2014/main" id="{1F6B244F-8D23-4349-B65F-5F550E90029A}"/>
              </a:ext>
            </a:extLst>
          </p:cNvPr>
          <p:cNvSpPr/>
          <p:nvPr/>
        </p:nvSpPr>
        <p:spPr>
          <a:xfrm>
            <a:off x="5638799" y="2156362"/>
            <a:ext cx="34011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Chúng em đang ch</a:t>
            </a:r>
            <a:r>
              <a:rPr lang="vi-VN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ơi</a:t>
            </a:r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kéo co.</a:t>
            </a:r>
            <a:endParaRPr lang="zh-CN" altLang="en-US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C33DE8-7156-4FBC-BEAE-271347C289C2}"/>
              </a:ext>
            </a:extLst>
          </p:cNvPr>
          <p:cNvCxnSpPr>
            <a:cxnSpLocks/>
          </p:cNvCxnSpPr>
          <p:nvPr/>
        </p:nvCxnSpPr>
        <p:spPr>
          <a:xfrm flipV="1">
            <a:off x="2136118" y="2819575"/>
            <a:ext cx="449580" cy="335568"/>
          </a:xfrm>
          <a:prstGeom prst="line">
            <a:avLst/>
          </a:prstGeom>
          <a:ln w="19050">
            <a:solidFill>
              <a:srgbClr val="F14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8">
            <a:extLst>
              <a:ext uri="{FF2B5EF4-FFF2-40B4-BE49-F238E27FC236}">
                <a16:creationId xmlns:a16="http://schemas.microsoft.com/office/drawing/2014/main" id="{C729872B-2991-4294-9B6D-D14A92DE17F2}"/>
              </a:ext>
            </a:extLst>
          </p:cNvPr>
          <p:cNvSpPr/>
          <p:nvPr/>
        </p:nvSpPr>
        <p:spPr>
          <a:xfrm>
            <a:off x="5742894" y="3087619"/>
            <a:ext cx="34011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</a:t>
            </a:r>
            <a:r>
              <a:rPr lang="en-US" altLang="zh-CN" sz="2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 tập múa.</a:t>
            </a:r>
            <a:endParaRPr lang="zh-CN" altLang="en-US" sz="2400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C1BBA1C-EBF3-4A6A-A42A-CC9A4BBF21E7}"/>
              </a:ext>
            </a:extLst>
          </p:cNvPr>
          <p:cNvCxnSpPr>
            <a:cxnSpLocks/>
          </p:cNvCxnSpPr>
          <p:nvPr/>
        </p:nvCxnSpPr>
        <p:spPr>
          <a:xfrm>
            <a:off x="3437878" y="3301857"/>
            <a:ext cx="470322" cy="16594"/>
          </a:xfrm>
          <a:prstGeom prst="line">
            <a:avLst/>
          </a:prstGeom>
          <a:ln w="19050">
            <a:solidFill>
              <a:srgbClr val="F144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8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9" t="12713" r="9732" b="78613"/>
          <a:stretch>
            <a:fillRect/>
          </a:stretch>
        </p:blipFill>
        <p:spPr>
          <a:xfrm>
            <a:off x="263347" y="1599576"/>
            <a:ext cx="8719287" cy="1821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8"/>
          <p:cNvSpPr/>
          <p:nvPr/>
        </p:nvSpPr>
        <p:spPr>
          <a:xfrm>
            <a:off x="851995" y="541788"/>
            <a:ext cx="76138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2800" b="1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chữ</a:t>
            </a:r>
            <a:r>
              <a:rPr lang="en-US" altLang="zh-CN" sz="2800" b="1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phù</a:t>
            </a:r>
            <a:r>
              <a:rPr lang="en-US" altLang="zh-CN" sz="2800" b="1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hợp</a:t>
            </a:r>
            <a:r>
              <a:rPr lang="en-US" altLang="zh-CN" sz="2800" b="1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thay</a:t>
            </a:r>
            <a:r>
              <a:rPr lang="en-US" altLang="zh-CN" sz="2800" b="1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2800" b="1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bông</a:t>
            </a:r>
            <a:r>
              <a:rPr lang="en-US" altLang="zh-CN" sz="2800" b="1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hoa</a:t>
            </a:r>
            <a:endParaRPr lang="zh-CN" altLang="en-US" sz="2800" b="1" dirty="0">
              <a:solidFill>
                <a:srgbClr val="4CA42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" name="Hình chữ nhật: Góc Tròn 1"/>
          <p:cNvSpPr/>
          <p:nvPr/>
        </p:nvSpPr>
        <p:spPr>
          <a:xfrm>
            <a:off x="2581835" y="1678193"/>
            <a:ext cx="1871831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học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s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inh</a:t>
            </a:r>
            <a:endParaRPr lang="vi-VN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5" name="Hình chữ nhật: Góc Tròn 4"/>
          <p:cNvSpPr/>
          <p:nvPr/>
        </p:nvSpPr>
        <p:spPr>
          <a:xfrm>
            <a:off x="4900323" y="1678193"/>
            <a:ext cx="1871831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x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inh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đẹp</a:t>
            </a:r>
            <a:endParaRPr lang="vi-VN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6" name="Hình chữ nhật: Góc Tròn 5"/>
          <p:cNvSpPr/>
          <p:nvPr/>
        </p:nvSpPr>
        <p:spPr>
          <a:xfrm>
            <a:off x="7118977" y="1678192"/>
            <a:ext cx="1871831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s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ách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vở</a:t>
            </a:r>
            <a:endParaRPr lang="vi-VN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8" name="Hình chữ nhật: Góc Tròn 7"/>
          <p:cNvSpPr/>
          <p:nvPr/>
        </p:nvSpPr>
        <p:spPr>
          <a:xfrm>
            <a:off x="4755091" y="2445300"/>
            <a:ext cx="1990165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ch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ữ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cái</a:t>
            </a:r>
            <a:endParaRPr lang="vi-VN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9" name="Hình chữ nhật: Góc Tròn 8"/>
          <p:cNvSpPr/>
          <p:nvPr/>
        </p:nvSpPr>
        <p:spPr>
          <a:xfrm>
            <a:off x="2415541" y="2427099"/>
            <a:ext cx="2156460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tr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anh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ảnh</a:t>
            </a:r>
            <a:endParaRPr lang="vi-VN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  <p:sp>
        <p:nvSpPr>
          <p:cNvPr id="11" name="Hình chữ nhật: Góc Tròn 10"/>
          <p:cNvSpPr/>
          <p:nvPr/>
        </p:nvSpPr>
        <p:spPr>
          <a:xfrm>
            <a:off x="7134039" y="2427099"/>
            <a:ext cx="1871831" cy="634701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vui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ch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</a:rPr>
              <a:t>ơi</a:t>
            </a:r>
            <a:endParaRPr lang="vi-VN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ý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9.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8" t="49923" r="5129" b="8389"/>
          <a:stretch>
            <a:fillRect/>
          </a:stretch>
        </p:blipFill>
        <p:spPr>
          <a:xfrm>
            <a:off x="4572000" y="1247888"/>
            <a:ext cx="4645860" cy="350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8"/>
          <p:cNvSpPr/>
          <p:nvPr/>
        </p:nvSpPr>
        <p:spPr>
          <a:xfrm>
            <a:off x="508540" y="262090"/>
            <a:ext cx="75229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ý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phù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hợp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về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bản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endParaRPr lang="zh-CN" altLang="en-US" sz="2800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416203" y="754989"/>
            <a:ext cx="4887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1,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zh-CN" altLang="en-US" sz="2800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矩形 8"/>
          <p:cNvSpPr/>
          <p:nvPr/>
        </p:nvSpPr>
        <p:spPr>
          <a:xfrm>
            <a:off x="13240" y="1310745"/>
            <a:ext cx="496172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Thức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dậy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sớm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hơn</a:t>
            </a:r>
            <a:endParaRPr lang="en-US" altLang="zh-CN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Ăn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sáng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nhanh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hơn</a:t>
            </a:r>
            <a:endParaRPr lang="en-US" altLang="zh-CN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khóc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nhè</a:t>
            </a:r>
            <a:endParaRPr lang="en-US" altLang="zh-CN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ngóng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bố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mẹ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đón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về</a:t>
            </a:r>
            <a:endParaRPr lang="en-US" altLang="zh-CN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Thuộc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thêm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nhiều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thơ</a:t>
            </a:r>
            <a:endParaRPr lang="en-US" altLang="zh-CN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thêm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nhiều</a:t>
            </a:r>
            <a:r>
              <a:rPr lang="en-US" altLang="zh-CN" sz="2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zh-CN" altLang="en-US" sz="2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59266" y="207704"/>
            <a:ext cx="94733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4. Chọn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ngữ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hoàn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thiện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err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24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vở:</a:t>
            </a:r>
            <a:endParaRPr lang="zh-CN" altLang="en-US" sz="2400" b="1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矩形 8"/>
          <p:cNvSpPr/>
          <p:nvPr/>
        </p:nvSpPr>
        <p:spPr>
          <a:xfrm>
            <a:off x="554535" y="937529"/>
            <a:ext cx="8803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Nam </a:t>
            </a:r>
            <a:r>
              <a:rPr lang="en-US" altLang="zh-CN" sz="280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rất</a:t>
            </a:r>
            <a:r>
              <a:rPr lang="en-US" altLang="zh-CN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   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cô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giáo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khen</a:t>
            </a:r>
            <a:r>
              <a: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33826" y="937529"/>
            <a:ext cx="27672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hãnh</a:t>
            </a:r>
            <a:r>
              <a:rPr lang="en-US" altLang="zh-CN" sz="28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diện</a:t>
            </a:r>
            <a:endParaRPr lang="zh-CN" altLang="en-US" sz="28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C2BDD4-5F37-46A9-BFED-613672E8FB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4"/>
          <a:stretch/>
        </p:blipFill>
        <p:spPr>
          <a:xfrm>
            <a:off x="274518" y="1555701"/>
            <a:ext cx="8594964" cy="3007562"/>
          </a:xfrm>
          <a:prstGeom prst="rect">
            <a:avLst/>
          </a:prstGeom>
        </p:spPr>
      </p:pic>
      <p:sp>
        <p:nvSpPr>
          <p:cNvPr id="12" name="TextBox 44">
            <a:extLst>
              <a:ext uri="{FF2B5EF4-FFF2-40B4-BE49-F238E27FC236}">
                <a16:creationId xmlns:a16="http://schemas.microsoft.com/office/drawing/2014/main" id="{ADF5D0B0-7657-4065-BB7C-7EA5A1256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762" y="1681861"/>
            <a:ext cx="75598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Nam ǟất hã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ζ 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d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İn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δ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i đư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ϑ 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cô giáo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Ά΄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n.</a:t>
            </a:r>
          </a:p>
        </p:txBody>
      </p:sp>
      <p:sp>
        <p:nvSpPr>
          <p:cNvPr id="13" name="TextBox 44">
            <a:extLst>
              <a:ext uri="{FF2B5EF4-FFF2-40B4-BE49-F238E27FC236}">
                <a16:creationId xmlns:a16="http://schemas.microsoft.com/office/drawing/2014/main" id="{C04872AF-8C8D-4CD3-A16D-48AAC76CA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762" y="2241080"/>
            <a:ext cx="73236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Nam ǟất hã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ζ 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d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İn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δ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i đư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ϑ 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cô giáo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Ά΄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n.</a:t>
            </a:r>
          </a:p>
        </p:txBody>
      </p:sp>
    </p:spTree>
    <p:extLst>
      <p:ext uri="{BB962C8B-B14F-4D97-AF65-F5344CB8AC3E}">
        <p14:creationId xmlns:p14="http://schemas.microsoft.com/office/powerpoint/2010/main" val="17220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0" y="528041"/>
            <a:ext cx="1996233" cy="66862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72" y="321272"/>
            <a:ext cx="9248571" cy="8019887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436915" y="1401208"/>
            <a:ext cx="6253677" cy="3444184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00" name="组合 99"/>
          <p:cNvGrpSpPr/>
          <p:nvPr/>
        </p:nvGrpSpPr>
        <p:grpSpPr>
          <a:xfrm>
            <a:off x="2109623" y="2770612"/>
            <a:ext cx="4880613" cy="706706"/>
            <a:chOff x="2273580" y="2715039"/>
            <a:chExt cx="4880613" cy="706706"/>
          </a:xfrm>
        </p:grpSpPr>
        <p:sp>
          <p:nvSpPr>
            <p:cNvPr id="93" name="文本框 92"/>
            <p:cNvSpPr txBox="1"/>
            <p:nvPr/>
          </p:nvSpPr>
          <p:spPr>
            <a:xfrm>
              <a:off x="2281392" y="2727523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3600" dirty="0">
                  <a:ln w="1016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TÔI LÀ HỌC SINH LỚP 1</a:t>
              </a:r>
              <a:endParaRPr lang="zh-CN" altLang="en-US" sz="3600" dirty="0">
                <a:ln w="1016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2273580" y="2715039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36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noFill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TÔI LÀ HỌC SINH LỚP 1</a:t>
              </a:r>
              <a:endParaRPr lang="zh-CN" altLang="en-US" sz="3600" dirty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2281392" y="2734406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3600" dirty="0">
                  <a:solidFill>
                    <a:srgbClr val="FF6600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TÔI LÀ HỌC SINH LỚP 1</a:t>
              </a:r>
              <a:endParaRPr lang="zh-CN" altLang="en-US" sz="3600" dirty="0">
                <a:solidFill>
                  <a:srgbClr val="FF66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3809810" y="1610151"/>
            <a:ext cx="1507885" cy="955919"/>
            <a:chOff x="3282361" y="1815065"/>
            <a:chExt cx="1507885" cy="955919"/>
          </a:xfrm>
        </p:grpSpPr>
        <p:sp>
          <p:nvSpPr>
            <p:cNvPr id="94" name="矩形 93"/>
            <p:cNvSpPr/>
            <p:nvPr/>
          </p:nvSpPr>
          <p:spPr>
            <a:xfrm>
              <a:off x="3295926" y="1815065"/>
              <a:ext cx="149432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5400" b="1" dirty="0" err="1">
                  <a:ln w="1079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</a:t>
              </a:r>
              <a:r>
                <a:rPr lang="en-US" altLang="zh-CN" sz="5400" b="1" dirty="0">
                  <a:ln w="1079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 1</a:t>
              </a:r>
              <a:endParaRPr lang="zh-CN" altLang="en-US" sz="4800" b="1" dirty="0">
                <a:ln w="1079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3295926" y="1822431"/>
              <a:ext cx="149432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5400" b="1" dirty="0" err="1">
                  <a:ln>
                    <a:solidFill>
                      <a:schemeClr val="accent2">
                        <a:lumMod val="75000"/>
                      </a:schemeClr>
                    </a:solidFill>
                  </a:ln>
                  <a:noFill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</a:t>
              </a:r>
              <a:r>
                <a:rPr lang="en-US" altLang="zh-CN" sz="5400" b="1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noFill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 1</a:t>
              </a:r>
              <a:endParaRPr lang="zh-CN" altLang="en-US" sz="4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3282361" y="1847654"/>
              <a:ext cx="149432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5400" b="1" dirty="0" err="1">
                  <a:solidFill>
                    <a:srgbClr val="FF6600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</a:t>
              </a:r>
              <a:r>
                <a:rPr lang="en-US" altLang="zh-CN" sz="5400" b="1" dirty="0">
                  <a:solidFill>
                    <a:srgbClr val="FF6600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 1</a:t>
              </a:r>
              <a:endParaRPr lang="zh-CN" altLang="en-US" sz="4800" b="1" dirty="0">
                <a:solidFill>
                  <a:srgbClr val="FF66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3630617"/>
            <a:ext cx="2063578" cy="1215615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479780" y="2610930"/>
            <a:ext cx="1053959" cy="2015590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7055708" y="3600543"/>
            <a:ext cx="2088292" cy="121561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7252679" y="2497731"/>
            <a:ext cx="1632418" cy="2532923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4933" y="4626519"/>
            <a:ext cx="9144000" cy="514663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4933" y="4718797"/>
            <a:ext cx="9144000" cy="426773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4933" y="4865599"/>
            <a:ext cx="9144000" cy="27422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9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08757" y="-766706"/>
            <a:ext cx="609600" cy="6096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075226" y="4073598"/>
            <a:ext cx="1679575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kern="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sz="1400" b="1" kern="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kern="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1400" b="1" ker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...............</a:t>
            </a:r>
            <a:endParaRPr lang="zh-CN" altLang="zh-CN" sz="1100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2" dur="1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1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75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75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7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71901" r="14033" b="9549"/>
          <a:stretch>
            <a:fillRect/>
          </a:stretch>
        </p:blipFill>
        <p:spPr>
          <a:xfrm>
            <a:off x="157861" y="1056639"/>
            <a:ext cx="8828278" cy="3432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8"/>
          <p:cNvSpPr/>
          <p:nvPr/>
        </p:nvSpPr>
        <p:spPr>
          <a:xfrm>
            <a:off x="638354" y="563304"/>
            <a:ext cx="2487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 </a:t>
            </a:r>
            <a:r>
              <a:rPr lang="en-US" altLang="zh-CN" sz="32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endParaRPr lang="zh-CN" altLang="en-US" sz="3200" b="1" dirty="0">
              <a:solidFill>
                <a:srgbClr val="4CA42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" name="Hình chữ nhật: Góc Tròn 1"/>
          <p:cNvSpPr/>
          <p:nvPr/>
        </p:nvSpPr>
        <p:spPr>
          <a:xfrm>
            <a:off x="4008474" y="1807535"/>
            <a:ext cx="1935126" cy="48909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Hình chữ nhật: Góc Tròn 4"/>
          <p:cNvSpPr/>
          <p:nvPr/>
        </p:nvSpPr>
        <p:spPr>
          <a:xfrm>
            <a:off x="3125972" y="2296633"/>
            <a:ext cx="616688" cy="48909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Hình chữ nhật: Góc Tròn 5"/>
          <p:cNvSpPr/>
          <p:nvPr/>
        </p:nvSpPr>
        <p:spPr>
          <a:xfrm>
            <a:off x="4465674" y="2327201"/>
            <a:ext cx="616688" cy="48909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01AEBB-26CD-4DD3-B20F-2E60F17EB3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4"/>
          <a:stretch/>
        </p:blipFill>
        <p:spPr>
          <a:xfrm>
            <a:off x="165897" y="914310"/>
            <a:ext cx="8783369" cy="30734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B11BDE-DF2A-478C-A983-3019E43AE7BE}"/>
              </a:ext>
            </a:extLst>
          </p:cNvPr>
          <p:cNvSpPr txBox="1"/>
          <p:nvPr/>
        </p:nvSpPr>
        <p:spPr>
          <a:xfrm>
            <a:off x="259823" y="897376"/>
            <a:ext cx="846004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    Nam đã đǌ đư</a:t>
            </a:r>
            <a:r>
              <a:rPr lang="el-GR" sz="3000" b="1">
                <a:latin typeface="HP001 4 hàng" panose="020B0603050302020204" pitchFamily="34" charset="0"/>
              </a:rPr>
              <a:t>ϑ </a:t>
            </a:r>
            <a:r>
              <a:rPr lang="vi-VN" sz="3000" b="1">
                <a:latin typeface="HP001 4 hàng" panose="020B0603050302020204" pitchFamily="34" charset="0"/>
              </a:rPr>
              <a:t>Ǉru</a:t>
            </a:r>
            <a:r>
              <a:rPr lang="el-GR" sz="3000" b="1">
                <a:latin typeface="HP001 4 hàng" panose="020B0603050302020204" pitchFamily="34" charset="0"/>
              </a:rPr>
              <a:t>ΐ</a:t>
            </a:r>
            <a:r>
              <a:rPr lang="vi-VN" sz="3000" b="1">
                <a:latin typeface="HP001 4 hàng" panose="020B0603050302020204" pitchFamily="34" charset="0"/>
              </a:rPr>
              <a:t>İn Ǉra</a:t>
            </a:r>
            <a:r>
              <a:rPr lang="el-GR" sz="3000" b="1">
                <a:latin typeface="HP001 4 hàng" panose="020B0603050302020204" pitchFamily="34" charset="0"/>
              </a:rPr>
              <a:t>ζ</a:t>
            </a:r>
            <a:r>
              <a:rPr lang="vi-VN" sz="3000" b="1">
                <a:latin typeface="HP001 4 hàng" panose="020B0603050302020204" pitchFamily="34" charset="0"/>
              </a:rPr>
              <a:t>. Nam cŜ </a:t>
            </a:r>
            <a:r>
              <a:rPr lang="el-GR" sz="3000" b="1">
                <a:latin typeface="HP001 4 hàng" panose="020B0603050302020204" pitchFamily="34" charset="0"/>
              </a:rPr>
              <a:t>λμ</a:t>
            </a:r>
            <a:r>
              <a:rPr lang="vi-VN" sz="3000" b="1">
                <a:latin typeface="HP001 4 hàng" panose="020B0603050302020204" pitchFamily="34" charset="0"/>
              </a:rPr>
              <a:t>Ğ</a:t>
            </a:r>
            <a:r>
              <a:rPr lang="en-US" sz="3000" b="1">
                <a:latin typeface="HP001 4 hàng" panose="020B0603050302020204" pitchFamily="34" charset="0"/>
              </a:rPr>
              <a:t>t </a:t>
            </a:r>
            <a:endParaRPr lang="vi-VN" sz="3000" b="1">
              <a:latin typeface="HP001 4 hàng" panose="020B06030503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5B6B1D-EFE7-448A-814D-7F1A34CFD922}"/>
              </a:ext>
            </a:extLst>
          </p:cNvPr>
          <p:cNvSpPr txBox="1"/>
          <p:nvPr/>
        </p:nvSpPr>
        <p:spPr>
          <a:xfrm>
            <a:off x="397933" y="1462437"/>
            <a:ext cx="7481758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làm ǇǨn wữa.</a:t>
            </a:r>
          </a:p>
        </p:txBody>
      </p:sp>
      <p:sp>
        <p:nvSpPr>
          <p:cNvPr id="7" name="矩形 8">
            <a:extLst>
              <a:ext uri="{FF2B5EF4-FFF2-40B4-BE49-F238E27FC236}">
                <a16:creationId xmlns:a16="http://schemas.microsoft.com/office/drawing/2014/main" id="{C49556D4-D7A0-475F-A489-BB896A67B030}"/>
              </a:ext>
            </a:extLst>
          </p:cNvPr>
          <p:cNvSpPr/>
          <p:nvPr/>
        </p:nvSpPr>
        <p:spPr>
          <a:xfrm>
            <a:off x="723019" y="164750"/>
            <a:ext cx="2866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5. Nghe </a:t>
            </a:r>
            <a:r>
              <a:rPr lang="en-US" altLang="zh-CN" sz="3200" b="1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endParaRPr lang="zh-CN" altLang="en-US" sz="3200" b="1" dirty="0">
              <a:solidFill>
                <a:srgbClr val="4CA42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8" name="Google Shape;523;p19">
            <a:extLst>
              <a:ext uri="{FF2B5EF4-FFF2-40B4-BE49-F238E27FC236}">
                <a16:creationId xmlns:a16="http://schemas.microsoft.com/office/drawing/2014/main" id="{7849F7A4-55F3-4921-B910-626F6493B038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646333" y="2357996"/>
            <a:ext cx="2572842" cy="278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BA749-1823-4F83-8EF7-5C86B98E25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/>
        </p:blipFill>
        <p:spPr>
          <a:xfrm>
            <a:off x="1084008" y="58992"/>
            <a:ext cx="8001000" cy="50643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FBE932-7C7B-4AD7-A88C-2A4087D1421F}"/>
              </a:ext>
            </a:extLst>
          </p:cNvPr>
          <p:cNvSpPr txBox="1"/>
          <p:nvPr/>
        </p:nvSpPr>
        <p:spPr>
          <a:xfrm>
            <a:off x="962568" y="-30667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    Thứ ba wgày 18 </a:t>
            </a:r>
            <a:r>
              <a:rPr lang="el-GR" sz="3000" b="1">
                <a:latin typeface="HP001 4 hàng" panose="020B0603050302020204" pitchFamily="34" charset="0"/>
              </a:rPr>
              <a:t>κ</a:t>
            </a:r>
            <a:r>
              <a:rPr lang="vi-VN" sz="3000" b="1">
                <a:latin typeface="HP001 4 hàng" panose="020B0603050302020204" pitchFamily="34" charset="0"/>
              </a:rPr>
              <a:t>áng 1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8D492-A895-4D79-8071-1D02C2DA96B0}"/>
              </a:ext>
            </a:extLst>
          </p:cNvPr>
          <p:cNvSpPr txBox="1"/>
          <p:nvPr/>
        </p:nvSpPr>
        <p:spPr>
          <a:xfrm>
            <a:off x="1161673" y="553566"/>
            <a:ext cx="621252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3000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3000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5529F-4668-4716-B17B-EF3D6B3F2C7B}"/>
              </a:ext>
            </a:extLst>
          </p:cNvPr>
          <p:cNvSpPr txBox="1"/>
          <p:nvPr/>
        </p:nvSpPr>
        <p:spPr>
          <a:xfrm>
            <a:off x="1084008" y="1121601"/>
            <a:ext cx="749221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       </a:t>
            </a:r>
            <a:r>
              <a:rPr lang="fr-FR" sz="3000" b="1">
                <a:latin typeface="HP001 4 hàng" panose="020B0603050302020204" pitchFamily="34" charset="0"/>
              </a:rPr>
              <a:t>Tċ là hǌ ǧ΅ζ lġ 1</a:t>
            </a:r>
            <a:endParaRPr lang="vi-VN" sz="3000" b="1">
              <a:latin typeface="HP001 4 hàng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670A28-37F3-4875-8EC0-8F405531704B}"/>
              </a:ext>
            </a:extLst>
          </p:cNvPr>
          <p:cNvSpPr txBox="1"/>
          <p:nvPr/>
        </p:nvSpPr>
        <p:spPr>
          <a:xfrm>
            <a:off x="962568" y="1694017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    Tċ </a:t>
            </a:r>
            <a:r>
              <a:rPr lang="el-GR" sz="3000" b="1">
                <a:latin typeface="HP001 4 hàng" panose="020B0603050302020204" pitchFamily="34" charset="0"/>
              </a:rPr>
              <a:t>Ι</a:t>
            </a:r>
            <a:r>
              <a:rPr lang="vi-VN" sz="3000" b="1">
                <a:latin typeface="HP001 4 hàng" panose="020B0603050302020204" pitchFamily="34" charset="0"/>
              </a:rPr>
              <a:t>łn là Nam, hǌ ǧ</a:t>
            </a:r>
            <a:r>
              <a:rPr lang="el-GR" sz="3000" b="1">
                <a:latin typeface="HP001 4 hàng" panose="020B0603050302020204" pitchFamily="34" charset="0"/>
              </a:rPr>
              <a:t>΅ζ </a:t>
            </a:r>
            <a:r>
              <a:rPr lang="vi-VN" sz="3000" b="1">
                <a:latin typeface="HP001 4 hàng" panose="020B0603050302020204" pitchFamily="34" charset="0"/>
              </a:rPr>
              <a:t>lġ 1A, TǟưŊg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432D43-92B0-4451-B0DB-0CE769DE71F2}"/>
              </a:ext>
            </a:extLst>
          </p:cNvPr>
          <p:cNvSpPr txBox="1"/>
          <p:nvPr/>
        </p:nvSpPr>
        <p:spPr>
          <a:xfrm>
            <a:off x="1012227" y="2275612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T</a:t>
            </a:r>
            <a:r>
              <a:rPr lang="el-GR" sz="3000" b="1">
                <a:latin typeface="HP001 4 hàng" panose="020B0603050302020204" pitchFamily="34" charset="0"/>
              </a:rPr>
              <a:t>ΗϜ</a:t>
            </a:r>
            <a:r>
              <a:rPr lang="vi-VN" sz="3000" b="1">
                <a:latin typeface="HP001 4 hàng" panose="020B0603050302020204" pitchFamily="34" charset="0"/>
              </a:rPr>
              <a:t>u hǌ </a:t>
            </a:r>
            <a:r>
              <a:rPr lang="el-GR" sz="3000" b="1">
                <a:latin typeface="HP001 4 hàng" panose="020B0603050302020204" pitchFamily="34" charset="0"/>
              </a:rPr>
              <a:t>ϋ </a:t>
            </a:r>
            <a:r>
              <a:rPr lang="vi-VN" sz="3000" b="1">
                <a:latin typeface="HP001 4 hàng" panose="020B0603050302020204" pitchFamily="34" charset="0"/>
              </a:rPr>
              <a:t>Quý ĐŪ. Hē đầu wăm hǌ, Ǉċ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6565AB-5E01-4F43-9675-09F6E09BFEB0}"/>
              </a:ext>
            </a:extLst>
          </p:cNvPr>
          <p:cNvSpPr txBox="1"/>
          <p:nvPr/>
        </p:nvSpPr>
        <p:spPr>
          <a:xfrm>
            <a:off x="1118918" y="2855402"/>
            <a:ext cx="800100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jƞ hǌ </a:t>
            </a:r>
            <a:r>
              <a:rPr lang="el-GR" sz="3000" b="1">
                <a:latin typeface="HP001 4 hàng" panose="020B0603050302020204" pitchFamily="34" charset="0"/>
              </a:rPr>
              <a:t>ε</a:t>
            </a:r>
            <a:r>
              <a:rPr lang="vi-VN" sz="3000" b="1">
                <a:latin typeface="HP001 4 hàng" panose="020B0603050302020204" pitchFamily="34" charset="0"/>
              </a:rPr>
              <a:t>ữ cái.  TǗı jà bây giờ, Ǉċ đã đǌ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961412-E6F4-43B5-A7F9-466DACF0E74A}"/>
              </a:ext>
            </a:extLst>
          </p:cNvPr>
          <p:cNvSpPr txBox="1"/>
          <p:nvPr/>
        </p:nvSpPr>
        <p:spPr>
          <a:xfrm>
            <a:off x="1014187" y="3431212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đư</a:t>
            </a:r>
            <a:r>
              <a:rPr lang="el-GR" sz="3000" b="1">
                <a:latin typeface="HP001 4 hàng" panose="020B0603050302020204" pitchFamily="34" charset="0"/>
              </a:rPr>
              <a:t>ϑ </a:t>
            </a:r>
            <a:r>
              <a:rPr lang="vi-VN" sz="3000" b="1">
                <a:latin typeface="HP001 4 hàng" panose="020B0603050302020204" pitchFamily="34" charset="0"/>
              </a:rPr>
              <a:t>Ǉru</a:t>
            </a:r>
            <a:r>
              <a:rPr lang="el-GR" sz="3000" b="1">
                <a:latin typeface="HP001 4 hàng" panose="020B0603050302020204" pitchFamily="34" charset="0"/>
              </a:rPr>
              <a:t>ΐ</a:t>
            </a:r>
            <a:r>
              <a:rPr lang="vi-VN" sz="3000" b="1">
                <a:latin typeface="HP001 4 hàng" panose="020B0603050302020204" pitchFamily="34" charset="0"/>
              </a:rPr>
              <a:t>İn Ǉra</a:t>
            </a:r>
            <a:r>
              <a:rPr lang="el-GR" sz="3000" b="1">
                <a:latin typeface="HP001 4 hàng" panose="020B0603050302020204" pitchFamily="34" charset="0"/>
              </a:rPr>
              <a:t>ζ. </a:t>
            </a:r>
            <a:r>
              <a:rPr lang="vi-VN" sz="3000" b="1">
                <a:latin typeface="HP001 4 hàng" panose="020B0603050302020204" pitchFamily="34" charset="0"/>
              </a:rPr>
              <a:t>Tċ cŜ </a:t>
            </a:r>
            <a:r>
              <a:rPr lang="el-GR" sz="3000" b="1">
                <a:latin typeface="HP001 4 hàng" panose="020B0603050302020204" pitchFamily="34" charset="0"/>
              </a:rPr>
              <a:t>λμ</a:t>
            </a:r>
            <a:r>
              <a:rPr lang="vi-VN" sz="3000" b="1">
                <a:latin typeface="HP001 4 hàng" panose="020B0603050302020204" pitchFamily="34" charset="0"/>
              </a:rPr>
              <a:t>Ğt</a:t>
            </a:r>
            <a:r>
              <a:rPr lang="el-GR" sz="3000" b="1">
                <a:latin typeface="HP001 4 hàng" panose="020B0603050302020204" pitchFamily="34" charset="0"/>
              </a:rPr>
              <a:t> </a:t>
            </a:r>
            <a:r>
              <a:rPr lang="vi-VN" sz="3000" b="1">
                <a:latin typeface="HP001 4 hàng" panose="020B0603050302020204" pitchFamily="34" charset="0"/>
              </a:rPr>
              <a:t>làm ǇǨn wữa.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15AA8-A47A-4308-8463-778D240E9A22}"/>
              </a:ext>
            </a:extLst>
          </p:cNvPr>
          <p:cNvSpPr txBox="1"/>
          <p:nvPr/>
        </p:nvSpPr>
        <p:spPr>
          <a:xfrm>
            <a:off x="1025015" y="3995625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Tċ có </a:t>
            </a:r>
            <a:r>
              <a:rPr lang="el-GR" sz="3000" b="1">
                <a:latin typeface="HP001 4 hàng" panose="020B0603050302020204" pitchFamily="34" charset="0"/>
              </a:rPr>
              <a:t>Ό</a:t>
            </a:r>
            <a:r>
              <a:rPr lang="vi-VN" sz="3000" b="1">
                <a:latin typeface="HP001 4 hàng" panose="020B0603050302020204" pitchFamily="34" charset="0"/>
              </a:rPr>
              <a:t>łm </a:t>
            </a:r>
            <a:r>
              <a:rPr lang="el-GR" sz="3000" b="1">
                <a:latin typeface="HP001 4 hàng" panose="020B0603050302020204" pitchFamily="34" charset="0"/>
              </a:rPr>
              <a:t>ηΗϛ</a:t>
            </a:r>
            <a:r>
              <a:rPr lang="vi-VN" sz="3000" b="1">
                <a:latin typeface="HP001 4 hàng" panose="020B0603050302020204" pitchFamily="34" charset="0"/>
              </a:rPr>
              <a:t>u bạn jƞ. </a:t>
            </a:r>
          </a:p>
        </p:txBody>
      </p:sp>
    </p:spTree>
    <p:extLst>
      <p:ext uri="{BB962C8B-B14F-4D97-AF65-F5344CB8AC3E}">
        <p14:creationId xmlns:p14="http://schemas.microsoft.com/office/powerpoint/2010/main" val="322556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9" grpId="0"/>
      <p:bldP spid="11" grpId="0"/>
      <p:bldP spid="12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E648763-A46D-4BAD-AAF5-774518819284}"/>
              </a:ext>
            </a:extLst>
          </p:cNvPr>
          <p:cNvGrpSpPr/>
          <p:nvPr/>
        </p:nvGrpSpPr>
        <p:grpSpPr>
          <a:xfrm>
            <a:off x="906780" y="0"/>
            <a:ext cx="8262796" cy="5157887"/>
            <a:chOff x="906780" y="0"/>
            <a:chExt cx="8262796" cy="515788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A7F132E-9E25-4BC2-BF2A-1AFBC8B087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889"/>
            <a:stretch/>
          </p:blipFill>
          <p:spPr>
            <a:xfrm>
              <a:off x="906780" y="0"/>
              <a:ext cx="8262796" cy="5157887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CA0FF36-EECF-458D-BF7F-DFE586A46E39}"/>
                </a:ext>
              </a:extLst>
            </p:cNvPr>
            <p:cNvCxnSpPr/>
            <p:nvPr/>
          </p:nvCxnSpPr>
          <p:spPr>
            <a:xfrm>
              <a:off x="906780" y="0"/>
              <a:ext cx="0" cy="5157887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7FBE932-7C7B-4AD7-A88C-2A4087D1421F}"/>
              </a:ext>
            </a:extLst>
          </p:cNvPr>
          <p:cNvSpPr txBox="1"/>
          <p:nvPr/>
        </p:nvSpPr>
        <p:spPr>
          <a:xfrm>
            <a:off x="817788" y="350604"/>
            <a:ext cx="81445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    Thứ hai wgày 17 </a:t>
            </a:r>
            <a:r>
              <a:rPr lang="el-GR" sz="2500" b="1">
                <a:latin typeface="HP001 4 hàng" panose="020B0603050302020204" pitchFamily="34" charset="0"/>
              </a:rPr>
              <a:t>κ</a:t>
            </a:r>
            <a:r>
              <a:rPr lang="vi-VN" sz="2500" b="1">
                <a:latin typeface="HP001 4 hàng" panose="020B0603050302020204" pitchFamily="34" charset="0"/>
              </a:rPr>
              <a:t>áng 1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8D492-A895-4D79-8071-1D02C2DA96B0}"/>
              </a:ext>
            </a:extLst>
          </p:cNvPr>
          <p:cNvSpPr txBox="1"/>
          <p:nvPr/>
        </p:nvSpPr>
        <p:spPr>
          <a:xfrm>
            <a:off x="932088" y="803312"/>
            <a:ext cx="6212522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2500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2500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5529F-4668-4716-B17B-EF3D6B3F2C7B}"/>
              </a:ext>
            </a:extLst>
          </p:cNvPr>
          <p:cNvSpPr txBox="1"/>
          <p:nvPr/>
        </p:nvSpPr>
        <p:spPr>
          <a:xfrm>
            <a:off x="890526" y="1254345"/>
            <a:ext cx="749221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       </a:t>
            </a:r>
            <a:r>
              <a:rPr lang="fr-FR" sz="2500" b="1">
                <a:latin typeface="HP001 4 hàng" panose="020B0603050302020204" pitchFamily="34" charset="0"/>
              </a:rPr>
              <a:t>Tċ là hǌ ǧ΅ζ lġ 1</a:t>
            </a:r>
            <a:endParaRPr lang="vi-VN" sz="2500" b="1">
              <a:latin typeface="HP001 4 hàng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670A28-37F3-4875-8EC0-8F405531704B}"/>
              </a:ext>
            </a:extLst>
          </p:cNvPr>
          <p:cNvSpPr txBox="1"/>
          <p:nvPr/>
        </p:nvSpPr>
        <p:spPr>
          <a:xfrm>
            <a:off x="817788" y="1717515"/>
            <a:ext cx="81445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    Tċ </a:t>
            </a:r>
            <a:r>
              <a:rPr lang="el-GR" sz="2500" b="1">
                <a:latin typeface="HP001 4 hàng" panose="020B0603050302020204" pitchFamily="34" charset="0"/>
              </a:rPr>
              <a:t>Ι</a:t>
            </a:r>
            <a:r>
              <a:rPr lang="vi-VN" sz="2500" b="1">
                <a:latin typeface="HP001 4 hàng" panose="020B0603050302020204" pitchFamily="34" charset="0"/>
              </a:rPr>
              <a:t>łn là Nam, hǌ ǧ</a:t>
            </a:r>
            <a:r>
              <a:rPr lang="el-GR" sz="2500" b="1">
                <a:latin typeface="HP001 4 hàng" panose="020B0603050302020204" pitchFamily="34" charset="0"/>
              </a:rPr>
              <a:t>΅ζ </a:t>
            </a:r>
            <a:r>
              <a:rPr lang="vi-VN" sz="2500" b="1">
                <a:latin typeface="HP001 4 hàng" panose="020B0603050302020204" pitchFamily="34" charset="0"/>
              </a:rPr>
              <a:t>lġ 1A, TǟưŊg T</a:t>
            </a:r>
            <a:r>
              <a:rPr lang="el-GR" sz="2500" b="1">
                <a:latin typeface="HP001 4 hàng" panose="020B0603050302020204" pitchFamily="34" charset="0"/>
              </a:rPr>
              <a:t>ΗϜ</a:t>
            </a:r>
            <a:r>
              <a:rPr lang="vi-VN" sz="2500" b="1">
                <a:latin typeface="HP001 4 hàng" panose="020B0603050302020204" pitchFamily="34" charset="0"/>
              </a:rPr>
              <a:t>u hǌ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432D43-92B0-4451-B0DB-0CE769DE71F2}"/>
              </a:ext>
            </a:extLst>
          </p:cNvPr>
          <p:cNvSpPr txBox="1"/>
          <p:nvPr/>
        </p:nvSpPr>
        <p:spPr>
          <a:xfrm>
            <a:off x="841698" y="2181582"/>
            <a:ext cx="81445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l-GR" sz="2500" b="1">
                <a:latin typeface="HP001 4 hàng" panose="020B0603050302020204" pitchFamily="34" charset="0"/>
              </a:rPr>
              <a:t>ϋ </a:t>
            </a:r>
            <a:r>
              <a:rPr lang="vi-VN" sz="2500" b="1">
                <a:latin typeface="HP001 4 hàng" panose="020B0603050302020204" pitchFamily="34" charset="0"/>
              </a:rPr>
              <a:t>Quý ĐŪ. Hē đầu wăm hǌ, Ǉċ jƞ hǌ </a:t>
            </a:r>
            <a:r>
              <a:rPr lang="el-GR" sz="2500" b="1">
                <a:latin typeface="HP001 4 hàng" panose="020B0603050302020204" pitchFamily="34" charset="0"/>
              </a:rPr>
              <a:t>ε</a:t>
            </a:r>
            <a:r>
              <a:rPr lang="vi-VN" sz="2500" b="1">
                <a:latin typeface="HP001 4 hàng" panose="020B0603050302020204" pitchFamily="34" charset="0"/>
              </a:rPr>
              <a:t>ữ cái. TǗı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6565AB-5E01-4F43-9675-09F6E09BFEB0}"/>
              </a:ext>
            </a:extLst>
          </p:cNvPr>
          <p:cNvSpPr txBox="1"/>
          <p:nvPr/>
        </p:nvSpPr>
        <p:spPr>
          <a:xfrm>
            <a:off x="930691" y="2645649"/>
            <a:ext cx="8001000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jà bây giờ, Ǉċ đã đǌ đư</a:t>
            </a:r>
            <a:r>
              <a:rPr lang="el-GR" sz="2500" b="1">
                <a:latin typeface="HP001 4 hàng" panose="020B0603050302020204" pitchFamily="34" charset="0"/>
              </a:rPr>
              <a:t>ϑ </a:t>
            </a:r>
            <a:r>
              <a:rPr lang="vi-VN" sz="2500" b="1">
                <a:latin typeface="HP001 4 hàng" panose="020B0603050302020204" pitchFamily="34" charset="0"/>
              </a:rPr>
              <a:t>Ǉru</a:t>
            </a:r>
            <a:r>
              <a:rPr lang="el-GR" sz="2500" b="1">
                <a:latin typeface="HP001 4 hàng" panose="020B0603050302020204" pitchFamily="34" charset="0"/>
              </a:rPr>
              <a:t>ΐ</a:t>
            </a:r>
            <a:r>
              <a:rPr lang="vi-VN" sz="2500" b="1">
                <a:latin typeface="HP001 4 hàng" panose="020B0603050302020204" pitchFamily="34" charset="0"/>
              </a:rPr>
              <a:t>İn Ǉra</a:t>
            </a:r>
            <a:r>
              <a:rPr lang="el-GR" sz="2500" b="1">
                <a:latin typeface="HP001 4 hàng" panose="020B0603050302020204" pitchFamily="34" charset="0"/>
              </a:rPr>
              <a:t>ζ. </a:t>
            </a:r>
            <a:r>
              <a:rPr lang="vi-VN" sz="2500" b="1">
                <a:latin typeface="HP001 4 hàng" panose="020B0603050302020204" pitchFamily="34" charset="0"/>
              </a:rPr>
              <a:t>Tċ cŜ </a:t>
            </a:r>
            <a:r>
              <a:rPr lang="el-GR" sz="2500" b="1">
                <a:latin typeface="HP001 4 hàng" panose="020B0603050302020204" pitchFamily="34" charset="0"/>
              </a:rPr>
              <a:t>λμ</a:t>
            </a:r>
            <a:r>
              <a:rPr lang="vi-VN" sz="2500" b="1">
                <a:latin typeface="HP001 4 hàng" panose="020B0603050302020204" pitchFamily="34" charset="0"/>
              </a:rPr>
              <a:t>Ğt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961412-E6F4-43B5-A7F9-466DACF0E74A}"/>
              </a:ext>
            </a:extLst>
          </p:cNvPr>
          <p:cNvSpPr txBox="1"/>
          <p:nvPr/>
        </p:nvSpPr>
        <p:spPr>
          <a:xfrm>
            <a:off x="906779" y="3091118"/>
            <a:ext cx="81445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làm ǇǨn wữa. Tċ có </a:t>
            </a:r>
            <a:r>
              <a:rPr lang="el-GR" sz="2500" b="1">
                <a:latin typeface="HP001 4 hàng" panose="020B0603050302020204" pitchFamily="34" charset="0"/>
              </a:rPr>
              <a:t>Ό</a:t>
            </a:r>
            <a:r>
              <a:rPr lang="vi-VN" sz="2500" b="1">
                <a:latin typeface="HP001 4 hàng" panose="020B0603050302020204" pitchFamily="34" charset="0"/>
              </a:rPr>
              <a:t>łm </a:t>
            </a:r>
            <a:r>
              <a:rPr lang="el-GR" sz="2500" b="1">
                <a:latin typeface="HP001 4 hàng" panose="020B0603050302020204" pitchFamily="34" charset="0"/>
              </a:rPr>
              <a:t>ηΗϛ</a:t>
            </a:r>
            <a:r>
              <a:rPr lang="vi-VN" sz="2500" b="1">
                <a:latin typeface="HP001 4 hàng" panose="020B0603050302020204" pitchFamily="34" charset="0"/>
              </a:rPr>
              <a:t>u bạn jƞ.  </a:t>
            </a:r>
          </a:p>
        </p:txBody>
      </p:sp>
    </p:spTree>
    <p:extLst>
      <p:ext uri="{BB962C8B-B14F-4D97-AF65-F5344CB8AC3E}">
        <p14:creationId xmlns:p14="http://schemas.microsoft.com/office/powerpoint/2010/main" val="403180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9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Củng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cố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306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10.</a:t>
            </a:r>
            <a:endParaRPr lang="zh-CN" altLang="en-US" sz="5400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DB09FDC2-2A0C-47EB-91E4-8ECA9513C5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vi-VN" altLang="vi-VN"/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D558EF28-67F8-4566-B7EC-A701D42C9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vi-VN" altLang="vi-VN"/>
          </a:p>
        </p:txBody>
      </p:sp>
      <p:pic>
        <p:nvPicPr>
          <p:cNvPr id="38916" name="Picture 2">
            <a:extLst>
              <a:ext uri="{FF2B5EF4-FFF2-40B4-BE49-F238E27FC236}">
                <a16:creationId xmlns:a16="http://schemas.microsoft.com/office/drawing/2014/main" id="{DA34CF0A-07E3-40F6-9E37-C381090EA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2"/>
          <a:stretch>
            <a:fillRect/>
          </a:stretch>
        </p:blipFill>
        <p:spPr bwMode="auto">
          <a:xfrm>
            <a:off x="-21431" y="-8335"/>
            <a:ext cx="9165431" cy="5151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6A09627-2C19-4AE8-B2E5-351DC4FEEEC0}"/>
              </a:ext>
            </a:extLst>
          </p:cNvPr>
          <p:cNvSpPr txBox="1">
            <a:spLocks noChangeArrowheads="1"/>
          </p:cNvSpPr>
          <p:nvPr/>
        </p:nvSpPr>
        <p:spPr>
          <a:xfrm>
            <a:off x="3052763" y="742950"/>
            <a:ext cx="2915841" cy="10334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vi-VN" sz="5063" b="1" dirty="0" err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</a:t>
            </a:r>
            <a:r>
              <a:rPr lang="en-US" altLang="vi-VN" sz="5063" b="1" dirty="0">
                <a:solidFill>
                  <a:srgbClr val="FF0000"/>
                </a:solidFill>
                <a:latin typeface="#9Slide05 Beautiful Caps" panose="02040603050506020204" pitchFamily="18" charset="0"/>
              </a:rPr>
              <a:t> </a:t>
            </a:r>
            <a:r>
              <a:rPr lang="en-US" altLang="vi-VN" sz="5063" b="1" dirty="0" err="1">
                <a:solidFill>
                  <a:srgbClr val="FF0000"/>
                </a:solidFill>
                <a:latin typeface="#9Slide05 Beautiful Caps" panose="02040603050506020204" pitchFamily="18" charset="0"/>
              </a:rPr>
              <a:t>dò</a:t>
            </a:r>
            <a:r>
              <a:rPr lang="en-US" altLang="vi-VN" sz="5063" b="1" dirty="0">
                <a:solidFill>
                  <a:srgbClr val="FF0000"/>
                </a:solidFill>
                <a:latin typeface="#9Slide05 Beautiful Caps" panose="02040603050506020204" pitchFamily="18" charset="0"/>
              </a:rPr>
              <a:t>:</a:t>
            </a:r>
            <a:endParaRPr lang="vi-VN" altLang="vi-VN" sz="5063" b="1" dirty="0">
              <a:solidFill>
                <a:srgbClr val="FF0000"/>
              </a:solidFill>
              <a:latin typeface="#9Slide03 Sympathique Alt" panose="02000506000000020002" pitchFamily="2" charset="0"/>
            </a:endParaRPr>
          </a:p>
        </p:txBody>
      </p:sp>
      <p:sp>
        <p:nvSpPr>
          <p:cNvPr id="38918" name="Subtitle 5">
            <a:extLst>
              <a:ext uri="{FF2B5EF4-FFF2-40B4-BE49-F238E27FC236}">
                <a16:creationId xmlns:a16="http://schemas.microsoft.com/office/drawing/2014/main" id="{3ADE1602-AAD6-4F27-ACC0-B00A3F344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485900"/>
            <a:ext cx="6340079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vi-VN" sz="2775" b="1" i="1">
                <a:solidFill>
                  <a:srgbClr val="0000FF"/>
                </a:solidFill>
                <a:latin typeface="HP001 Kieu 5H" panose="020B0603050302020204" pitchFamily="34" charset="0"/>
              </a:rPr>
              <a:t>  </a:t>
            </a:r>
            <a:r>
              <a:rPr lang="en-US" altLang="vi-VN" sz="2800" b="1">
                <a:solidFill>
                  <a:srgbClr val="0000FF"/>
                </a:solidFill>
                <a:latin typeface="HP001 Kieu 5H" panose="020B0603050302020204" pitchFamily="34" charset="0"/>
              </a:rPr>
              <a:t>Các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c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Ϊ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đǌ lại bài và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νμ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Ğt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lại bài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o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ật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Α−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p, luyện  nói  theo tranh. K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Ϝ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lại bài  học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o Ūg bà, bố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Ε−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w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Ή; ·≈ </a:t>
            </a:r>
            <a:r>
              <a:rPr lang="el-GR" altLang="vi-VN" sz="2800" b="1">
                <a:solidFill>
                  <a:srgbClr val="0000FF"/>
                </a:solidFill>
                <a:latin typeface="HP001 Kieu 5H" panose="020B0603050302020204" pitchFamily="34" charset="0"/>
              </a:rPr>
              <a:t>! </a:t>
            </a:r>
            <a:endParaRPr lang="vi-VN" altLang="vi-VN" sz="2800" b="1">
              <a:solidFill>
                <a:srgbClr val="0000FF"/>
              </a:solidFill>
              <a:latin typeface="HP001 Kieu 5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68"/>
            <a:ext cx="9143741" cy="516466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08113" y="94610"/>
            <a:ext cx="8527774" cy="4933111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A5A5A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240346-3F6C-47C1-9E6B-F222FA5D8FDC}"/>
              </a:ext>
            </a:extLst>
          </p:cNvPr>
          <p:cNvSpPr txBox="1"/>
          <p:nvPr/>
        </p:nvSpPr>
        <p:spPr>
          <a:xfrm>
            <a:off x="698005" y="377939"/>
            <a:ext cx="5106271" cy="43664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altLang="vi-VN" sz="4500" b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 dò:</a:t>
            </a:r>
            <a:endParaRPr lang="vi-VN" altLang="vi-VN" sz="4500" b="1">
              <a:solidFill>
                <a:srgbClr val="FF0000"/>
              </a:solidFill>
              <a:latin typeface="#9Slide03 Sympathique Alt" panose="02000506000000020002" pitchFamily="2" charset="0"/>
            </a:endParaRPr>
          </a:p>
          <a:p>
            <a:pPr defTabSz="685752">
              <a:spcBef>
                <a:spcPts val="300"/>
              </a:spcBef>
              <a:spcAft>
                <a:spcPts val="300"/>
              </a:spcAft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- </a:t>
            </a:r>
            <a:r>
              <a:rPr lang="vi-VN" sz="3039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Ho</a:t>
            </a:r>
            <a:r>
              <a:rPr lang="vi-VN" sz="800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  <a:r>
              <a:rPr lang="vi-VN" sz="3039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àn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el-GR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κΗ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İn 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vở Tập </a:t>
            </a:r>
            <a:r>
              <a:rPr lang="el-GR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νμ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Ğt</a:t>
            </a:r>
            <a:r>
              <a:rPr lang="el-GR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Bài 1 . </a:t>
            </a:r>
          </a:p>
          <a:p>
            <a:pPr defTabSz="685752">
              <a:spcBef>
                <a:spcPts val="300"/>
              </a:spcBef>
              <a:spcAft>
                <a:spcPts val="300"/>
              </a:spcAft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- Làm vở </a:t>
            </a:r>
            <a:r>
              <a:rPr lang="vi-VN" sz="3039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BT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Tiếng việt Bài 1: 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Tôi là học sinh lớp 1</a:t>
            </a:r>
          </a:p>
          <a:p>
            <a:pPr defTabSz="685752">
              <a:spcBef>
                <a:spcPts val="300"/>
              </a:spcBef>
              <a:spcAft>
                <a:spcPts val="300"/>
              </a:spcAft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- Xem Ǉrư</a:t>
            </a:r>
            <a:r>
              <a:rPr lang="el-GR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ϐ 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Bài 2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: Đċ Ǉai xấu xí</a:t>
            </a:r>
          </a:p>
          <a:p>
            <a:pPr defTabSz="685752">
              <a:spcBef>
                <a:spcPts val="300"/>
              </a:spcBef>
              <a:spcAft>
                <a:spcPts val="300"/>
              </a:spcAft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endParaRPr lang="en-US" sz="3039" b="1" dirty="0">
              <a:solidFill>
                <a:prstClr val="black"/>
              </a:solidFill>
              <a:latin typeface="HP001 4 hàng" panose="020B0603050302020204" pitchFamily="34" charset="0"/>
              <a:ea typeface="宋体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22B207-CF26-40E9-A165-E77E7B6516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426"/>
          <a:stretch/>
        </p:blipFill>
        <p:spPr>
          <a:xfrm>
            <a:off x="5804276" y="-21168"/>
            <a:ext cx="333972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7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76"/>
    </mc:Choice>
    <mc:Fallback xmlns="">
      <p:transition spd="slow" advTm="2697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văn bản, ảnh chụp màn hình&#10;&#10;Mô tả được tạo tự độ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4" t="33558" r="14396" b="45268"/>
          <a:stretch>
            <a:fillRect/>
          </a:stretch>
        </p:blipFill>
        <p:spPr>
          <a:xfrm>
            <a:off x="1345915" y="824890"/>
            <a:ext cx="6082301" cy="3493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矩形 8"/>
          <p:cNvSpPr/>
          <p:nvPr/>
        </p:nvSpPr>
        <p:spPr>
          <a:xfrm>
            <a:off x="319177" y="329765"/>
            <a:ext cx="85056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1.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thích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thích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24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2400" b="1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DE5840-403F-4C40-A453-8D8A045729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7455" r="33965" b="71470"/>
          <a:stretch/>
        </p:blipFill>
        <p:spPr>
          <a:xfrm>
            <a:off x="1345915" y="914540"/>
            <a:ext cx="5869478" cy="3325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60505" y="1869331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2. Đọc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văn bản, ảnh chụp màn hình&#10;&#10;Mô tả được tạo tự độ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7" t="59298" r="5553" b="4637"/>
          <a:stretch>
            <a:fillRect/>
          </a:stretch>
        </p:blipFill>
        <p:spPr>
          <a:xfrm>
            <a:off x="575186" y="82813"/>
            <a:ext cx="7459299" cy="5123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2. d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09914" y="4665407"/>
            <a:ext cx="609600" cy="6096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15A389-5D2B-4FC5-8F89-DD670B076C7D}"/>
              </a:ext>
            </a:extLst>
          </p:cNvPr>
          <p:cNvCxnSpPr/>
          <p:nvPr/>
        </p:nvCxnSpPr>
        <p:spPr>
          <a:xfrm>
            <a:off x="4859594" y="1334729"/>
            <a:ext cx="106925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DBE350-E8C1-4C5A-B711-085493DE2C63}"/>
              </a:ext>
            </a:extLst>
          </p:cNvPr>
          <p:cNvCxnSpPr/>
          <p:nvPr/>
        </p:nvCxnSpPr>
        <p:spPr>
          <a:xfrm>
            <a:off x="2315497" y="1725561"/>
            <a:ext cx="106925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10CB91-E761-4EBB-9219-48D94313D906}"/>
              </a:ext>
            </a:extLst>
          </p:cNvPr>
          <p:cNvCxnSpPr/>
          <p:nvPr/>
        </p:nvCxnSpPr>
        <p:spPr>
          <a:xfrm>
            <a:off x="4037371" y="3421626"/>
            <a:ext cx="106925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32190A9-FF8B-4F13-A102-58887E935130}"/>
              </a:ext>
            </a:extLst>
          </p:cNvPr>
          <p:cNvSpPr/>
          <p:nvPr/>
        </p:nvSpPr>
        <p:spPr>
          <a:xfrm>
            <a:off x="663677" y="4092677"/>
            <a:ext cx="4195917" cy="457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7804376-61EB-4B3C-BE96-488689E77C17}"/>
              </a:ext>
            </a:extLst>
          </p:cNvPr>
          <p:cNvGrpSpPr/>
          <p:nvPr/>
        </p:nvGrpSpPr>
        <p:grpSpPr>
          <a:xfrm>
            <a:off x="183418" y="0"/>
            <a:ext cx="1268703" cy="461624"/>
            <a:chOff x="323528" y="138519"/>
            <a:chExt cx="1268703" cy="461624"/>
          </a:xfrm>
        </p:grpSpPr>
        <p:sp>
          <p:nvSpPr>
            <p:cNvPr id="9" name="Lưu đồ: Đường kết nối 8">
              <a:extLst>
                <a:ext uri="{FF2B5EF4-FFF2-40B4-BE49-F238E27FC236}">
                  <a16:creationId xmlns:a16="http://schemas.microsoft.com/office/drawing/2014/main" id="{6641C4A3-E8DE-4770-9482-51AFD7BC9B40}"/>
                </a:ext>
              </a:extLst>
            </p:cNvPr>
            <p:cNvSpPr/>
            <p:nvPr/>
          </p:nvSpPr>
          <p:spPr>
            <a:xfrm>
              <a:off x="323528" y="193894"/>
              <a:ext cx="361507" cy="350874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UTM Avo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Google Shape;572;p21">
              <a:extLst>
                <a:ext uri="{FF2B5EF4-FFF2-40B4-BE49-F238E27FC236}">
                  <a16:creationId xmlns:a16="http://schemas.microsoft.com/office/drawing/2014/main" id="{17DE6BF4-2FDB-46D7-87D0-219B6E2A1AAA}"/>
                </a:ext>
              </a:extLst>
            </p:cNvPr>
            <p:cNvSpPr/>
            <p:nvPr/>
          </p:nvSpPr>
          <p:spPr>
            <a:xfrm>
              <a:off x="685205" y="138519"/>
              <a:ext cx="907026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</a:t>
              </a:r>
              <a:endParaRPr sz="2400" b="1" dirty="0"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1" y="0"/>
            <a:ext cx="9143999" cy="5531727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 err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b="1" dirty="0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400" b="1" dirty="0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b="1" dirty="0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2400" b="1" dirty="0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2400" b="1" dirty="0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tên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Nam,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1A,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Tiểu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Lê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Quý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Đôn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Ngày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đầu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mặc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bộ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đồng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hãnh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diện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lắm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Hồi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đầu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năm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mới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chữ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cái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Thế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bây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truyện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còn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toán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nữa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thêm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nhiều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mới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Ai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cũng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chững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chạc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hẳn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lên</a:t>
            </a: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                                          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                                      </a:t>
            </a:r>
            <a:endParaRPr lang="zh-CN" altLang="en-US" sz="2400" dirty="0">
              <a:solidFill>
                <a:srgbClr val="F1442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678088" y="936546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ường kết nối 10"/>
          <p:cNvSpPr/>
          <p:nvPr/>
        </p:nvSpPr>
        <p:spPr>
          <a:xfrm>
            <a:off x="1788842" y="1425276"/>
            <a:ext cx="372140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ường kết nối 11"/>
          <p:cNvSpPr/>
          <p:nvPr/>
        </p:nvSpPr>
        <p:spPr>
          <a:xfrm>
            <a:off x="637101" y="2511755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ưu đồ: Đường kết nối 12"/>
          <p:cNvSpPr/>
          <p:nvPr/>
        </p:nvSpPr>
        <p:spPr>
          <a:xfrm>
            <a:off x="6694900" y="2396313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ưu đồ: Đường kết nối 13"/>
          <p:cNvSpPr/>
          <p:nvPr/>
        </p:nvSpPr>
        <p:spPr>
          <a:xfrm>
            <a:off x="5287120" y="2996007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ưu đồ: Đường kết nối 14"/>
          <p:cNvSpPr/>
          <p:nvPr/>
        </p:nvSpPr>
        <p:spPr>
          <a:xfrm>
            <a:off x="857124" y="3505207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ưu đồ: Đường kết nối 15"/>
          <p:cNvSpPr/>
          <p:nvPr/>
        </p:nvSpPr>
        <p:spPr>
          <a:xfrm>
            <a:off x="714277" y="4167593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5EE01A6-1745-47CF-910B-D1E75B4A3658}"/>
              </a:ext>
            </a:extLst>
          </p:cNvPr>
          <p:cNvGrpSpPr/>
          <p:nvPr/>
        </p:nvGrpSpPr>
        <p:grpSpPr>
          <a:xfrm>
            <a:off x="183418" y="0"/>
            <a:ext cx="1268703" cy="461624"/>
            <a:chOff x="323528" y="138519"/>
            <a:chExt cx="1268703" cy="461624"/>
          </a:xfrm>
        </p:grpSpPr>
        <p:sp>
          <p:nvSpPr>
            <p:cNvPr id="19" name="Lưu đồ: Đường kết nối 8">
              <a:extLst>
                <a:ext uri="{FF2B5EF4-FFF2-40B4-BE49-F238E27FC236}">
                  <a16:creationId xmlns:a16="http://schemas.microsoft.com/office/drawing/2014/main" id="{70C9ACD7-58AD-4ECB-9F64-4E9468F5B2EA}"/>
                </a:ext>
              </a:extLst>
            </p:cNvPr>
            <p:cNvSpPr/>
            <p:nvPr/>
          </p:nvSpPr>
          <p:spPr>
            <a:xfrm>
              <a:off x="323528" y="193894"/>
              <a:ext cx="361507" cy="350874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UTM Avo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Google Shape;572;p21">
              <a:extLst>
                <a:ext uri="{FF2B5EF4-FFF2-40B4-BE49-F238E27FC236}">
                  <a16:creationId xmlns:a16="http://schemas.microsoft.com/office/drawing/2014/main" id="{92CA412B-08B6-433B-9FBE-2E7B15F1A258}"/>
                </a:ext>
              </a:extLst>
            </p:cNvPr>
            <p:cNvSpPr/>
            <p:nvPr/>
          </p:nvSpPr>
          <p:spPr>
            <a:xfrm>
              <a:off x="685205" y="138519"/>
              <a:ext cx="907026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</a:t>
              </a:r>
              <a:endParaRPr sz="2400" b="1" dirty="0"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8"/>
          <p:cNvSpPr/>
          <p:nvPr/>
        </p:nvSpPr>
        <p:spPr>
          <a:xfrm>
            <a:off x="1" y="-311272"/>
            <a:ext cx="9143999" cy="5531727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tên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Nam,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1A,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Tiểu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Lê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Quý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Đôn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Ngày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đầu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mặc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bộ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đồng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phục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hãnh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diện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lắm</a:t>
            </a:r>
            <a:r>
              <a:rPr lang="en-US" altLang="zh-CN" sz="2400" dirty="0">
                <a:solidFill>
                  <a:srgbClr val="4CA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Hồi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đầu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năm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mới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chữ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Thế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bây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truyện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còn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toán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nữa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thêm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nhiều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mới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Ai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cũng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tôi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chững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chạc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hẳn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lên</a:t>
            </a:r>
            <a:r>
              <a:rPr lang="en-US" altLang="zh-CN" sz="24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						</a:t>
            </a:r>
            <a:r>
              <a:rPr lang="en-US" altLang="zh-CN" sz="24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(</a:t>
            </a:r>
            <a:r>
              <a:rPr lang="en-US" altLang="zh-CN" sz="24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Trung</a:t>
            </a:r>
            <a:r>
              <a:rPr lang="en-US" altLang="zh-CN" sz="24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Sơn</a:t>
            </a:r>
            <a:r>
              <a:rPr lang="en-US" altLang="zh-CN" sz="24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)</a:t>
            </a:r>
            <a:endParaRPr lang="zh-CN" altLang="en-US" sz="2400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616688" y="679268"/>
            <a:ext cx="361507" cy="318672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Đường kết nối 5"/>
          <p:cNvSpPr/>
          <p:nvPr/>
        </p:nvSpPr>
        <p:spPr>
          <a:xfrm>
            <a:off x="616688" y="2298653"/>
            <a:ext cx="361507" cy="311875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2. d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7082" y="-1105837"/>
            <a:ext cx="609600" cy="6096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BDDE27C-8EC5-4263-B02A-BDDFE5B1B608}"/>
              </a:ext>
            </a:extLst>
          </p:cNvPr>
          <p:cNvGrpSpPr/>
          <p:nvPr/>
        </p:nvGrpSpPr>
        <p:grpSpPr>
          <a:xfrm>
            <a:off x="183418" y="0"/>
            <a:ext cx="1268703" cy="461624"/>
            <a:chOff x="323528" y="138519"/>
            <a:chExt cx="1268703" cy="461624"/>
          </a:xfrm>
        </p:grpSpPr>
        <p:sp>
          <p:nvSpPr>
            <p:cNvPr id="13" name="Lưu đồ: Đường kết nối 8">
              <a:extLst>
                <a:ext uri="{FF2B5EF4-FFF2-40B4-BE49-F238E27FC236}">
                  <a16:creationId xmlns:a16="http://schemas.microsoft.com/office/drawing/2014/main" id="{C9C27D20-D0B8-4398-A464-DC2D18ABE34F}"/>
                </a:ext>
              </a:extLst>
            </p:cNvPr>
            <p:cNvSpPr/>
            <p:nvPr/>
          </p:nvSpPr>
          <p:spPr>
            <a:xfrm>
              <a:off x="323528" y="193894"/>
              <a:ext cx="361507" cy="350874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UTM Avo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Google Shape;572;p21">
              <a:extLst>
                <a:ext uri="{FF2B5EF4-FFF2-40B4-BE49-F238E27FC236}">
                  <a16:creationId xmlns:a16="http://schemas.microsoft.com/office/drawing/2014/main" id="{AEBB4F61-122D-4D3E-90E9-47A6E3D7A27B}"/>
                </a:ext>
              </a:extLst>
            </p:cNvPr>
            <p:cNvSpPr/>
            <p:nvPr/>
          </p:nvSpPr>
          <p:spPr>
            <a:xfrm>
              <a:off x="685205" y="138519"/>
              <a:ext cx="907026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</a:t>
              </a:r>
              <a:endParaRPr sz="2400" b="1" dirty="0"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3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9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欢乐假期教育老师专用课件PPT模板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70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71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72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3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3732</TotalTime>
  <Words>1184</Words>
  <Application>Microsoft Office PowerPoint</Application>
  <PresentationFormat>On-screen Show (16:9)</PresentationFormat>
  <Paragraphs>195</Paragraphs>
  <Slides>37</Slides>
  <Notes>13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DFPOP1-W9</vt:lpstr>
      <vt:lpstr>#9Slide03 Sympathique Alt</vt:lpstr>
      <vt:lpstr>HP001 Kieu 5H</vt:lpstr>
      <vt:lpstr>Arial</vt:lpstr>
      <vt:lpstr>HP001 4 hàng</vt:lpstr>
      <vt:lpstr>Times New Roman</vt:lpstr>
      <vt:lpstr>Arial-Rounded</vt:lpstr>
      <vt:lpstr>HL Hoctro</vt:lpstr>
      <vt:lpstr>Calibri</vt:lpstr>
      <vt:lpstr>UTM Avo</vt:lpstr>
      <vt:lpstr>HP001</vt:lpstr>
      <vt:lpstr>#9Slide05 Beautiful Caps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Pham Thi Minh Phuong</dc:creator>
  <cp:lastModifiedBy>Nguyen Ngoc Tuyen GV</cp:lastModifiedBy>
  <cp:revision>31</cp:revision>
  <dcterms:created xsi:type="dcterms:W3CDTF">2020-08-13T09:19:00Z</dcterms:created>
  <dcterms:modified xsi:type="dcterms:W3CDTF">2022-01-18T14:52:07Z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