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notesSlides/notesSlide2.xml" ContentType="application/vnd.openxmlformats-officedocument.presentationml.notesSl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8.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9.xml" ContentType="application/vnd.openxmlformats-officedocument.themeOverride+xml"/>
  <Override PartName="/ppt/notesSlides/notesSlide9.xml" ContentType="application/vnd.openxmlformats-officedocument.presentationml.notesSlide+xml"/>
  <Override PartName="/ppt/theme/themeOverride10.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11.xml" ContentType="application/vnd.openxmlformats-officedocument.themeOverride+xml"/>
  <Override PartName="/ppt/notesSlides/notesSlide12.xml" ContentType="application/vnd.openxmlformats-officedocument.presentationml.notesSlide+xml"/>
  <Override PartName="/ppt/theme/themeOverride12.xml" ContentType="application/vnd.openxmlformats-officedocument.themeOverride+xml"/>
  <Override PartName="/ppt/notesSlides/notesSlide13.xml" ContentType="application/vnd.openxmlformats-officedocument.presentationml.notesSlide+xml"/>
  <Override PartName="/ppt/theme/themeOverride13.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0"/>
  </p:notesMasterIdLst>
  <p:handoutMasterIdLst>
    <p:handoutMasterId r:id="rId41"/>
  </p:handoutMasterIdLst>
  <p:sldIdLst>
    <p:sldId id="359" r:id="rId2"/>
    <p:sldId id="415" r:id="rId3"/>
    <p:sldId id="370" r:id="rId4"/>
    <p:sldId id="322" r:id="rId5"/>
    <p:sldId id="430" r:id="rId6"/>
    <p:sldId id="410" r:id="rId7"/>
    <p:sldId id="431" r:id="rId8"/>
    <p:sldId id="401" r:id="rId9"/>
    <p:sldId id="404" r:id="rId10"/>
    <p:sldId id="418" r:id="rId11"/>
    <p:sldId id="402" r:id="rId12"/>
    <p:sldId id="432" r:id="rId13"/>
    <p:sldId id="434" r:id="rId14"/>
    <p:sldId id="3346" r:id="rId15"/>
    <p:sldId id="419" r:id="rId16"/>
    <p:sldId id="266" r:id="rId17"/>
    <p:sldId id="3345" r:id="rId18"/>
    <p:sldId id="403" r:id="rId19"/>
    <p:sldId id="422" r:id="rId20"/>
    <p:sldId id="405" r:id="rId21"/>
    <p:sldId id="435" r:id="rId22"/>
    <p:sldId id="3352" r:id="rId23"/>
    <p:sldId id="560" r:id="rId24"/>
    <p:sldId id="3353" r:id="rId25"/>
    <p:sldId id="3344" r:id="rId26"/>
    <p:sldId id="423" r:id="rId27"/>
    <p:sldId id="400" r:id="rId28"/>
    <p:sldId id="426" r:id="rId29"/>
    <p:sldId id="409" r:id="rId30"/>
    <p:sldId id="427" r:id="rId31"/>
    <p:sldId id="357" r:id="rId32"/>
    <p:sldId id="424" r:id="rId33"/>
    <p:sldId id="392" r:id="rId34"/>
    <p:sldId id="714" r:id="rId35"/>
    <p:sldId id="3343" r:id="rId36"/>
    <p:sldId id="429" r:id="rId37"/>
    <p:sldId id="3342" r:id="rId38"/>
    <p:sldId id="621" r:id="rId39"/>
  </p:sldIdLst>
  <p:sldSz cx="9144000" cy="5143500" type="screen16x9"/>
  <p:notesSz cx="6858000" cy="9144000"/>
  <p:custDataLst>
    <p:tags r:id="rId4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A7EA3"/>
    <a:srgbClr val="A8ECE7"/>
    <a:srgbClr val="33CC33"/>
    <a:srgbClr val="00CCFF"/>
    <a:srgbClr val="F1CF15"/>
    <a:srgbClr val="F6D857"/>
    <a:srgbClr val="F6E471"/>
    <a:srgbClr val="A7CD6B"/>
    <a:srgbClr val="E989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33" autoAdjust="0"/>
    <p:restoredTop sz="94660" autoAdjust="0"/>
  </p:normalViewPr>
  <p:slideViewPr>
    <p:cSldViewPr>
      <p:cViewPr varScale="1">
        <p:scale>
          <a:sx n="104" d="100"/>
          <a:sy n="104" d="100"/>
        </p:scale>
        <p:origin x="946" y="101"/>
      </p:cViewPr>
      <p:guideLst>
        <p:guide orient="horz" pos="103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6" d="100"/>
          <a:sy n="86" d="100"/>
        </p:scale>
        <p:origin x="-381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dirty="0">
              <a:latin typeface="inpin heiti" charset="-122"/>
              <a:ea typeface="inpin heiti" charset="-122"/>
            </a:endParaRPr>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53A075-29DF-4CAE-8BA7-CDA0ED456C88}" type="datetimeFigureOut">
              <a:rPr lang="zh-CN" altLang="en-US" smtClean="0">
                <a:latin typeface="inpin heiti" charset="-122"/>
                <a:ea typeface="inpin heiti" charset="-122"/>
              </a:rPr>
              <a:t>2022/1/25</a:t>
            </a:fld>
            <a:endParaRPr lang="zh-CN" altLang="en-US" dirty="0">
              <a:latin typeface="inpin heiti" charset="-122"/>
              <a:ea typeface="inpin heiti" charset="-122"/>
            </a:endParaRPr>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dirty="0">
              <a:latin typeface="inpin heiti" charset="-122"/>
              <a:ea typeface="inpin heiti" charset="-122"/>
            </a:endParaRPr>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924EE-29F1-4E68-A53A-86CBCBDF827A}" type="slidenum">
              <a:rPr lang="zh-CN" altLang="en-US" smtClean="0">
                <a:latin typeface="inpin heiti" charset="-122"/>
                <a:ea typeface="inpin heiti" charset="-122"/>
              </a:rPr>
              <a:t>‹#›</a:t>
            </a:fld>
            <a:endParaRPr lang="zh-CN" altLang="en-US" dirty="0">
              <a:latin typeface="inpin heiti" charset="-122"/>
              <a:ea typeface="inpin heiti" charset="-122"/>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inpin heiti" charset="-122"/>
                <a:ea typeface="inpin heiti" charset="-122"/>
              </a:defRPr>
            </a:lvl1pPr>
          </a:lstStyle>
          <a:p>
            <a:endParaRPr lang="zh-CN" altLang="en-US" dirty="0"/>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inpin heiti" charset="-122"/>
                <a:ea typeface="inpin heiti" charset="-122"/>
              </a:defRPr>
            </a:lvl1pPr>
          </a:lstStyle>
          <a:p>
            <a:fld id="{6A2B73EA-EE91-4E33-A9C1-8BF5DD7139A2}" type="datetimeFigureOut">
              <a:rPr lang="zh-CN" altLang="en-US" smtClean="0"/>
              <a:t>2022/1/25</a:t>
            </a:fld>
            <a:endParaRPr lang="zh-CN" altLang="en-US" dirty="0"/>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inpin heiti" charset="-122"/>
                <a:ea typeface="inpin heiti"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inpin heiti" charset="-122"/>
                <a:ea typeface="inpin heiti" charset="-122"/>
              </a:defRPr>
            </a:lvl1pPr>
          </a:lstStyle>
          <a:p>
            <a:fld id="{7392B679-AE23-4750-8FB0-6513430B8953}" type="slidenum">
              <a:rPr lang="zh-CN" altLang="en-US" smtClean="0"/>
              <a:t>‹#›</a:t>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inpin heiti" charset="-122"/>
        <a:ea typeface="inpin heiti" charset="-122"/>
        <a:cs typeface="+mn-cs"/>
      </a:defRPr>
    </a:lvl1pPr>
    <a:lvl2pPr marL="457200" algn="l" defTabSz="914400" rtl="0" eaLnBrk="1" latinLnBrk="0" hangingPunct="1">
      <a:defRPr sz="1200" b="0" i="0" kern="1200">
        <a:solidFill>
          <a:schemeClr val="tx1"/>
        </a:solidFill>
        <a:latin typeface="inpin heiti" charset="-122"/>
        <a:ea typeface="inpin heiti" charset="-122"/>
        <a:cs typeface="+mn-cs"/>
      </a:defRPr>
    </a:lvl2pPr>
    <a:lvl3pPr marL="914400" algn="l" defTabSz="914400" rtl="0" eaLnBrk="1" latinLnBrk="0" hangingPunct="1">
      <a:defRPr sz="1200" b="0" i="0" kern="1200">
        <a:solidFill>
          <a:schemeClr val="tx1"/>
        </a:solidFill>
        <a:latin typeface="inpin heiti" charset="-122"/>
        <a:ea typeface="inpin heiti" charset="-122"/>
        <a:cs typeface="+mn-cs"/>
      </a:defRPr>
    </a:lvl3pPr>
    <a:lvl4pPr marL="1371600" algn="l" defTabSz="914400" rtl="0" eaLnBrk="1" latinLnBrk="0" hangingPunct="1">
      <a:defRPr sz="1200" b="0" i="0" kern="1200">
        <a:solidFill>
          <a:schemeClr val="tx1"/>
        </a:solidFill>
        <a:latin typeface="inpin heiti" charset="-122"/>
        <a:ea typeface="inpin heiti" charset="-122"/>
        <a:cs typeface="+mn-cs"/>
      </a:defRPr>
    </a:lvl4pPr>
    <a:lvl5pPr marL="1828800" algn="l" defTabSz="914400" rtl="0" eaLnBrk="1" latinLnBrk="0" hangingPunct="1">
      <a:defRPr sz="1200" b="0" i="0" kern="1200">
        <a:solidFill>
          <a:schemeClr val="tx1"/>
        </a:solidFill>
        <a:latin typeface="inpin heiti" charset="-122"/>
        <a:ea typeface="inpin heiti"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25</a:t>
            </a:fld>
            <a:endParaRPr lang="zh-CN" altLang="en-US"/>
          </a:p>
        </p:txBody>
      </p:sp>
    </p:spTree>
    <p:extLst>
      <p:ext uri="{BB962C8B-B14F-4D97-AF65-F5344CB8AC3E}">
        <p14:creationId xmlns:p14="http://schemas.microsoft.com/office/powerpoint/2010/main" val="3292121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26</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28</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30</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31</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32</a:t>
            </a:fld>
            <a:endParaRPr lang="zh-CN" altLang="en-US"/>
          </a:p>
        </p:txBody>
      </p:sp>
    </p:spTree>
    <p:extLst>
      <p:ext uri="{BB962C8B-B14F-4D97-AF65-F5344CB8AC3E}">
        <p14:creationId xmlns:p14="http://schemas.microsoft.com/office/powerpoint/2010/main" val="17054385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36</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4</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10</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14</a:t>
            </a:fld>
            <a:endParaRPr lang="zh-CN" altLang="en-US"/>
          </a:p>
        </p:txBody>
      </p:sp>
    </p:spTree>
    <p:extLst>
      <p:ext uri="{BB962C8B-B14F-4D97-AF65-F5344CB8AC3E}">
        <p14:creationId xmlns:p14="http://schemas.microsoft.com/office/powerpoint/2010/main" val="1468920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15</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0134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t>19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screen"/>
          <a:stretch>
            <a:fillRect/>
          </a:stretch>
        </p:blipFill>
        <p:spPr>
          <a:xfrm>
            <a:off x="0" y="-33129"/>
            <a:ext cx="9144000" cy="5176629"/>
          </a:xfrm>
          <a:prstGeom prst="rect">
            <a:avLst/>
          </a:prstGeom>
        </p:spPr>
      </p:pic>
      <p:pic>
        <p:nvPicPr>
          <p:cNvPr id="3" name="图片 2"/>
          <p:cNvPicPr>
            <a:picLocks noChangeAspect="1"/>
          </p:cNvPicPr>
          <p:nvPr userDrawn="1"/>
        </p:nvPicPr>
        <p:blipFill>
          <a:blip r:embed="rId3" cstate="screen"/>
          <a:stretch>
            <a:fillRect/>
          </a:stretch>
        </p:blipFill>
        <p:spPr>
          <a:xfrm rot="21197718">
            <a:off x="-785719" y="-79535"/>
            <a:ext cx="10715436" cy="5357718"/>
          </a:xfrm>
          <a:prstGeom prst="rect">
            <a:avLst/>
          </a:prstGeom>
        </p:spPr>
      </p:pic>
      <p:pic>
        <p:nvPicPr>
          <p:cNvPr id="4" name="图片 3"/>
          <p:cNvPicPr>
            <a:picLocks noChangeAspect="1"/>
          </p:cNvPicPr>
          <p:nvPr userDrawn="1"/>
        </p:nvPicPr>
        <p:blipFill>
          <a:blip r:embed="rId4" cstate="screen"/>
          <a:stretch>
            <a:fillRect/>
          </a:stretch>
        </p:blipFill>
        <p:spPr>
          <a:xfrm>
            <a:off x="7571851" y="483518"/>
            <a:ext cx="1307595" cy="601397"/>
          </a:xfrm>
          <a:prstGeom prst="rect">
            <a:avLst/>
          </a:prstGeom>
        </p:spPr>
      </p:pic>
      <p:pic>
        <p:nvPicPr>
          <p:cNvPr id="6" name="图片 5"/>
          <p:cNvPicPr>
            <a:picLocks noChangeAspect="1"/>
          </p:cNvPicPr>
          <p:nvPr userDrawn="1"/>
        </p:nvPicPr>
        <p:blipFill>
          <a:blip r:embed="rId5" cstate="screen"/>
          <a:stretch>
            <a:fillRect/>
          </a:stretch>
        </p:blipFill>
        <p:spPr>
          <a:xfrm>
            <a:off x="-61912" y="44268"/>
            <a:ext cx="1901121" cy="787111"/>
          </a:xfrm>
          <a:prstGeom prst="rect">
            <a:avLst/>
          </a:prstGeom>
        </p:spPr>
      </p:pic>
    </p:spTree>
  </p:cSld>
  <p:clrMapOvr>
    <a:masterClrMapping/>
  </p:clrMapOvr>
  <p:transition spd="slow" advTm="5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标题和内容">
    <p:spTree>
      <p:nvGrpSpPr>
        <p:cNvPr id="1" name=""/>
        <p:cNvGrpSpPr/>
        <p:nvPr/>
      </p:nvGrpSpPr>
      <p:grpSpPr>
        <a:xfrm>
          <a:off x="0" y="0"/>
          <a:ext cx="0" cy="0"/>
          <a:chOff x="0" y="0"/>
          <a:chExt cx="0" cy="0"/>
        </a:xfrm>
      </p:grpSpPr>
    </p:spTree>
  </p:cSld>
  <p:clrMapOvr>
    <a:masterClrMapping/>
  </p:clrMapOvr>
  <p:transition spd="slow" advTm="5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标题和内容">
    <p:spTree>
      <p:nvGrpSpPr>
        <p:cNvPr id="1" name=""/>
        <p:cNvGrpSpPr/>
        <p:nvPr/>
      </p:nvGrpSpPr>
      <p:grpSpPr>
        <a:xfrm>
          <a:off x="0" y="0"/>
          <a:ext cx="0" cy="0"/>
          <a:chOff x="0" y="0"/>
          <a:chExt cx="0" cy="0"/>
        </a:xfrm>
      </p:grpSpPr>
    </p:spTree>
  </p:cSld>
  <p:clrMapOvr>
    <a:masterClrMapping/>
  </p:clrMapOvr>
  <p:transition spd="slow" advTm="500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2022/1/25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advTm="5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2022/1/25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transition spd="slow" advTm="5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3_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2022/1/25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558079859"/>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b="0" i="0">
                <a:solidFill>
                  <a:schemeClr val="tx1">
                    <a:tint val="75000"/>
                  </a:schemeClr>
                </a:solidFill>
                <a:latin typeface="inpin heiti" charset="-122"/>
                <a:ea typeface="inpin heiti" charset="-122"/>
              </a:defRPr>
            </a:lvl1pPr>
          </a:lstStyle>
          <a:p>
            <a:fld id="{530820CF-B880-4189-942D-D702A7CBA730}" type="datetimeFigureOut">
              <a:rPr lang="zh-CN" altLang="en-US" smtClean="0"/>
              <a:t>2022/1/25</a:t>
            </a:fld>
            <a:endParaRPr lang="zh-CN" altLang="en-US" dirty="0"/>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b="0" i="0">
                <a:solidFill>
                  <a:schemeClr val="tx1">
                    <a:tint val="75000"/>
                  </a:schemeClr>
                </a:solidFill>
                <a:latin typeface="inpin heiti" charset="-122"/>
                <a:ea typeface="inpin heiti" charset="-122"/>
              </a:defRPr>
            </a:lvl1pPr>
          </a:lstStyle>
          <a:p>
            <a:endParaRPr lang="zh-CN" altLang="en-US" dirty="0"/>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b="0" i="0">
                <a:solidFill>
                  <a:schemeClr val="tx1">
                    <a:tint val="75000"/>
                  </a:schemeClr>
                </a:solidFill>
                <a:latin typeface="inpin heiti" charset="-122"/>
                <a:ea typeface="inpin heiti" charset="-122"/>
              </a:defRPr>
            </a:lvl1pPr>
          </a:lstStyle>
          <a:p>
            <a:fld id="{0C913308-F349-4B6D-A68A-DD1791B4A57B}" type="slidenum">
              <a:rPr lang="zh-CN" altLang="en-US" smtClean="0"/>
              <a:t>‹#›</a:t>
            </a:fld>
            <a:endParaRPr lang="zh-CN" altLang="en-US" dirty="0"/>
          </a:p>
        </p:txBody>
      </p:sp>
      <p:pic>
        <p:nvPicPr>
          <p:cNvPr id="12" name="图片 11"/>
          <p:cNvPicPr>
            <a:picLocks noChangeAspect="1"/>
          </p:cNvPicPr>
          <p:nvPr userDrawn="1"/>
        </p:nvPicPr>
        <p:blipFill rotWithShape="1">
          <a:blip r:embed="rId8" cstate="screen"/>
          <a:srcRect/>
          <a:stretch>
            <a:fillRect/>
          </a:stretch>
        </p:blipFill>
        <p:spPr>
          <a:xfrm>
            <a:off x="5523091" y="3407339"/>
            <a:ext cx="3620909" cy="1737750"/>
          </a:xfrm>
          <a:prstGeom prst="rect">
            <a:avLst/>
          </a:prstGeom>
        </p:spPr>
      </p:pic>
      <p:sp>
        <p:nvSpPr>
          <p:cNvPr id="7" name="矩形 6"/>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0" i="0" dirty="0">
              <a:latin typeface="inpin heiti" charset="-122"/>
              <a:ea typeface="inpin heiti"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spd="slow" advTm="5000">
    <p:fade/>
  </p:transition>
  <p:txStyles>
    <p:titleStyle>
      <a:lvl1pPr algn="ctr" defTabSz="914400" rtl="0" eaLnBrk="1" latinLnBrk="0" hangingPunct="1">
        <a:spcBef>
          <a:spcPct val="0"/>
        </a:spcBef>
        <a:buNone/>
        <a:defRPr sz="4400" b="0" i="0" kern="1200">
          <a:solidFill>
            <a:schemeClr val="tx1"/>
          </a:solidFill>
          <a:latin typeface="inpin heiti" charset="-122"/>
          <a:ea typeface="inpin heiti" charset="-122"/>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b="0" i="0" kern="1200">
          <a:solidFill>
            <a:schemeClr val="tx1"/>
          </a:solidFill>
          <a:latin typeface="inpin heiti" charset="-122"/>
          <a:ea typeface="inpin heiti" charset="-122"/>
          <a:cs typeface="+mn-cs"/>
        </a:defRPr>
      </a:lvl1pPr>
      <a:lvl2pPr marL="742950" indent="-285750" algn="l" defTabSz="914400" rtl="0" eaLnBrk="1" latinLnBrk="0" hangingPunct="1">
        <a:spcBef>
          <a:spcPct val="20000"/>
        </a:spcBef>
        <a:buFont typeface="Arial" panose="020B0604020202020204" pitchFamily="34" charset="0"/>
        <a:buChar char="–"/>
        <a:defRPr sz="2800" b="0" i="0" kern="1200">
          <a:solidFill>
            <a:schemeClr val="tx1"/>
          </a:solidFill>
          <a:latin typeface="inpin heiti" charset="-122"/>
          <a:ea typeface="inpin heiti" charset="-122"/>
          <a:cs typeface="+mn-cs"/>
        </a:defRPr>
      </a:lvl2pPr>
      <a:lvl3pPr marL="1143000" indent="-228600" algn="l" defTabSz="914400" rtl="0" eaLnBrk="1" latinLnBrk="0" hangingPunct="1">
        <a:spcBef>
          <a:spcPct val="20000"/>
        </a:spcBef>
        <a:buFont typeface="Arial" panose="020B0604020202020204" pitchFamily="34" charset="0"/>
        <a:buChar char="•"/>
        <a:defRPr sz="2400" b="0" i="0" kern="1200">
          <a:solidFill>
            <a:schemeClr val="tx1"/>
          </a:solidFill>
          <a:latin typeface="inpin heiti" charset="-122"/>
          <a:ea typeface="inpin heiti" charset="-122"/>
          <a:cs typeface="+mn-cs"/>
        </a:defRPr>
      </a:lvl3pPr>
      <a:lvl4pPr marL="1600200" indent="-228600" algn="l" defTabSz="914400" rtl="0" eaLnBrk="1" latinLnBrk="0" hangingPunct="1">
        <a:spcBef>
          <a:spcPct val="20000"/>
        </a:spcBef>
        <a:buFont typeface="Arial" panose="020B0604020202020204" pitchFamily="34" charset="0"/>
        <a:buChar char="–"/>
        <a:defRPr sz="2000" b="0" i="0" kern="1200">
          <a:solidFill>
            <a:schemeClr val="tx1"/>
          </a:solidFill>
          <a:latin typeface="inpin heiti" charset="-122"/>
          <a:ea typeface="inpin heiti" charset="-122"/>
          <a:cs typeface="+mn-cs"/>
        </a:defRPr>
      </a:lvl4pPr>
      <a:lvl5pPr marL="2057400" indent="-228600" algn="l" defTabSz="914400" rtl="0" eaLnBrk="1" latinLnBrk="0" hangingPunct="1">
        <a:spcBef>
          <a:spcPct val="20000"/>
        </a:spcBef>
        <a:buFont typeface="Arial" panose="020B0604020202020204" pitchFamily="34" charset="0"/>
        <a:buChar char="»"/>
        <a:defRPr sz="2000" b="0" i="0" kern="1200">
          <a:solidFill>
            <a:schemeClr val="tx1"/>
          </a:solidFill>
          <a:latin typeface="inpin heiti" charset="-122"/>
          <a:ea typeface="inpin heiti"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9.png"/><Relationship Id="rId3" Type="http://schemas.openxmlformats.org/officeDocument/2006/relationships/audio" Target="../media/media1.mp3"/><Relationship Id="rId7" Type="http://schemas.openxmlformats.org/officeDocument/2006/relationships/image" Target="../media/image3.png"/><Relationship Id="rId12" Type="http://schemas.openxmlformats.org/officeDocument/2006/relationships/image" Target="../media/image8.png"/><Relationship Id="rId2" Type="http://schemas.microsoft.com/office/2007/relationships/media" Target="../media/media1.mp3"/><Relationship Id="rId1" Type="http://schemas.openxmlformats.org/officeDocument/2006/relationships/themeOverride" Target="../theme/themeOverride1.xml"/><Relationship Id="rId6" Type="http://schemas.openxmlformats.org/officeDocument/2006/relationships/image" Target="../media/image2.jpeg"/><Relationship Id="rId11" Type="http://schemas.openxmlformats.org/officeDocument/2006/relationships/image" Target="../media/image7.png"/><Relationship Id="rId5" Type="http://schemas.openxmlformats.org/officeDocument/2006/relationships/notesSlide" Target="../notesSlides/notesSlide1.xml"/><Relationship Id="rId10" Type="http://schemas.openxmlformats.org/officeDocument/2006/relationships/image" Target="../media/image5.png"/><Relationship Id="rId4" Type="http://schemas.openxmlformats.org/officeDocument/2006/relationships/slideLayout" Target="../slideLayouts/slideLayout2.xml"/><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1.xml"/><Relationship Id="rId1" Type="http://schemas.openxmlformats.org/officeDocument/2006/relationships/themeOverride" Target="../theme/themeOverride8.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notesSlide" Target="../notesSlides/notesSlide7.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xml"/><Relationship Id="rId1" Type="http://schemas.openxmlformats.org/officeDocument/2006/relationships/themeOverride" Target="../theme/themeOverride9.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hemeOverride" Target="../theme/themeOverride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1.xml"/><Relationship Id="rId1" Type="http://schemas.openxmlformats.org/officeDocument/2006/relationships/themeOverride" Target="../theme/themeOverride10.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4.wmv"/><Relationship Id="rId1" Type="http://schemas.microsoft.com/office/2007/relationships/media" Target="../media/media4.wmv"/><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1.xml"/><Relationship Id="rId1" Type="http://schemas.openxmlformats.org/officeDocument/2006/relationships/themeOverride" Target="../theme/themeOverride1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1.xml"/><Relationship Id="rId1" Type="http://schemas.openxmlformats.org/officeDocument/2006/relationships/themeOverride" Target="../theme/themeOverride1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hemeOverride" Target="../theme/themeOverride13.xml"/><Relationship Id="rId5" Type="http://schemas.openxmlformats.org/officeDocument/2006/relationships/image" Target="../media/image5.pn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8.png"/></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8.png"/></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hemeOverride" Target="../theme/themeOverride4.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microsoft.com/office/2007/relationships/media" Target="../media/media2.mp4"/><Relationship Id="rId2" Type="http://schemas.openxmlformats.org/officeDocument/2006/relationships/video" Target="NULL" TargetMode="External"/><Relationship Id="rId1" Type="http://schemas.openxmlformats.org/officeDocument/2006/relationships/themeOverride" Target="../theme/themeOverride5.xml"/><Relationship Id="rId5" Type="http://schemas.openxmlformats.org/officeDocument/2006/relationships/image" Target="../media/image18.png"/><Relationship Id="rId4"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1.xml"/><Relationship Id="rId1" Type="http://schemas.openxmlformats.org/officeDocument/2006/relationships/themeOverride" Target="../theme/themeOverride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hemeOverride" Target="../theme/themeOverride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图片 2"/>
          <p:cNvPicPr>
            <a:picLocks noChangeAspect="1"/>
          </p:cNvPicPr>
          <p:nvPr/>
        </p:nvPicPr>
        <p:blipFill>
          <a:blip r:embed="rId6" cstate="screen"/>
          <a:stretch>
            <a:fillRect/>
          </a:stretch>
        </p:blipFill>
        <p:spPr>
          <a:xfrm>
            <a:off x="0" y="-33129"/>
            <a:ext cx="9144000" cy="5176629"/>
          </a:xfrm>
          <a:prstGeom prst="rect">
            <a:avLst/>
          </a:prstGeom>
        </p:spPr>
      </p:pic>
      <p:pic>
        <p:nvPicPr>
          <p:cNvPr id="4" name="图片 3"/>
          <p:cNvPicPr>
            <a:picLocks noChangeAspect="1"/>
          </p:cNvPicPr>
          <p:nvPr/>
        </p:nvPicPr>
        <p:blipFill>
          <a:blip r:embed="rId7" cstate="screen"/>
          <a:stretch>
            <a:fillRect/>
          </a:stretch>
        </p:blipFill>
        <p:spPr>
          <a:xfrm rot="21197718">
            <a:off x="-773430" y="-189350"/>
            <a:ext cx="10715436" cy="5357718"/>
          </a:xfrm>
          <a:prstGeom prst="rect">
            <a:avLst/>
          </a:prstGeom>
        </p:spPr>
      </p:pic>
      <p:pic>
        <p:nvPicPr>
          <p:cNvPr id="6" name="图片 5"/>
          <p:cNvPicPr>
            <a:picLocks noChangeAspect="1"/>
          </p:cNvPicPr>
          <p:nvPr/>
        </p:nvPicPr>
        <p:blipFill>
          <a:blip r:embed="rId8" cstate="screen"/>
          <a:stretch>
            <a:fillRect/>
          </a:stretch>
        </p:blipFill>
        <p:spPr>
          <a:xfrm>
            <a:off x="0" y="2386643"/>
            <a:ext cx="9144000" cy="2741910"/>
          </a:xfrm>
          <a:prstGeom prst="rect">
            <a:avLst/>
          </a:prstGeom>
        </p:spPr>
      </p:pic>
      <p:pic>
        <p:nvPicPr>
          <p:cNvPr id="5" name="图片 4"/>
          <p:cNvPicPr>
            <a:picLocks noChangeAspect="1"/>
          </p:cNvPicPr>
          <p:nvPr/>
        </p:nvPicPr>
        <p:blipFill>
          <a:blip r:embed="rId9" cstate="screen"/>
          <a:stretch>
            <a:fillRect/>
          </a:stretch>
        </p:blipFill>
        <p:spPr>
          <a:xfrm>
            <a:off x="7525739" y="91711"/>
            <a:ext cx="1307595" cy="601397"/>
          </a:xfrm>
          <a:prstGeom prst="rect">
            <a:avLst/>
          </a:prstGeom>
        </p:spPr>
      </p:pic>
      <p:pic>
        <p:nvPicPr>
          <p:cNvPr id="11" name="图片 10"/>
          <p:cNvPicPr>
            <a:picLocks noChangeAspect="1"/>
          </p:cNvPicPr>
          <p:nvPr/>
        </p:nvPicPr>
        <p:blipFill>
          <a:blip r:embed="rId10" cstate="screen"/>
          <a:stretch>
            <a:fillRect/>
          </a:stretch>
        </p:blipFill>
        <p:spPr>
          <a:xfrm>
            <a:off x="-61912" y="44268"/>
            <a:ext cx="1901121" cy="787111"/>
          </a:xfrm>
          <a:prstGeom prst="rect">
            <a:avLst/>
          </a:prstGeom>
        </p:spPr>
      </p:pic>
      <p:pic>
        <p:nvPicPr>
          <p:cNvPr id="8" name="图片 7"/>
          <p:cNvPicPr>
            <a:picLocks noChangeAspect="1"/>
          </p:cNvPicPr>
          <p:nvPr/>
        </p:nvPicPr>
        <p:blipFill>
          <a:blip r:embed="rId11" cstate="screen"/>
          <a:stretch>
            <a:fillRect/>
          </a:stretch>
        </p:blipFill>
        <p:spPr>
          <a:xfrm>
            <a:off x="6171155" y="2861134"/>
            <a:ext cx="2289840" cy="2289840"/>
          </a:xfrm>
          <a:prstGeom prst="rect">
            <a:avLst/>
          </a:prstGeom>
        </p:spPr>
      </p:pic>
      <p:pic>
        <p:nvPicPr>
          <p:cNvPr id="9" name="图片 8"/>
          <p:cNvPicPr>
            <a:picLocks noChangeAspect="1"/>
          </p:cNvPicPr>
          <p:nvPr/>
        </p:nvPicPr>
        <p:blipFill>
          <a:blip r:embed="rId12" cstate="screen"/>
          <a:stretch>
            <a:fillRect/>
          </a:stretch>
        </p:blipFill>
        <p:spPr>
          <a:xfrm rot="371831">
            <a:off x="575119" y="1440446"/>
            <a:ext cx="3387938" cy="4792294"/>
          </a:xfrm>
          <a:prstGeom prst="rect">
            <a:avLst/>
          </a:prstGeom>
        </p:spPr>
      </p:pic>
      <p:sp>
        <p:nvSpPr>
          <p:cNvPr id="13" name="椭圆 12"/>
          <p:cNvSpPr/>
          <p:nvPr/>
        </p:nvSpPr>
        <p:spPr>
          <a:xfrm>
            <a:off x="2216256" y="723064"/>
            <a:ext cx="1080120" cy="1080120"/>
          </a:xfrm>
          <a:prstGeom prst="ellipse">
            <a:avLst/>
          </a:prstGeom>
          <a:solidFill>
            <a:srgbClr val="F6D857"/>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sp>
        <p:nvSpPr>
          <p:cNvPr id="16" name="椭圆 15"/>
          <p:cNvSpPr/>
          <p:nvPr/>
        </p:nvSpPr>
        <p:spPr>
          <a:xfrm>
            <a:off x="3081696" y="723064"/>
            <a:ext cx="1080120" cy="1080120"/>
          </a:xfrm>
          <a:prstGeom prst="ellipse">
            <a:avLst/>
          </a:prstGeom>
          <a:solidFill>
            <a:srgbClr val="A7CD6B"/>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sp>
        <p:nvSpPr>
          <p:cNvPr id="17" name="椭圆 16"/>
          <p:cNvSpPr/>
          <p:nvPr/>
        </p:nvSpPr>
        <p:spPr>
          <a:xfrm>
            <a:off x="3947136" y="723064"/>
            <a:ext cx="1080120" cy="1080120"/>
          </a:xfrm>
          <a:prstGeom prst="ellipse">
            <a:avLst/>
          </a:prstGeom>
          <a:solidFill>
            <a:srgbClr val="E98954"/>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sp>
        <p:nvSpPr>
          <p:cNvPr id="18" name="椭圆 17"/>
          <p:cNvSpPr/>
          <p:nvPr/>
        </p:nvSpPr>
        <p:spPr>
          <a:xfrm>
            <a:off x="4812576" y="723064"/>
            <a:ext cx="1080120" cy="1080120"/>
          </a:xfrm>
          <a:prstGeom prst="ellipse">
            <a:avLst/>
          </a:prstGeom>
          <a:solidFill>
            <a:srgbClr val="2AB5E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sp>
        <p:nvSpPr>
          <p:cNvPr id="19" name="椭圆 18"/>
          <p:cNvSpPr/>
          <p:nvPr/>
        </p:nvSpPr>
        <p:spPr>
          <a:xfrm>
            <a:off x="5678016" y="723064"/>
            <a:ext cx="1080120" cy="1080120"/>
          </a:xfrm>
          <a:prstGeom prst="ellipse">
            <a:avLst/>
          </a:prstGeom>
          <a:solidFill>
            <a:srgbClr val="EA7EA3"/>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sp>
        <p:nvSpPr>
          <p:cNvPr id="20" name="TextBox 7"/>
          <p:cNvSpPr txBox="1"/>
          <p:nvPr/>
        </p:nvSpPr>
        <p:spPr>
          <a:xfrm>
            <a:off x="2444552" y="766066"/>
            <a:ext cx="4187248" cy="798727"/>
          </a:xfrm>
          <a:prstGeom prst="rect">
            <a:avLst/>
          </a:prstGeom>
          <a:noFill/>
        </p:spPr>
        <p:txBody>
          <a:bodyPr wrap="square" lIns="0" tIns="0" rIns="0" bIns="0">
            <a:noAutofit/>
          </a:bodyPr>
          <a:lstStyle/>
          <a:p>
            <a:pPr algn="dist"/>
            <a:r>
              <a:rPr lang="en-US" altLang="zh-CN" sz="6000" b="1" spc="740">
                <a:latin typeface="Arial" panose="020B0604020202020204" pitchFamily="34" charset="0"/>
                <a:ea typeface="inpin heiti" charset="-122"/>
                <a:cs typeface="Arial" panose="020B0604020202020204" pitchFamily="34" charset="0"/>
              </a:rPr>
              <a:t>LỚP1C</a:t>
            </a:r>
            <a:endParaRPr lang="zh-CN" altLang="en-US" sz="6000" b="1" spc="740" dirty="0">
              <a:latin typeface="Arial" panose="020B0604020202020204" pitchFamily="34" charset="0"/>
              <a:ea typeface="inpin heiti" charset="-122"/>
              <a:cs typeface="Arial" panose="020B0604020202020204" pitchFamily="34" charset="0"/>
            </a:endParaRPr>
          </a:p>
        </p:txBody>
      </p:sp>
      <p:pic>
        <p:nvPicPr>
          <p:cNvPr id="2" name="轻松欢乐节奏感动进取电子音乐.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1061841" y="-1609355"/>
            <a:ext cx="812800" cy="812800"/>
          </a:xfrm>
          <a:prstGeom prst="rect">
            <a:avLst/>
          </a:prstGeom>
        </p:spPr>
      </p:pic>
      <p:sp>
        <p:nvSpPr>
          <p:cNvPr id="10" name="Rectangle 9"/>
          <p:cNvSpPr/>
          <p:nvPr/>
        </p:nvSpPr>
        <p:spPr>
          <a:xfrm>
            <a:off x="1117178" y="1841108"/>
            <a:ext cx="7237046" cy="923330"/>
          </a:xfrm>
          <a:prstGeom prst="rect">
            <a:avLst/>
          </a:prstGeom>
          <a:solidFill>
            <a:schemeClr val="accent4">
              <a:lumMod val="40000"/>
              <a:lumOff val="60000"/>
            </a:schemeClr>
          </a:solidFill>
        </p:spPr>
        <p:style>
          <a:lnRef idx="2">
            <a:schemeClr val="accent1"/>
          </a:lnRef>
          <a:fillRef idx="1">
            <a:schemeClr val="lt1"/>
          </a:fillRef>
          <a:effectRef idx="0">
            <a:schemeClr val="accent1"/>
          </a:effectRef>
          <a:fontRef idx="minor">
            <a:schemeClr val="dk1"/>
          </a:fontRef>
        </p:style>
        <p:txBody>
          <a:bodyPr wrap="none" lIns="91440" tIns="45720" rIns="91440" bIns="45720">
            <a:spAutoFit/>
          </a:bodyPr>
          <a:lstStyle/>
          <a:p>
            <a:pPr algn="ctr"/>
            <a:r>
              <a:rPr lang="en-US" sz="5400" b="1" dirty="0">
                <a:ln w="12700">
                  <a:solidFill>
                    <a:schemeClr val="accent3">
                      <a:lumMod val="50000"/>
                    </a:schemeClr>
                  </a:solidFill>
                  <a:prstDash val="solid"/>
                </a:ln>
                <a:solidFill>
                  <a:srgbClr val="FFC000"/>
                </a:solidFill>
                <a:effectLst>
                  <a:glow rad="63500">
                    <a:schemeClr val="accent3">
                      <a:satMod val="175000"/>
                      <a:alpha val="40000"/>
                    </a:schemeClr>
                  </a:glow>
                  <a:innerShdw blurRad="177800">
                    <a:schemeClr val="accent3">
                      <a:lumMod val="50000"/>
                    </a:schemeClr>
                  </a:innerShdw>
                </a:effectLst>
              </a:rPr>
              <a:t>GIẢI THƯỞNG TÌNH BẠN</a:t>
            </a:r>
          </a:p>
        </p:txBody>
      </p:sp>
      <p:sp>
        <p:nvSpPr>
          <p:cNvPr id="12" name="TextBox 11"/>
          <p:cNvSpPr txBox="1"/>
          <p:nvPr/>
        </p:nvSpPr>
        <p:spPr>
          <a:xfrm>
            <a:off x="2909792" y="2983430"/>
            <a:ext cx="3292561" cy="400110"/>
          </a:xfrm>
          <a:prstGeom prst="rect">
            <a:avLst/>
          </a:prstGeom>
          <a:noFill/>
        </p:spPr>
        <p:txBody>
          <a:bodyPr wrap="square" rtlCol="0">
            <a:spAutoFit/>
          </a:bodyPr>
          <a:lstStyle/>
          <a:p>
            <a:r>
              <a:rPr lang="en-US" sz="2000" b="1"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GV</a:t>
            </a:r>
            <a:r>
              <a:rPr lang="en-US" sz="2000" b="1">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a:solidFill>
                  <a:srgbClr val="C00000"/>
                </a:solidFill>
                <a:latin typeface="HP001 Kieu 2 5H" panose="020B0603050302020204" pitchFamily="34" charset="0"/>
                <a:ea typeface="Arial-Rounded" panose="020B0500000000000000" pitchFamily="34" charset="0"/>
                <a:cs typeface="Arial-Rounded" panose="020B0500000000000000" pitchFamily="34" charset="0"/>
              </a:rPr>
              <a:t>Nguyễn Ngọc Tuyến</a:t>
            </a:r>
            <a:endParaRPr lang="en-US" sz="2000" b="1" dirty="0">
              <a:solidFill>
                <a:srgbClr val="C00000"/>
              </a:solidFill>
              <a:latin typeface="HP001 Kieu 2 5H" panose="020B0603050302020204" pitchFamily="34" charset="0"/>
              <a:ea typeface="Arial-Rounded" panose="020B0500000000000000" pitchFamily="34" charset="0"/>
              <a:cs typeface="Arial-Rounded" panose="020B0500000000000000" pitchFamily="34" charset="0"/>
            </a:endParaRPr>
          </a:p>
        </p:txBody>
      </p:sp>
      <p:sp>
        <p:nvSpPr>
          <p:cNvPr id="21" name="TextBox 7">
            <a:extLst>
              <a:ext uri="{FF2B5EF4-FFF2-40B4-BE49-F238E27FC236}">
                <a16:creationId xmlns:a16="http://schemas.microsoft.com/office/drawing/2014/main" id="{13564CE0-CB79-4DCD-9516-2B77FBD51FD6}"/>
              </a:ext>
            </a:extLst>
          </p:cNvPr>
          <p:cNvSpPr txBox="1"/>
          <p:nvPr/>
        </p:nvSpPr>
        <p:spPr>
          <a:xfrm>
            <a:off x="2286920" y="766067"/>
            <a:ext cx="870192" cy="798727"/>
          </a:xfrm>
          <a:prstGeom prst="rect">
            <a:avLst/>
          </a:prstGeom>
          <a:noFill/>
        </p:spPr>
        <p:txBody>
          <a:bodyPr wrap="square" lIns="0" tIns="0" rIns="0" bIns="0">
            <a:noAutofit/>
          </a:bodyPr>
          <a:lstStyle/>
          <a:p>
            <a:pPr algn="dist"/>
            <a:r>
              <a:rPr lang="en-US" altLang="zh-CN" sz="6000" b="1" spc="740">
                <a:latin typeface="Arial" panose="020B0604020202020204" pitchFamily="34" charset="0"/>
                <a:ea typeface="inpin heiti" charset="-122"/>
                <a:cs typeface="Arial" panose="020B0604020202020204" pitchFamily="34" charset="0"/>
              </a:rPr>
              <a:t>L</a:t>
            </a:r>
            <a:endParaRPr lang="zh-CN" altLang="en-US" sz="6000" b="1" spc="740" dirty="0">
              <a:latin typeface="Arial" panose="020B0604020202020204" pitchFamily="34" charset="0"/>
              <a:ea typeface="inpin heiti" charset="-122"/>
              <a:cs typeface="Arial" panose="020B0604020202020204" pitchFamily="34"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7"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2" presetClass="entr" presetSubtype="8"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0-#ppt_w/2"/>
                                          </p:val>
                                        </p:tav>
                                        <p:tav tm="100000">
                                          <p:val>
                                            <p:strVal val="#ppt_x"/>
                                          </p:val>
                                        </p:tav>
                                      </p:tavLst>
                                    </p:anim>
                                    <p:anim calcmode="lin" valueType="num">
                                      <p:cBhvr additive="base">
                                        <p:cTn id="25" dur="500" fill="hold"/>
                                        <p:tgtEl>
                                          <p:spTgt spid="13"/>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25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0-#ppt_w/2"/>
                                          </p:val>
                                        </p:tav>
                                        <p:tav tm="100000">
                                          <p:val>
                                            <p:strVal val="#ppt_x"/>
                                          </p:val>
                                        </p:tav>
                                      </p:tavLst>
                                    </p:anim>
                                    <p:anim calcmode="lin" valueType="num">
                                      <p:cBhvr additive="base">
                                        <p:cTn id="29" dur="500" fill="hold"/>
                                        <p:tgtEl>
                                          <p:spTgt spid="16"/>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500"/>
                                  </p:stCondLst>
                                  <p:childTnLst>
                                    <p:set>
                                      <p:cBhvr>
                                        <p:cTn id="31" dur="1" fill="hold">
                                          <p:stCondLst>
                                            <p:cond delay="0"/>
                                          </p:stCondLst>
                                        </p:cTn>
                                        <p:tgtEl>
                                          <p:spTgt spid="17"/>
                                        </p:tgtEl>
                                        <p:attrNameLst>
                                          <p:attrName>style.visibility</p:attrName>
                                        </p:attrNameLst>
                                      </p:cBhvr>
                                      <p:to>
                                        <p:strVal val="visible"/>
                                      </p:to>
                                    </p:set>
                                    <p:anim calcmode="lin" valueType="num">
                                      <p:cBhvr additive="base">
                                        <p:cTn id="32" dur="500" fill="hold"/>
                                        <p:tgtEl>
                                          <p:spTgt spid="17"/>
                                        </p:tgtEl>
                                        <p:attrNameLst>
                                          <p:attrName>ppt_x</p:attrName>
                                        </p:attrNameLst>
                                      </p:cBhvr>
                                      <p:tavLst>
                                        <p:tav tm="0">
                                          <p:val>
                                            <p:strVal val="0-#ppt_w/2"/>
                                          </p:val>
                                        </p:tav>
                                        <p:tav tm="100000">
                                          <p:val>
                                            <p:strVal val="#ppt_x"/>
                                          </p:val>
                                        </p:tav>
                                      </p:tavLst>
                                    </p:anim>
                                    <p:anim calcmode="lin" valueType="num">
                                      <p:cBhvr additive="base">
                                        <p:cTn id="33" dur="500" fill="hold"/>
                                        <p:tgtEl>
                                          <p:spTgt spid="17"/>
                                        </p:tgtEl>
                                        <p:attrNameLst>
                                          <p:attrName>ppt_y</p:attrName>
                                        </p:attrNameLst>
                                      </p:cBhvr>
                                      <p:tavLst>
                                        <p:tav tm="0">
                                          <p:val>
                                            <p:strVal val="#ppt_y"/>
                                          </p:val>
                                        </p:tav>
                                        <p:tav tm="100000">
                                          <p:val>
                                            <p:strVal val="#ppt_y"/>
                                          </p:val>
                                        </p:tav>
                                      </p:tavLst>
                                    </p:anim>
                                  </p:childTnLst>
                                </p:cTn>
                              </p:par>
                              <p:par>
                                <p:cTn id="34" presetID="2" presetClass="entr" presetSubtype="8" fill="hold" grpId="0" nodeType="withEffect">
                                  <p:stCondLst>
                                    <p:cond delay="75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500" fill="hold"/>
                                        <p:tgtEl>
                                          <p:spTgt spid="18"/>
                                        </p:tgtEl>
                                        <p:attrNameLst>
                                          <p:attrName>ppt_x</p:attrName>
                                        </p:attrNameLst>
                                      </p:cBhvr>
                                      <p:tavLst>
                                        <p:tav tm="0">
                                          <p:val>
                                            <p:strVal val="0-#ppt_w/2"/>
                                          </p:val>
                                        </p:tav>
                                        <p:tav tm="100000">
                                          <p:val>
                                            <p:strVal val="#ppt_x"/>
                                          </p:val>
                                        </p:tav>
                                      </p:tavLst>
                                    </p:anim>
                                    <p:anim calcmode="lin" valueType="num">
                                      <p:cBhvr additive="base">
                                        <p:cTn id="37" dur="500" fill="hold"/>
                                        <p:tgtEl>
                                          <p:spTgt spid="18"/>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1000"/>
                                  </p:stCondLst>
                                  <p:childTnLst>
                                    <p:set>
                                      <p:cBhvr>
                                        <p:cTn id="39" dur="1" fill="hold">
                                          <p:stCondLst>
                                            <p:cond delay="0"/>
                                          </p:stCondLst>
                                        </p:cTn>
                                        <p:tgtEl>
                                          <p:spTgt spid="19"/>
                                        </p:tgtEl>
                                        <p:attrNameLst>
                                          <p:attrName>style.visibility</p:attrName>
                                        </p:attrNameLst>
                                      </p:cBhvr>
                                      <p:to>
                                        <p:strVal val="visible"/>
                                      </p:to>
                                    </p:set>
                                    <p:anim calcmode="lin" valueType="num">
                                      <p:cBhvr additive="base">
                                        <p:cTn id="40" dur="500" fill="hold"/>
                                        <p:tgtEl>
                                          <p:spTgt spid="19"/>
                                        </p:tgtEl>
                                        <p:attrNameLst>
                                          <p:attrName>ppt_x</p:attrName>
                                        </p:attrNameLst>
                                      </p:cBhvr>
                                      <p:tavLst>
                                        <p:tav tm="0">
                                          <p:val>
                                            <p:strVal val="0-#ppt_w/2"/>
                                          </p:val>
                                        </p:tav>
                                        <p:tav tm="100000">
                                          <p:val>
                                            <p:strVal val="#ppt_x"/>
                                          </p:val>
                                        </p:tav>
                                      </p:tavLst>
                                    </p:anim>
                                    <p:anim calcmode="lin" valueType="num">
                                      <p:cBhvr additive="base">
                                        <p:cTn id="41" dur="500" fill="hold"/>
                                        <p:tgtEl>
                                          <p:spTgt spid="19"/>
                                        </p:tgtEl>
                                        <p:attrNameLst>
                                          <p:attrName>ppt_y</p:attrName>
                                        </p:attrNameLst>
                                      </p:cBhvr>
                                      <p:tavLst>
                                        <p:tav tm="0">
                                          <p:val>
                                            <p:strVal val="#ppt_y"/>
                                          </p:val>
                                        </p:tav>
                                        <p:tav tm="100000">
                                          <p:val>
                                            <p:strVal val="#ppt_y"/>
                                          </p:val>
                                        </p:tav>
                                      </p:tavLst>
                                    </p:anim>
                                  </p:childTnLst>
                                </p:cTn>
                              </p:par>
                            </p:childTnLst>
                          </p:cTn>
                        </p:par>
                        <p:par>
                          <p:cTn id="42" fill="hold">
                            <p:stCondLst>
                              <p:cond delay="2500"/>
                            </p:stCondLst>
                            <p:childTnLst>
                              <p:par>
                                <p:cTn id="43" presetID="14" presetClass="entr" presetSubtype="10"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randombar(horizontal)">
                                      <p:cBhvr>
                                        <p:cTn id="45" dur="500"/>
                                        <p:tgtEl>
                                          <p:spTgt spid="20"/>
                                        </p:tgtEl>
                                      </p:cBhvr>
                                    </p:animEffect>
                                  </p:childTnLst>
                                </p:cTn>
                              </p:par>
                            </p:childTnLst>
                          </p:cTn>
                        </p:par>
                        <p:par>
                          <p:cTn id="46" fill="hold">
                            <p:stCondLst>
                              <p:cond delay="3000"/>
                            </p:stCondLst>
                            <p:childTnLst>
                              <p:par>
                                <p:cTn id="47" presetID="14" presetClass="entr" presetSubtype="10"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randombar(horizontal)">
                                      <p:cBhvr>
                                        <p:cTn id="4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0" repeatCount="indefinite" fill="hold" display="0">
                  <p:stCondLst>
                    <p:cond delay="indefinite"/>
                  </p:stCondLst>
                  <p:endCondLst>
                    <p:cond evt="onStopAudio" delay="0">
                      <p:tgtEl>
                        <p:sldTgt/>
                      </p:tgtEl>
                    </p:cond>
                  </p:endCondLst>
                </p:cTn>
                <p:tgtEl>
                  <p:spTgt spid="2"/>
                </p:tgtEl>
              </p:cMediaNode>
            </p:audio>
          </p:childTnLst>
        </p:cTn>
      </p:par>
    </p:tnLst>
    <p:bldLst>
      <p:bldP spid="13" grpId="0" animBg="1"/>
      <p:bldP spid="16" grpId="0" animBg="1"/>
      <p:bldP spid="17" grpId="0" animBg="1"/>
      <p:bldP spid="18" grpId="0" animBg="1"/>
      <p:bldP spid="19" grpId="0" animBg="1"/>
      <p:bldP spid="20" grpId="0"/>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cstate="screen"/>
          <a:stretch>
            <a:fillRect/>
          </a:stretch>
        </p:blipFill>
        <p:spPr>
          <a:xfrm>
            <a:off x="0" y="-33129"/>
            <a:ext cx="9144000" cy="5176629"/>
          </a:xfrm>
          <a:prstGeom prst="rect">
            <a:avLst/>
          </a:prstGeom>
        </p:spPr>
      </p:pic>
      <p:pic>
        <p:nvPicPr>
          <p:cNvPr id="11" name="图片 10"/>
          <p:cNvPicPr>
            <a:picLocks noChangeAspect="1"/>
          </p:cNvPicPr>
          <p:nvPr/>
        </p:nvPicPr>
        <p:blipFill>
          <a:blip r:embed="rId4" cstate="screen"/>
          <a:stretch>
            <a:fillRect/>
          </a:stretch>
        </p:blipFill>
        <p:spPr>
          <a:xfrm rot="21197718">
            <a:off x="-785719" y="-79535"/>
            <a:ext cx="10715436" cy="5357718"/>
          </a:xfrm>
          <a:prstGeom prst="rect">
            <a:avLst/>
          </a:prstGeom>
        </p:spPr>
      </p:pic>
      <p:pic>
        <p:nvPicPr>
          <p:cNvPr id="12" name="图片 11"/>
          <p:cNvPicPr>
            <a:picLocks noChangeAspect="1"/>
          </p:cNvPicPr>
          <p:nvPr/>
        </p:nvPicPr>
        <p:blipFill>
          <a:blip r:embed="rId5" cstate="screen"/>
          <a:stretch>
            <a:fillRect/>
          </a:stretch>
        </p:blipFill>
        <p:spPr>
          <a:xfrm>
            <a:off x="0" y="2386643"/>
            <a:ext cx="9144000" cy="2741910"/>
          </a:xfrm>
          <a:prstGeom prst="rect">
            <a:avLst/>
          </a:prstGeom>
        </p:spPr>
      </p:pic>
      <p:pic>
        <p:nvPicPr>
          <p:cNvPr id="13" name="图片 12"/>
          <p:cNvPicPr>
            <a:picLocks noChangeAspect="1"/>
          </p:cNvPicPr>
          <p:nvPr/>
        </p:nvPicPr>
        <p:blipFill>
          <a:blip r:embed="rId6" cstate="screen"/>
          <a:stretch>
            <a:fillRect/>
          </a:stretch>
        </p:blipFill>
        <p:spPr>
          <a:xfrm>
            <a:off x="7571851" y="483518"/>
            <a:ext cx="1307595" cy="601397"/>
          </a:xfrm>
          <a:prstGeom prst="rect">
            <a:avLst/>
          </a:prstGeom>
        </p:spPr>
      </p:pic>
      <p:pic>
        <p:nvPicPr>
          <p:cNvPr id="14" name="图片 13"/>
          <p:cNvPicPr>
            <a:picLocks noChangeAspect="1"/>
          </p:cNvPicPr>
          <p:nvPr/>
        </p:nvPicPr>
        <p:blipFill>
          <a:blip r:embed="rId7" cstate="screen"/>
          <a:stretch>
            <a:fillRect/>
          </a:stretch>
        </p:blipFill>
        <p:spPr>
          <a:xfrm>
            <a:off x="-61912" y="44268"/>
            <a:ext cx="1901121" cy="787111"/>
          </a:xfrm>
          <a:prstGeom prst="rect">
            <a:avLst/>
          </a:prstGeom>
        </p:spPr>
      </p:pic>
      <p:pic>
        <p:nvPicPr>
          <p:cNvPr id="15" name="图片 14"/>
          <p:cNvPicPr>
            <a:picLocks noChangeAspect="1"/>
          </p:cNvPicPr>
          <p:nvPr/>
        </p:nvPicPr>
        <p:blipFill>
          <a:blip r:embed="rId8" cstate="screen"/>
          <a:stretch>
            <a:fillRect/>
          </a:stretch>
        </p:blipFill>
        <p:spPr>
          <a:xfrm>
            <a:off x="6171155" y="2861134"/>
            <a:ext cx="2289840" cy="2289840"/>
          </a:xfrm>
          <a:prstGeom prst="rect">
            <a:avLst/>
          </a:prstGeom>
        </p:spPr>
      </p:pic>
      <p:pic>
        <p:nvPicPr>
          <p:cNvPr id="16" name="图片 15"/>
          <p:cNvPicPr>
            <a:picLocks noChangeAspect="1"/>
          </p:cNvPicPr>
          <p:nvPr/>
        </p:nvPicPr>
        <p:blipFill>
          <a:blip r:embed="rId9" cstate="screen"/>
          <a:stretch>
            <a:fillRect/>
          </a:stretch>
        </p:blipFill>
        <p:spPr>
          <a:xfrm rot="371831">
            <a:off x="575119" y="1440446"/>
            <a:ext cx="3387938" cy="4792294"/>
          </a:xfrm>
          <a:prstGeom prst="rect">
            <a:avLst/>
          </a:prstGeom>
        </p:spPr>
      </p:pic>
      <p:grpSp>
        <p:nvGrpSpPr>
          <p:cNvPr id="17" name="组合 4"/>
          <p:cNvGrpSpPr/>
          <p:nvPr/>
        </p:nvGrpSpPr>
        <p:grpSpPr>
          <a:xfrm>
            <a:off x="-599090" y="-78586"/>
            <a:ext cx="5213131" cy="4808241"/>
            <a:chOff x="1001374" y="-370703"/>
            <a:chExt cx="6695744" cy="6175701"/>
          </a:xfrm>
        </p:grpSpPr>
        <p:pic>
          <p:nvPicPr>
            <p:cNvPr id="18" name="图片 5"/>
            <p:cNvPicPr>
              <a:picLocks noChangeAspect="1"/>
            </p:cNvPicPr>
            <p:nvPr/>
          </p:nvPicPr>
          <p:blipFill rotWithShape="1">
            <a:blip r:embed="rId10">
              <a:extLst>
                <a:ext uri="{28A0092B-C50C-407E-A947-70E740481C1C}">
                  <a14:useLocalDpi xmlns:a14="http://schemas.microsoft.com/office/drawing/2010/main" val="0"/>
                </a:ext>
              </a:extLst>
            </a:blip>
            <a:srcRect l="2993" r="4333" b="1429"/>
            <a:stretch>
              <a:fillRect/>
            </a:stretch>
          </p:blipFill>
          <p:spPr>
            <a:xfrm>
              <a:off x="1001374" y="-370703"/>
              <a:ext cx="6695744" cy="6175701"/>
            </a:xfrm>
            <a:prstGeom prst="rect">
              <a:avLst/>
            </a:prstGeom>
          </p:spPr>
        </p:pic>
        <p:sp>
          <p:nvSpPr>
            <p:cNvPr id="19" name="椭圆 6"/>
            <p:cNvSpPr/>
            <p:nvPr/>
          </p:nvSpPr>
          <p:spPr>
            <a:xfrm>
              <a:off x="2516995" y="893874"/>
              <a:ext cx="3649026" cy="36490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文本框 109"/>
          <p:cNvSpPr txBox="1"/>
          <p:nvPr/>
        </p:nvSpPr>
        <p:spPr>
          <a:xfrm>
            <a:off x="103857" y="1989084"/>
            <a:ext cx="3588404" cy="1446550"/>
          </a:xfrm>
          <a:prstGeom prst="rect">
            <a:avLst/>
          </a:prstGeom>
          <a:noFill/>
        </p:spPr>
        <p:txBody>
          <a:bodyPr wrap="square" rtlCol="0">
            <a:spAutoFit/>
          </a:bodyPr>
          <a:lstStyle/>
          <a:p>
            <a:pPr algn="ct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Trả</a:t>
            </a:r>
            <a:r>
              <a:rPr lang="en-US" altLang="zh-CN"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lời</a:t>
            </a:r>
            <a:r>
              <a:rPr lang="en-US" altLang="zh-CN"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p>
          <a:p>
            <a:pPr algn="ct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câu</a:t>
            </a:r>
            <a:r>
              <a:rPr lang="en-US" altLang="zh-CN"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hỏi</a:t>
            </a:r>
            <a:endParaRPr lang="zh-CN" altLang="en-US"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21" name="文本框 41"/>
          <p:cNvSpPr txBox="1"/>
          <p:nvPr/>
        </p:nvSpPr>
        <p:spPr>
          <a:xfrm>
            <a:off x="1333746" y="1180875"/>
            <a:ext cx="1010925" cy="923330"/>
          </a:xfrm>
          <a:prstGeom prst="rect">
            <a:avLst/>
          </a:prstGeom>
          <a:noFill/>
        </p:spPr>
        <p:txBody>
          <a:bodyPr wrap="square" rtlCol="0">
            <a:spAutoFit/>
          </a:bodyPr>
          <a:lstStyle>
            <a:defPPr>
              <a:defRPr lang="zh-CN"/>
            </a:defPPr>
            <a:lvl1pPr algn="ctr">
              <a:defRPr sz="1600" b="1">
                <a:pattFill prst="ltDnDiag">
                  <a:fgClr>
                    <a:srgbClr val="00B0F0"/>
                  </a:fgClr>
                  <a:bgClr>
                    <a:srgbClr val="0070C0"/>
                  </a:bgClr>
                </a:pattFill>
                <a:effectLst>
                  <a:outerShdw dist="38100" dir="2700000" algn="tl" rotWithShape="0">
                    <a:srgbClr val="0070C0"/>
                  </a:outerShdw>
                </a:effectLst>
              </a:defRPr>
            </a:lvl1pPr>
          </a:lstStyle>
          <a:p>
            <a:r>
              <a:rPr lang="en-US" altLang="zh-CN" sz="5400" dirty="0">
                <a:latin typeface="Arial-Rounded" panose="020B0500000000000000" pitchFamily="34" charset="-93"/>
                <a:ea typeface="Arial-Rounded" panose="020B0500000000000000" pitchFamily="34" charset="-93"/>
                <a:cs typeface="Arial-Rounded" panose="020B0500000000000000" pitchFamily="34" charset="-93"/>
                <a:sym typeface="+mn-lt"/>
              </a:rPr>
              <a:t>3</a:t>
            </a:r>
            <a:endParaRPr lang="zh-CN" altLang="en-US" sz="5400"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75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 calcmode="lin" valueType="num">
                                      <p:cBhvr>
                                        <p:cTn id="9" dur="500" fill="hold"/>
                                        <p:tgtEl>
                                          <p:spTgt spid="21"/>
                                        </p:tgtEl>
                                        <p:attrNameLst>
                                          <p:attrName>style.rotation</p:attrName>
                                        </p:attrNameLst>
                                      </p:cBhvr>
                                      <p:tavLst>
                                        <p:tav tm="0">
                                          <p:val>
                                            <p:fltVal val="360"/>
                                          </p:val>
                                        </p:tav>
                                        <p:tav tm="100000">
                                          <p:val>
                                            <p:fltVal val="0"/>
                                          </p:val>
                                        </p:tav>
                                      </p:tavLst>
                                    </p:anim>
                                    <p:animEffect transition="in" filter="fade">
                                      <p:cBhvr>
                                        <p:cTn id="10" dur="500"/>
                                        <p:tgtEl>
                                          <p:spTgt spid="21"/>
                                        </p:tgtEl>
                                      </p:cBhvr>
                                    </p:animEffect>
                                  </p:childTnLst>
                                </p:cTn>
                              </p:par>
                              <p:par>
                                <p:cTn id="11" presetID="12" presetClass="entr" presetSubtype="1" fill="hold" grpId="0" nodeType="withEffect">
                                  <p:stCondLst>
                                    <p:cond delay="125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p:tgtEl>
                                          <p:spTgt spid="20"/>
                                        </p:tgtEl>
                                        <p:attrNameLst>
                                          <p:attrName>ppt_y</p:attrName>
                                        </p:attrNameLst>
                                      </p:cBhvr>
                                      <p:tavLst>
                                        <p:tav tm="0">
                                          <p:val>
                                            <p:strVal val="#ppt_y-#ppt_h*1.125000"/>
                                          </p:val>
                                        </p:tav>
                                        <p:tav tm="100000">
                                          <p:val>
                                            <p:strVal val="#ppt_y"/>
                                          </p:val>
                                        </p:tav>
                                      </p:tavLst>
                                    </p:anim>
                                    <p:animEffect transition="in" filter="wipe(down)">
                                      <p:cBhvr>
                                        <p:cTn id="14" dur="500"/>
                                        <p:tgtEl>
                                          <p:spTgt spid="20"/>
                                        </p:tgtEl>
                                      </p:cBhvr>
                                    </p:animEffect>
                                  </p:childTnLst>
                                </p:cTn>
                              </p:par>
                              <p:par>
                                <p:cTn id="15" presetID="34" presetClass="emph" presetSubtype="0" fill="hold" grpId="1" nodeType="withEffect">
                                  <p:stCondLst>
                                    <p:cond delay="1750"/>
                                  </p:stCondLst>
                                  <p:childTnLst>
                                    <p:animMotion origin="layout" path="M 4.72222E-6 -4.93827E-7 L 4.72222E-6 -0.07222 " pathEditMode="relative" rAng="0" ptsTypes="AA">
                                      <p:cBhvr>
                                        <p:cTn id="16" dur="250" accel="50000" decel="50000" autoRev="1" fill="hold">
                                          <p:stCondLst>
                                            <p:cond delay="0"/>
                                          </p:stCondLst>
                                        </p:cTn>
                                        <p:tgtEl>
                                          <p:spTgt spid="20"/>
                                        </p:tgtEl>
                                        <p:attrNameLst>
                                          <p:attrName>ppt_x</p:attrName>
                                          <p:attrName>ppt_y</p:attrName>
                                        </p:attrNameLst>
                                      </p:cBhvr>
                                      <p:rCtr x="0" y="-3611"/>
                                    </p:animMotion>
                                    <p:animRot by="1500000">
                                      <p:cBhvr>
                                        <p:cTn id="17" dur="125" fill="hold">
                                          <p:stCondLst>
                                            <p:cond delay="0"/>
                                          </p:stCondLst>
                                        </p:cTn>
                                        <p:tgtEl>
                                          <p:spTgt spid="20"/>
                                        </p:tgtEl>
                                        <p:attrNameLst>
                                          <p:attrName>r</p:attrName>
                                        </p:attrNameLst>
                                      </p:cBhvr>
                                    </p:animRot>
                                    <p:animRot by="-1500000">
                                      <p:cBhvr>
                                        <p:cTn id="18" dur="125" fill="hold">
                                          <p:stCondLst>
                                            <p:cond delay="125"/>
                                          </p:stCondLst>
                                        </p:cTn>
                                        <p:tgtEl>
                                          <p:spTgt spid="20"/>
                                        </p:tgtEl>
                                        <p:attrNameLst>
                                          <p:attrName>r</p:attrName>
                                        </p:attrNameLst>
                                      </p:cBhvr>
                                    </p:animRot>
                                    <p:animRot by="-1500000">
                                      <p:cBhvr>
                                        <p:cTn id="19" dur="125" fill="hold">
                                          <p:stCondLst>
                                            <p:cond delay="250"/>
                                          </p:stCondLst>
                                        </p:cTn>
                                        <p:tgtEl>
                                          <p:spTgt spid="20"/>
                                        </p:tgtEl>
                                        <p:attrNameLst>
                                          <p:attrName>r</p:attrName>
                                        </p:attrNameLst>
                                      </p:cBhvr>
                                    </p:animRot>
                                    <p:animRot by="1500000">
                                      <p:cBhvr>
                                        <p:cTn id="20" dur="125" fill="hold">
                                          <p:stCondLst>
                                            <p:cond delay="375"/>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6DFAC737-266F-4FD4-B9F9-7B6A89B735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61" y="-92547"/>
            <a:ext cx="9252519" cy="523353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9" y="843558"/>
            <a:ext cx="9143999" cy="4299942"/>
          </a:xfrm>
          <a:prstGeom prst="rect">
            <a:avLst/>
          </a:prstGeom>
        </p:spPr>
      </p:pic>
      <p:sp>
        <p:nvSpPr>
          <p:cNvPr id="22" name="矩形 8"/>
          <p:cNvSpPr/>
          <p:nvPr/>
        </p:nvSpPr>
        <p:spPr>
          <a:xfrm>
            <a:off x="-35921" y="460551"/>
            <a:ext cx="5320972" cy="461665"/>
          </a:xfrm>
          <a:prstGeom prst="rect">
            <a:avLst/>
          </a:prstGeom>
        </p:spPr>
        <p:txBody>
          <a:bodyPr wrap="square">
            <a:spAutoFit/>
          </a:bodyPr>
          <a:lstStyle/>
          <a:p>
            <a:r>
              <a:rPr lang="en-US" altLang="zh-CN" sz="2400" dirty="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a. </a:t>
            </a:r>
            <a:r>
              <a:rPr lang="en-US" altLang="zh-CN" sz="2400" dirty="0" err="1">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Đôi</a:t>
            </a:r>
            <a:r>
              <a:rPr lang="en-US" altLang="zh-CN" sz="2400" dirty="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bạn</a:t>
            </a:r>
            <a:r>
              <a:rPr lang="en-US" altLang="zh-CN" sz="2400" dirty="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trong</a:t>
            </a:r>
            <a:r>
              <a:rPr lang="en-US" altLang="zh-CN" sz="2400" dirty="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câu</a:t>
            </a:r>
            <a:r>
              <a:rPr lang="en-US" altLang="zh-CN" sz="2400" dirty="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chuyện</a:t>
            </a:r>
            <a:r>
              <a:rPr lang="en-US" altLang="zh-CN" sz="2400" dirty="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là</a:t>
            </a:r>
            <a:r>
              <a:rPr lang="en-US" altLang="zh-CN" sz="2400" dirty="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ai</a:t>
            </a:r>
            <a:r>
              <a:rPr lang="en-US" altLang="zh-CN" sz="2400" dirty="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a:t>
            </a:r>
            <a:endParaRPr lang="zh-CN" altLang="en-US" sz="2400" dirty="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endParaRPr>
          </a:p>
        </p:txBody>
      </p:sp>
      <p:grpSp>
        <p:nvGrpSpPr>
          <p:cNvPr id="7" name="Group 6">
            <a:extLst>
              <a:ext uri="{FF2B5EF4-FFF2-40B4-BE49-F238E27FC236}">
                <a16:creationId xmlns:a16="http://schemas.microsoft.com/office/drawing/2014/main" id="{6DB41810-A8F1-4295-971F-48C0BC42A32E}"/>
              </a:ext>
            </a:extLst>
          </p:cNvPr>
          <p:cNvGrpSpPr/>
          <p:nvPr/>
        </p:nvGrpSpPr>
        <p:grpSpPr>
          <a:xfrm>
            <a:off x="9169" y="-10739"/>
            <a:ext cx="3266687" cy="461665"/>
            <a:chOff x="0" y="19984"/>
            <a:chExt cx="3299709" cy="461665"/>
          </a:xfrm>
          <a:noFill/>
        </p:grpSpPr>
        <p:sp>
          <p:nvSpPr>
            <p:cNvPr id="8" name="矩形 8">
              <a:extLst>
                <a:ext uri="{FF2B5EF4-FFF2-40B4-BE49-F238E27FC236}">
                  <a16:creationId xmlns:a16="http://schemas.microsoft.com/office/drawing/2014/main" id="{4CE551BF-19B9-4A4E-B5F6-5BFAB23AE931}"/>
                </a:ext>
              </a:extLst>
            </p:cNvPr>
            <p:cNvSpPr/>
            <p:nvPr/>
          </p:nvSpPr>
          <p:spPr>
            <a:xfrm>
              <a:off x="0" y="19984"/>
              <a:ext cx="3299709" cy="461665"/>
            </a:xfrm>
            <a:prstGeom prst="rect">
              <a:avLst/>
            </a:prstGeom>
            <a:grpFill/>
          </p:spPr>
          <p:txBody>
            <a:bodyPr wrap="square">
              <a:spAutoFit/>
            </a:bodyPr>
            <a:lstStyle/>
            <a:p>
              <a:pPr algn="ctr"/>
              <a:r>
                <a:rPr lang="vi-VN" altLang="zh-CN" sz="2400" b="1">
                  <a:latin typeface="UTM Avo" panose="02040603050506020204" pitchFamily="18" charset="0"/>
                  <a:ea typeface="Arial-Rounded" panose="020B0500000000000000" pitchFamily="34" charset="-93"/>
                  <a:cs typeface="Arial-Rounded" panose="020B0500000000000000" pitchFamily="34" charset="-93"/>
                  <a:sym typeface="+mn-lt"/>
                </a:rPr>
                <a:t>Trả lời câu hỏi:</a:t>
              </a:r>
              <a:endParaRPr lang="zh-CN" altLang="en-US" sz="2400" b="1" dirty="0">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9" name="Lưu đồ: Đường kết nối 8">
              <a:extLst>
                <a:ext uri="{FF2B5EF4-FFF2-40B4-BE49-F238E27FC236}">
                  <a16:creationId xmlns:a16="http://schemas.microsoft.com/office/drawing/2014/main" id="{EF1C8B42-3655-48D6-9856-95BAA8862A02}"/>
                </a:ext>
              </a:extLst>
            </p:cNvPr>
            <p:cNvSpPr/>
            <p:nvPr/>
          </p:nvSpPr>
          <p:spPr>
            <a:xfrm>
              <a:off x="107504" y="78448"/>
              <a:ext cx="361507" cy="350874"/>
            </a:xfrm>
            <a:prstGeom prst="flowChartConnector">
              <a:avLst/>
            </a:prstGeom>
            <a:solidFill>
              <a:srgbClr val="00B05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a:latin typeface="UTM Avo" panose="02040603050506020204" pitchFamily="18" charset="0"/>
                  <a:cs typeface="Times New Roman" panose="02020603050405020304" pitchFamily="18" charset="0"/>
                </a:rPr>
                <a:t>3</a:t>
              </a:r>
              <a:endParaRPr lang="vi-VN" sz="2400" b="1" dirty="0">
                <a:latin typeface="Times New Roman" panose="02020603050405020304" pitchFamily="18" charset="0"/>
                <a:cs typeface="Times New Roman" panose="02020603050405020304" pitchFamily="18" charset="0"/>
              </a:endParaRPr>
            </a:p>
          </p:txBody>
        </p:sp>
      </p:grpSp>
      <p:grpSp>
        <p:nvGrpSpPr>
          <p:cNvPr id="4" name="Group 3">
            <a:extLst>
              <a:ext uri="{FF2B5EF4-FFF2-40B4-BE49-F238E27FC236}">
                <a16:creationId xmlns:a16="http://schemas.microsoft.com/office/drawing/2014/main" id="{03B60F09-F4E3-4B4E-95B4-055C97F10859}"/>
              </a:ext>
            </a:extLst>
          </p:cNvPr>
          <p:cNvGrpSpPr/>
          <p:nvPr/>
        </p:nvGrpSpPr>
        <p:grpSpPr>
          <a:xfrm>
            <a:off x="5633830" y="-10739"/>
            <a:ext cx="3501001" cy="1718393"/>
            <a:chOff x="5633830" y="-10739"/>
            <a:chExt cx="3501001" cy="1718393"/>
          </a:xfrm>
        </p:grpSpPr>
        <p:sp>
          <p:nvSpPr>
            <p:cNvPr id="3" name="Speech Bubble: Oval 2">
              <a:extLst>
                <a:ext uri="{FF2B5EF4-FFF2-40B4-BE49-F238E27FC236}">
                  <a16:creationId xmlns:a16="http://schemas.microsoft.com/office/drawing/2014/main" id="{0AE210D0-40D9-496F-BD82-307D5D24C979}"/>
                </a:ext>
              </a:extLst>
            </p:cNvPr>
            <p:cNvSpPr/>
            <p:nvPr/>
          </p:nvSpPr>
          <p:spPr>
            <a:xfrm>
              <a:off x="5633830" y="-10739"/>
              <a:ext cx="3501001" cy="1718393"/>
            </a:xfrm>
            <a:prstGeom prst="wedgeEllipseCallout">
              <a:avLst>
                <a:gd name="adj1" fmla="val -86935"/>
                <a:gd name="adj2" fmla="val 4617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矩形 8">
              <a:extLst>
                <a:ext uri="{FF2B5EF4-FFF2-40B4-BE49-F238E27FC236}">
                  <a16:creationId xmlns:a16="http://schemas.microsoft.com/office/drawing/2014/main" id="{FFB935A7-0BB6-4E24-9266-F03A5D796A97}"/>
                </a:ext>
              </a:extLst>
            </p:cNvPr>
            <p:cNvSpPr/>
            <p:nvPr/>
          </p:nvSpPr>
          <p:spPr>
            <a:xfrm>
              <a:off x="5790255" y="258204"/>
              <a:ext cx="3266688" cy="1328023"/>
            </a:xfrm>
            <a:prstGeom prst="roundRect">
              <a:avLst/>
            </a:prstGeom>
            <a:noFill/>
          </p:spPr>
          <p:txBody>
            <a:bodyPr wrap="square">
              <a:spAutoFit/>
            </a:bodyPr>
            <a:lstStyle/>
            <a:p>
              <a:pPr algn="ctr"/>
              <a:r>
                <a:rPr lang="en-US" altLang="zh-CN" sz="240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Đôi </a:t>
              </a:r>
              <a:r>
                <a:rPr lang="en-US" altLang="zh-CN" sz="2400" dirty="0" err="1">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bạn</a:t>
              </a:r>
              <a:r>
                <a:rPr lang="en-US" altLang="zh-CN" sz="2400" dirty="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trong</a:t>
              </a:r>
              <a:r>
                <a:rPr lang="en-US" altLang="zh-CN" sz="2400" dirty="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câu</a:t>
              </a:r>
              <a:r>
                <a:rPr lang="en-US" altLang="zh-CN" sz="2400" dirty="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chuyện</a:t>
              </a:r>
              <a:r>
                <a:rPr lang="en-US" altLang="zh-CN" sz="2400" dirty="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err="1">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là</a:t>
              </a:r>
              <a:r>
                <a:rPr lang="en-US" altLang="zh-CN" sz="240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 Nai và Hoẵng</a:t>
              </a:r>
              <a:endParaRPr lang="zh-CN" altLang="en-US" sz="2400" dirty="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6DFAC737-266F-4FD4-B9F9-7B6A89B735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60" y="-114122"/>
            <a:ext cx="9252519" cy="5233531"/>
          </a:xfrm>
          <a:prstGeom prst="rect">
            <a:avLst/>
          </a:prstGeom>
          <a:noFill/>
          <a:extLst>
            <a:ext uri="{909E8E84-426E-40DD-AFC4-6F175D3DCCD1}">
              <a14:hiddenFill xmlns:a14="http://schemas.microsoft.com/office/drawing/2010/main">
                <a:solidFill>
                  <a:srgbClr val="FFFFFF"/>
                </a:solidFill>
              </a14:hiddenFill>
            </a:ext>
          </a:extLst>
        </p:spPr>
      </p:pic>
      <p:sp>
        <p:nvSpPr>
          <p:cNvPr id="23" name="矩形 8"/>
          <p:cNvSpPr/>
          <p:nvPr/>
        </p:nvSpPr>
        <p:spPr>
          <a:xfrm>
            <a:off x="5626718" y="315218"/>
            <a:ext cx="3493985" cy="1077575"/>
          </a:xfrm>
          <a:prstGeom prst="cloudCallout">
            <a:avLst>
              <a:gd name="adj1" fmla="val -52053"/>
              <a:gd name="adj2" fmla="val 86595"/>
            </a:avLst>
          </a:prstGeom>
          <a:solidFill>
            <a:srgbClr val="00CCFF"/>
          </a:solidFill>
        </p:spPr>
        <p:txBody>
          <a:bodyPr wrap="square">
            <a:spAutoFit/>
          </a:bodyPr>
          <a:lstStyle/>
          <a:p>
            <a:pPr algn="ctr"/>
            <a:r>
              <a:rPr lang="en-US" altLang="zh-CN" sz="2000" dirty="0">
                <a:latin typeface="UTM Avo" panose="02040603050506020204" pitchFamily="18" charset="0"/>
                <a:ea typeface="Arial-Rounded" panose="020B0500000000000000" pitchFamily="34" charset="-93"/>
                <a:cs typeface="Arial-Rounded" panose="020B0500000000000000" pitchFamily="34" charset="-93"/>
                <a:sym typeface="+mn-lt"/>
              </a:rPr>
              <a:t>b. </a:t>
            </a:r>
            <a:r>
              <a:rPr lang="en-US" altLang="zh-CN" sz="2000" dirty="0" err="1">
                <a:latin typeface="UTM Avo" panose="02040603050506020204" pitchFamily="18" charset="0"/>
                <a:ea typeface="Arial-Rounded" panose="020B0500000000000000" pitchFamily="34" charset="-93"/>
                <a:cs typeface="Arial-Rounded" panose="020B0500000000000000" pitchFamily="34" charset="-93"/>
                <a:sym typeface="+mn-lt"/>
              </a:rPr>
              <a:t>Vì</a:t>
            </a:r>
            <a:r>
              <a:rPr lang="en-US" altLang="zh-CN" sz="2000"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000" dirty="0" err="1">
                <a:latin typeface="UTM Avo" panose="02040603050506020204" pitchFamily="18" charset="0"/>
                <a:ea typeface="Arial-Rounded" panose="020B0500000000000000" pitchFamily="34" charset="-93"/>
                <a:cs typeface="Arial-Rounded" panose="020B0500000000000000" pitchFamily="34" charset="-93"/>
                <a:sym typeface="+mn-lt"/>
              </a:rPr>
              <a:t>sao</a:t>
            </a:r>
            <a:r>
              <a:rPr lang="en-US" altLang="zh-CN" sz="2000"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000" dirty="0" err="1">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000"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000" dirty="0" err="1">
                <a:latin typeface="UTM Avo" panose="02040603050506020204" pitchFamily="18" charset="0"/>
                <a:ea typeface="Arial-Rounded" panose="020B0500000000000000" pitchFamily="34" charset="-93"/>
                <a:cs typeface="Arial-Rounded" panose="020B0500000000000000" pitchFamily="34" charset="-93"/>
                <a:sym typeface="+mn-lt"/>
              </a:rPr>
              <a:t>bị</a:t>
            </a:r>
            <a:r>
              <a:rPr lang="en-US" altLang="zh-CN" sz="2000"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000" dirty="0" err="1">
                <a:latin typeface="UTM Avo" panose="02040603050506020204" pitchFamily="18" charset="0"/>
                <a:ea typeface="Arial-Rounded" panose="020B0500000000000000" pitchFamily="34" charset="-93"/>
                <a:cs typeface="Arial-Rounded" panose="020B0500000000000000" pitchFamily="34" charset="-93"/>
                <a:sym typeface="+mn-lt"/>
              </a:rPr>
              <a:t>ngã</a:t>
            </a:r>
            <a:r>
              <a:rPr lang="en-US" altLang="zh-CN" sz="2000" dirty="0">
                <a:latin typeface="UTM Avo" panose="02040603050506020204" pitchFamily="18" charset="0"/>
                <a:ea typeface="Arial-Rounded" panose="020B0500000000000000" pitchFamily="34" charset="-93"/>
                <a:cs typeface="Arial-Rounded" panose="020B0500000000000000" pitchFamily="34" charset="-93"/>
                <a:sym typeface="+mn-lt"/>
              </a:rPr>
              <a:t>?</a:t>
            </a:r>
            <a:endParaRPr lang="zh-CN" altLang="en-US" sz="2000" dirty="0">
              <a:latin typeface="UTM Avo" panose="02040603050506020204" pitchFamily="18" charset="0"/>
              <a:ea typeface="Arial-Rounded" panose="020B0500000000000000" pitchFamily="34" charset="-93"/>
              <a:cs typeface="Arial-Rounded" panose="020B0500000000000000" pitchFamily="34" charset="-93"/>
              <a:sym typeface="+mn-lt"/>
            </a:endParaRPr>
          </a:p>
        </p:txBody>
      </p:sp>
      <p:grpSp>
        <p:nvGrpSpPr>
          <p:cNvPr id="7" name="Group 6">
            <a:extLst>
              <a:ext uri="{FF2B5EF4-FFF2-40B4-BE49-F238E27FC236}">
                <a16:creationId xmlns:a16="http://schemas.microsoft.com/office/drawing/2014/main" id="{6DB41810-A8F1-4295-971F-48C0BC42A32E}"/>
              </a:ext>
            </a:extLst>
          </p:cNvPr>
          <p:cNvGrpSpPr/>
          <p:nvPr/>
        </p:nvGrpSpPr>
        <p:grpSpPr>
          <a:xfrm>
            <a:off x="9169" y="-10739"/>
            <a:ext cx="3266687" cy="461665"/>
            <a:chOff x="0" y="19984"/>
            <a:chExt cx="3299709" cy="461665"/>
          </a:xfrm>
          <a:noFill/>
        </p:grpSpPr>
        <p:sp>
          <p:nvSpPr>
            <p:cNvPr id="8" name="矩形 8">
              <a:extLst>
                <a:ext uri="{FF2B5EF4-FFF2-40B4-BE49-F238E27FC236}">
                  <a16:creationId xmlns:a16="http://schemas.microsoft.com/office/drawing/2014/main" id="{4CE551BF-19B9-4A4E-B5F6-5BFAB23AE931}"/>
                </a:ext>
              </a:extLst>
            </p:cNvPr>
            <p:cNvSpPr/>
            <p:nvPr/>
          </p:nvSpPr>
          <p:spPr>
            <a:xfrm>
              <a:off x="0" y="19984"/>
              <a:ext cx="3299709" cy="461665"/>
            </a:xfrm>
            <a:prstGeom prst="rect">
              <a:avLst/>
            </a:prstGeom>
            <a:grpFill/>
          </p:spPr>
          <p:txBody>
            <a:bodyPr wrap="square">
              <a:spAutoFit/>
            </a:bodyPr>
            <a:lstStyle/>
            <a:p>
              <a:pPr algn="ctr"/>
              <a:r>
                <a:rPr lang="vi-VN" altLang="zh-CN" sz="2400" b="1">
                  <a:latin typeface="UTM Avo" panose="02040603050506020204" pitchFamily="18" charset="0"/>
                  <a:ea typeface="Arial-Rounded" panose="020B0500000000000000" pitchFamily="34" charset="-93"/>
                  <a:cs typeface="Arial-Rounded" panose="020B0500000000000000" pitchFamily="34" charset="-93"/>
                  <a:sym typeface="+mn-lt"/>
                </a:rPr>
                <a:t>Trả lời câu hỏi:</a:t>
              </a:r>
              <a:endParaRPr lang="zh-CN" altLang="en-US" sz="2400" b="1" dirty="0">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9" name="Lưu đồ: Đường kết nối 8">
              <a:extLst>
                <a:ext uri="{FF2B5EF4-FFF2-40B4-BE49-F238E27FC236}">
                  <a16:creationId xmlns:a16="http://schemas.microsoft.com/office/drawing/2014/main" id="{EF1C8B42-3655-48D6-9856-95BAA8862A02}"/>
                </a:ext>
              </a:extLst>
            </p:cNvPr>
            <p:cNvSpPr/>
            <p:nvPr/>
          </p:nvSpPr>
          <p:spPr>
            <a:xfrm>
              <a:off x="107504" y="78448"/>
              <a:ext cx="361507" cy="350874"/>
            </a:xfrm>
            <a:prstGeom prst="flowChartConnector">
              <a:avLst/>
            </a:prstGeom>
            <a:solidFill>
              <a:srgbClr val="00B05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a:latin typeface="UTM Avo" panose="02040603050506020204" pitchFamily="18" charset="0"/>
                  <a:cs typeface="Times New Roman" panose="02020603050405020304" pitchFamily="18" charset="0"/>
                </a:rPr>
                <a:t>3</a:t>
              </a:r>
              <a:endParaRPr lang="vi-VN" sz="2400" b="1" dirty="0">
                <a:latin typeface="Times New Roman" panose="02020603050405020304" pitchFamily="18" charset="0"/>
                <a:cs typeface="Times New Roman" panose="02020603050405020304" pitchFamily="18" charset="0"/>
              </a:endParaRPr>
            </a:p>
          </p:txBody>
        </p:sp>
      </p:grpSp>
      <p:grpSp>
        <p:nvGrpSpPr>
          <p:cNvPr id="4" name="Group 3">
            <a:extLst>
              <a:ext uri="{FF2B5EF4-FFF2-40B4-BE49-F238E27FC236}">
                <a16:creationId xmlns:a16="http://schemas.microsoft.com/office/drawing/2014/main" id="{03B60F09-F4E3-4B4E-95B4-055C97F10859}"/>
              </a:ext>
            </a:extLst>
          </p:cNvPr>
          <p:cNvGrpSpPr/>
          <p:nvPr/>
        </p:nvGrpSpPr>
        <p:grpSpPr>
          <a:xfrm>
            <a:off x="5697590" y="2571750"/>
            <a:ext cx="3501001" cy="1718393"/>
            <a:chOff x="5633830" y="-10739"/>
            <a:chExt cx="3501001" cy="1718393"/>
          </a:xfrm>
        </p:grpSpPr>
        <p:sp>
          <p:nvSpPr>
            <p:cNvPr id="3" name="Speech Bubble: Oval 2">
              <a:extLst>
                <a:ext uri="{FF2B5EF4-FFF2-40B4-BE49-F238E27FC236}">
                  <a16:creationId xmlns:a16="http://schemas.microsoft.com/office/drawing/2014/main" id="{0AE210D0-40D9-496F-BD82-307D5D24C979}"/>
                </a:ext>
              </a:extLst>
            </p:cNvPr>
            <p:cNvSpPr/>
            <p:nvPr/>
          </p:nvSpPr>
          <p:spPr>
            <a:xfrm>
              <a:off x="5633830" y="-10739"/>
              <a:ext cx="3501001" cy="1718393"/>
            </a:xfrm>
            <a:prstGeom prst="wedgeEllipseCallout">
              <a:avLst>
                <a:gd name="adj1" fmla="val -61252"/>
                <a:gd name="adj2" fmla="val -5493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矩形 8">
              <a:extLst>
                <a:ext uri="{FF2B5EF4-FFF2-40B4-BE49-F238E27FC236}">
                  <a16:creationId xmlns:a16="http://schemas.microsoft.com/office/drawing/2014/main" id="{FFB935A7-0BB6-4E24-9266-F03A5D796A97}"/>
                </a:ext>
              </a:extLst>
            </p:cNvPr>
            <p:cNvSpPr/>
            <p:nvPr/>
          </p:nvSpPr>
          <p:spPr>
            <a:xfrm>
              <a:off x="5790255" y="258204"/>
              <a:ext cx="3266688" cy="1328023"/>
            </a:xfrm>
            <a:prstGeom prst="roundRect">
              <a:avLst/>
            </a:prstGeom>
            <a:noFill/>
          </p:spPr>
          <p:txBody>
            <a:bodyPr wrap="square">
              <a:spAutoFit/>
            </a:bodyPr>
            <a:lstStyle/>
            <a:p>
              <a:pPr algn="ctr"/>
              <a:r>
                <a:rPr lang="en-US" altLang="zh-CN" sz="240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Hoẵng vấp phải hòn đá rồi ngã oạch.</a:t>
              </a:r>
              <a:endParaRPr lang="zh-CN" altLang="en-US" sz="2400" dirty="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endParaRPr>
            </a:p>
          </p:txBody>
        </p:sp>
      </p:grpSp>
      <p:sp>
        <p:nvSpPr>
          <p:cNvPr id="13" name="TextBox 12">
            <a:extLst>
              <a:ext uri="{FF2B5EF4-FFF2-40B4-BE49-F238E27FC236}">
                <a16:creationId xmlns:a16="http://schemas.microsoft.com/office/drawing/2014/main" id="{3EF3052C-7974-457C-A63D-8D08B4843517}"/>
              </a:ext>
            </a:extLst>
          </p:cNvPr>
          <p:cNvSpPr txBox="1"/>
          <p:nvPr/>
        </p:nvSpPr>
        <p:spPr>
          <a:xfrm>
            <a:off x="195365" y="384917"/>
            <a:ext cx="5181728" cy="3831818"/>
          </a:xfrm>
          <a:prstGeom prst="rect">
            <a:avLst/>
          </a:prstGeom>
          <a:noFill/>
        </p:spPr>
        <p:txBody>
          <a:bodyPr wrap="square" rtlCol="0">
            <a:spAutoFit/>
          </a:bodyPr>
          <a:lstStyle/>
          <a:p>
            <a:pPr algn="ctr">
              <a:lnSpc>
                <a:spcPct val="150000"/>
              </a:lnSpc>
            </a:pPr>
            <a:r>
              <a:rPr lang="en-US" altLang="zh-CN" sz="20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Giải</a:t>
            </a:r>
            <a:r>
              <a:rPr lang="en-US" altLang="zh-CN" sz="20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0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thưởng</a:t>
            </a:r>
            <a:r>
              <a:rPr lang="en-US" altLang="zh-CN" sz="20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0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tình</a:t>
            </a:r>
            <a:r>
              <a:rPr lang="en-US" altLang="zh-CN" sz="20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0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bạn</a:t>
            </a:r>
            <a:endParaRPr lang="en-US" altLang="zh-CN" sz="20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endParaRPr>
          </a:p>
          <a:p>
            <a:pPr algn="just">
              <a:lnSpc>
                <a:spcPct val="150000"/>
              </a:lnSpc>
            </a:pP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tham</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dự</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một</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cuộc</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chạy</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đua</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Trước</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vạch</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xuất</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phát</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xoạc</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chân</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lấy</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đà</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Sau</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khi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trọng</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tài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ra</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hiệu</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hai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bạn</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lao</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như</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tên</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bắn</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Cả</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hai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luôn</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ở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vị</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trí</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dẫn</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đầu</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Bỗng</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nhiên</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vấp</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phải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một</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hòn</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đá</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rồi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ngã</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oạch</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vội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dừng</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lại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đỡ</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đứng</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dậy</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p>
          <a:p>
            <a:endParaRPr lang="en-US" dirty="0">
              <a:solidFill>
                <a:schemeClr val="tx1">
                  <a:lumMod val="75000"/>
                  <a:lumOff val="25000"/>
                </a:schemeClr>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96996816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6DFAC737-266F-4FD4-B9F9-7B6A89B735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60" y="-114122"/>
            <a:ext cx="9252519" cy="5233531"/>
          </a:xfrm>
          <a:prstGeom prst="rect">
            <a:avLst/>
          </a:prstGeom>
          <a:noFill/>
          <a:extLst>
            <a:ext uri="{909E8E84-426E-40DD-AFC4-6F175D3DCCD1}">
              <a14:hiddenFill xmlns:a14="http://schemas.microsoft.com/office/drawing/2010/main">
                <a:solidFill>
                  <a:srgbClr val="FFFFFF"/>
                </a:solidFill>
              </a14:hiddenFill>
            </a:ext>
          </a:extLst>
        </p:spPr>
      </p:pic>
      <p:sp>
        <p:nvSpPr>
          <p:cNvPr id="23" name="矩形 8"/>
          <p:cNvSpPr/>
          <p:nvPr/>
        </p:nvSpPr>
        <p:spPr>
          <a:xfrm>
            <a:off x="5626718" y="315218"/>
            <a:ext cx="3493985" cy="1827193"/>
          </a:xfrm>
          <a:prstGeom prst="cloudCallout">
            <a:avLst>
              <a:gd name="adj1" fmla="val -57723"/>
              <a:gd name="adj2" fmla="val 29461"/>
            </a:avLst>
          </a:prstGeom>
          <a:solidFill>
            <a:srgbClr val="00CCFF"/>
          </a:solidFill>
        </p:spPr>
        <p:txBody>
          <a:bodyPr wrap="square">
            <a:spAutoFit/>
          </a:bodyPr>
          <a:lstStyle/>
          <a:p>
            <a:pPr algn="ctr"/>
            <a:r>
              <a:rPr lang="en-US" altLang="zh-CN" sz="2400">
                <a:latin typeface="UTM Avo" panose="02040603050506020204" pitchFamily="18" charset="0"/>
                <a:ea typeface="Arial-Rounded" panose="020B0500000000000000" pitchFamily="34" charset="-93"/>
                <a:cs typeface="Arial-Rounded" panose="020B0500000000000000" pitchFamily="34" charset="-93"/>
                <a:sym typeface="+mn-lt"/>
              </a:rPr>
              <a:t>c. Khi hoẵng ngã, nai đã làm gì?</a:t>
            </a:r>
            <a:endParaRPr lang="zh-CN" altLang="en-US" sz="2400" dirty="0">
              <a:latin typeface="UTM Avo" panose="02040603050506020204" pitchFamily="18" charset="0"/>
              <a:ea typeface="Arial-Rounded" panose="020B0500000000000000" pitchFamily="34" charset="-93"/>
              <a:cs typeface="Arial-Rounded" panose="020B0500000000000000" pitchFamily="34" charset="-93"/>
              <a:sym typeface="+mn-lt"/>
            </a:endParaRPr>
          </a:p>
        </p:txBody>
      </p:sp>
      <p:grpSp>
        <p:nvGrpSpPr>
          <p:cNvPr id="7" name="Group 6">
            <a:extLst>
              <a:ext uri="{FF2B5EF4-FFF2-40B4-BE49-F238E27FC236}">
                <a16:creationId xmlns:a16="http://schemas.microsoft.com/office/drawing/2014/main" id="{6DB41810-A8F1-4295-971F-48C0BC42A32E}"/>
              </a:ext>
            </a:extLst>
          </p:cNvPr>
          <p:cNvGrpSpPr/>
          <p:nvPr/>
        </p:nvGrpSpPr>
        <p:grpSpPr>
          <a:xfrm>
            <a:off x="9169" y="-10739"/>
            <a:ext cx="3266687" cy="461665"/>
            <a:chOff x="0" y="19984"/>
            <a:chExt cx="3299709" cy="461665"/>
          </a:xfrm>
          <a:noFill/>
        </p:grpSpPr>
        <p:sp>
          <p:nvSpPr>
            <p:cNvPr id="8" name="矩形 8">
              <a:extLst>
                <a:ext uri="{FF2B5EF4-FFF2-40B4-BE49-F238E27FC236}">
                  <a16:creationId xmlns:a16="http://schemas.microsoft.com/office/drawing/2014/main" id="{4CE551BF-19B9-4A4E-B5F6-5BFAB23AE931}"/>
                </a:ext>
              </a:extLst>
            </p:cNvPr>
            <p:cNvSpPr/>
            <p:nvPr/>
          </p:nvSpPr>
          <p:spPr>
            <a:xfrm>
              <a:off x="0" y="19984"/>
              <a:ext cx="3299709" cy="461665"/>
            </a:xfrm>
            <a:prstGeom prst="rect">
              <a:avLst/>
            </a:prstGeom>
            <a:grpFill/>
          </p:spPr>
          <p:txBody>
            <a:bodyPr wrap="square">
              <a:spAutoFit/>
            </a:bodyPr>
            <a:lstStyle/>
            <a:p>
              <a:pPr algn="ctr"/>
              <a:r>
                <a:rPr lang="vi-VN" altLang="zh-CN" sz="2400" b="1">
                  <a:latin typeface="UTM Avo" panose="02040603050506020204" pitchFamily="18" charset="0"/>
                  <a:ea typeface="Arial-Rounded" panose="020B0500000000000000" pitchFamily="34" charset="-93"/>
                  <a:cs typeface="Arial-Rounded" panose="020B0500000000000000" pitchFamily="34" charset="-93"/>
                  <a:sym typeface="+mn-lt"/>
                </a:rPr>
                <a:t>Trả lời câu hỏi:</a:t>
              </a:r>
              <a:endParaRPr lang="zh-CN" altLang="en-US" sz="2400" b="1" dirty="0">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9" name="Lưu đồ: Đường kết nối 8">
              <a:extLst>
                <a:ext uri="{FF2B5EF4-FFF2-40B4-BE49-F238E27FC236}">
                  <a16:creationId xmlns:a16="http://schemas.microsoft.com/office/drawing/2014/main" id="{EF1C8B42-3655-48D6-9856-95BAA8862A02}"/>
                </a:ext>
              </a:extLst>
            </p:cNvPr>
            <p:cNvSpPr/>
            <p:nvPr/>
          </p:nvSpPr>
          <p:spPr>
            <a:xfrm>
              <a:off x="107504" y="78448"/>
              <a:ext cx="361507" cy="350874"/>
            </a:xfrm>
            <a:prstGeom prst="flowChartConnector">
              <a:avLst/>
            </a:prstGeom>
            <a:solidFill>
              <a:srgbClr val="00B05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a:latin typeface="UTM Avo" panose="02040603050506020204" pitchFamily="18" charset="0"/>
                  <a:cs typeface="Times New Roman" panose="02020603050405020304" pitchFamily="18" charset="0"/>
                </a:rPr>
                <a:t>3</a:t>
              </a:r>
              <a:endParaRPr lang="vi-VN" sz="2400" b="1" dirty="0">
                <a:latin typeface="Times New Roman" panose="02020603050405020304" pitchFamily="18" charset="0"/>
                <a:cs typeface="Times New Roman" panose="02020603050405020304" pitchFamily="18" charset="0"/>
              </a:endParaRPr>
            </a:p>
          </p:txBody>
        </p:sp>
      </p:grpSp>
      <p:sp>
        <p:nvSpPr>
          <p:cNvPr id="13" name="TextBox 12">
            <a:extLst>
              <a:ext uri="{FF2B5EF4-FFF2-40B4-BE49-F238E27FC236}">
                <a16:creationId xmlns:a16="http://schemas.microsoft.com/office/drawing/2014/main" id="{3EF3052C-7974-457C-A63D-8D08B4843517}"/>
              </a:ext>
            </a:extLst>
          </p:cNvPr>
          <p:cNvSpPr txBox="1"/>
          <p:nvPr/>
        </p:nvSpPr>
        <p:spPr>
          <a:xfrm>
            <a:off x="195365" y="384917"/>
            <a:ext cx="5181728" cy="2616101"/>
          </a:xfrm>
          <a:prstGeom prst="rect">
            <a:avLst/>
          </a:prstGeom>
          <a:noFill/>
        </p:spPr>
        <p:txBody>
          <a:bodyPr wrap="square" rtlCol="0">
            <a:spAutoFit/>
          </a:bodyPr>
          <a:lstStyle/>
          <a:p>
            <a:pPr algn="ctr"/>
            <a:r>
              <a:rPr lang="en-US" altLang="zh-CN" sz="20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Giải</a:t>
            </a:r>
            <a:r>
              <a:rPr lang="en-US" altLang="zh-CN" sz="20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0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thưởng</a:t>
            </a:r>
            <a:r>
              <a:rPr lang="en-US" altLang="zh-CN" sz="20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0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tình</a:t>
            </a:r>
            <a:r>
              <a:rPr lang="en-US" altLang="zh-CN" sz="20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0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bạn</a:t>
            </a:r>
            <a:endParaRPr lang="en-US" altLang="zh-CN" sz="20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endParaRPr>
          </a:p>
          <a:p>
            <a:pPr algn="just"/>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tham</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dự</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một</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cuộc</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chạy</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đua</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Trước</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vạch</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xuất</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phát</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xoạc</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chân</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lấy</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đà</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Sau</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khi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trọng</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tài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ra</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hiệu</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hai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bạn</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lao</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như</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tên</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bắn</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Cả</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hai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luôn</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ở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vị</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trí</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dẫn</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đầu</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Bỗng</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nhiên</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vấp</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phải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một</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hòn</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đá</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rồi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ngã</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oạch</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vội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dừng</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lại</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đỡ</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đứng</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dậy</a:t>
            </a:r>
            <a:r>
              <a:rPr lang="en-US" altLang="zh-CN"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p>
          <a:p>
            <a:endParaRPr lang="en-US" dirty="0">
              <a:solidFill>
                <a:schemeClr val="tx1">
                  <a:lumMod val="75000"/>
                  <a:lumOff val="25000"/>
                </a:schemeClr>
              </a:solidFill>
              <a:latin typeface="Microsoft YaHei" panose="020B0503020204020204" pitchFamily="34" charset="-122"/>
              <a:ea typeface="Microsoft YaHei" panose="020B0503020204020204" pitchFamily="34" charset="-122"/>
            </a:endParaRPr>
          </a:p>
        </p:txBody>
      </p:sp>
      <p:grpSp>
        <p:nvGrpSpPr>
          <p:cNvPr id="12" name="Group 11">
            <a:extLst>
              <a:ext uri="{FF2B5EF4-FFF2-40B4-BE49-F238E27FC236}">
                <a16:creationId xmlns:a16="http://schemas.microsoft.com/office/drawing/2014/main" id="{4E00BE8F-81F0-4625-B1B2-DE477020A409}"/>
              </a:ext>
            </a:extLst>
          </p:cNvPr>
          <p:cNvGrpSpPr/>
          <p:nvPr/>
        </p:nvGrpSpPr>
        <p:grpSpPr>
          <a:xfrm>
            <a:off x="-180528" y="2672111"/>
            <a:ext cx="7992888" cy="2585323"/>
            <a:chOff x="-54260" y="2637234"/>
            <a:chExt cx="7884368" cy="2474388"/>
          </a:xfrm>
        </p:grpSpPr>
        <p:pic>
          <p:nvPicPr>
            <p:cNvPr id="5" name="Picture 4">
              <a:extLst>
                <a:ext uri="{FF2B5EF4-FFF2-40B4-BE49-F238E27FC236}">
                  <a16:creationId xmlns:a16="http://schemas.microsoft.com/office/drawing/2014/main" id="{A8F7D139-3DA9-4E48-9C4C-B22E4839CFF9}"/>
                </a:ext>
              </a:extLst>
            </p:cNvPr>
            <p:cNvPicPr>
              <a:picLocks noChangeAspect="1"/>
            </p:cNvPicPr>
            <p:nvPr/>
          </p:nvPicPr>
          <p:blipFill>
            <a:blip r:embed="rId3"/>
            <a:stretch>
              <a:fillRect/>
            </a:stretch>
          </p:blipFill>
          <p:spPr>
            <a:xfrm>
              <a:off x="-54260" y="2637234"/>
              <a:ext cx="7884368" cy="2474388"/>
            </a:xfrm>
            <a:prstGeom prst="rect">
              <a:avLst/>
            </a:prstGeom>
            <a:ln>
              <a:noFill/>
            </a:ln>
            <a:effectLst>
              <a:softEdge rad="112500"/>
            </a:effectLst>
          </p:spPr>
        </p:pic>
        <p:sp>
          <p:nvSpPr>
            <p:cNvPr id="11" name="Rectangle: Rounded Corners 10">
              <a:extLst>
                <a:ext uri="{FF2B5EF4-FFF2-40B4-BE49-F238E27FC236}">
                  <a16:creationId xmlns:a16="http://schemas.microsoft.com/office/drawing/2014/main" id="{70F483E1-DB02-4D5F-9E9A-FFFFF5E1C50B}"/>
                </a:ext>
              </a:extLst>
            </p:cNvPr>
            <p:cNvSpPr/>
            <p:nvPr/>
          </p:nvSpPr>
          <p:spPr>
            <a:xfrm>
              <a:off x="3131840" y="2637234"/>
              <a:ext cx="1944216" cy="33300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4" name="Group 3">
            <a:extLst>
              <a:ext uri="{FF2B5EF4-FFF2-40B4-BE49-F238E27FC236}">
                <a16:creationId xmlns:a16="http://schemas.microsoft.com/office/drawing/2014/main" id="{03B60F09-F4E3-4B4E-95B4-055C97F10859}"/>
              </a:ext>
            </a:extLst>
          </p:cNvPr>
          <p:cNvGrpSpPr/>
          <p:nvPr/>
        </p:nvGrpSpPr>
        <p:grpSpPr>
          <a:xfrm>
            <a:off x="5697258" y="2571750"/>
            <a:ext cx="3501001" cy="1506486"/>
            <a:chOff x="5633830" y="-10739"/>
            <a:chExt cx="3501001" cy="1718393"/>
          </a:xfrm>
        </p:grpSpPr>
        <p:sp>
          <p:nvSpPr>
            <p:cNvPr id="3" name="Speech Bubble: Oval 2">
              <a:extLst>
                <a:ext uri="{FF2B5EF4-FFF2-40B4-BE49-F238E27FC236}">
                  <a16:creationId xmlns:a16="http://schemas.microsoft.com/office/drawing/2014/main" id="{0AE210D0-40D9-496F-BD82-307D5D24C979}"/>
                </a:ext>
              </a:extLst>
            </p:cNvPr>
            <p:cNvSpPr/>
            <p:nvPr/>
          </p:nvSpPr>
          <p:spPr>
            <a:xfrm>
              <a:off x="5633830" y="-10739"/>
              <a:ext cx="3501001" cy="1718393"/>
            </a:xfrm>
            <a:prstGeom prst="wedgeEllipseCallout">
              <a:avLst>
                <a:gd name="adj1" fmla="val -79752"/>
                <a:gd name="adj2" fmla="val -615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矩形 8">
              <a:extLst>
                <a:ext uri="{FF2B5EF4-FFF2-40B4-BE49-F238E27FC236}">
                  <a16:creationId xmlns:a16="http://schemas.microsoft.com/office/drawing/2014/main" id="{FFB935A7-0BB6-4E24-9266-F03A5D796A97}"/>
                </a:ext>
              </a:extLst>
            </p:cNvPr>
            <p:cNvSpPr/>
            <p:nvPr/>
          </p:nvSpPr>
          <p:spPr>
            <a:xfrm>
              <a:off x="5790255" y="258204"/>
              <a:ext cx="3266688" cy="919401"/>
            </a:xfrm>
            <a:prstGeom prst="roundRect">
              <a:avLst/>
            </a:prstGeom>
            <a:noFill/>
          </p:spPr>
          <p:txBody>
            <a:bodyPr wrap="square">
              <a:spAutoFit/>
            </a:bodyPr>
            <a:lstStyle/>
            <a:p>
              <a:pPr algn="ctr"/>
              <a:r>
                <a:rPr lang="en-US" altLang="zh-CN" sz="240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Nai dừng lại, đỡ hoẵng đứng dậy.</a:t>
              </a:r>
              <a:endParaRPr lang="zh-CN" altLang="en-US" sz="2400" dirty="0">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endParaRPr>
            </a:p>
          </p:txBody>
        </p:sp>
      </p:grpSp>
    </p:spTree>
    <p:extLst>
      <p:ext uri="{BB962C8B-B14F-4D97-AF65-F5344CB8AC3E}">
        <p14:creationId xmlns:p14="http://schemas.microsoft.com/office/powerpoint/2010/main" val="172405883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82360" y="123478"/>
            <a:ext cx="8854136" cy="3693319"/>
          </a:xfrm>
          <a:prstGeom prst="rect">
            <a:avLst/>
          </a:prstGeom>
          <a:noFill/>
        </p:spPr>
        <p:txBody>
          <a:bodyPr wrap="square" rtlCol="0">
            <a:spAutoFit/>
          </a:bodyPr>
          <a:lstStyle/>
          <a:p>
            <a:pPr algn="ctr">
              <a:lnSpc>
                <a:spcPct val="150000"/>
              </a:lnSpc>
            </a:pPr>
            <a:r>
              <a:rPr lang="en-US" altLang="zh-CN" sz="28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Giải</a:t>
            </a:r>
            <a:r>
              <a:rPr lang="en-US" altLang="zh-CN" sz="28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8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thưởng</a:t>
            </a:r>
            <a:r>
              <a:rPr lang="en-US" altLang="zh-CN" sz="28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8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tình</a:t>
            </a:r>
            <a:r>
              <a:rPr lang="en-US" altLang="zh-CN" sz="28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8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bạn</a:t>
            </a:r>
            <a:endParaRPr lang="en-US" altLang="zh-CN" sz="28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endParaRPr>
          </a:p>
          <a:p>
            <a:pPr algn="just">
              <a:lnSpc>
                <a:spcPct val="150000"/>
              </a:lnSpc>
            </a:pP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tham</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dự</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một</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cuộc</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chạy</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đua</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Trước</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vạch</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xuất</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phát</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xoạc</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chân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lấy</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đà</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Sau</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khi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trọng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tài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ra</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hiệu</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hai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bạn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lao</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như</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tên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bắn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Cả</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hai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luôn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ở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vị</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trí</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dẫn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đầu</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Bỗng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nhiên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vấp</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phải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một</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hòn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đá</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rồi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ngã</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oạch</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vội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dừng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lại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đỡ</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đứng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dậy</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p>
          <a:p>
            <a:endParaRPr lang="en-US" sz="1200" dirty="0">
              <a:solidFill>
                <a:schemeClr val="tx1">
                  <a:lumMod val="75000"/>
                  <a:lumOff val="25000"/>
                </a:schemeClr>
              </a:solidFill>
              <a:latin typeface="Microsoft YaHei" panose="020B0503020204020204" pitchFamily="34" charset="-122"/>
              <a:ea typeface="Microsoft YaHei" panose="020B0503020204020204" pitchFamily="34" charset="-122"/>
            </a:endParaRPr>
          </a:p>
        </p:txBody>
      </p:sp>
      <p:sp>
        <p:nvSpPr>
          <p:cNvPr id="5" name="TextBox 4"/>
          <p:cNvSpPr txBox="1"/>
          <p:nvPr/>
        </p:nvSpPr>
        <p:spPr>
          <a:xfrm>
            <a:off x="182008" y="3507854"/>
            <a:ext cx="8779280" cy="1323439"/>
          </a:xfrm>
          <a:prstGeom prst="rect">
            <a:avLst/>
          </a:prstGeom>
          <a:noFill/>
        </p:spPr>
        <p:txBody>
          <a:bodyPr wrap="square" rtlCol="0">
            <a:spAutoFit/>
          </a:bodyPr>
          <a:lstStyle/>
          <a:p>
            <a:r>
              <a:rPr lang="en-US" altLang="zh-CN" sz="3200">
                <a:solidFill>
                  <a:srgbClr val="FF000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Nai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về</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đích</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cuối</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cùng</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Nhưng</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cả</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hai</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đều</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được</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tặng</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giải</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thưởng</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tình</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bạn</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a:t>
            </a:r>
          </a:p>
          <a:p>
            <a:r>
              <a:rPr lang="en-US" altLang="zh-CN" sz="2400"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a:t>
            </a:r>
            <a:r>
              <a:rPr lang="en-US" altLang="zh-CN"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Lâm</a:t>
            </a:r>
            <a:r>
              <a:rPr lang="en-US" altLang="zh-CN"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Anh</a:t>
            </a:r>
            <a:r>
              <a:rPr lang="en-US" altLang="zh-CN">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a:t>
            </a:r>
            <a:endParaRPr lang="en-US" sz="1200" dirty="0">
              <a:solidFill>
                <a:schemeClr val="tx1">
                  <a:lumMod val="75000"/>
                  <a:lumOff val="25000"/>
                </a:schemeClr>
              </a:solidFill>
              <a:latin typeface="Microsoft YaHei" panose="020B0503020204020204" pitchFamily="34" charset="-122"/>
              <a:ea typeface="Microsoft YaHei" panose="020B0503020204020204" pitchFamily="34" charset="-122"/>
            </a:endParaRPr>
          </a:p>
        </p:txBody>
      </p:sp>
      <p:grpSp>
        <p:nvGrpSpPr>
          <p:cNvPr id="6" name="Group 5">
            <a:extLst>
              <a:ext uri="{FF2B5EF4-FFF2-40B4-BE49-F238E27FC236}">
                <a16:creationId xmlns:a16="http://schemas.microsoft.com/office/drawing/2014/main" id="{28ABC5C5-B8B0-4FA4-AA97-41F581D8B5F2}"/>
              </a:ext>
            </a:extLst>
          </p:cNvPr>
          <p:cNvGrpSpPr/>
          <p:nvPr/>
        </p:nvGrpSpPr>
        <p:grpSpPr>
          <a:xfrm>
            <a:off x="452149" y="126936"/>
            <a:ext cx="1699519" cy="461665"/>
            <a:chOff x="0" y="19984"/>
            <a:chExt cx="1699519" cy="461665"/>
          </a:xfrm>
          <a:noFill/>
        </p:grpSpPr>
        <p:sp>
          <p:nvSpPr>
            <p:cNvPr id="7" name="矩形 8">
              <a:extLst>
                <a:ext uri="{FF2B5EF4-FFF2-40B4-BE49-F238E27FC236}">
                  <a16:creationId xmlns:a16="http://schemas.microsoft.com/office/drawing/2014/main" id="{8DF815AB-4B11-49CF-8110-885558A14A5C}"/>
                </a:ext>
              </a:extLst>
            </p:cNvPr>
            <p:cNvSpPr/>
            <p:nvPr/>
          </p:nvSpPr>
          <p:spPr>
            <a:xfrm>
              <a:off x="0" y="19984"/>
              <a:ext cx="1699519" cy="461665"/>
            </a:xfrm>
            <a:prstGeom prst="rect">
              <a:avLst/>
            </a:prstGeom>
            <a:grpFill/>
          </p:spPr>
          <p:txBody>
            <a:bodyPr wrap="square">
              <a:spAutoFit/>
            </a:bodyPr>
            <a:lstStyle/>
            <a:p>
              <a:pPr algn="ctr"/>
              <a:r>
                <a:rPr lang="vi-VN" altLang="zh-CN" sz="2400" b="1">
                  <a:latin typeface="UTM Avo" panose="02040603050506020204" pitchFamily="18" charset="0"/>
                  <a:ea typeface="Arial-Rounded" panose="020B0500000000000000" pitchFamily="34" charset="-93"/>
                  <a:cs typeface="Arial-Rounded" panose="020B0500000000000000" pitchFamily="34" charset="-93"/>
                  <a:sym typeface="+mn-lt"/>
                </a:rPr>
                <a:t>Đọc</a:t>
              </a:r>
              <a:endParaRPr lang="zh-CN" altLang="en-US" sz="2400" b="1" dirty="0">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8" name="Lưu đồ: Đường kết nối 8">
              <a:extLst>
                <a:ext uri="{FF2B5EF4-FFF2-40B4-BE49-F238E27FC236}">
                  <a16:creationId xmlns:a16="http://schemas.microsoft.com/office/drawing/2014/main" id="{708EB793-E0A2-4D01-90DF-2B3A0DFC2A2F}"/>
                </a:ext>
              </a:extLst>
            </p:cNvPr>
            <p:cNvSpPr/>
            <p:nvPr/>
          </p:nvSpPr>
          <p:spPr>
            <a:xfrm>
              <a:off x="107504" y="78448"/>
              <a:ext cx="361507" cy="350874"/>
            </a:xfrm>
            <a:prstGeom prst="flowChartConnector">
              <a:avLst/>
            </a:prstGeom>
            <a:solidFill>
              <a:srgbClr val="00B05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a:latin typeface="UTM Avo" panose="02040603050506020204" pitchFamily="18" charset="0"/>
                  <a:cs typeface="Times New Roman" panose="02020603050405020304" pitchFamily="18" charset="0"/>
                </a:rPr>
                <a:t>2</a:t>
              </a:r>
              <a:endParaRPr lang="vi-VN" sz="24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56967981"/>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cstate="screen"/>
          <a:stretch>
            <a:fillRect/>
          </a:stretch>
        </p:blipFill>
        <p:spPr>
          <a:xfrm>
            <a:off x="0" y="-33129"/>
            <a:ext cx="9144000" cy="5176629"/>
          </a:xfrm>
          <a:prstGeom prst="rect">
            <a:avLst/>
          </a:prstGeom>
        </p:spPr>
      </p:pic>
      <p:pic>
        <p:nvPicPr>
          <p:cNvPr id="11" name="图片 10"/>
          <p:cNvPicPr>
            <a:picLocks noChangeAspect="1"/>
          </p:cNvPicPr>
          <p:nvPr/>
        </p:nvPicPr>
        <p:blipFill>
          <a:blip r:embed="rId4" cstate="screen"/>
          <a:stretch>
            <a:fillRect/>
          </a:stretch>
        </p:blipFill>
        <p:spPr>
          <a:xfrm rot="21197718">
            <a:off x="-785719" y="-79535"/>
            <a:ext cx="10715436" cy="5357718"/>
          </a:xfrm>
          <a:prstGeom prst="rect">
            <a:avLst/>
          </a:prstGeom>
        </p:spPr>
      </p:pic>
      <p:pic>
        <p:nvPicPr>
          <p:cNvPr id="12" name="图片 11"/>
          <p:cNvPicPr>
            <a:picLocks noChangeAspect="1"/>
          </p:cNvPicPr>
          <p:nvPr/>
        </p:nvPicPr>
        <p:blipFill>
          <a:blip r:embed="rId5" cstate="screen"/>
          <a:stretch>
            <a:fillRect/>
          </a:stretch>
        </p:blipFill>
        <p:spPr>
          <a:xfrm>
            <a:off x="0" y="2386643"/>
            <a:ext cx="9144000" cy="2741910"/>
          </a:xfrm>
          <a:prstGeom prst="rect">
            <a:avLst/>
          </a:prstGeom>
        </p:spPr>
      </p:pic>
      <p:pic>
        <p:nvPicPr>
          <p:cNvPr id="13" name="图片 12"/>
          <p:cNvPicPr>
            <a:picLocks noChangeAspect="1"/>
          </p:cNvPicPr>
          <p:nvPr/>
        </p:nvPicPr>
        <p:blipFill>
          <a:blip r:embed="rId6" cstate="screen"/>
          <a:stretch>
            <a:fillRect/>
          </a:stretch>
        </p:blipFill>
        <p:spPr>
          <a:xfrm>
            <a:off x="7571851" y="483518"/>
            <a:ext cx="1307595" cy="601397"/>
          </a:xfrm>
          <a:prstGeom prst="rect">
            <a:avLst/>
          </a:prstGeom>
        </p:spPr>
      </p:pic>
      <p:pic>
        <p:nvPicPr>
          <p:cNvPr id="14" name="图片 13"/>
          <p:cNvPicPr>
            <a:picLocks noChangeAspect="1"/>
          </p:cNvPicPr>
          <p:nvPr/>
        </p:nvPicPr>
        <p:blipFill>
          <a:blip r:embed="rId7" cstate="screen"/>
          <a:stretch>
            <a:fillRect/>
          </a:stretch>
        </p:blipFill>
        <p:spPr>
          <a:xfrm>
            <a:off x="-61912" y="44268"/>
            <a:ext cx="1901121" cy="787111"/>
          </a:xfrm>
          <a:prstGeom prst="rect">
            <a:avLst/>
          </a:prstGeom>
        </p:spPr>
      </p:pic>
      <p:pic>
        <p:nvPicPr>
          <p:cNvPr id="15" name="图片 14"/>
          <p:cNvPicPr>
            <a:picLocks noChangeAspect="1"/>
          </p:cNvPicPr>
          <p:nvPr/>
        </p:nvPicPr>
        <p:blipFill>
          <a:blip r:embed="rId8" cstate="screen"/>
          <a:stretch>
            <a:fillRect/>
          </a:stretch>
        </p:blipFill>
        <p:spPr>
          <a:xfrm>
            <a:off x="6171155" y="2861134"/>
            <a:ext cx="2289840" cy="2289840"/>
          </a:xfrm>
          <a:prstGeom prst="rect">
            <a:avLst/>
          </a:prstGeom>
        </p:spPr>
      </p:pic>
      <p:pic>
        <p:nvPicPr>
          <p:cNvPr id="16" name="图片 15"/>
          <p:cNvPicPr>
            <a:picLocks noChangeAspect="1"/>
          </p:cNvPicPr>
          <p:nvPr/>
        </p:nvPicPr>
        <p:blipFill>
          <a:blip r:embed="rId9" cstate="screen"/>
          <a:stretch>
            <a:fillRect/>
          </a:stretch>
        </p:blipFill>
        <p:spPr>
          <a:xfrm rot="371831">
            <a:off x="575119" y="1440446"/>
            <a:ext cx="3387938" cy="4792294"/>
          </a:xfrm>
          <a:prstGeom prst="rect">
            <a:avLst/>
          </a:prstGeom>
        </p:spPr>
      </p:pic>
      <p:grpSp>
        <p:nvGrpSpPr>
          <p:cNvPr id="17" name="组合 4"/>
          <p:cNvGrpSpPr/>
          <p:nvPr/>
        </p:nvGrpSpPr>
        <p:grpSpPr>
          <a:xfrm>
            <a:off x="-599090" y="-78586"/>
            <a:ext cx="5213131" cy="4808241"/>
            <a:chOff x="1001374" y="-370703"/>
            <a:chExt cx="6695744" cy="6175701"/>
          </a:xfrm>
        </p:grpSpPr>
        <p:pic>
          <p:nvPicPr>
            <p:cNvPr id="18" name="图片 5"/>
            <p:cNvPicPr>
              <a:picLocks noChangeAspect="1"/>
            </p:cNvPicPr>
            <p:nvPr/>
          </p:nvPicPr>
          <p:blipFill rotWithShape="1">
            <a:blip r:embed="rId10">
              <a:extLst>
                <a:ext uri="{28A0092B-C50C-407E-A947-70E740481C1C}">
                  <a14:useLocalDpi xmlns:a14="http://schemas.microsoft.com/office/drawing/2010/main" val="0"/>
                </a:ext>
              </a:extLst>
            </a:blip>
            <a:srcRect l="2993" r="4333" b="1429"/>
            <a:stretch>
              <a:fillRect/>
            </a:stretch>
          </p:blipFill>
          <p:spPr>
            <a:xfrm>
              <a:off x="1001374" y="-370703"/>
              <a:ext cx="6695744" cy="6175701"/>
            </a:xfrm>
            <a:prstGeom prst="rect">
              <a:avLst/>
            </a:prstGeom>
          </p:spPr>
        </p:pic>
        <p:sp>
          <p:nvSpPr>
            <p:cNvPr id="19" name="椭圆 6"/>
            <p:cNvSpPr/>
            <p:nvPr/>
          </p:nvSpPr>
          <p:spPr>
            <a:xfrm>
              <a:off x="2516995" y="893874"/>
              <a:ext cx="3649026" cy="36490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文本框 109"/>
          <p:cNvSpPr txBox="1"/>
          <p:nvPr/>
        </p:nvSpPr>
        <p:spPr>
          <a:xfrm>
            <a:off x="251519" y="1989084"/>
            <a:ext cx="3440741" cy="707886"/>
          </a:xfrm>
          <a:prstGeom prst="rect">
            <a:avLst/>
          </a:prstGeom>
          <a:noFill/>
        </p:spPr>
        <p:txBody>
          <a:bodyPr wrap="square" rtlCol="0">
            <a:spAutoFit/>
          </a:bodyPr>
          <a:lstStyle/>
          <a:p>
            <a:pPr algn="ctr"/>
            <a:r>
              <a:rPr lang="en-US" altLang="zh-CN" sz="40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Viết</a:t>
            </a:r>
            <a:r>
              <a:rPr lang="en-US" altLang="zh-CN" sz="40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40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vào</a:t>
            </a:r>
            <a:r>
              <a:rPr lang="en-US" altLang="zh-CN" sz="40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40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vở</a:t>
            </a:r>
            <a:endParaRPr lang="en-US" altLang="zh-CN" sz="40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21" name="文本框 41"/>
          <p:cNvSpPr txBox="1"/>
          <p:nvPr/>
        </p:nvSpPr>
        <p:spPr>
          <a:xfrm>
            <a:off x="1333746" y="1180875"/>
            <a:ext cx="1010925" cy="923330"/>
          </a:xfrm>
          <a:prstGeom prst="rect">
            <a:avLst/>
          </a:prstGeom>
          <a:noFill/>
        </p:spPr>
        <p:txBody>
          <a:bodyPr wrap="square" rtlCol="0">
            <a:spAutoFit/>
          </a:bodyPr>
          <a:lstStyle>
            <a:defPPr>
              <a:defRPr lang="zh-CN"/>
            </a:defPPr>
            <a:lvl1pPr algn="ctr">
              <a:defRPr sz="1600" b="1">
                <a:pattFill prst="ltDnDiag">
                  <a:fgClr>
                    <a:srgbClr val="00B0F0"/>
                  </a:fgClr>
                  <a:bgClr>
                    <a:srgbClr val="0070C0"/>
                  </a:bgClr>
                </a:pattFill>
                <a:effectLst>
                  <a:outerShdw dist="38100" dir="2700000" algn="tl" rotWithShape="0">
                    <a:srgbClr val="0070C0"/>
                  </a:outerShdw>
                </a:effectLst>
              </a:defRPr>
            </a:lvl1pPr>
          </a:lstStyle>
          <a:p>
            <a:r>
              <a:rPr lang="en-US" altLang="zh-CN" sz="5400" dirty="0">
                <a:latin typeface="Arial-Rounded" panose="020B0500000000000000" pitchFamily="34" charset="-93"/>
                <a:ea typeface="Arial-Rounded" panose="020B0500000000000000" pitchFamily="34" charset="-93"/>
                <a:cs typeface="Arial-Rounded" panose="020B0500000000000000" pitchFamily="34" charset="-93"/>
                <a:sym typeface="+mn-lt"/>
              </a:rPr>
              <a:t>4</a:t>
            </a:r>
            <a:endParaRPr lang="zh-CN" altLang="en-US" sz="5400"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75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 calcmode="lin" valueType="num">
                                      <p:cBhvr>
                                        <p:cTn id="9" dur="500" fill="hold"/>
                                        <p:tgtEl>
                                          <p:spTgt spid="21"/>
                                        </p:tgtEl>
                                        <p:attrNameLst>
                                          <p:attrName>style.rotation</p:attrName>
                                        </p:attrNameLst>
                                      </p:cBhvr>
                                      <p:tavLst>
                                        <p:tav tm="0">
                                          <p:val>
                                            <p:fltVal val="360"/>
                                          </p:val>
                                        </p:tav>
                                        <p:tav tm="100000">
                                          <p:val>
                                            <p:fltVal val="0"/>
                                          </p:val>
                                        </p:tav>
                                      </p:tavLst>
                                    </p:anim>
                                    <p:animEffect transition="in" filter="fade">
                                      <p:cBhvr>
                                        <p:cTn id="10" dur="500"/>
                                        <p:tgtEl>
                                          <p:spTgt spid="21"/>
                                        </p:tgtEl>
                                      </p:cBhvr>
                                    </p:animEffect>
                                  </p:childTnLst>
                                </p:cTn>
                              </p:par>
                              <p:par>
                                <p:cTn id="11" presetID="12" presetClass="entr" presetSubtype="1" fill="hold" grpId="0" nodeType="withEffect">
                                  <p:stCondLst>
                                    <p:cond delay="125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p:tgtEl>
                                          <p:spTgt spid="20"/>
                                        </p:tgtEl>
                                        <p:attrNameLst>
                                          <p:attrName>ppt_y</p:attrName>
                                        </p:attrNameLst>
                                      </p:cBhvr>
                                      <p:tavLst>
                                        <p:tav tm="0">
                                          <p:val>
                                            <p:strVal val="#ppt_y-#ppt_h*1.125000"/>
                                          </p:val>
                                        </p:tav>
                                        <p:tav tm="100000">
                                          <p:val>
                                            <p:strVal val="#ppt_y"/>
                                          </p:val>
                                        </p:tav>
                                      </p:tavLst>
                                    </p:anim>
                                    <p:animEffect transition="in" filter="wipe(down)">
                                      <p:cBhvr>
                                        <p:cTn id="14" dur="500"/>
                                        <p:tgtEl>
                                          <p:spTgt spid="20"/>
                                        </p:tgtEl>
                                      </p:cBhvr>
                                    </p:animEffect>
                                  </p:childTnLst>
                                </p:cTn>
                              </p:par>
                              <p:par>
                                <p:cTn id="15" presetID="34" presetClass="emph" presetSubtype="0" fill="hold" grpId="1" nodeType="withEffect">
                                  <p:stCondLst>
                                    <p:cond delay="1750"/>
                                  </p:stCondLst>
                                  <p:childTnLst>
                                    <p:animMotion origin="layout" path="M 5E-6 4.44444E-6 L 5E-6 -0.07223 " pathEditMode="relative" rAng="0" ptsTypes="AA">
                                      <p:cBhvr>
                                        <p:cTn id="16" dur="250" accel="50000" decel="50000" autoRev="1" fill="hold">
                                          <p:stCondLst>
                                            <p:cond delay="0"/>
                                          </p:stCondLst>
                                        </p:cTn>
                                        <p:tgtEl>
                                          <p:spTgt spid="20"/>
                                        </p:tgtEl>
                                        <p:attrNameLst>
                                          <p:attrName>ppt_x</p:attrName>
                                          <p:attrName>ppt_y</p:attrName>
                                        </p:attrNameLst>
                                      </p:cBhvr>
                                      <p:rCtr x="0" y="-3611"/>
                                    </p:animMotion>
                                    <p:animRot by="1500000">
                                      <p:cBhvr>
                                        <p:cTn id="17" dur="125" fill="hold">
                                          <p:stCondLst>
                                            <p:cond delay="0"/>
                                          </p:stCondLst>
                                        </p:cTn>
                                        <p:tgtEl>
                                          <p:spTgt spid="20"/>
                                        </p:tgtEl>
                                        <p:attrNameLst>
                                          <p:attrName>r</p:attrName>
                                        </p:attrNameLst>
                                      </p:cBhvr>
                                    </p:animRot>
                                    <p:animRot by="-1500000">
                                      <p:cBhvr>
                                        <p:cTn id="18" dur="125" fill="hold">
                                          <p:stCondLst>
                                            <p:cond delay="125"/>
                                          </p:stCondLst>
                                        </p:cTn>
                                        <p:tgtEl>
                                          <p:spTgt spid="20"/>
                                        </p:tgtEl>
                                        <p:attrNameLst>
                                          <p:attrName>r</p:attrName>
                                        </p:attrNameLst>
                                      </p:cBhvr>
                                    </p:animRot>
                                    <p:animRot by="-1500000">
                                      <p:cBhvr>
                                        <p:cTn id="19" dur="125" fill="hold">
                                          <p:stCondLst>
                                            <p:cond delay="250"/>
                                          </p:stCondLst>
                                        </p:cTn>
                                        <p:tgtEl>
                                          <p:spTgt spid="20"/>
                                        </p:tgtEl>
                                        <p:attrNameLst>
                                          <p:attrName>r</p:attrName>
                                        </p:attrNameLst>
                                      </p:cBhvr>
                                    </p:animRot>
                                    <p:animRot by="1500000">
                                      <p:cBhvr>
                                        <p:cTn id="20" dur="125" fill="hold">
                                          <p:stCondLst>
                                            <p:cond delay="375"/>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353"/>
        <p:cNvGrpSpPr/>
        <p:nvPr/>
      </p:nvGrpSpPr>
      <p:grpSpPr>
        <a:xfrm>
          <a:off x="0" y="0"/>
          <a:ext cx="0" cy="0"/>
          <a:chOff x="0" y="0"/>
          <a:chExt cx="0" cy="0"/>
        </a:xfrm>
      </p:grpSpPr>
      <p:pic>
        <p:nvPicPr>
          <p:cNvPr id="38" name="Picture 37">
            <a:extLst>
              <a:ext uri="{FF2B5EF4-FFF2-40B4-BE49-F238E27FC236}">
                <a16:creationId xmlns:a16="http://schemas.microsoft.com/office/drawing/2014/main" id="{ABD308D3-8A0F-4A39-8734-0E2F0D0BDF1A}"/>
              </a:ext>
            </a:extLst>
          </p:cNvPr>
          <p:cNvPicPr>
            <a:picLocks noChangeAspect="1"/>
          </p:cNvPicPr>
          <p:nvPr/>
        </p:nvPicPr>
        <p:blipFill rotWithShape="1">
          <a:blip r:embed="rId5">
            <a:extLst>
              <a:ext uri="{28A0092B-C50C-407E-A947-70E740481C1C}">
                <a14:useLocalDpi xmlns:a14="http://schemas.microsoft.com/office/drawing/2010/main" val="0"/>
              </a:ext>
            </a:extLst>
          </a:blip>
          <a:srcRect r="3503"/>
          <a:stretch/>
        </p:blipFill>
        <p:spPr>
          <a:xfrm>
            <a:off x="-164339" y="-134938"/>
            <a:ext cx="8463868" cy="5474922"/>
          </a:xfrm>
          <a:prstGeom prst="rect">
            <a:avLst/>
          </a:prstGeom>
        </p:spPr>
      </p:pic>
      <p:sp>
        <p:nvSpPr>
          <p:cNvPr id="354" name="Google Shape;354;p11"/>
          <p:cNvSpPr/>
          <p:nvPr/>
        </p:nvSpPr>
        <p:spPr>
          <a:xfrm>
            <a:off x="285230" y="420413"/>
            <a:ext cx="3497705"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err="1">
                <a:solidFill>
                  <a:srgbClr val="0000FF"/>
                </a:solidFill>
                <a:latin typeface="UTM Avo" panose="02040603050506020204" pitchFamily="18" charset="0"/>
                <a:ea typeface="Arial Rounded"/>
                <a:cs typeface="Arial Rounded"/>
                <a:sym typeface="Arial Rounded"/>
              </a:rPr>
              <a:t>Tô</a:t>
            </a:r>
            <a:r>
              <a:rPr lang="en-US" sz="3200" dirty="0">
                <a:solidFill>
                  <a:srgbClr val="0000FF"/>
                </a:solidFill>
                <a:latin typeface="UTM Avo" panose="02040603050506020204" pitchFamily="18" charset="0"/>
                <a:ea typeface="Arial Rounded"/>
                <a:cs typeface="Arial Rounded"/>
                <a:sym typeface="Arial Rounded"/>
              </a:rPr>
              <a:t> </a:t>
            </a:r>
            <a:r>
              <a:rPr lang="en-US" sz="3200" dirty="0" err="1">
                <a:solidFill>
                  <a:srgbClr val="0000FF"/>
                </a:solidFill>
                <a:latin typeface="UTM Avo" panose="02040603050506020204" pitchFamily="18" charset="0"/>
                <a:ea typeface="Arial Rounded"/>
                <a:cs typeface="Arial Rounded"/>
                <a:sym typeface="Arial Rounded"/>
              </a:rPr>
              <a:t>chữ</a:t>
            </a:r>
            <a:r>
              <a:rPr lang="en-US" sz="3200" dirty="0">
                <a:solidFill>
                  <a:srgbClr val="0000FF"/>
                </a:solidFill>
                <a:latin typeface="UTM Avo" panose="02040603050506020204" pitchFamily="18" charset="0"/>
                <a:ea typeface="Arial Rounded"/>
                <a:cs typeface="Arial Rounded"/>
                <a:sym typeface="Arial Rounded"/>
              </a:rPr>
              <a:t> </a:t>
            </a:r>
            <a:r>
              <a:rPr lang="en-US" sz="3200" err="1">
                <a:solidFill>
                  <a:srgbClr val="0000FF"/>
                </a:solidFill>
                <a:latin typeface="UTM Avo" panose="02040603050506020204" pitchFamily="18" charset="0"/>
                <a:ea typeface="Arial Rounded"/>
                <a:cs typeface="Arial Rounded"/>
                <a:sym typeface="Arial Rounded"/>
              </a:rPr>
              <a:t>hoa</a:t>
            </a:r>
            <a:r>
              <a:rPr lang="en-US" sz="3200">
                <a:solidFill>
                  <a:srgbClr val="0000FF"/>
                </a:solidFill>
                <a:latin typeface="UTM Avo" panose="02040603050506020204" pitchFamily="18" charset="0"/>
                <a:ea typeface="Arial Rounded"/>
                <a:cs typeface="Arial Rounded"/>
                <a:sym typeface="Arial Rounded"/>
              </a:rPr>
              <a:t> </a:t>
            </a:r>
            <a:r>
              <a:rPr lang="en-US" sz="3600" b="1">
                <a:solidFill>
                  <a:srgbClr val="0000FF"/>
                </a:solidFill>
                <a:latin typeface="HP001" panose="020B0603050302020204" pitchFamily="34" charset="0"/>
                <a:ea typeface="HP001" panose="020B0603050302020204" pitchFamily="34" charset="0"/>
              </a:rPr>
              <a:t>K</a:t>
            </a:r>
            <a:endParaRPr sz="3200"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40" name="Google Shape;354;p11">
            <a:extLst>
              <a:ext uri="{FF2B5EF4-FFF2-40B4-BE49-F238E27FC236}">
                <a16:creationId xmlns:a16="http://schemas.microsoft.com/office/drawing/2014/main" id="{C98390D7-E819-4769-90F5-16B89F1CD836}"/>
              </a:ext>
            </a:extLst>
          </p:cNvPr>
          <p:cNvSpPr/>
          <p:nvPr/>
        </p:nvSpPr>
        <p:spPr>
          <a:xfrm>
            <a:off x="-27946" y="1434885"/>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b="1">
                <a:solidFill>
                  <a:srgbClr val="FF0000"/>
                </a:solidFill>
                <a:latin typeface="HP001" panose="020B0603050302020204" pitchFamily="34" charset="0"/>
                <a:ea typeface="HP001" panose="020B0603050302020204" pitchFamily="34" charset="0"/>
              </a:rPr>
              <a:t>K</a:t>
            </a:r>
            <a:endParaRPr sz="5800"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41" name="Google Shape;354;p11">
            <a:extLst>
              <a:ext uri="{FF2B5EF4-FFF2-40B4-BE49-F238E27FC236}">
                <a16:creationId xmlns:a16="http://schemas.microsoft.com/office/drawing/2014/main" id="{634B4CBD-A584-4F42-937F-705DA2AAA778}"/>
              </a:ext>
            </a:extLst>
          </p:cNvPr>
          <p:cNvSpPr/>
          <p:nvPr/>
        </p:nvSpPr>
        <p:spPr>
          <a:xfrm>
            <a:off x="1113191" y="1428324"/>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a:solidFill>
                  <a:schemeClr val="tx2">
                    <a:lumMod val="40000"/>
                    <a:lumOff val="60000"/>
                  </a:schemeClr>
                </a:solidFill>
                <a:latin typeface="HP001" panose="020B0603050302020204" pitchFamily="34" charset="0"/>
                <a:ea typeface="HP001" panose="020B0603050302020204" pitchFamily="34" charset="0"/>
              </a:rPr>
              <a:t>K</a:t>
            </a:r>
            <a:endParaRPr sz="5800" dirty="0">
              <a:solidFill>
                <a:schemeClr val="tx2">
                  <a:lumMod val="40000"/>
                  <a:lumOff val="60000"/>
                </a:schemeClr>
              </a:solidFill>
              <a:latin typeface="HP001" panose="020B0603050302020204" pitchFamily="34" charset="0"/>
              <a:ea typeface="HP001" panose="020B0603050302020204" pitchFamily="34" charset="0"/>
              <a:sym typeface="Arial" panose="020B0604020202020204"/>
            </a:endParaRPr>
          </a:p>
        </p:txBody>
      </p:sp>
      <p:sp>
        <p:nvSpPr>
          <p:cNvPr id="42" name="Google Shape;354;p11">
            <a:extLst>
              <a:ext uri="{FF2B5EF4-FFF2-40B4-BE49-F238E27FC236}">
                <a16:creationId xmlns:a16="http://schemas.microsoft.com/office/drawing/2014/main" id="{8E518DA9-68F8-4C1C-9827-FC3D781C066D}"/>
              </a:ext>
            </a:extLst>
          </p:cNvPr>
          <p:cNvSpPr/>
          <p:nvPr/>
        </p:nvSpPr>
        <p:spPr>
          <a:xfrm>
            <a:off x="2275889" y="1428324"/>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a:solidFill>
                  <a:schemeClr val="tx2">
                    <a:lumMod val="40000"/>
                    <a:lumOff val="60000"/>
                  </a:schemeClr>
                </a:solidFill>
                <a:latin typeface="HP001" panose="020B0603050302020204" pitchFamily="34" charset="0"/>
                <a:ea typeface="HP001" panose="020B0603050302020204" pitchFamily="34" charset="0"/>
              </a:rPr>
              <a:t>K</a:t>
            </a:r>
            <a:endParaRPr sz="5800" dirty="0">
              <a:solidFill>
                <a:schemeClr val="tx2">
                  <a:lumMod val="40000"/>
                  <a:lumOff val="60000"/>
                </a:schemeClr>
              </a:solidFill>
              <a:latin typeface="HP001" panose="020B0603050302020204" pitchFamily="34" charset="0"/>
              <a:ea typeface="HP001" panose="020B0603050302020204" pitchFamily="34" charset="0"/>
              <a:sym typeface="Arial" panose="020B0604020202020204"/>
            </a:endParaRPr>
          </a:p>
        </p:txBody>
      </p:sp>
      <p:sp>
        <p:nvSpPr>
          <p:cNvPr id="43" name="Google Shape;354;p11">
            <a:extLst>
              <a:ext uri="{FF2B5EF4-FFF2-40B4-BE49-F238E27FC236}">
                <a16:creationId xmlns:a16="http://schemas.microsoft.com/office/drawing/2014/main" id="{988E7833-12C3-4F52-8E4C-13C5D45C545B}"/>
              </a:ext>
            </a:extLst>
          </p:cNvPr>
          <p:cNvSpPr/>
          <p:nvPr/>
        </p:nvSpPr>
        <p:spPr>
          <a:xfrm>
            <a:off x="-33804" y="2872309"/>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b="1">
                <a:solidFill>
                  <a:srgbClr val="FF0000"/>
                </a:solidFill>
                <a:latin typeface="HP001" panose="020B0603050302020204" pitchFamily="34" charset="0"/>
                <a:ea typeface="HP001" panose="020B0603050302020204" pitchFamily="34" charset="0"/>
              </a:rPr>
              <a:t>K</a:t>
            </a:r>
            <a:endParaRPr sz="2900"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44" name="Google Shape;354;p11">
            <a:extLst>
              <a:ext uri="{FF2B5EF4-FFF2-40B4-BE49-F238E27FC236}">
                <a16:creationId xmlns:a16="http://schemas.microsoft.com/office/drawing/2014/main" id="{9EAE7E0A-E0C1-4903-9DC4-D2AD6F066E76}"/>
              </a:ext>
            </a:extLst>
          </p:cNvPr>
          <p:cNvSpPr/>
          <p:nvPr/>
        </p:nvSpPr>
        <p:spPr>
          <a:xfrm>
            <a:off x="1134135" y="2888027"/>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a:solidFill>
                  <a:schemeClr val="tx2">
                    <a:lumMod val="60000"/>
                    <a:lumOff val="40000"/>
                  </a:schemeClr>
                </a:solidFill>
                <a:latin typeface="HP001" panose="020B0603050302020204" pitchFamily="34" charset="0"/>
                <a:ea typeface="HP001" panose="020B0603050302020204" pitchFamily="34" charset="0"/>
              </a:rPr>
              <a:t>K</a:t>
            </a:r>
            <a:endParaRPr sz="2900" dirty="0">
              <a:solidFill>
                <a:schemeClr val="tx2">
                  <a:lumMod val="60000"/>
                  <a:lumOff val="40000"/>
                </a:schemeClr>
              </a:solidFill>
              <a:latin typeface="HP001" panose="020B0603050302020204" pitchFamily="34" charset="0"/>
              <a:ea typeface="HP001" panose="020B0603050302020204" pitchFamily="34" charset="0"/>
              <a:sym typeface="Arial" panose="020B0604020202020204"/>
            </a:endParaRPr>
          </a:p>
        </p:txBody>
      </p:sp>
      <p:sp>
        <p:nvSpPr>
          <p:cNvPr id="45" name="Google Shape;354;p11">
            <a:extLst>
              <a:ext uri="{FF2B5EF4-FFF2-40B4-BE49-F238E27FC236}">
                <a16:creationId xmlns:a16="http://schemas.microsoft.com/office/drawing/2014/main" id="{D1BD8C54-0C4E-4044-9403-5E8EA3309241}"/>
              </a:ext>
            </a:extLst>
          </p:cNvPr>
          <p:cNvSpPr/>
          <p:nvPr/>
        </p:nvSpPr>
        <p:spPr>
          <a:xfrm>
            <a:off x="2294584" y="2874418"/>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a:solidFill>
                  <a:schemeClr val="tx2">
                    <a:lumMod val="60000"/>
                    <a:lumOff val="40000"/>
                  </a:schemeClr>
                </a:solidFill>
                <a:latin typeface="HP001" panose="020B0603050302020204" pitchFamily="34" charset="0"/>
                <a:ea typeface="HP001" panose="020B0603050302020204" pitchFamily="34" charset="0"/>
              </a:rPr>
              <a:t>K</a:t>
            </a:r>
            <a:endParaRPr sz="2900" dirty="0">
              <a:solidFill>
                <a:schemeClr val="tx2">
                  <a:lumMod val="60000"/>
                  <a:lumOff val="40000"/>
                </a:schemeClr>
              </a:solidFill>
              <a:latin typeface="HP001" panose="020B0603050302020204" pitchFamily="34" charset="0"/>
              <a:ea typeface="HP001" panose="020B0603050302020204" pitchFamily="34" charset="0"/>
              <a:sym typeface="Arial" panose="020B0604020202020204"/>
            </a:endParaRPr>
          </a:p>
        </p:txBody>
      </p:sp>
      <p:sp>
        <p:nvSpPr>
          <p:cNvPr id="46" name="Google Shape;354;p11">
            <a:extLst>
              <a:ext uri="{FF2B5EF4-FFF2-40B4-BE49-F238E27FC236}">
                <a16:creationId xmlns:a16="http://schemas.microsoft.com/office/drawing/2014/main" id="{AFAF10BF-52EF-49B5-8052-D3E2978A5D40}"/>
              </a:ext>
            </a:extLst>
          </p:cNvPr>
          <p:cNvSpPr/>
          <p:nvPr/>
        </p:nvSpPr>
        <p:spPr>
          <a:xfrm>
            <a:off x="1113191" y="1428324"/>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b="1">
                <a:solidFill>
                  <a:schemeClr val="tx1"/>
                </a:solidFill>
                <a:latin typeface="HP001" panose="020B0603050302020204" pitchFamily="34" charset="0"/>
                <a:ea typeface="HP001" panose="020B0603050302020204" pitchFamily="34" charset="0"/>
              </a:rPr>
              <a:t>K</a:t>
            </a:r>
            <a:endParaRPr sz="5800" b="1" dirty="0">
              <a:solidFill>
                <a:schemeClr val="tx1"/>
              </a:solidFill>
              <a:latin typeface="HP001" panose="020B0603050302020204" pitchFamily="34" charset="0"/>
              <a:ea typeface="HP001" panose="020B0603050302020204" pitchFamily="34" charset="0"/>
              <a:sym typeface="Arial" panose="020B0604020202020204"/>
            </a:endParaRPr>
          </a:p>
        </p:txBody>
      </p:sp>
      <p:sp>
        <p:nvSpPr>
          <p:cNvPr id="47" name="Google Shape;354;p11">
            <a:extLst>
              <a:ext uri="{FF2B5EF4-FFF2-40B4-BE49-F238E27FC236}">
                <a16:creationId xmlns:a16="http://schemas.microsoft.com/office/drawing/2014/main" id="{0D39CA7C-05AE-4DDD-AACF-B45999A89F8C}"/>
              </a:ext>
            </a:extLst>
          </p:cNvPr>
          <p:cNvSpPr/>
          <p:nvPr/>
        </p:nvSpPr>
        <p:spPr>
          <a:xfrm>
            <a:off x="2264272" y="1428324"/>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b="1">
                <a:solidFill>
                  <a:schemeClr val="tx1"/>
                </a:solidFill>
                <a:latin typeface="HP001" panose="020B0603050302020204" pitchFamily="34" charset="0"/>
                <a:ea typeface="HP001" panose="020B0603050302020204" pitchFamily="34" charset="0"/>
              </a:rPr>
              <a:t>K</a:t>
            </a:r>
            <a:endParaRPr sz="5800" b="1" dirty="0">
              <a:solidFill>
                <a:schemeClr val="tx1"/>
              </a:solidFill>
              <a:latin typeface="HP001" panose="020B0603050302020204" pitchFamily="34" charset="0"/>
              <a:ea typeface="HP001" panose="020B0603050302020204" pitchFamily="34" charset="0"/>
              <a:sym typeface="Arial" panose="020B0604020202020204"/>
            </a:endParaRPr>
          </a:p>
        </p:txBody>
      </p:sp>
      <p:sp>
        <p:nvSpPr>
          <p:cNvPr id="48" name="Google Shape;354;p11">
            <a:extLst>
              <a:ext uri="{FF2B5EF4-FFF2-40B4-BE49-F238E27FC236}">
                <a16:creationId xmlns:a16="http://schemas.microsoft.com/office/drawing/2014/main" id="{7B10FA13-DB7D-4D95-96F0-A52EC2EF8BA6}"/>
              </a:ext>
            </a:extLst>
          </p:cNvPr>
          <p:cNvSpPr/>
          <p:nvPr/>
        </p:nvSpPr>
        <p:spPr>
          <a:xfrm>
            <a:off x="1132458" y="2888026"/>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b="1">
                <a:solidFill>
                  <a:srgbClr val="0000FF"/>
                </a:solidFill>
                <a:latin typeface="HP001" panose="020B0603050302020204" pitchFamily="34" charset="0"/>
                <a:ea typeface="HP001" panose="020B0603050302020204" pitchFamily="34" charset="0"/>
              </a:rPr>
              <a:t>K</a:t>
            </a:r>
            <a:endParaRPr sz="2900"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49" name="Google Shape;354;p11">
            <a:extLst>
              <a:ext uri="{FF2B5EF4-FFF2-40B4-BE49-F238E27FC236}">
                <a16:creationId xmlns:a16="http://schemas.microsoft.com/office/drawing/2014/main" id="{95BAF481-E685-4908-8299-8326413136DE}"/>
              </a:ext>
            </a:extLst>
          </p:cNvPr>
          <p:cNvSpPr/>
          <p:nvPr/>
        </p:nvSpPr>
        <p:spPr>
          <a:xfrm>
            <a:off x="2282956" y="2872309"/>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b="1">
                <a:solidFill>
                  <a:srgbClr val="0000FF"/>
                </a:solidFill>
                <a:latin typeface="HP001" panose="020B0603050302020204" pitchFamily="34" charset="0"/>
                <a:ea typeface="HP001" panose="020B0603050302020204" pitchFamily="34" charset="0"/>
              </a:rPr>
              <a:t>K</a:t>
            </a:r>
            <a:endParaRPr sz="2900" b="1" dirty="0">
              <a:solidFill>
                <a:srgbClr val="0000FF"/>
              </a:solidFill>
              <a:latin typeface="HP001" panose="020B0603050302020204" pitchFamily="34" charset="0"/>
              <a:ea typeface="HP001" panose="020B0603050302020204" pitchFamily="34" charset="0"/>
              <a:sym typeface="Arial" panose="020B0604020202020204"/>
            </a:endParaRPr>
          </a:p>
        </p:txBody>
      </p:sp>
      <p:pic>
        <p:nvPicPr>
          <p:cNvPr id="39" name="chu K">
            <a:hlinkClick r:id="" action="ppaction://media"/>
            <a:extLst>
              <a:ext uri="{FF2B5EF4-FFF2-40B4-BE49-F238E27FC236}">
                <a16:creationId xmlns:a16="http://schemas.microsoft.com/office/drawing/2014/main" id="{324FE454-C688-4CB0-9291-195598F01AB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887416" y="-21714"/>
            <a:ext cx="5256584" cy="51435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up)">
                                      <p:cBhvr>
                                        <p:cTn id="7" dur="500"/>
                                        <p:tgtEl>
                                          <p:spTgt spid="3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left)">
                                      <p:cBhvr>
                                        <p:cTn id="11" dur="1500"/>
                                        <p:tgtEl>
                                          <p:spTgt spid="40"/>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left)">
                                      <p:cBhvr>
                                        <p:cTn id="15" dur="1500"/>
                                        <p:tgtEl>
                                          <p:spTgt spid="41"/>
                                        </p:tgtEl>
                                      </p:cBhvr>
                                    </p:animEffect>
                                  </p:childTnLst>
                                </p:cTn>
                              </p:par>
                            </p:childTnLst>
                          </p:cTn>
                        </p:par>
                        <p:par>
                          <p:cTn id="16" fill="hold">
                            <p:stCondLst>
                              <p:cond delay="3500"/>
                            </p:stCondLst>
                            <p:childTnLst>
                              <p:par>
                                <p:cTn id="17" presetID="22" presetClass="entr" presetSubtype="8" fill="hold" grpId="0" nodeType="after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wipe(left)">
                                      <p:cBhvr>
                                        <p:cTn id="19" dur="1500"/>
                                        <p:tgtEl>
                                          <p:spTgt spid="42"/>
                                        </p:tgtEl>
                                      </p:cBhvr>
                                    </p:animEffect>
                                  </p:childTnLst>
                                </p:cTn>
                              </p:par>
                            </p:childTnLst>
                          </p:cTn>
                        </p:par>
                        <p:par>
                          <p:cTn id="20" fill="hold">
                            <p:stCondLst>
                              <p:cond delay="5000"/>
                            </p:stCondLst>
                            <p:childTnLst>
                              <p:par>
                                <p:cTn id="21" presetID="22" presetClass="entr" presetSubtype="8" fill="hold" grpId="0" nodeType="after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wipe(left)">
                                      <p:cBhvr>
                                        <p:cTn id="23" dur="1500"/>
                                        <p:tgtEl>
                                          <p:spTgt spid="43"/>
                                        </p:tgtEl>
                                      </p:cBhvr>
                                    </p:animEffect>
                                  </p:childTnLst>
                                </p:cTn>
                              </p:par>
                            </p:childTnLst>
                          </p:cTn>
                        </p:par>
                        <p:par>
                          <p:cTn id="24" fill="hold">
                            <p:stCondLst>
                              <p:cond delay="6500"/>
                            </p:stCondLst>
                            <p:childTnLst>
                              <p:par>
                                <p:cTn id="25" presetID="22" presetClass="entr" presetSubtype="8" fill="hold" grpId="0" nodeType="after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wipe(left)">
                                      <p:cBhvr>
                                        <p:cTn id="27" dur="1500"/>
                                        <p:tgtEl>
                                          <p:spTgt spid="44"/>
                                        </p:tgtEl>
                                      </p:cBhvr>
                                    </p:animEffect>
                                  </p:childTnLst>
                                </p:cTn>
                              </p:par>
                            </p:childTnLst>
                          </p:cTn>
                        </p:par>
                        <p:par>
                          <p:cTn id="28" fill="hold">
                            <p:stCondLst>
                              <p:cond delay="8000"/>
                            </p:stCondLst>
                            <p:childTnLst>
                              <p:par>
                                <p:cTn id="29" presetID="22" presetClass="entr" presetSubtype="8" fill="hold" grpId="0" nodeType="after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wipe(left)">
                                      <p:cBhvr>
                                        <p:cTn id="31" dur="1500"/>
                                        <p:tgtEl>
                                          <p:spTgt spid="4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46"/>
                                        </p:tgtEl>
                                        <p:attrNameLst>
                                          <p:attrName>style.visibility</p:attrName>
                                        </p:attrNameLst>
                                      </p:cBhvr>
                                      <p:to>
                                        <p:strVal val="visible"/>
                                      </p:to>
                                    </p:set>
                                    <p:animEffect transition="in" filter="wipe(left)">
                                      <p:cBhvr>
                                        <p:cTn id="36" dur="1500"/>
                                        <p:tgtEl>
                                          <p:spTgt spid="46"/>
                                        </p:tgtEl>
                                      </p:cBhvr>
                                    </p:animEffect>
                                  </p:childTnLst>
                                </p:cTn>
                              </p:par>
                            </p:childTnLst>
                          </p:cTn>
                        </p:par>
                        <p:par>
                          <p:cTn id="37" fill="hold">
                            <p:stCondLst>
                              <p:cond delay="1500"/>
                            </p:stCondLst>
                            <p:childTnLst>
                              <p:par>
                                <p:cTn id="38" presetID="22" presetClass="entr" presetSubtype="8" fill="hold" grpId="0" nodeType="after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wipe(left)">
                                      <p:cBhvr>
                                        <p:cTn id="40" dur="1500"/>
                                        <p:tgtEl>
                                          <p:spTgt spid="47"/>
                                        </p:tgtEl>
                                      </p:cBhvr>
                                    </p:animEffect>
                                  </p:childTnLst>
                                </p:cTn>
                              </p:par>
                            </p:childTnLst>
                          </p:cTn>
                        </p:par>
                        <p:par>
                          <p:cTn id="41" fill="hold">
                            <p:stCondLst>
                              <p:cond delay="3000"/>
                            </p:stCondLst>
                            <p:childTnLst>
                              <p:par>
                                <p:cTn id="42" presetID="22" presetClass="entr" presetSubtype="8" fill="hold" grpId="0" nodeType="afterEffect">
                                  <p:stCondLst>
                                    <p:cond delay="0"/>
                                  </p:stCondLst>
                                  <p:childTnLst>
                                    <p:set>
                                      <p:cBhvr>
                                        <p:cTn id="43" dur="1" fill="hold">
                                          <p:stCondLst>
                                            <p:cond delay="0"/>
                                          </p:stCondLst>
                                        </p:cTn>
                                        <p:tgtEl>
                                          <p:spTgt spid="48"/>
                                        </p:tgtEl>
                                        <p:attrNameLst>
                                          <p:attrName>style.visibility</p:attrName>
                                        </p:attrNameLst>
                                      </p:cBhvr>
                                      <p:to>
                                        <p:strVal val="visible"/>
                                      </p:to>
                                    </p:set>
                                    <p:animEffect transition="in" filter="wipe(left)">
                                      <p:cBhvr>
                                        <p:cTn id="44" dur="1500"/>
                                        <p:tgtEl>
                                          <p:spTgt spid="48"/>
                                        </p:tgtEl>
                                      </p:cBhvr>
                                    </p:animEffect>
                                  </p:childTnLst>
                                </p:cTn>
                              </p:par>
                            </p:childTnLst>
                          </p:cTn>
                        </p:par>
                        <p:par>
                          <p:cTn id="45" fill="hold">
                            <p:stCondLst>
                              <p:cond delay="4500"/>
                            </p:stCondLst>
                            <p:childTnLst>
                              <p:par>
                                <p:cTn id="46" presetID="22" presetClass="entr" presetSubtype="8" fill="hold" grpId="0" nodeType="afterEffect">
                                  <p:stCondLst>
                                    <p:cond delay="0"/>
                                  </p:stCondLst>
                                  <p:childTnLst>
                                    <p:set>
                                      <p:cBhvr>
                                        <p:cTn id="47" dur="1" fill="hold">
                                          <p:stCondLst>
                                            <p:cond delay="0"/>
                                          </p:stCondLst>
                                        </p:cTn>
                                        <p:tgtEl>
                                          <p:spTgt spid="49"/>
                                        </p:tgtEl>
                                        <p:attrNameLst>
                                          <p:attrName>style.visibility</p:attrName>
                                        </p:attrNameLst>
                                      </p:cBhvr>
                                      <p:to>
                                        <p:strVal val="visible"/>
                                      </p:to>
                                    </p:set>
                                    <p:animEffect transition="in" filter="wipe(left)">
                                      <p:cBhvr>
                                        <p:cTn id="48" dur="1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39"/>
                    </p:tgtEl>
                  </p:cond>
                </p:stCondLst>
                <p:endSync evt="end" delay="0">
                  <p:rtn val="all"/>
                </p:endSync>
                <p:childTnLst>
                  <p:par>
                    <p:cTn id="50" fill="hold">
                      <p:stCondLst>
                        <p:cond delay="0"/>
                      </p:stCondLst>
                      <p:childTnLst>
                        <p:par>
                          <p:cTn id="51" fill="hold">
                            <p:stCondLst>
                              <p:cond delay="0"/>
                            </p:stCondLst>
                            <p:childTnLst>
                              <p:par>
                                <p:cTn id="52" presetID="2" presetClass="mediacall" presetSubtype="0" fill="hold" nodeType="clickEffect">
                                  <p:stCondLst>
                                    <p:cond delay="0"/>
                                  </p:stCondLst>
                                  <p:childTnLst>
                                    <p:cmd type="call" cmd="togglePause">
                                      <p:cBhvr>
                                        <p:cTn id="53" dur="1" fill="hold"/>
                                        <p:tgtEl>
                                          <p:spTgt spid="39"/>
                                        </p:tgtEl>
                                      </p:cBhvr>
                                    </p:cmd>
                                  </p:childTnLst>
                                </p:cTn>
                              </p:par>
                            </p:childTnLst>
                          </p:cTn>
                        </p:par>
                      </p:childTnLst>
                    </p:cTn>
                  </p:par>
                </p:childTnLst>
              </p:cTn>
              <p:nextCondLst>
                <p:cond evt="onClick" delay="0">
                  <p:tgtEl>
                    <p:spTgt spid="39"/>
                  </p:tgtEl>
                </p:cond>
              </p:nextCondLst>
            </p:seq>
            <p:video>
              <p:cMediaNode vol="80000">
                <p:cTn id="54" fill="hold" display="0">
                  <p:stCondLst>
                    <p:cond delay="indefinite"/>
                  </p:stCondLst>
                </p:cTn>
                <p:tgtEl>
                  <p:spTgt spid="39"/>
                </p:tgtEl>
              </p:cMediaNode>
            </p:video>
          </p:childTnLst>
        </p:cTn>
      </p:par>
    </p:tnLst>
    <p:bldLst>
      <p:bldP spid="40" grpId="0"/>
      <p:bldP spid="41" grpId="0"/>
      <p:bldP spid="42" grpId="0"/>
      <p:bldP spid="43" grpId="0"/>
      <p:bldP spid="44" grpId="0"/>
      <p:bldP spid="45" grpId="0"/>
      <p:bldP spid="46" grpId="0"/>
      <p:bldP spid="47" grpId="0"/>
      <p:bldP spid="48" grpId="0"/>
      <p:bldP spid="4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8" name="Picture 37">
            <a:extLst>
              <a:ext uri="{FF2B5EF4-FFF2-40B4-BE49-F238E27FC236}">
                <a16:creationId xmlns:a16="http://schemas.microsoft.com/office/drawing/2014/main" id="{ABD308D3-8A0F-4A39-8734-0E2F0D0BDF1A}"/>
              </a:ext>
            </a:extLst>
          </p:cNvPr>
          <p:cNvPicPr>
            <a:picLocks noChangeAspect="1"/>
          </p:cNvPicPr>
          <p:nvPr/>
        </p:nvPicPr>
        <p:blipFill rotWithShape="1">
          <a:blip r:embed="rId3">
            <a:extLst>
              <a:ext uri="{28A0092B-C50C-407E-A947-70E740481C1C}">
                <a14:useLocalDpi xmlns:a14="http://schemas.microsoft.com/office/drawing/2010/main" val="0"/>
              </a:ext>
            </a:extLst>
          </a:blip>
          <a:srcRect r="3503"/>
          <a:stretch/>
        </p:blipFill>
        <p:spPr>
          <a:xfrm>
            <a:off x="755576" y="-92546"/>
            <a:ext cx="8463868" cy="5474922"/>
          </a:xfrm>
          <a:prstGeom prst="rect">
            <a:avLst/>
          </a:prstGeom>
        </p:spPr>
      </p:pic>
      <p:sp>
        <p:nvSpPr>
          <p:cNvPr id="40" name="Google Shape;354;p11">
            <a:extLst>
              <a:ext uri="{FF2B5EF4-FFF2-40B4-BE49-F238E27FC236}">
                <a16:creationId xmlns:a16="http://schemas.microsoft.com/office/drawing/2014/main" id="{C98390D7-E819-4769-90F5-16B89F1CD836}"/>
              </a:ext>
            </a:extLst>
          </p:cNvPr>
          <p:cNvSpPr/>
          <p:nvPr/>
        </p:nvSpPr>
        <p:spPr>
          <a:xfrm>
            <a:off x="894394" y="302376"/>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a:solidFill>
                  <a:srgbClr val="FF0000"/>
                </a:solidFill>
                <a:latin typeface="HP001" panose="020B0603050302020204" pitchFamily="34" charset="0"/>
                <a:ea typeface="HP001" panose="020B0603050302020204" pitchFamily="34" charset="0"/>
              </a:rPr>
              <a:t>K</a:t>
            </a:r>
            <a:endParaRPr sz="5800"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41" name="Google Shape;354;p11">
            <a:extLst>
              <a:ext uri="{FF2B5EF4-FFF2-40B4-BE49-F238E27FC236}">
                <a16:creationId xmlns:a16="http://schemas.microsoft.com/office/drawing/2014/main" id="{634B4CBD-A584-4F42-937F-705DA2AAA778}"/>
              </a:ext>
            </a:extLst>
          </p:cNvPr>
          <p:cNvSpPr/>
          <p:nvPr/>
        </p:nvSpPr>
        <p:spPr>
          <a:xfrm>
            <a:off x="2035531" y="295815"/>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a:solidFill>
                  <a:schemeClr val="tx2">
                    <a:lumMod val="40000"/>
                    <a:lumOff val="60000"/>
                  </a:schemeClr>
                </a:solidFill>
                <a:latin typeface="HP001" panose="020B0603050302020204" pitchFamily="34" charset="0"/>
                <a:ea typeface="HP001" panose="020B0603050302020204" pitchFamily="34" charset="0"/>
              </a:rPr>
              <a:t>K</a:t>
            </a:r>
            <a:endParaRPr sz="5800" dirty="0">
              <a:solidFill>
                <a:schemeClr val="tx2">
                  <a:lumMod val="40000"/>
                  <a:lumOff val="60000"/>
                </a:schemeClr>
              </a:solidFill>
              <a:latin typeface="HP001" panose="020B0603050302020204" pitchFamily="34" charset="0"/>
              <a:ea typeface="HP001" panose="020B0603050302020204" pitchFamily="34" charset="0"/>
              <a:sym typeface="Arial" panose="020B0604020202020204"/>
            </a:endParaRPr>
          </a:p>
        </p:txBody>
      </p:sp>
      <p:sp>
        <p:nvSpPr>
          <p:cNvPr id="42" name="Google Shape;354;p11">
            <a:extLst>
              <a:ext uri="{FF2B5EF4-FFF2-40B4-BE49-F238E27FC236}">
                <a16:creationId xmlns:a16="http://schemas.microsoft.com/office/drawing/2014/main" id="{8E518DA9-68F8-4C1C-9827-FC3D781C066D}"/>
              </a:ext>
            </a:extLst>
          </p:cNvPr>
          <p:cNvSpPr/>
          <p:nvPr/>
        </p:nvSpPr>
        <p:spPr>
          <a:xfrm>
            <a:off x="3229358" y="295815"/>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a:solidFill>
                  <a:schemeClr val="tx2">
                    <a:lumMod val="40000"/>
                    <a:lumOff val="60000"/>
                  </a:schemeClr>
                </a:solidFill>
                <a:latin typeface="HP001" panose="020B0603050302020204" pitchFamily="34" charset="0"/>
                <a:ea typeface="HP001" panose="020B0603050302020204" pitchFamily="34" charset="0"/>
              </a:rPr>
              <a:t>K</a:t>
            </a:r>
            <a:endParaRPr sz="5800" dirty="0">
              <a:solidFill>
                <a:schemeClr val="tx2">
                  <a:lumMod val="40000"/>
                  <a:lumOff val="60000"/>
                </a:schemeClr>
              </a:solidFill>
              <a:latin typeface="HP001" panose="020B0603050302020204" pitchFamily="34" charset="0"/>
              <a:ea typeface="HP001" panose="020B0603050302020204" pitchFamily="34" charset="0"/>
              <a:sym typeface="Arial" panose="020B0604020202020204"/>
            </a:endParaRPr>
          </a:p>
        </p:txBody>
      </p:sp>
      <p:sp>
        <p:nvSpPr>
          <p:cNvPr id="43" name="Google Shape;354;p11">
            <a:extLst>
              <a:ext uri="{FF2B5EF4-FFF2-40B4-BE49-F238E27FC236}">
                <a16:creationId xmlns:a16="http://schemas.microsoft.com/office/drawing/2014/main" id="{988E7833-12C3-4F52-8E4C-13C5D45C545B}"/>
              </a:ext>
            </a:extLst>
          </p:cNvPr>
          <p:cNvSpPr/>
          <p:nvPr/>
        </p:nvSpPr>
        <p:spPr>
          <a:xfrm>
            <a:off x="894394" y="1750053"/>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b="1">
                <a:solidFill>
                  <a:srgbClr val="FF0000"/>
                </a:solidFill>
                <a:latin typeface="HP001" panose="020B0603050302020204" pitchFamily="34" charset="0"/>
                <a:ea typeface="HP001" panose="020B0603050302020204" pitchFamily="34" charset="0"/>
              </a:rPr>
              <a:t>K</a:t>
            </a:r>
            <a:endParaRPr sz="2900"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44" name="Google Shape;354;p11">
            <a:extLst>
              <a:ext uri="{FF2B5EF4-FFF2-40B4-BE49-F238E27FC236}">
                <a16:creationId xmlns:a16="http://schemas.microsoft.com/office/drawing/2014/main" id="{9EAE7E0A-E0C1-4903-9DC4-D2AD6F066E76}"/>
              </a:ext>
            </a:extLst>
          </p:cNvPr>
          <p:cNvSpPr/>
          <p:nvPr/>
        </p:nvSpPr>
        <p:spPr>
          <a:xfrm>
            <a:off x="2058849" y="1745149"/>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a:solidFill>
                  <a:schemeClr val="tx2">
                    <a:lumMod val="60000"/>
                    <a:lumOff val="40000"/>
                  </a:schemeClr>
                </a:solidFill>
                <a:latin typeface="HP001" panose="020B0603050302020204" pitchFamily="34" charset="0"/>
                <a:ea typeface="HP001" panose="020B0603050302020204" pitchFamily="34" charset="0"/>
              </a:rPr>
              <a:t>K</a:t>
            </a:r>
            <a:endParaRPr sz="2900" dirty="0">
              <a:solidFill>
                <a:schemeClr val="tx2">
                  <a:lumMod val="60000"/>
                  <a:lumOff val="40000"/>
                </a:schemeClr>
              </a:solidFill>
              <a:latin typeface="HP001" panose="020B0603050302020204" pitchFamily="34" charset="0"/>
              <a:ea typeface="HP001" panose="020B0603050302020204" pitchFamily="34" charset="0"/>
              <a:sym typeface="Arial" panose="020B0604020202020204"/>
            </a:endParaRPr>
          </a:p>
        </p:txBody>
      </p:sp>
      <p:sp>
        <p:nvSpPr>
          <p:cNvPr id="45" name="Google Shape;354;p11">
            <a:extLst>
              <a:ext uri="{FF2B5EF4-FFF2-40B4-BE49-F238E27FC236}">
                <a16:creationId xmlns:a16="http://schemas.microsoft.com/office/drawing/2014/main" id="{D1BD8C54-0C4E-4044-9403-5E8EA3309241}"/>
              </a:ext>
            </a:extLst>
          </p:cNvPr>
          <p:cNvSpPr/>
          <p:nvPr/>
        </p:nvSpPr>
        <p:spPr>
          <a:xfrm>
            <a:off x="3231501" y="1745148"/>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a:solidFill>
                  <a:schemeClr val="tx2">
                    <a:lumMod val="60000"/>
                    <a:lumOff val="40000"/>
                  </a:schemeClr>
                </a:solidFill>
                <a:latin typeface="HP001" panose="020B0603050302020204" pitchFamily="34" charset="0"/>
                <a:ea typeface="HP001" panose="020B0603050302020204" pitchFamily="34" charset="0"/>
              </a:rPr>
              <a:t>K</a:t>
            </a:r>
            <a:endParaRPr sz="2900" dirty="0">
              <a:solidFill>
                <a:schemeClr val="tx2">
                  <a:lumMod val="60000"/>
                  <a:lumOff val="40000"/>
                </a:schemeClr>
              </a:solidFill>
              <a:latin typeface="HP001" panose="020B0603050302020204" pitchFamily="34" charset="0"/>
              <a:ea typeface="HP001" panose="020B0603050302020204" pitchFamily="34" charset="0"/>
              <a:sym typeface="Arial" panose="020B0604020202020204"/>
            </a:endParaRPr>
          </a:p>
        </p:txBody>
      </p:sp>
      <p:sp>
        <p:nvSpPr>
          <p:cNvPr id="46" name="Google Shape;354;p11">
            <a:extLst>
              <a:ext uri="{FF2B5EF4-FFF2-40B4-BE49-F238E27FC236}">
                <a16:creationId xmlns:a16="http://schemas.microsoft.com/office/drawing/2014/main" id="{AFAF10BF-52EF-49B5-8052-D3E2978A5D40}"/>
              </a:ext>
            </a:extLst>
          </p:cNvPr>
          <p:cNvSpPr/>
          <p:nvPr/>
        </p:nvSpPr>
        <p:spPr>
          <a:xfrm>
            <a:off x="2035531" y="295815"/>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a:solidFill>
                  <a:schemeClr val="tx1"/>
                </a:solidFill>
                <a:latin typeface="HP001" panose="020B0603050302020204" pitchFamily="34" charset="0"/>
                <a:ea typeface="HP001" panose="020B0603050302020204" pitchFamily="34" charset="0"/>
              </a:rPr>
              <a:t>K</a:t>
            </a:r>
            <a:endParaRPr sz="5800" dirty="0">
              <a:solidFill>
                <a:schemeClr val="tx1"/>
              </a:solidFill>
              <a:latin typeface="HP001" panose="020B0603050302020204" pitchFamily="34" charset="0"/>
              <a:ea typeface="HP001" panose="020B0603050302020204" pitchFamily="34" charset="0"/>
              <a:sym typeface="Arial" panose="020B0604020202020204"/>
            </a:endParaRPr>
          </a:p>
        </p:txBody>
      </p:sp>
      <p:sp>
        <p:nvSpPr>
          <p:cNvPr id="47" name="Google Shape;354;p11">
            <a:extLst>
              <a:ext uri="{FF2B5EF4-FFF2-40B4-BE49-F238E27FC236}">
                <a16:creationId xmlns:a16="http://schemas.microsoft.com/office/drawing/2014/main" id="{0D39CA7C-05AE-4DDD-AACF-B45999A89F8C}"/>
              </a:ext>
            </a:extLst>
          </p:cNvPr>
          <p:cNvSpPr/>
          <p:nvPr/>
        </p:nvSpPr>
        <p:spPr>
          <a:xfrm>
            <a:off x="3217741" y="295815"/>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a:solidFill>
                  <a:schemeClr val="tx1"/>
                </a:solidFill>
                <a:latin typeface="HP001" panose="020B0603050302020204" pitchFamily="34" charset="0"/>
                <a:ea typeface="HP001" panose="020B0603050302020204" pitchFamily="34" charset="0"/>
              </a:rPr>
              <a:t>K</a:t>
            </a:r>
            <a:endParaRPr sz="5800" dirty="0">
              <a:solidFill>
                <a:schemeClr val="tx1"/>
              </a:solidFill>
              <a:latin typeface="HP001" panose="020B0603050302020204" pitchFamily="34" charset="0"/>
              <a:ea typeface="HP001" panose="020B0603050302020204" pitchFamily="34" charset="0"/>
              <a:sym typeface="Arial" panose="020B0604020202020204"/>
            </a:endParaRPr>
          </a:p>
        </p:txBody>
      </p:sp>
      <p:sp>
        <p:nvSpPr>
          <p:cNvPr id="48" name="Google Shape;354;p11">
            <a:extLst>
              <a:ext uri="{FF2B5EF4-FFF2-40B4-BE49-F238E27FC236}">
                <a16:creationId xmlns:a16="http://schemas.microsoft.com/office/drawing/2014/main" id="{7B10FA13-DB7D-4D95-96F0-A52EC2EF8BA6}"/>
              </a:ext>
            </a:extLst>
          </p:cNvPr>
          <p:cNvSpPr/>
          <p:nvPr/>
        </p:nvSpPr>
        <p:spPr>
          <a:xfrm>
            <a:off x="2057172" y="1745148"/>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b="1">
                <a:solidFill>
                  <a:srgbClr val="0000FF"/>
                </a:solidFill>
                <a:latin typeface="HP001" panose="020B0603050302020204" pitchFamily="34" charset="0"/>
                <a:ea typeface="HP001" panose="020B0603050302020204" pitchFamily="34" charset="0"/>
              </a:rPr>
              <a:t>K</a:t>
            </a:r>
            <a:endParaRPr sz="2900"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49" name="Google Shape;354;p11">
            <a:extLst>
              <a:ext uri="{FF2B5EF4-FFF2-40B4-BE49-F238E27FC236}">
                <a16:creationId xmlns:a16="http://schemas.microsoft.com/office/drawing/2014/main" id="{95BAF481-E685-4908-8299-8326413136DE}"/>
              </a:ext>
            </a:extLst>
          </p:cNvPr>
          <p:cNvSpPr/>
          <p:nvPr/>
        </p:nvSpPr>
        <p:spPr>
          <a:xfrm>
            <a:off x="3229824" y="1745148"/>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b="1">
                <a:solidFill>
                  <a:srgbClr val="0000FF"/>
                </a:solidFill>
                <a:latin typeface="HP001" panose="020B0603050302020204" pitchFamily="34" charset="0"/>
                <a:ea typeface="HP001" panose="020B0603050302020204" pitchFamily="34" charset="0"/>
              </a:rPr>
              <a:t>K</a:t>
            </a:r>
            <a:endParaRPr sz="2900"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15" name="Google Shape;354;p11">
            <a:extLst>
              <a:ext uri="{FF2B5EF4-FFF2-40B4-BE49-F238E27FC236}">
                <a16:creationId xmlns:a16="http://schemas.microsoft.com/office/drawing/2014/main" id="{4F64CF29-16FE-4CE4-B1A9-BA378FB9C3AC}"/>
              </a:ext>
            </a:extLst>
          </p:cNvPr>
          <p:cNvSpPr/>
          <p:nvPr/>
        </p:nvSpPr>
        <p:spPr>
          <a:xfrm>
            <a:off x="4387105" y="295815"/>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a:solidFill>
                  <a:schemeClr val="tx2">
                    <a:lumMod val="40000"/>
                    <a:lumOff val="60000"/>
                  </a:schemeClr>
                </a:solidFill>
                <a:latin typeface="HP001" panose="020B0603050302020204" pitchFamily="34" charset="0"/>
                <a:ea typeface="HP001" panose="020B0603050302020204" pitchFamily="34" charset="0"/>
              </a:rPr>
              <a:t>K</a:t>
            </a:r>
            <a:endParaRPr sz="5800" dirty="0">
              <a:solidFill>
                <a:schemeClr val="tx2">
                  <a:lumMod val="40000"/>
                  <a:lumOff val="60000"/>
                </a:schemeClr>
              </a:solidFill>
              <a:latin typeface="HP001" panose="020B0603050302020204" pitchFamily="34" charset="0"/>
              <a:ea typeface="HP001" panose="020B0603050302020204" pitchFamily="34" charset="0"/>
              <a:sym typeface="Arial" panose="020B0604020202020204"/>
            </a:endParaRPr>
          </a:p>
        </p:txBody>
      </p:sp>
      <p:sp>
        <p:nvSpPr>
          <p:cNvPr id="16" name="Google Shape;354;p11">
            <a:extLst>
              <a:ext uri="{FF2B5EF4-FFF2-40B4-BE49-F238E27FC236}">
                <a16:creationId xmlns:a16="http://schemas.microsoft.com/office/drawing/2014/main" id="{7DF14FBC-7ECA-4069-8803-C122BC2B0000}"/>
              </a:ext>
            </a:extLst>
          </p:cNvPr>
          <p:cNvSpPr/>
          <p:nvPr/>
        </p:nvSpPr>
        <p:spPr>
          <a:xfrm>
            <a:off x="5549803" y="295815"/>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a:solidFill>
                  <a:schemeClr val="tx2">
                    <a:lumMod val="40000"/>
                    <a:lumOff val="60000"/>
                  </a:schemeClr>
                </a:solidFill>
                <a:latin typeface="HP001" panose="020B0603050302020204" pitchFamily="34" charset="0"/>
                <a:ea typeface="HP001" panose="020B0603050302020204" pitchFamily="34" charset="0"/>
              </a:rPr>
              <a:t>K</a:t>
            </a:r>
            <a:endParaRPr sz="5800" dirty="0">
              <a:solidFill>
                <a:schemeClr val="tx2">
                  <a:lumMod val="40000"/>
                  <a:lumOff val="60000"/>
                </a:schemeClr>
              </a:solidFill>
              <a:latin typeface="HP001" panose="020B0603050302020204" pitchFamily="34" charset="0"/>
              <a:ea typeface="HP001" panose="020B0603050302020204" pitchFamily="34" charset="0"/>
              <a:sym typeface="Arial" panose="020B0604020202020204"/>
            </a:endParaRPr>
          </a:p>
        </p:txBody>
      </p:sp>
      <p:sp>
        <p:nvSpPr>
          <p:cNvPr id="17" name="Google Shape;354;p11">
            <a:extLst>
              <a:ext uri="{FF2B5EF4-FFF2-40B4-BE49-F238E27FC236}">
                <a16:creationId xmlns:a16="http://schemas.microsoft.com/office/drawing/2014/main" id="{9197F034-87BC-48FD-A59E-36C086D1754D}"/>
              </a:ext>
            </a:extLst>
          </p:cNvPr>
          <p:cNvSpPr/>
          <p:nvPr/>
        </p:nvSpPr>
        <p:spPr>
          <a:xfrm>
            <a:off x="4379294" y="1745149"/>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a:solidFill>
                  <a:schemeClr val="tx2">
                    <a:lumMod val="60000"/>
                    <a:lumOff val="40000"/>
                  </a:schemeClr>
                </a:solidFill>
                <a:latin typeface="HP001" panose="020B0603050302020204" pitchFamily="34" charset="0"/>
                <a:ea typeface="HP001" panose="020B0603050302020204" pitchFamily="34" charset="0"/>
              </a:rPr>
              <a:t>K</a:t>
            </a:r>
            <a:endParaRPr sz="2900" dirty="0">
              <a:solidFill>
                <a:schemeClr val="tx2">
                  <a:lumMod val="60000"/>
                  <a:lumOff val="40000"/>
                </a:schemeClr>
              </a:solidFill>
              <a:latin typeface="HP001" panose="020B0603050302020204" pitchFamily="34" charset="0"/>
              <a:ea typeface="HP001" panose="020B0603050302020204" pitchFamily="34" charset="0"/>
              <a:sym typeface="Arial" panose="020B0604020202020204"/>
            </a:endParaRPr>
          </a:p>
        </p:txBody>
      </p:sp>
      <p:sp>
        <p:nvSpPr>
          <p:cNvPr id="18" name="Google Shape;354;p11">
            <a:extLst>
              <a:ext uri="{FF2B5EF4-FFF2-40B4-BE49-F238E27FC236}">
                <a16:creationId xmlns:a16="http://schemas.microsoft.com/office/drawing/2014/main" id="{E3118185-ADCA-4FB3-9F2B-F385AE88AABE}"/>
              </a:ext>
            </a:extLst>
          </p:cNvPr>
          <p:cNvSpPr/>
          <p:nvPr/>
        </p:nvSpPr>
        <p:spPr>
          <a:xfrm>
            <a:off x="5540861" y="1737724"/>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a:solidFill>
                  <a:schemeClr val="tx2">
                    <a:lumMod val="60000"/>
                    <a:lumOff val="40000"/>
                  </a:schemeClr>
                </a:solidFill>
                <a:latin typeface="HP001" panose="020B0603050302020204" pitchFamily="34" charset="0"/>
                <a:ea typeface="HP001" panose="020B0603050302020204" pitchFamily="34" charset="0"/>
              </a:rPr>
              <a:t>K</a:t>
            </a:r>
            <a:endParaRPr sz="2900" dirty="0">
              <a:solidFill>
                <a:schemeClr val="tx2">
                  <a:lumMod val="60000"/>
                  <a:lumOff val="40000"/>
                </a:schemeClr>
              </a:solidFill>
              <a:latin typeface="HP001" panose="020B0603050302020204" pitchFamily="34" charset="0"/>
              <a:ea typeface="HP001" panose="020B0603050302020204" pitchFamily="34" charset="0"/>
              <a:sym typeface="Arial" panose="020B0604020202020204"/>
            </a:endParaRPr>
          </a:p>
        </p:txBody>
      </p:sp>
      <p:sp>
        <p:nvSpPr>
          <p:cNvPr id="19" name="Google Shape;354;p11">
            <a:extLst>
              <a:ext uri="{FF2B5EF4-FFF2-40B4-BE49-F238E27FC236}">
                <a16:creationId xmlns:a16="http://schemas.microsoft.com/office/drawing/2014/main" id="{B1BD7602-983B-42F9-B38C-952F18F059FB}"/>
              </a:ext>
            </a:extLst>
          </p:cNvPr>
          <p:cNvSpPr/>
          <p:nvPr/>
        </p:nvSpPr>
        <p:spPr>
          <a:xfrm>
            <a:off x="4387105" y="295815"/>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a:solidFill>
                  <a:schemeClr val="tx1"/>
                </a:solidFill>
                <a:latin typeface="HP001" panose="020B0603050302020204" pitchFamily="34" charset="0"/>
                <a:ea typeface="HP001" panose="020B0603050302020204" pitchFamily="34" charset="0"/>
              </a:rPr>
              <a:t>K</a:t>
            </a:r>
            <a:endParaRPr sz="5800" dirty="0">
              <a:solidFill>
                <a:schemeClr val="tx1"/>
              </a:solidFill>
              <a:latin typeface="HP001" panose="020B0603050302020204" pitchFamily="34" charset="0"/>
              <a:ea typeface="HP001" panose="020B0603050302020204" pitchFamily="34" charset="0"/>
              <a:sym typeface="Arial" panose="020B0604020202020204"/>
            </a:endParaRPr>
          </a:p>
        </p:txBody>
      </p:sp>
      <p:sp>
        <p:nvSpPr>
          <p:cNvPr id="20" name="Google Shape;354;p11">
            <a:extLst>
              <a:ext uri="{FF2B5EF4-FFF2-40B4-BE49-F238E27FC236}">
                <a16:creationId xmlns:a16="http://schemas.microsoft.com/office/drawing/2014/main" id="{0C2D6B15-4F49-454C-8FC4-95AB034ABDA3}"/>
              </a:ext>
            </a:extLst>
          </p:cNvPr>
          <p:cNvSpPr/>
          <p:nvPr/>
        </p:nvSpPr>
        <p:spPr>
          <a:xfrm>
            <a:off x="5538186" y="295815"/>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a:solidFill>
                  <a:schemeClr val="tx1"/>
                </a:solidFill>
                <a:latin typeface="HP001" panose="020B0603050302020204" pitchFamily="34" charset="0"/>
                <a:ea typeface="HP001" panose="020B0603050302020204" pitchFamily="34" charset="0"/>
              </a:rPr>
              <a:t>K</a:t>
            </a:r>
            <a:endParaRPr sz="5800" dirty="0">
              <a:solidFill>
                <a:schemeClr val="tx1"/>
              </a:solidFill>
              <a:latin typeface="HP001" panose="020B0603050302020204" pitchFamily="34" charset="0"/>
              <a:ea typeface="HP001" panose="020B0603050302020204" pitchFamily="34" charset="0"/>
              <a:sym typeface="Arial" panose="020B0604020202020204"/>
            </a:endParaRPr>
          </a:p>
        </p:txBody>
      </p:sp>
      <p:sp>
        <p:nvSpPr>
          <p:cNvPr id="21" name="Google Shape;354;p11">
            <a:extLst>
              <a:ext uri="{FF2B5EF4-FFF2-40B4-BE49-F238E27FC236}">
                <a16:creationId xmlns:a16="http://schemas.microsoft.com/office/drawing/2014/main" id="{E2EB7B0D-4251-48D4-A610-1F8799CC0EB0}"/>
              </a:ext>
            </a:extLst>
          </p:cNvPr>
          <p:cNvSpPr/>
          <p:nvPr/>
        </p:nvSpPr>
        <p:spPr>
          <a:xfrm>
            <a:off x="4377617" y="1745148"/>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b="1">
                <a:solidFill>
                  <a:srgbClr val="0000FF"/>
                </a:solidFill>
                <a:latin typeface="HP001" panose="020B0603050302020204" pitchFamily="34" charset="0"/>
                <a:ea typeface="HP001" panose="020B0603050302020204" pitchFamily="34" charset="0"/>
              </a:rPr>
              <a:t>K</a:t>
            </a:r>
            <a:endParaRPr sz="2900"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22" name="Google Shape;354;p11">
            <a:extLst>
              <a:ext uri="{FF2B5EF4-FFF2-40B4-BE49-F238E27FC236}">
                <a16:creationId xmlns:a16="http://schemas.microsoft.com/office/drawing/2014/main" id="{73BC8F34-86FA-4422-8D10-0189FAD315CE}"/>
              </a:ext>
            </a:extLst>
          </p:cNvPr>
          <p:cNvSpPr/>
          <p:nvPr/>
        </p:nvSpPr>
        <p:spPr>
          <a:xfrm>
            <a:off x="5539184" y="1737724"/>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b="1">
                <a:solidFill>
                  <a:srgbClr val="0000FF"/>
                </a:solidFill>
                <a:latin typeface="HP001" panose="020B0603050302020204" pitchFamily="34" charset="0"/>
                <a:ea typeface="HP001" panose="020B0603050302020204" pitchFamily="34" charset="0"/>
              </a:rPr>
              <a:t>K</a:t>
            </a:r>
            <a:endParaRPr sz="2900"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23" name="Google Shape;354;p11">
            <a:extLst>
              <a:ext uri="{FF2B5EF4-FFF2-40B4-BE49-F238E27FC236}">
                <a16:creationId xmlns:a16="http://schemas.microsoft.com/office/drawing/2014/main" id="{7C1CE528-43C9-4E8E-81A6-D9112366D00A}"/>
              </a:ext>
            </a:extLst>
          </p:cNvPr>
          <p:cNvSpPr/>
          <p:nvPr/>
        </p:nvSpPr>
        <p:spPr>
          <a:xfrm>
            <a:off x="6707854" y="295815"/>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a:solidFill>
                  <a:schemeClr val="tx2">
                    <a:lumMod val="40000"/>
                    <a:lumOff val="60000"/>
                  </a:schemeClr>
                </a:solidFill>
                <a:latin typeface="HP001" panose="020B0603050302020204" pitchFamily="34" charset="0"/>
                <a:ea typeface="HP001" panose="020B0603050302020204" pitchFamily="34" charset="0"/>
              </a:rPr>
              <a:t>K</a:t>
            </a:r>
            <a:endParaRPr sz="5800" dirty="0">
              <a:solidFill>
                <a:schemeClr val="tx2">
                  <a:lumMod val="40000"/>
                  <a:lumOff val="60000"/>
                </a:schemeClr>
              </a:solidFill>
              <a:latin typeface="HP001" panose="020B0603050302020204" pitchFamily="34" charset="0"/>
              <a:ea typeface="HP001" panose="020B0603050302020204" pitchFamily="34" charset="0"/>
              <a:sym typeface="Arial" panose="020B0604020202020204"/>
            </a:endParaRPr>
          </a:p>
        </p:txBody>
      </p:sp>
      <p:sp>
        <p:nvSpPr>
          <p:cNvPr id="24" name="Google Shape;354;p11">
            <a:extLst>
              <a:ext uri="{FF2B5EF4-FFF2-40B4-BE49-F238E27FC236}">
                <a16:creationId xmlns:a16="http://schemas.microsoft.com/office/drawing/2014/main" id="{68BBFF2C-5E8D-40A7-9C1B-A1E1E3D36FE2}"/>
              </a:ext>
            </a:extLst>
          </p:cNvPr>
          <p:cNvSpPr/>
          <p:nvPr/>
        </p:nvSpPr>
        <p:spPr>
          <a:xfrm>
            <a:off x="7899580" y="295815"/>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a:solidFill>
                  <a:schemeClr val="tx2">
                    <a:lumMod val="40000"/>
                    <a:lumOff val="60000"/>
                  </a:schemeClr>
                </a:solidFill>
                <a:latin typeface="HP001" panose="020B0603050302020204" pitchFamily="34" charset="0"/>
                <a:ea typeface="HP001" panose="020B0603050302020204" pitchFamily="34" charset="0"/>
              </a:rPr>
              <a:t>K</a:t>
            </a:r>
            <a:endParaRPr sz="5800" dirty="0">
              <a:solidFill>
                <a:schemeClr val="tx2">
                  <a:lumMod val="40000"/>
                  <a:lumOff val="60000"/>
                </a:schemeClr>
              </a:solidFill>
              <a:latin typeface="HP001" panose="020B0603050302020204" pitchFamily="34" charset="0"/>
              <a:ea typeface="HP001" panose="020B0603050302020204" pitchFamily="34" charset="0"/>
              <a:sym typeface="Arial" panose="020B0604020202020204"/>
            </a:endParaRPr>
          </a:p>
        </p:txBody>
      </p:sp>
      <p:sp>
        <p:nvSpPr>
          <p:cNvPr id="25" name="Google Shape;354;p11">
            <a:extLst>
              <a:ext uri="{FF2B5EF4-FFF2-40B4-BE49-F238E27FC236}">
                <a16:creationId xmlns:a16="http://schemas.microsoft.com/office/drawing/2014/main" id="{3D59066F-3F73-4747-AE9D-A3B9966B79B4}"/>
              </a:ext>
            </a:extLst>
          </p:cNvPr>
          <p:cNvSpPr/>
          <p:nvPr/>
        </p:nvSpPr>
        <p:spPr>
          <a:xfrm>
            <a:off x="6729071" y="1745149"/>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a:solidFill>
                  <a:schemeClr val="tx2">
                    <a:lumMod val="60000"/>
                    <a:lumOff val="40000"/>
                  </a:schemeClr>
                </a:solidFill>
                <a:latin typeface="HP001" panose="020B0603050302020204" pitchFamily="34" charset="0"/>
                <a:ea typeface="HP001" panose="020B0603050302020204" pitchFamily="34" charset="0"/>
              </a:rPr>
              <a:t>K</a:t>
            </a:r>
            <a:endParaRPr sz="2900" dirty="0">
              <a:solidFill>
                <a:schemeClr val="tx2">
                  <a:lumMod val="60000"/>
                  <a:lumOff val="40000"/>
                </a:schemeClr>
              </a:solidFill>
              <a:latin typeface="HP001" panose="020B0603050302020204" pitchFamily="34" charset="0"/>
              <a:ea typeface="HP001" panose="020B0603050302020204" pitchFamily="34" charset="0"/>
              <a:sym typeface="Arial" panose="020B0604020202020204"/>
            </a:endParaRPr>
          </a:p>
        </p:txBody>
      </p:sp>
      <p:sp>
        <p:nvSpPr>
          <p:cNvPr id="26" name="Google Shape;354;p11">
            <a:extLst>
              <a:ext uri="{FF2B5EF4-FFF2-40B4-BE49-F238E27FC236}">
                <a16:creationId xmlns:a16="http://schemas.microsoft.com/office/drawing/2014/main" id="{83DE61C3-7E2D-477C-964E-66E48CCD347C}"/>
              </a:ext>
            </a:extLst>
          </p:cNvPr>
          <p:cNvSpPr/>
          <p:nvPr/>
        </p:nvSpPr>
        <p:spPr>
          <a:xfrm>
            <a:off x="7870128" y="1737724"/>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a:solidFill>
                  <a:schemeClr val="tx2">
                    <a:lumMod val="60000"/>
                    <a:lumOff val="40000"/>
                  </a:schemeClr>
                </a:solidFill>
                <a:latin typeface="HP001" panose="020B0603050302020204" pitchFamily="34" charset="0"/>
                <a:ea typeface="HP001" panose="020B0603050302020204" pitchFamily="34" charset="0"/>
              </a:rPr>
              <a:t>K</a:t>
            </a:r>
            <a:endParaRPr sz="2900" dirty="0">
              <a:solidFill>
                <a:schemeClr val="tx2">
                  <a:lumMod val="60000"/>
                  <a:lumOff val="40000"/>
                </a:schemeClr>
              </a:solidFill>
              <a:latin typeface="HP001" panose="020B0603050302020204" pitchFamily="34" charset="0"/>
              <a:ea typeface="HP001" panose="020B0603050302020204" pitchFamily="34" charset="0"/>
              <a:sym typeface="Arial" panose="020B0604020202020204"/>
            </a:endParaRPr>
          </a:p>
        </p:txBody>
      </p:sp>
      <p:sp>
        <p:nvSpPr>
          <p:cNvPr id="27" name="Google Shape;354;p11">
            <a:extLst>
              <a:ext uri="{FF2B5EF4-FFF2-40B4-BE49-F238E27FC236}">
                <a16:creationId xmlns:a16="http://schemas.microsoft.com/office/drawing/2014/main" id="{5BC8C8FF-D6D5-4487-A3B3-14581EE854F7}"/>
              </a:ext>
            </a:extLst>
          </p:cNvPr>
          <p:cNvSpPr/>
          <p:nvPr/>
        </p:nvSpPr>
        <p:spPr>
          <a:xfrm>
            <a:off x="6707854" y="295815"/>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a:solidFill>
                  <a:schemeClr val="tx1"/>
                </a:solidFill>
                <a:latin typeface="HP001" panose="020B0603050302020204" pitchFamily="34" charset="0"/>
                <a:ea typeface="HP001" panose="020B0603050302020204" pitchFamily="34" charset="0"/>
              </a:rPr>
              <a:t>K</a:t>
            </a:r>
            <a:endParaRPr sz="5800" dirty="0">
              <a:solidFill>
                <a:schemeClr val="tx1"/>
              </a:solidFill>
              <a:latin typeface="HP001" panose="020B0603050302020204" pitchFamily="34" charset="0"/>
              <a:ea typeface="HP001" panose="020B0603050302020204" pitchFamily="34" charset="0"/>
              <a:sym typeface="Arial" panose="020B0604020202020204"/>
            </a:endParaRPr>
          </a:p>
        </p:txBody>
      </p:sp>
      <p:sp>
        <p:nvSpPr>
          <p:cNvPr id="28" name="Google Shape;354;p11">
            <a:extLst>
              <a:ext uri="{FF2B5EF4-FFF2-40B4-BE49-F238E27FC236}">
                <a16:creationId xmlns:a16="http://schemas.microsoft.com/office/drawing/2014/main" id="{A124198D-DCD5-4D93-95A6-6667FE008F1D}"/>
              </a:ext>
            </a:extLst>
          </p:cNvPr>
          <p:cNvSpPr/>
          <p:nvPr/>
        </p:nvSpPr>
        <p:spPr>
          <a:xfrm>
            <a:off x="7887963" y="295815"/>
            <a:ext cx="920892"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800">
                <a:solidFill>
                  <a:schemeClr val="tx1"/>
                </a:solidFill>
                <a:latin typeface="HP001" panose="020B0603050302020204" pitchFamily="34" charset="0"/>
                <a:ea typeface="HP001" panose="020B0603050302020204" pitchFamily="34" charset="0"/>
              </a:rPr>
              <a:t>K</a:t>
            </a:r>
            <a:endParaRPr sz="5800" dirty="0">
              <a:solidFill>
                <a:schemeClr val="tx1"/>
              </a:solidFill>
              <a:latin typeface="HP001" panose="020B0603050302020204" pitchFamily="34" charset="0"/>
              <a:ea typeface="HP001" panose="020B0603050302020204" pitchFamily="34" charset="0"/>
              <a:sym typeface="Arial" panose="020B0604020202020204"/>
            </a:endParaRPr>
          </a:p>
        </p:txBody>
      </p:sp>
      <p:sp>
        <p:nvSpPr>
          <p:cNvPr id="29" name="Google Shape;354;p11">
            <a:extLst>
              <a:ext uri="{FF2B5EF4-FFF2-40B4-BE49-F238E27FC236}">
                <a16:creationId xmlns:a16="http://schemas.microsoft.com/office/drawing/2014/main" id="{81F180CA-EF8D-4425-9466-67B26D0AF6DD}"/>
              </a:ext>
            </a:extLst>
          </p:cNvPr>
          <p:cNvSpPr/>
          <p:nvPr/>
        </p:nvSpPr>
        <p:spPr>
          <a:xfrm>
            <a:off x="6727394" y="1745148"/>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b="1">
                <a:solidFill>
                  <a:srgbClr val="0000FF"/>
                </a:solidFill>
                <a:latin typeface="HP001" panose="020B0603050302020204" pitchFamily="34" charset="0"/>
                <a:ea typeface="HP001" panose="020B0603050302020204" pitchFamily="34" charset="0"/>
              </a:rPr>
              <a:t>K</a:t>
            </a:r>
            <a:endParaRPr sz="2900"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30" name="Google Shape;354;p11">
            <a:extLst>
              <a:ext uri="{FF2B5EF4-FFF2-40B4-BE49-F238E27FC236}">
                <a16:creationId xmlns:a16="http://schemas.microsoft.com/office/drawing/2014/main" id="{BA56F1F9-5F01-4713-B158-2857A0F89A3D}"/>
              </a:ext>
            </a:extLst>
          </p:cNvPr>
          <p:cNvSpPr/>
          <p:nvPr/>
        </p:nvSpPr>
        <p:spPr>
          <a:xfrm>
            <a:off x="7868451" y="1737724"/>
            <a:ext cx="920892" cy="5385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900" b="1">
                <a:solidFill>
                  <a:srgbClr val="0000FF"/>
                </a:solidFill>
                <a:latin typeface="HP001" panose="020B0603050302020204" pitchFamily="34" charset="0"/>
                <a:ea typeface="HP001" panose="020B0603050302020204" pitchFamily="34" charset="0"/>
              </a:rPr>
              <a:t>K</a:t>
            </a:r>
            <a:endParaRPr sz="2900" b="1" dirty="0">
              <a:solidFill>
                <a:srgbClr val="0000FF"/>
              </a:solidFill>
              <a:latin typeface="HP001" panose="020B0603050302020204" pitchFamily="34" charset="0"/>
              <a:ea typeface="HP001" panose="020B0603050302020204" pitchFamily="34" charset="0"/>
              <a:sym typeface="Arial" panose="020B0604020202020204"/>
            </a:endParaRPr>
          </a:p>
        </p:txBody>
      </p:sp>
      <p:sp>
        <p:nvSpPr>
          <p:cNvPr id="32" name="Google Shape;354;p11">
            <a:extLst>
              <a:ext uri="{FF2B5EF4-FFF2-40B4-BE49-F238E27FC236}">
                <a16:creationId xmlns:a16="http://schemas.microsoft.com/office/drawing/2014/main" id="{E21EE764-8ED2-4D36-8104-F927940D6361}"/>
              </a:ext>
            </a:extLst>
          </p:cNvPr>
          <p:cNvSpPr/>
          <p:nvPr/>
        </p:nvSpPr>
        <p:spPr>
          <a:xfrm>
            <a:off x="917334" y="2929872"/>
            <a:ext cx="1760750" cy="538569"/>
          </a:xfrm>
          <a:prstGeom prst="rect">
            <a:avLst/>
          </a:prstGeom>
          <a:noFill/>
          <a:ln>
            <a:noFill/>
          </a:ln>
        </p:spPr>
        <p:txBody>
          <a:bodyPr spcFirstLastPara="1" wrap="square" lIns="91425" tIns="45700" rIns="91425" bIns="45700" anchor="t" anchorCtr="0">
            <a:spAutoFit/>
          </a:bodyPr>
          <a:lstStyle/>
          <a:p>
            <a:pPr lvl="0"/>
            <a:r>
              <a:rPr lang="en-US" sz="2900" b="1">
                <a:latin typeface="HP001" panose="020B0603050302020204" pitchFamily="34" charset="0"/>
                <a:ea typeface="HP001" panose="020B0603050302020204" pitchFamily="34" charset="0"/>
              </a:rPr>
              <a:t>dɾȰḑ ẚại</a:t>
            </a:r>
            <a:endParaRPr sz="2900" b="1" dirty="0">
              <a:latin typeface="HP001" panose="020B0603050302020204" pitchFamily="34" charset="0"/>
              <a:ea typeface="HP001" panose="020B0603050302020204" pitchFamily="34" charset="0"/>
              <a:sym typeface="Arial" panose="020B0604020202020204"/>
            </a:endParaRPr>
          </a:p>
        </p:txBody>
      </p:sp>
      <p:sp>
        <p:nvSpPr>
          <p:cNvPr id="33" name="Google Shape;354;p11">
            <a:extLst>
              <a:ext uri="{FF2B5EF4-FFF2-40B4-BE49-F238E27FC236}">
                <a16:creationId xmlns:a16="http://schemas.microsoft.com/office/drawing/2014/main" id="{9B9E701D-4714-44A5-847E-F761A69C1CD8}"/>
              </a:ext>
            </a:extLst>
          </p:cNvPr>
          <p:cNvSpPr/>
          <p:nvPr/>
        </p:nvSpPr>
        <p:spPr>
          <a:xfrm>
            <a:off x="942038" y="3507853"/>
            <a:ext cx="1760750" cy="538569"/>
          </a:xfrm>
          <a:prstGeom prst="rect">
            <a:avLst/>
          </a:prstGeom>
          <a:noFill/>
          <a:ln>
            <a:noFill/>
          </a:ln>
        </p:spPr>
        <p:txBody>
          <a:bodyPr spcFirstLastPara="1" wrap="square" lIns="91425" tIns="45700" rIns="91425" bIns="45700" anchor="t" anchorCtr="0">
            <a:spAutoFit/>
          </a:bodyPr>
          <a:lstStyle/>
          <a:p>
            <a:pPr lvl="0"/>
            <a:r>
              <a:rPr lang="en-US" sz="2900" b="1">
                <a:solidFill>
                  <a:srgbClr val="FF0000"/>
                </a:solidFill>
                <a:latin typeface="HP001" panose="020B0603050302020204" pitchFamily="34" charset="0"/>
                <a:ea typeface="HP001" panose="020B0603050302020204" pitchFamily="34" charset="0"/>
              </a:rPr>
              <a:t>ǻẑã o</a:t>
            </a:r>
            <a:r>
              <a:rPr lang="el-GR" sz="2900" b="1">
                <a:solidFill>
                  <a:srgbClr val="FF0000"/>
                </a:solidFill>
                <a:latin typeface="HP001" panose="020B0603050302020204" pitchFamily="34" charset="0"/>
                <a:ea typeface="HP001" panose="020B0603050302020204" pitchFamily="34" charset="0"/>
              </a:rPr>
              <a:t>Ο</a:t>
            </a:r>
            <a:r>
              <a:rPr lang="en-US" sz="2900" b="1">
                <a:solidFill>
                  <a:srgbClr val="FF0000"/>
                </a:solidFill>
                <a:latin typeface="HP001" panose="020B0603050302020204" pitchFamily="34" charset="0"/>
                <a:ea typeface="HP001" panose="020B0603050302020204" pitchFamily="34" charset="0"/>
              </a:rPr>
              <a:t>ạ</a:t>
            </a:r>
            <a:r>
              <a:rPr lang="el-GR" sz="2900" b="1">
                <a:solidFill>
                  <a:srgbClr val="FF0000"/>
                </a:solidFill>
                <a:latin typeface="HP001" panose="020B0603050302020204" pitchFamily="34" charset="0"/>
                <a:ea typeface="HP001" panose="020B0603050302020204" pitchFamily="34" charset="0"/>
              </a:rPr>
              <a:t>ε</a:t>
            </a:r>
            <a:endParaRPr sz="2900"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35" name="Google Shape;354;p11">
            <a:extLst>
              <a:ext uri="{FF2B5EF4-FFF2-40B4-BE49-F238E27FC236}">
                <a16:creationId xmlns:a16="http://schemas.microsoft.com/office/drawing/2014/main" id="{3AB357FA-429B-47CC-A305-4538CD9839A1}"/>
              </a:ext>
            </a:extLst>
          </p:cNvPr>
          <p:cNvSpPr/>
          <p:nvPr/>
        </p:nvSpPr>
        <p:spPr>
          <a:xfrm>
            <a:off x="3238746" y="2920395"/>
            <a:ext cx="1760750" cy="538569"/>
          </a:xfrm>
          <a:prstGeom prst="rect">
            <a:avLst/>
          </a:prstGeom>
          <a:noFill/>
          <a:ln>
            <a:noFill/>
          </a:ln>
        </p:spPr>
        <p:txBody>
          <a:bodyPr spcFirstLastPara="1" wrap="square" lIns="91425" tIns="45700" rIns="91425" bIns="45700" anchor="t" anchorCtr="0">
            <a:spAutoFit/>
          </a:bodyPr>
          <a:lstStyle/>
          <a:p>
            <a:pPr lvl="0"/>
            <a:r>
              <a:rPr lang="en-US" sz="2900" b="1">
                <a:latin typeface="HP001" panose="020B0603050302020204" pitchFamily="34" charset="0"/>
                <a:ea typeface="HP001" panose="020B0603050302020204" pitchFamily="34" charset="0"/>
              </a:rPr>
              <a:t>dɾȰḑ ẚại</a:t>
            </a:r>
            <a:endParaRPr sz="2900" b="1" dirty="0">
              <a:latin typeface="HP001" panose="020B0603050302020204" pitchFamily="34" charset="0"/>
              <a:ea typeface="HP001" panose="020B0603050302020204" pitchFamily="34" charset="0"/>
              <a:sym typeface="Arial" panose="020B0604020202020204"/>
            </a:endParaRPr>
          </a:p>
        </p:txBody>
      </p:sp>
      <p:sp>
        <p:nvSpPr>
          <p:cNvPr id="36" name="Google Shape;354;p11">
            <a:extLst>
              <a:ext uri="{FF2B5EF4-FFF2-40B4-BE49-F238E27FC236}">
                <a16:creationId xmlns:a16="http://schemas.microsoft.com/office/drawing/2014/main" id="{DDB5A3D8-B632-4042-AC28-0C4E9D708677}"/>
              </a:ext>
            </a:extLst>
          </p:cNvPr>
          <p:cNvSpPr/>
          <p:nvPr/>
        </p:nvSpPr>
        <p:spPr>
          <a:xfrm>
            <a:off x="5583098" y="2920395"/>
            <a:ext cx="1760750" cy="538569"/>
          </a:xfrm>
          <a:prstGeom prst="rect">
            <a:avLst/>
          </a:prstGeom>
          <a:noFill/>
          <a:ln>
            <a:noFill/>
          </a:ln>
        </p:spPr>
        <p:txBody>
          <a:bodyPr spcFirstLastPara="1" wrap="square" lIns="91425" tIns="45700" rIns="91425" bIns="45700" anchor="t" anchorCtr="0">
            <a:spAutoFit/>
          </a:bodyPr>
          <a:lstStyle/>
          <a:p>
            <a:pPr lvl="0"/>
            <a:r>
              <a:rPr lang="en-US" sz="2900" b="1">
                <a:latin typeface="HP001" panose="020B0603050302020204" pitchFamily="34" charset="0"/>
                <a:ea typeface="HP001" panose="020B0603050302020204" pitchFamily="34" charset="0"/>
              </a:rPr>
              <a:t>dɾȰḑ ẚại</a:t>
            </a:r>
            <a:endParaRPr sz="2900" b="1" dirty="0">
              <a:latin typeface="HP001" panose="020B0603050302020204" pitchFamily="34" charset="0"/>
              <a:ea typeface="HP001" panose="020B0603050302020204" pitchFamily="34" charset="0"/>
              <a:sym typeface="Arial" panose="020B0604020202020204"/>
            </a:endParaRPr>
          </a:p>
        </p:txBody>
      </p:sp>
      <p:sp>
        <p:nvSpPr>
          <p:cNvPr id="37" name="Google Shape;354;p11">
            <a:extLst>
              <a:ext uri="{FF2B5EF4-FFF2-40B4-BE49-F238E27FC236}">
                <a16:creationId xmlns:a16="http://schemas.microsoft.com/office/drawing/2014/main" id="{7EFD0395-D294-490A-8D3C-F67126AC2E0E}"/>
              </a:ext>
            </a:extLst>
          </p:cNvPr>
          <p:cNvSpPr/>
          <p:nvPr/>
        </p:nvSpPr>
        <p:spPr>
          <a:xfrm>
            <a:off x="3296169" y="3507854"/>
            <a:ext cx="1760750" cy="538569"/>
          </a:xfrm>
          <a:prstGeom prst="rect">
            <a:avLst/>
          </a:prstGeom>
          <a:noFill/>
          <a:ln>
            <a:noFill/>
          </a:ln>
        </p:spPr>
        <p:txBody>
          <a:bodyPr spcFirstLastPara="1" wrap="square" lIns="91425" tIns="45700" rIns="91425" bIns="45700" anchor="t" anchorCtr="0">
            <a:spAutoFit/>
          </a:bodyPr>
          <a:lstStyle/>
          <a:p>
            <a:pPr lvl="0"/>
            <a:r>
              <a:rPr lang="en-US" sz="2900" b="1">
                <a:latin typeface="HP001" panose="020B0603050302020204" pitchFamily="34" charset="0"/>
                <a:ea typeface="HP001" panose="020B0603050302020204" pitchFamily="34" charset="0"/>
              </a:rPr>
              <a:t>ǻẑã o</a:t>
            </a:r>
            <a:r>
              <a:rPr lang="el-GR" sz="2900" b="1">
                <a:latin typeface="HP001" panose="020B0603050302020204" pitchFamily="34" charset="0"/>
                <a:ea typeface="HP001" panose="020B0603050302020204" pitchFamily="34" charset="0"/>
              </a:rPr>
              <a:t>Ο</a:t>
            </a:r>
            <a:r>
              <a:rPr lang="en-US" sz="2900" b="1">
                <a:latin typeface="HP001" panose="020B0603050302020204" pitchFamily="34" charset="0"/>
                <a:ea typeface="HP001" panose="020B0603050302020204" pitchFamily="34" charset="0"/>
              </a:rPr>
              <a:t>ạ</a:t>
            </a:r>
            <a:r>
              <a:rPr lang="el-GR" sz="2900" b="1">
                <a:latin typeface="HP001" panose="020B0603050302020204" pitchFamily="34" charset="0"/>
                <a:ea typeface="HP001" panose="020B0603050302020204" pitchFamily="34" charset="0"/>
              </a:rPr>
              <a:t>ε</a:t>
            </a:r>
            <a:endParaRPr sz="2900" b="1" dirty="0">
              <a:latin typeface="HP001" panose="020B0603050302020204" pitchFamily="34" charset="0"/>
              <a:ea typeface="HP001" panose="020B0603050302020204" pitchFamily="34" charset="0"/>
              <a:sym typeface="Arial" panose="020B0604020202020204"/>
            </a:endParaRPr>
          </a:p>
        </p:txBody>
      </p:sp>
      <p:sp>
        <p:nvSpPr>
          <p:cNvPr id="50" name="Google Shape;354;p11">
            <a:extLst>
              <a:ext uri="{FF2B5EF4-FFF2-40B4-BE49-F238E27FC236}">
                <a16:creationId xmlns:a16="http://schemas.microsoft.com/office/drawing/2014/main" id="{D3AFB28F-9C01-4C0A-AA71-D0C4374C2068}"/>
              </a:ext>
            </a:extLst>
          </p:cNvPr>
          <p:cNvSpPr/>
          <p:nvPr/>
        </p:nvSpPr>
        <p:spPr>
          <a:xfrm>
            <a:off x="5608483" y="3507853"/>
            <a:ext cx="1760750" cy="538569"/>
          </a:xfrm>
          <a:prstGeom prst="rect">
            <a:avLst/>
          </a:prstGeom>
          <a:noFill/>
          <a:ln>
            <a:noFill/>
          </a:ln>
        </p:spPr>
        <p:txBody>
          <a:bodyPr spcFirstLastPara="1" wrap="square" lIns="91425" tIns="45700" rIns="91425" bIns="45700" anchor="t" anchorCtr="0">
            <a:spAutoFit/>
          </a:bodyPr>
          <a:lstStyle/>
          <a:p>
            <a:pPr lvl="0"/>
            <a:r>
              <a:rPr lang="en-US" sz="2900" b="1">
                <a:latin typeface="HP001" panose="020B0603050302020204" pitchFamily="34" charset="0"/>
                <a:ea typeface="HP001" panose="020B0603050302020204" pitchFamily="34" charset="0"/>
              </a:rPr>
              <a:t>ǻẑã o</a:t>
            </a:r>
            <a:r>
              <a:rPr lang="el-GR" sz="2900" b="1">
                <a:latin typeface="HP001" panose="020B0603050302020204" pitchFamily="34" charset="0"/>
                <a:ea typeface="HP001" panose="020B0603050302020204" pitchFamily="34" charset="0"/>
              </a:rPr>
              <a:t>Ο</a:t>
            </a:r>
            <a:r>
              <a:rPr lang="en-US" sz="2900" b="1">
                <a:latin typeface="HP001" panose="020B0603050302020204" pitchFamily="34" charset="0"/>
                <a:ea typeface="HP001" panose="020B0603050302020204" pitchFamily="34" charset="0"/>
              </a:rPr>
              <a:t>ạ</a:t>
            </a:r>
            <a:r>
              <a:rPr lang="el-GR" sz="2900" b="1">
                <a:latin typeface="HP001" panose="020B0603050302020204" pitchFamily="34" charset="0"/>
                <a:ea typeface="HP001" panose="020B0603050302020204" pitchFamily="34" charset="0"/>
              </a:rPr>
              <a:t>ε</a:t>
            </a:r>
            <a:endParaRPr sz="2900" b="1" dirty="0">
              <a:latin typeface="HP001" panose="020B0603050302020204" pitchFamily="34" charset="0"/>
              <a:ea typeface="HP001" panose="020B0603050302020204" pitchFamily="34" charset="0"/>
              <a:sym typeface="Arial" panose="020B0604020202020204"/>
            </a:endParaRPr>
          </a:p>
        </p:txBody>
      </p:sp>
      <p:sp>
        <p:nvSpPr>
          <p:cNvPr id="51" name="Google Shape;354;p11">
            <a:extLst>
              <a:ext uri="{FF2B5EF4-FFF2-40B4-BE49-F238E27FC236}">
                <a16:creationId xmlns:a16="http://schemas.microsoft.com/office/drawing/2014/main" id="{4BB74C7D-8600-494E-AEFC-73B623804C72}"/>
              </a:ext>
            </a:extLst>
          </p:cNvPr>
          <p:cNvSpPr/>
          <p:nvPr/>
        </p:nvSpPr>
        <p:spPr>
          <a:xfrm>
            <a:off x="922731" y="2337511"/>
            <a:ext cx="1760750" cy="538569"/>
          </a:xfrm>
          <a:prstGeom prst="rect">
            <a:avLst/>
          </a:prstGeom>
          <a:noFill/>
          <a:ln>
            <a:noFill/>
          </a:ln>
        </p:spPr>
        <p:txBody>
          <a:bodyPr spcFirstLastPara="1" wrap="square" lIns="91425" tIns="45700" rIns="91425" bIns="45700" anchor="t" anchorCtr="0">
            <a:spAutoFit/>
          </a:bodyPr>
          <a:lstStyle/>
          <a:p>
            <a:pPr lvl="0"/>
            <a:r>
              <a:rPr lang="en-US" sz="2900" b="1">
                <a:solidFill>
                  <a:srgbClr val="FF0000"/>
                </a:solidFill>
                <a:latin typeface="HP001" panose="020B0603050302020204" pitchFamily="34" charset="0"/>
                <a:ea typeface="HP001" panose="020B0603050302020204" pitchFamily="34" charset="0"/>
              </a:rPr>
              <a:t>dɾȰḑ ẚại</a:t>
            </a:r>
            <a:endParaRPr sz="2900" b="1" dirty="0">
              <a:solidFill>
                <a:srgbClr val="FF0000"/>
              </a:solidFill>
              <a:latin typeface="HP001" panose="020B0603050302020204" pitchFamily="34" charset="0"/>
              <a:ea typeface="HP001" panose="020B0603050302020204" pitchFamily="34" charset="0"/>
              <a:sym typeface="Arial" panose="020B0604020202020204"/>
            </a:endParaRPr>
          </a:p>
        </p:txBody>
      </p:sp>
      <p:sp>
        <p:nvSpPr>
          <p:cNvPr id="52" name="Google Shape;354;p11">
            <a:extLst>
              <a:ext uri="{FF2B5EF4-FFF2-40B4-BE49-F238E27FC236}">
                <a16:creationId xmlns:a16="http://schemas.microsoft.com/office/drawing/2014/main" id="{4961BEFF-37A1-43E4-9047-CDCCB2DD5DB2}"/>
              </a:ext>
            </a:extLst>
          </p:cNvPr>
          <p:cNvSpPr/>
          <p:nvPr/>
        </p:nvSpPr>
        <p:spPr>
          <a:xfrm>
            <a:off x="3249829" y="2337511"/>
            <a:ext cx="1760750" cy="538569"/>
          </a:xfrm>
          <a:prstGeom prst="rect">
            <a:avLst/>
          </a:prstGeom>
          <a:noFill/>
          <a:ln>
            <a:noFill/>
          </a:ln>
        </p:spPr>
        <p:txBody>
          <a:bodyPr spcFirstLastPara="1" wrap="square" lIns="91425" tIns="45700" rIns="91425" bIns="45700" anchor="t" anchorCtr="0">
            <a:spAutoFit/>
          </a:bodyPr>
          <a:lstStyle/>
          <a:p>
            <a:pPr lvl="0"/>
            <a:r>
              <a:rPr lang="en-US" sz="2900" b="1">
                <a:latin typeface="HP001" panose="020B0603050302020204" pitchFamily="34" charset="0"/>
                <a:ea typeface="HP001" panose="020B0603050302020204" pitchFamily="34" charset="0"/>
              </a:rPr>
              <a:t>dɾȰḑ ẚại</a:t>
            </a:r>
            <a:endParaRPr sz="2900" b="1" dirty="0">
              <a:latin typeface="HP001" panose="020B0603050302020204" pitchFamily="34" charset="0"/>
              <a:ea typeface="HP001" panose="020B0603050302020204" pitchFamily="34" charset="0"/>
              <a:sym typeface="Arial" panose="020B0604020202020204"/>
            </a:endParaRPr>
          </a:p>
        </p:txBody>
      </p:sp>
      <p:sp>
        <p:nvSpPr>
          <p:cNvPr id="53" name="Google Shape;354;p11">
            <a:extLst>
              <a:ext uri="{FF2B5EF4-FFF2-40B4-BE49-F238E27FC236}">
                <a16:creationId xmlns:a16="http://schemas.microsoft.com/office/drawing/2014/main" id="{025118DF-654C-4FE1-A59B-909634CF19A9}"/>
              </a:ext>
            </a:extLst>
          </p:cNvPr>
          <p:cNvSpPr/>
          <p:nvPr/>
        </p:nvSpPr>
        <p:spPr>
          <a:xfrm>
            <a:off x="5594181" y="2337511"/>
            <a:ext cx="1760750" cy="538569"/>
          </a:xfrm>
          <a:prstGeom prst="rect">
            <a:avLst/>
          </a:prstGeom>
          <a:noFill/>
          <a:ln>
            <a:noFill/>
          </a:ln>
        </p:spPr>
        <p:txBody>
          <a:bodyPr spcFirstLastPara="1" wrap="square" lIns="91425" tIns="45700" rIns="91425" bIns="45700" anchor="t" anchorCtr="0">
            <a:spAutoFit/>
          </a:bodyPr>
          <a:lstStyle/>
          <a:p>
            <a:pPr lvl="0"/>
            <a:r>
              <a:rPr lang="en-US" sz="2900" b="1">
                <a:latin typeface="HP001" panose="020B0603050302020204" pitchFamily="34" charset="0"/>
                <a:ea typeface="HP001" panose="020B0603050302020204" pitchFamily="34" charset="0"/>
              </a:rPr>
              <a:t>dɾȰḑ ẚại</a:t>
            </a:r>
            <a:endParaRPr sz="2900" b="1" dirty="0">
              <a:latin typeface="HP001" panose="020B0603050302020204" pitchFamily="34" charset="0"/>
              <a:ea typeface="HP001" panose="020B0603050302020204" pitchFamily="34" charset="0"/>
              <a:sym typeface="Arial" panose="020B0604020202020204"/>
            </a:endParaRPr>
          </a:p>
        </p:txBody>
      </p:sp>
      <p:sp>
        <p:nvSpPr>
          <p:cNvPr id="54" name="Google Shape;354;p11">
            <a:extLst>
              <a:ext uri="{FF2B5EF4-FFF2-40B4-BE49-F238E27FC236}">
                <a16:creationId xmlns:a16="http://schemas.microsoft.com/office/drawing/2014/main" id="{CC19DC46-3E5F-4ECA-A453-1670CC0B37E5}"/>
              </a:ext>
            </a:extLst>
          </p:cNvPr>
          <p:cNvSpPr/>
          <p:nvPr/>
        </p:nvSpPr>
        <p:spPr>
          <a:xfrm>
            <a:off x="942038" y="4100214"/>
            <a:ext cx="1760750" cy="538569"/>
          </a:xfrm>
          <a:prstGeom prst="rect">
            <a:avLst/>
          </a:prstGeom>
          <a:noFill/>
          <a:ln>
            <a:noFill/>
          </a:ln>
        </p:spPr>
        <p:txBody>
          <a:bodyPr spcFirstLastPara="1" wrap="square" lIns="91425" tIns="45700" rIns="91425" bIns="45700" anchor="t" anchorCtr="0">
            <a:spAutoFit/>
          </a:bodyPr>
          <a:lstStyle/>
          <a:p>
            <a:pPr lvl="0"/>
            <a:r>
              <a:rPr lang="en-US" sz="2900" b="1">
                <a:latin typeface="HP001" panose="020B0603050302020204" pitchFamily="34" charset="0"/>
                <a:ea typeface="HP001" panose="020B0603050302020204" pitchFamily="34" charset="0"/>
              </a:rPr>
              <a:t>ǻẑã o</a:t>
            </a:r>
            <a:r>
              <a:rPr lang="el-GR" sz="2900" b="1">
                <a:latin typeface="HP001" panose="020B0603050302020204" pitchFamily="34" charset="0"/>
                <a:ea typeface="HP001" panose="020B0603050302020204" pitchFamily="34" charset="0"/>
              </a:rPr>
              <a:t>Ο</a:t>
            </a:r>
            <a:r>
              <a:rPr lang="en-US" sz="2900" b="1">
                <a:latin typeface="HP001" panose="020B0603050302020204" pitchFamily="34" charset="0"/>
                <a:ea typeface="HP001" panose="020B0603050302020204" pitchFamily="34" charset="0"/>
              </a:rPr>
              <a:t>ạ</a:t>
            </a:r>
            <a:r>
              <a:rPr lang="el-GR" sz="2900" b="1">
                <a:latin typeface="HP001" panose="020B0603050302020204" pitchFamily="34" charset="0"/>
                <a:ea typeface="HP001" panose="020B0603050302020204" pitchFamily="34" charset="0"/>
              </a:rPr>
              <a:t>ε</a:t>
            </a:r>
            <a:endParaRPr sz="2900" b="1" dirty="0">
              <a:latin typeface="HP001" panose="020B0603050302020204" pitchFamily="34" charset="0"/>
              <a:ea typeface="HP001" panose="020B0603050302020204" pitchFamily="34" charset="0"/>
              <a:sym typeface="Arial" panose="020B0604020202020204"/>
            </a:endParaRPr>
          </a:p>
        </p:txBody>
      </p:sp>
      <p:sp>
        <p:nvSpPr>
          <p:cNvPr id="55" name="Google Shape;354;p11">
            <a:extLst>
              <a:ext uri="{FF2B5EF4-FFF2-40B4-BE49-F238E27FC236}">
                <a16:creationId xmlns:a16="http://schemas.microsoft.com/office/drawing/2014/main" id="{B1A3AF93-AD81-4AEB-964F-0F25E854C454}"/>
              </a:ext>
            </a:extLst>
          </p:cNvPr>
          <p:cNvSpPr/>
          <p:nvPr/>
        </p:nvSpPr>
        <p:spPr>
          <a:xfrm>
            <a:off x="3275856" y="4100214"/>
            <a:ext cx="1760750" cy="538569"/>
          </a:xfrm>
          <a:prstGeom prst="rect">
            <a:avLst/>
          </a:prstGeom>
          <a:noFill/>
          <a:ln>
            <a:noFill/>
          </a:ln>
        </p:spPr>
        <p:txBody>
          <a:bodyPr spcFirstLastPara="1" wrap="square" lIns="91425" tIns="45700" rIns="91425" bIns="45700" anchor="t" anchorCtr="0">
            <a:spAutoFit/>
          </a:bodyPr>
          <a:lstStyle/>
          <a:p>
            <a:pPr lvl="0"/>
            <a:r>
              <a:rPr lang="en-US" sz="2900" b="1">
                <a:latin typeface="HP001" panose="020B0603050302020204" pitchFamily="34" charset="0"/>
                <a:ea typeface="HP001" panose="020B0603050302020204" pitchFamily="34" charset="0"/>
              </a:rPr>
              <a:t>ǻẑã o</a:t>
            </a:r>
            <a:r>
              <a:rPr lang="el-GR" sz="2900" b="1">
                <a:latin typeface="HP001" panose="020B0603050302020204" pitchFamily="34" charset="0"/>
                <a:ea typeface="HP001" panose="020B0603050302020204" pitchFamily="34" charset="0"/>
              </a:rPr>
              <a:t>Ο</a:t>
            </a:r>
            <a:r>
              <a:rPr lang="en-US" sz="2900" b="1">
                <a:latin typeface="HP001" panose="020B0603050302020204" pitchFamily="34" charset="0"/>
                <a:ea typeface="HP001" panose="020B0603050302020204" pitchFamily="34" charset="0"/>
              </a:rPr>
              <a:t>ạ</a:t>
            </a:r>
            <a:r>
              <a:rPr lang="el-GR" sz="2900" b="1">
                <a:latin typeface="HP001" panose="020B0603050302020204" pitchFamily="34" charset="0"/>
                <a:ea typeface="HP001" panose="020B0603050302020204" pitchFamily="34" charset="0"/>
              </a:rPr>
              <a:t>ε</a:t>
            </a:r>
            <a:endParaRPr sz="2900" b="1" dirty="0">
              <a:latin typeface="HP001" panose="020B0603050302020204" pitchFamily="34" charset="0"/>
              <a:ea typeface="HP001" panose="020B0603050302020204" pitchFamily="34" charset="0"/>
              <a:sym typeface="Arial" panose="020B0604020202020204"/>
            </a:endParaRPr>
          </a:p>
        </p:txBody>
      </p:sp>
      <p:sp>
        <p:nvSpPr>
          <p:cNvPr id="56" name="Google Shape;354;p11">
            <a:extLst>
              <a:ext uri="{FF2B5EF4-FFF2-40B4-BE49-F238E27FC236}">
                <a16:creationId xmlns:a16="http://schemas.microsoft.com/office/drawing/2014/main" id="{7E45B9E8-021A-4105-8D23-58217DCBA9E5}"/>
              </a:ext>
            </a:extLst>
          </p:cNvPr>
          <p:cNvSpPr/>
          <p:nvPr/>
        </p:nvSpPr>
        <p:spPr>
          <a:xfrm>
            <a:off x="5619562" y="4100214"/>
            <a:ext cx="1760750" cy="538569"/>
          </a:xfrm>
          <a:prstGeom prst="rect">
            <a:avLst/>
          </a:prstGeom>
          <a:noFill/>
          <a:ln>
            <a:noFill/>
          </a:ln>
        </p:spPr>
        <p:txBody>
          <a:bodyPr spcFirstLastPara="1" wrap="square" lIns="91425" tIns="45700" rIns="91425" bIns="45700" anchor="t" anchorCtr="0">
            <a:spAutoFit/>
          </a:bodyPr>
          <a:lstStyle/>
          <a:p>
            <a:pPr lvl="0"/>
            <a:r>
              <a:rPr lang="en-US" sz="2900" b="1">
                <a:latin typeface="HP001" panose="020B0603050302020204" pitchFamily="34" charset="0"/>
                <a:ea typeface="HP001" panose="020B0603050302020204" pitchFamily="34" charset="0"/>
              </a:rPr>
              <a:t>ǻẑã o</a:t>
            </a:r>
            <a:r>
              <a:rPr lang="el-GR" sz="2900" b="1">
                <a:latin typeface="HP001" panose="020B0603050302020204" pitchFamily="34" charset="0"/>
                <a:ea typeface="HP001" panose="020B0603050302020204" pitchFamily="34" charset="0"/>
              </a:rPr>
              <a:t>Ο</a:t>
            </a:r>
            <a:r>
              <a:rPr lang="en-US" sz="2900" b="1">
                <a:latin typeface="HP001" panose="020B0603050302020204" pitchFamily="34" charset="0"/>
                <a:ea typeface="HP001" panose="020B0603050302020204" pitchFamily="34" charset="0"/>
              </a:rPr>
              <a:t>ạ</a:t>
            </a:r>
            <a:r>
              <a:rPr lang="el-GR" sz="2900" b="1">
                <a:latin typeface="HP001" panose="020B0603050302020204" pitchFamily="34" charset="0"/>
                <a:ea typeface="HP001" panose="020B0603050302020204" pitchFamily="34" charset="0"/>
              </a:rPr>
              <a:t>ε</a:t>
            </a:r>
            <a:endParaRPr sz="2900" b="1" dirty="0">
              <a:latin typeface="HP001" panose="020B0603050302020204" pitchFamily="34" charset="0"/>
              <a:ea typeface="HP001" panose="020B0603050302020204" pitchFamily="34" charset="0"/>
              <a:sym typeface="Arial" panose="020B0604020202020204"/>
            </a:endParaRPr>
          </a:p>
        </p:txBody>
      </p:sp>
    </p:spTree>
    <p:extLst>
      <p:ext uri="{BB962C8B-B14F-4D97-AF65-F5344CB8AC3E}">
        <p14:creationId xmlns:p14="http://schemas.microsoft.com/office/powerpoint/2010/main" val="36656970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1500"/>
                                        <p:tgtEl>
                                          <p:spTgt spid="51"/>
                                        </p:tgtEl>
                                      </p:cBhvr>
                                    </p:animEffect>
                                  </p:childTnLst>
                                </p:cTn>
                              </p:par>
                            </p:childTnLst>
                          </p:cTn>
                        </p:par>
                        <p:par>
                          <p:cTn id="8" fill="hold">
                            <p:stCondLst>
                              <p:cond delay="1500"/>
                            </p:stCondLst>
                            <p:childTnLst>
                              <p:par>
                                <p:cTn id="9" presetID="22" presetClass="entr" presetSubtype="8" fill="hold" grpId="0" nodeType="afterEffect">
                                  <p:stCondLst>
                                    <p:cond delay="0"/>
                                  </p:stCondLst>
                                  <p:childTnLst>
                                    <p:set>
                                      <p:cBhvr>
                                        <p:cTn id="10" dur="1" fill="hold">
                                          <p:stCondLst>
                                            <p:cond delay="0"/>
                                          </p:stCondLst>
                                        </p:cTn>
                                        <p:tgtEl>
                                          <p:spTgt spid="52"/>
                                        </p:tgtEl>
                                        <p:attrNameLst>
                                          <p:attrName>style.visibility</p:attrName>
                                        </p:attrNameLst>
                                      </p:cBhvr>
                                      <p:to>
                                        <p:strVal val="visible"/>
                                      </p:to>
                                    </p:set>
                                    <p:animEffect transition="in" filter="wipe(left)">
                                      <p:cBhvr>
                                        <p:cTn id="11" dur="1500"/>
                                        <p:tgtEl>
                                          <p:spTgt spid="52"/>
                                        </p:tgtEl>
                                      </p:cBhvr>
                                    </p:animEffect>
                                  </p:childTnLst>
                                </p:cTn>
                              </p:par>
                            </p:childTnLst>
                          </p:cTn>
                        </p:par>
                        <p:par>
                          <p:cTn id="12" fill="hold">
                            <p:stCondLst>
                              <p:cond delay="3000"/>
                            </p:stCondLst>
                            <p:childTnLst>
                              <p:par>
                                <p:cTn id="13" presetID="22" presetClass="entr" presetSubtype="8" fill="hold" grpId="0" nodeType="after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wipe(left)">
                                      <p:cBhvr>
                                        <p:cTn id="15" dur="1500"/>
                                        <p:tgtEl>
                                          <p:spTgt spid="5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left)">
                                      <p:cBhvr>
                                        <p:cTn id="20" dur="1500"/>
                                        <p:tgtEl>
                                          <p:spTgt spid="32"/>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left)">
                                      <p:cBhvr>
                                        <p:cTn id="24" dur="1500"/>
                                        <p:tgtEl>
                                          <p:spTgt spid="35"/>
                                        </p:tgtEl>
                                      </p:cBhvr>
                                    </p:animEffect>
                                  </p:childTnLst>
                                </p:cTn>
                              </p:par>
                            </p:childTnLst>
                          </p:cTn>
                        </p:par>
                        <p:par>
                          <p:cTn id="25" fill="hold">
                            <p:stCondLst>
                              <p:cond delay="3000"/>
                            </p:stCondLst>
                            <p:childTnLst>
                              <p:par>
                                <p:cTn id="26" presetID="22" presetClass="entr" presetSubtype="8" fill="hold" grpId="0" nodeType="after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wipe(left)">
                                      <p:cBhvr>
                                        <p:cTn id="28" dur="1500"/>
                                        <p:tgtEl>
                                          <p:spTgt spid="3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left)">
                                      <p:cBhvr>
                                        <p:cTn id="33" dur="1500"/>
                                        <p:tgtEl>
                                          <p:spTgt spid="33"/>
                                        </p:tgtEl>
                                      </p:cBhvr>
                                    </p:animEffect>
                                  </p:childTnLst>
                                </p:cTn>
                              </p:par>
                            </p:childTnLst>
                          </p:cTn>
                        </p:par>
                        <p:par>
                          <p:cTn id="34" fill="hold">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left)">
                                      <p:cBhvr>
                                        <p:cTn id="37" dur="1500"/>
                                        <p:tgtEl>
                                          <p:spTgt spid="37"/>
                                        </p:tgtEl>
                                      </p:cBhvr>
                                    </p:animEffect>
                                  </p:childTnLst>
                                </p:cTn>
                              </p:par>
                            </p:childTnLst>
                          </p:cTn>
                        </p:par>
                        <p:par>
                          <p:cTn id="38" fill="hold">
                            <p:stCondLst>
                              <p:cond delay="3000"/>
                            </p:stCondLst>
                            <p:childTnLst>
                              <p:par>
                                <p:cTn id="39" presetID="22" presetClass="entr" presetSubtype="8" fill="hold" grpId="0" nodeType="afterEffect">
                                  <p:stCondLst>
                                    <p:cond delay="0"/>
                                  </p:stCondLst>
                                  <p:childTnLst>
                                    <p:set>
                                      <p:cBhvr>
                                        <p:cTn id="40" dur="1" fill="hold">
                                          <p:stCondLst>
                                            <p:cond delay="0"/>
                                          </p:stCondLst>
                                        </p:cTn>
                                        <p:tgtEl>
                                          <p:spTgt spid="50"/>
                                        </p:tgtEl>
                                        <p:attrNameLst>
                                          <p:attrName>style.visibility</p:attrName>
                                        </p:attrNameLst>
                                      </p:cBhvr>
                                      <p:to>
                                        <p:strVal val="visible"/>
                                      </p:to>
                                    </p:set>
                                    <p:animEffect transition="in" filter="wipe(left)">
                                      <p:cBhvr>
                                        <p:cTn id="41" dur="1500"/>
                                        <p:tgtEl>
                                          <p:spTgt spid="5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4"/>
                                        </p:tgtEl>
                                        <p:attrNameLst>
                                          <p:attrName>style.visibility</p:attrName>
                                        </p:attrNameLst>
                                      </p:cBhvr>
                                      <p:to>
                                        <p:strVal val="visible"/>
                                      </p:to>
                                    </p:set>
                                    <p:animEffect transition="in" filter="wipe(left)">
                                      <p:cBhvr>
                                        <p:cTn id="46" dur="1500"/>
                                        <p:tgtEl>
                                          <p:spTgt spid="54"/>
                                        </p:tgtEl>
                                      </p:cBhvr>
                                    </p:animEffect>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55"/>
                                        </p:tgtEl>
                                        <p:attrNameLst>
                                          <p:attrName>style.visibility</p:attrName>
                                        </p:attrNameLst>
                                      </p:cBhvr>
                                      <p:to>
                                        <p:strVal val="visible"/>
                                      </p:to>
                                    </p:set>
                                    <p:animEffect transition="in" filter="wipe(left)">
                                      <p:cBhvr>
                                        <p:cTn id="50" dur="1500"/>
                                        <p:tgtEl>
                                          <p:spTgt spid="55"/>
                                        </p:tgtEl>
                                      </p:cBhvr>
                                    </p:animEffect>
                                  </p:childTnLst>
                                </p:cTn>
                              </p:par>
                            </p:childTnLst>
                          </p:cTn>
                        </p:par>
                        <p:par>
                          <p:cTn id="51" fill="hold">
                            <p:stCondLst>
                              <p:cond delay="3000"/>
                            </p:stCondLst>
                            <p:childTnLst>
                              <p:par>
                                <p:cTn id="52" presetID="22" presetClass="entr" presetSubtype="8" fill="hold" grpId="0" nodeType="afterEffect">
                                  <p:stCondLst>
                                    <p:cond delay="0"/>
                                  </p:stCondLst>
                                  <p:childTnLst>
                                    <p:set>
                                      <p:cBhvr>
                                        <p:cTn id="53" dur="1" fill="hold">
                                          <p:stCondLst>
                                            <p:cond delay="0"/>
                                          </p:stCondLst>
                                        </p:cTn>
                                        <p:tgtEl>
                                          <p:spTgt spid="56"/>
                                        </p:tgtEl>
                                        <p:attrNameLst>
                                          <p:attrName>style.visibility</p:attrName>
                                        </p:attrNameLst>
                                      </p:cBhvr>
                                      <p:to>
                                        <p:strVal val="visible"/>
                                      </p:to>
                                    </p:set>
                                    <p:animEffect transition="in" filter="wipe(left)">
                                      <p:cBhvr>
                                        <p:cTn id="54" dur="1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5" grpId="0"/>
      <p:bldP spid="36" grpId="0"/>
      <p:bldP spid="37" grpId="0"/>
      <p:bldP spid="50" grpId="0"/>
      <p:bldP spid="51" grpId="0"/>
      <p:bldP spid="52" grpId="0"/>
      <p:bldP spid="53" grpId="0"/>
      <p:bldP spid="54" grpId="0"/>
      <p:bldP spid="55" grpId="0"/>
      <p:bldP spid="56"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0B0C70DD-16CF-4F6D-8C01-881107F38084}"/>
              </a:ext>
            </a:extLst>
          </p:cNvPr>
          <p:cNvSpPr/>
          <p:nvPr/>
        </p:nvSpPr>
        <p:spPr>
          <a:xfrm>
            <a:off x="107504" y="51470"/>
            <a:ext cx="432048" cy="461665"/>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矩形 8"/>
          <p:cNvSpPr/>
          <p:nvPr/>
        </p:nvSpPr>
        <p:spPr>
          <a:xfrm>
            <a:off x="0" y="51470"/>
            <a:ext cx="8770274" cy="461665"/>
          </a:xfrm>
          <a:prstGeom prst="rect">
            <a:avLst/>
          </a:prstGeom>
        </p:spPr>
        <p:txBody>
          <a:bodyPr wrap="square">
            <a:spAutoFit/>
          </a:bodyPr>
          <a:lstStyle/>
          <a:p>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a:solidFill>
                  <a:schemeClr val="bg1"/>
                </a:solidFill>
                <a:latin typeface="UTM Avo" panose="02040603050506020204" pitchFamily="18" charset="0"/>
                <a:ea typeface="Arial-Rounded" panose="020B0500000000000000" pitchFamily="34" charset="-93"/>
                <a:cs typeface="Arial-Rounded" panose="020B0500000000000000" pitchFamily="34" charset="-93"/>
                <a:sym typeface="+mn-lt"/>
              </a:rPr>
              <a:t>4.</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Viết</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câu</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trả</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lời</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cho</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câu</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hỏi</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c ở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mục</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3</a:t>
            </a:r>
            <a:endParaRPr lang="zh-CN" altLang="en-US" sz="2400" b="1" dirty="0">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20" name="矩形 8"/>
          <p:cNvSpPr/>
          <p:nvPr/>
        </p:nvSpPr>
        <p:spPr>
          <a:xfrm>
            <a:off x="456932" y="668789"/>
            <a:ext cx="7717741" cy="510778"/>
          </a:xfrm>
          <a:prstGeom prst="roundRect">
            <a:avLst/>
          </a:prstGeom>
          <a:solidFill>
            <a:schemeClr val="bg1"/>
          </a:solidFill>
        </p:spPr>
        <p:txBody>
          <a:bodyPr wrap="square">
            <a:spAutoFit/>
          </a:bodyPr>
          <a:lstStyle/>
          <a:p>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Khi</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ngã</a:t>
            </a:r>
            <a:r>
              <a:rPr lang="en-US" altLang="zh-CN" sz="240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nai</a:t>
            </a:r>
            <a:endParaRPr lang="zh-CN" altLang="en-US" sz="2400" b="1"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8" name="矩形 8">
            <a:extLst>
              <a:ext uri="{FF2B5EF4-FFF2-40B4-BE49-F238E27FC236}">
                <a16:creationId xmlns:a16="http://schemas.microsoft.com/office/drawing/2014/main" id="{DEA85E15-16C8-43DA-A2CD-221E70A6C5BA}"/>
              </a:ext>
            </a:extLst>
          </p:cNvPr>
          <p:cNvSpPr/>
          <p:nvPr/>
        </p:nvSpPr>
        <p:spPr>
          <a:xfrm>
            <a:off x="3494154" y="668789"/>
            <a:ext cx="864096" cy="461665"/>
          </a:xfrm>
          <a:prstGeom prst="rect">
            <a:avLst/>
          </a:prstGeom>
          <a:solidFill>
            <a:schemeClr val="bg1"/>
          </a:solidFill>
        </p:spPr>
        <p:txBody>
          <a:bodyPr wrap="square">
            <a:spAutoFit/>
          </a:bodyPr>
          <a:lstStyle/>
          <a:p>
            <a:r>
              <a:rPr lang="en-US" altLang="zh-CN" sz="240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endParaRPr lang="zh-CN" altLang="en-US" sz="2400" b="1"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21" name="矩形 8"/>
          <p:cNvSpPr/>
          <p:nvPr/>
        </p:nvSpPr>
        <p:spPr>
          <a:xfrm>
            <a:off x="3350138" y="709321"/>
            <a:ext cx="5232330" cy="461665"/>
          </a:xfrm>
          <a:prstGeom prst="rect">
            <a:avLst/>
          </a:prstGeom>
          <a:noFill/>
        </p:spPr>
        <p:txBody>
          <a:bodyPr wrap="square">
            <a:spAutoFit/>
          </a:bodyPr>
          <a:lstStyle/>
          <a:p>
            <a:r>
              <a:rPr lang="en-US" altLang="zh-CN" sz="2400"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dừng</a:t>
            </a:r>
            <a:r>
              <a:rPr lang="en-US" altLang="zh-CN" sz="2400"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lại</a:t>
            </a:r>
            <a:r>
              <a:rPr lang="en-US" altLang="zh-CN" sz="240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đỡ hoẵng đứng dậy.</a:t>
            </a:r>
            <a:endParaRPr lang="zh-CN" altLang="en-US" sz="24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endParaRPr>
          </a:p>
        </p:txBody>
      </p:sp>
      <p:pic>
        <p:nvPicPr>
          <p:cNvPr id="12" name="Picture 11">
            <a:extLst>
              <a:ext uri="{FF2B5EF4-FFF2-40B4-BE49-F238E27FC236}">
                <a16:creationId xmlns:a16="http://schemas.microsoft.com/office/drawing/2014/main" id="{BD53CAFC-1509-4309-9F23-3C90592B858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1527" r="2714"/>
          <a:stretch/>
        </p:blipFill>
        <p:spPr>
          <a:xfrm>
            <a:off x="107504" y="1194234"/>
            <a:ext cx="8594964" cy="3007562"/>
          </a:xfrm>
          <a:prstGeom prst="rect">
            <a:avLst/>
          </a:prstGeom>
        </p:spPr>
      </p:pic>
      <p:grpSp>
        <p:nvGrpSpPr>
          <p:cNvPr id="9" name="Group 8">
            <a:extLst>
              <a:ext uri="{FF2B5EF4-FFF2-40B4-BE49-F238E27FC236}">
                <a16:creationId xmlns:a16="http://schemas.microsoft.com/office/drawing/2014/main" id="{933E21BF-DB4D-41A3-B844-E9D82870EEA6}"/>
              </a:ext>
            </a:extLst>
          </p:cNvPr>
          <p:cNvGrpSpPr/>
          <p:nvPr/>
        </p:nvGrpSpPr>
        <p:grpSpPr>
          <a:xfrm>
            <a:off x="238514" y="2084467"/>
            <a:ext cx="8594964" cy="3007563"/>
            <a:chOff x="-54260" y="2637234"/>
            <a:chExt cx="7884368" cy="2474388"/>
          </a:xfrm>
        </p:grpSpPr>
        <p:pic>
          <p:nvPicPr>
            <p:cNvPr id="10" name="Picture 9">
              <a:extLst>
                <a:ext uri="{FF2B5EF4-FFF2-40B4-BE49-F238E27FC236}">
                  <a16:creationId xmlns:a16="http://schemas.microsoft.com/office/drawing/2014/main" id="{C72E1386-AE4A-435E-90C2-0C7E2A307487}"/>
                </a:ext>
              </a:extLst>
            </p:cNvPr>
            <p:cNvPicPr>
              <a:picLocks noChangeAspect="1"/>
            </p:cNvPicPr>
            <p:nvPr/>
          </p:nvPicPr>
          <p:blipFill>
            <a:blip r:embed="rId4"/>
            <a:stretch>
              <a:fillRect/>
            </a:stretch>
          </p:blipFill>
          <p:spPr>
            <a:xfrm>
              <a:off x="-54260" y="2637234"/>
              <a:ext cx="7884368" cy="2474388"/>
            </a:xfrm>
            <a:prstGeom prst="rect">
              <a:avLst/>
            </a:prstGeom>
            <a:ln>
              <a:noFill/>
            </a:ln>
            <a:effectLst>
              <a:softEdge rad="112500"/>
            </a:effectLst>
          </p:spPr>
        </p:pic>
        <p:sp>
          <p:nvSpPr>
            <p:cNvPr id="11" name="Rectangle: Rounded Corners 10">
              <a:extLst>
                <a:ext uri="{FF2B5EF4-FFF2-40B4-BE49-F238E27FC236}">
                  <a16:creationId xmlns:a16="http://schemas.microsoft.com/office/drawing/2014/main" id="{B3EC1209-26A5-479B-8D65-EB57B9D2FEC7}"/>
                </a:ext>
              </a:extLst>
            </p:cNvPr>
            <p:cNvSpPr/>
            <p:nvPr/>
          </p:nvSpPr>
          <p:spPr>
            <a:xfrm>
              <a:off x="3131840" y="2637234"/>
              <a:ext cx="1944216" cy="33300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13" name="TextBox 44">
            <a:extLst>
              <a:ext uri="{FF2B5EF4-FFF2-40B4-BE49-F238E27FC236}">
                <a16:creationId xmlns:a16="http://schemas.microsoft.com/office/drawing/2014/main" id="{68F938F2-BC3F-4247-B536-501F9F776FF2}"/>
              </a:ext>
            </a:extLst>
          </p:cNvPr>
          <p:cNvSpPr txBox="1">
            <a:spLocks noChangeArrowheads="1"/>
          </p:cNvSpPr>
          <p:nvPr/>
        </p:nvSpPr>
        <p:spPr bwMode="auto">
          <a:xfrm>
            <a:off x="660570" y="1331455"/>
            <a:ext cx="83039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vi-VN" altLang="vi-VN" sz="2800" b="1">
                <a:latin typeface="HP001" panose="020B0603050302020204" pitchFamily="34" charset="0"/>
                <a:ea typeface="HP001" panose="020B0603050302020204" pitchFamily="34" charset="0"/>
              </a:rPr>
              <a:t> ȕȖi ẘo</a:t>
            </a:r>
            <a:r>
              <a:rPr lang="el-GR" altLang="vi-VN" sz="2800" b="1">
                <a:latin typeface="HP001" panose="020B0603050302020204" pitchFamily="34" charset="0"/>
                <a:ea typeface="HP001" panose="020B0603050302020204" pitchFamily="34" charset="0"/>
              </a:rPr>
              <a:t>Ο</a:t>
            </a:r>
            <a:r>
              <a:rPr lang="vi-VN" altLang="vi-VN" sz="2800" b="1">
                <a:latin typeface="HP001" panose="020B0603050302020204" pitchFamily="34" charset="0"/>
                <a:ea typeface="HP001" panose="020B0603050302020204" pitchFamily="34" charset="0"/>
              </a:rPr>
              <a:t>ɢȰḑ ǻẑã, ǻai dɾȰḑ ẚại, đỡ ẘo</a:t>
            </a:r>
            <a:r>
              <a:rPr lang="el-GR" altLang="vi-VN" sz="2800" b="1">
                <a:latin typeface="HP001" panose="020B0603050302020204" pitchFamily="34" charset="0"/>
                <a:ea typeface="HP001" panose="020B0603050302020204" pitchFamily="34" charset="0"/>
              </a:rPr>
              <a:t>Ο</a:t>
            </a:r>
            <a:r>
              <a:rPr lang="vi-VN" altLang="vi-VN" sz="2800" b="1">
                <a:latin typeface="HP001" panose="020B0603050302020204" pitchFamily="34" charset="0"/>
                <a:ea typeface="HP001" panose="020B0603050302020204" pitchFamily="34" charset="0"/>
              </a:rPr>
              <a:t>ɢȰḑ đɽȰḑ dậ</a:t>
            </a:r>
            <a:r>
              <a:rPr lang="el-GR" altLang="vi-VN" sz="2800" b="1">
                <a:latin typeface="HP001" panose="020B0603050302020204" pitchFamily="34" charset="0"/>
                <a:ea typeface="HP001" panose="020B0603050302020204" pitchFamily="34" charset="0"/>
              </a:rPr>
              <a:t>Ἣ</a:t>
            </a:r>
            <a:r>
              <a:rPr lang="vi-VN" altLang="vi-VN" sz="2800" b="1">
                <a:latin typeface="HP001" panose="020B0603050302020204" pitchFamily="34" charset="0"/>
                <a:ea typeface="HP001" panose="020B0603050302020204" pitchFamily="34" charset="0"/>
              </a:rPr>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8"/>
                                        </p:tgtEl>
                                      </p:cBhvr>
                                    </p:animEffect>
                                    <p:set>
                                      <p:cBhvr>
                                        <p:cTn id="21" dur="1" fill="hold">
                                          <p:stCondLst>
                                            <p:cond delay="499"/>
                                          </p:stCondLst>
                                        </p:cTn>
                                        <p:tgtEl>
                                          <p:spTgt spid="8"/>
                                        </p:tgtEl>
                                        <p:attrNameLst>
                                          <p:attrName>style.visibility</p:attrName>
                                        </p:attrNameLst>
                                      </p:cBhvr>
                                      <p:to>
                                        <p:strVal val="hidden"/>
                                      </p:to>
                                    </p:set>
                                  </p:childTnLst>
                                </p:cTn>
                              </p:par>
                              <p:par>
                                <p:cTn id="22" presetID="16" presetClass="entr" presetSubtype="21"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barn(inVertical)">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up)">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left)">
                                      <p:cBhvr>
                                        <p:cTn id="34"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8" grpId="0" animBg="1"/>
      <p:bldP spid="8" grpId="1" animBg="1"/>
      <p:bldP spid="21"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cstate="screen"/>
          <a:stretch>
            <a:fillRect/>
          </a:stretch>
        </p:blipFill>
        <p:spPr>
          <a:xfrm>
            <a:off x="0" y="-33129"/>
            <a:ext cx="9144000" cy="5176629"/>
          </a:xfrm>
          <a:prstGeom prst="rect">
            <a:avLst/>
          </a:prstGeom>
        </p:spPr>
      </p:pic>
      <p:pic>
        <p:nvPicPr>
          <p:cNvPr id="11" name="图片 10"/>
          <p:cNvPicPr>
            <a:picLocks noChangeAspect="1"/>
          </p:cNvPicPr>
          <p:nvPr/>
        </p:nvPicPr>
        <p:blipFill>
          <a:blip r:embed="rId4" cstate="screen"/>
          <a:stretch>
            <a:fillRect/>
          </a:stretch>
        </p:blipFill>
        <p:spPr>
          <a:xfrm rot="21197718">
            <a:off x="-785719" y="-79535"/>
            <a:ext cx="10715436" cy="5357718"/>
          </a:xfrm>
          <a:prstGeom prst="rect">
            <a:avLst/>
          </a:prstGeom>
        </p:spPr>
      </p:pic>
      <p:pic>
        <p:nvPicPr>
          <p:cNvPr id="12" name="图片 11"/>
          <p:cNvPicPr>
            <a:picLocks noChangeAspect="1"/>
          </p:cNvPicPr>
          <p:nvPr/>
        </p:nvPicPr>
        <p:blipFill>
          <a:blip r:embed="rId5" cstate="screen"/>
          <a:stretch>
            <a:fillRect/>
          </a:stretch>
        </p:blipFill>
        <p:spPr>
          <a:xfrm>
            <a:off x="0" y="2386643"/>
            <a:ext cx="9144000" cy="2741910"/>
          </a:xfrm>
          <a:prstGeom prst="rect">
            <a:avLst/>
          </a:prstGeom>
        </p:spPr>
      </p:pic>
      <p:pic>
        <p:nvPicPr>
          <p:cNvPr id="13" name="图片 12"/>
          <p:cNvPicPr>
            <a:picLocks noChangeAspect="1"/>
          </p:cNvPicPr>
          <p:nvPr/>
        </p:nvPicPr>
        <p:blipFill>
          <a:blip r:embed="rId6" cstate="screen"/>
          <a:stretch>
            <a:fillRect/>
          </a:stretch>
        </p:blipFill>
        <p:spPr>
          <a:xfrm>
            <a:off x="7571851" y="483518"/>
            <a:ext cx="1307595" cy="601397"/>
          </a:xfrm>
          <a:prstGeom prst="rect">
            <a:avLst/>
          </a:prstGeom>
        </p:spPr>
      </p:pic>
      <p:pic>
        <p:nvPicPr>
          <p:cNvPr id="14" name="图片 13"/>
          <p:cNvPicPr>
            <a:picLocks noChangeAspect="1"/>
          </p:cNvPicPr>
          <p:nvPr/>
        </p:nvPicPr>
        <p:blipFill>
          <a:blip r:embed="rId7" cstate="screen"/>
          <a:stretch>
            <a:fillRect/>
          </a:stretch>
        </p:blipFill>
        <p:spPr>
          <a:xfrm>
            <a:off x="-61912" y="44268"/>
            <a:ext cx="1901121" cy="787111"/>
          </a:xfrm>
          <a:prstGeom prst="rect">
            <a:avLst/>
          </a:prstGeom>
        </p:spPr>
      </p:pic>
      <p:pic>
        <p:nvPicPr>
          <p:cNvPr id="15" name="图片 14"/>
          <p:cNvPicPr>
            <a:picLocks noChangeAspect="1"/>
          </p:cNvPicPr>
          <p:nvPr/>
        </p:nvPicPr>
        <p:blipFill>
          <a:blip r:embed="rId8" cstate="screen"/>
          <a:stretch>
            <a:fillRect/>
          </a:stretch>
        </p:blipFill>
        <p:spPr>
          <a:xfrm>
            <a:off x="6171155" y="2861134"/>
            <a:ext cx="2289840" cy="2289840"/>
          </a:xfrm>
          <a:prstGeom prst="rect">
            <a:avLst/>
          </a:prstGeom>
        </p:spPr>
      </p:pic>
      <p:pic>
        <p:nvPicPr>
          <p:cNvPr id="16" name="图片 15"/>
          <p:cNvPicPr>
            <a:picLocks noChangeAspect="1"/>
          </p:cNvPicPr>
          <p:nvPr/>
        </p:nvPicPr>
        <p:blipFill>
          <a:blip r:embed="rId9" cstate="screen"/>
          <a:stretch>
            <a:fillRect/>
          </a:stretch>
        </p:blipFill>
        <p:spPr>
          <a:xfrm rot="371831">
            <a:off x="575119" y="1440446"/>
            <a:ext cx="3387938" cy="4792294"/>
          </a:xfrm>
          <a:prstGeom prst="rect">
            <a:avLst/>
          </a:prstGeom>
        </p:spPr>
      </p:pic>
      <p:grpSp>
        <p:nvGrpSpPr>
          <p:cNvPr id="17" name="组合 4"/>
          <p:cNvGrpSpPr/>
          <p:nvPr/>
        </p:nvGrpSpPr>
        <p:grpSpPr>
          <a:xfrm>
            <a:off x="-599090" y="-78586"/>
            <a:ext cx="5213131" cy="4808241"/>
            <a:chOff x="1001374" y="-370703"/>
            <a:chExt cx="6695744" cy="6175701"/>
          </a:xfrm>
        </p:grpSpPr>
        <p:pic>
          <p:nvPicPr>
            <p:cNvPr id="18" name="图片 5"/>
            <p:cNvPicPr>
              <a:picLocks noChangeAspect="1"/>
            </p:cNvPicPr>
            <p:nvPr/>
          </p:nvPicPr>
          <p:blipFill rotWithShape="1">
            <a:blip r:embed="rId10">
              <a:extLst>
                <a:ext uri="{28A0092B-C50C-407E-A947-70E740481C1C}">
                  <a14:useLocalDpi xmlns:a14="http://schemas.microsoft.com/office/drawing/2010/main" val="0"/>
                </a:ext>
              </a:extLst>
            </a:blip>
            <a:srcRect l="2993" r="4333" b="1429"/>
            <a:stretch>
              <a:fillRect/>
            </a:stretch>
          </p:blipFill>
          <p:spPr>
            <a:xfrm>
              <a:off x="1001374" y="-370703"/>
              <a:ext cx="6695744" cy="6175701"/>
            </a:xfrm>
            <a:prstGeom prst="rect">
              <a:avLst/>
            </a:prstGeom>
          </p:spPr>
        </p:pic>
        <p:sp>
          <p:nvSpPr>
            <p:cNvPr id="19" name="椭圆 6"/>
            <p:cNvSpPr/>
            <p:nvPr/>
          </p:nvSpPr>
          <p:spPr>
            <a:xfrm>
              <a:off x="2516995" y="893874"/>
              <a:ext cx="3649026" cy="36490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文本框 109"/>
          <p:cNvSpPr txBox="1"/>
          <p:nvPr/>
        </p:nvSpPr>
        <p:spPr>
          <a:xfrm>
            <a:off x="103857" y="1989084"/>
            <a:ext cx="3588404" cy="769441"/>
          </a:xfrm>
          <a:prstGeom prst="rect">
            <a:avLst/>
          </a:prstGeom>
          <a:noFill/>
        </p:spPr>
        <p:txBody>
          <a:bodyPr wrap="square" rtlCol="0">
            <a:spAutoFit/>
          </a:bodyPr>
          <a:lstStyle/>
          <a:p>
            <a:pPr algn="ctr"/>
            <a:r>
              <a:rPr lang="vi-VN" altLang="zh-CN"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Chọn từ ngữ</a:t>
            </a:r>
            <a:endParaRPr lang="en-US" altLang="zh-CN"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21" name="文本框 41"/>
          <p:cNvSpPr txBox="1"/>
          <p:nvPr/>
        </p:nvSpPr>
        <p:spPr>
          <a:xfrm>
            <a:off x="1333746" y="1180875"/>
            <a:ext cx="1010925" cy="923330"/>
          </a:xfrm>
          <a:prstGeom prst="rect">
            <a:avLst/>
          </a:prstGeom>
          <a:noFill/>
        </p:spPr>
        <p:txBody>
          <a:bodyPr wrap="square" rtlCol="0">
            <a:spAutoFit/>
          </a:bodyPr>
          <a:lstStyle>
            <a:defPPr>
              <a:defRPr lang="zh-CN"/>
            </a:defPPr>
            <a:lvl1pPr algn="ctr">
              <a:defRPr sz="1600" b="1">
                <a:pattFill prst="ltDnDiag">
                  <a:fgClr>
                    <a:srgbClr val="00B0F0"/>
                  </a:fgClr>
                  <a:bgClr>
                    <a:srgbClr val="0070C0"/>
                  </a:bgClr>
                </a:pattFill>
                <a:effectLst>
                  <a:outerShdw dist="38100" dir="2700000" algn="tl" rotWithShape="0">
                    <a:srgbClr val="0070C0"/>
                  </a:outerShdw>
                </a:effectLst>
              </a:defRPr>
            </a:lvl1pPr>
          </a:lstStyle>
          <a:p>
            <a:r>
              <a:rPr lang="en-US" altLang="zh-CN" sz="5400" dirty="0">
                <a:latin typeface="Arial-Rounded" panose="020B0500000000000000" pitchFamily="34" charset="-93"/>
                <a:ea typeface="Arial-Rounded" panose="020B0500000000000000" pitchFamily="34" charset="-93"/>
                <a:cs typeface="Arial-Rounded" panose="020B0500000000000000" pitchFamily="34" charset="-93"/>
                <a:sym typeface="+mn-lt"/>
              </a:rPr>
              <a:t>5</a:t>
            </a:r>
            <a:endParaRPr lang="zh-CN" altLang="en-US" sz="5400"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75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 calcmode="lin" valueType="num">
                                      <p:cBhvr>
                                        <p:cTn id="9" dur="500" fill="hold"/>
                                        <p:tgtEl>
                                          <p:spTgt spid="21"/>
                                        </p:tgtEl>
                                        <p:attrNameLst>
                                          <p:attrName>style.rotation</p:attrName>
                                        </p:attrNameLst>
                                      </p:cBhvr>
                                      <p:tavLst>
                                        <p:tav tm="0">
                                          <p:val>
                                            <p:fltVal val="360"/>
                                          </p:val>
                                        </p:tav>
                                        <p:tav tm="100000">
                                          <p:val>
                                            <p:fltVal val="0"/>
                                          </p:val>
                                        </p:tav>
                                      </p:tavLst>
                                    </p:anim>
                                    <p:animEffect transition="in" filter="fade">
                                      <p:cBhvr>
                                        <p:cTn id="10" dur="500"/>
                                        <p:tgtEl>
                                          <p:spTgt spid="21"/>
                                        </p:tgtEl>
                                      </p:cBhvr>
                                    </p:animEffect>
                                  </p:childTnLst>
                                </p:cTn>
                              </p:par>
                              <p:par>
                                <p:cTn id="11" presetID="12" presetClass="entr" presetSubtype="1" fill="hold" grpId="0" nodeType="withEffect">
                                  <p:stCondLst>
                                    <p:cond delay="125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p:tgtEl>
                                          <p:spTgt spid="20"/>
                                        </p:tgtEl>
                                        <p:attrNameLst>
                                          <p:attrName>ppt_y</p:attrName>
                                        </p:attrNameLst>
                                      </p:cBhvr>
                                      <p:tavLst>
                                        <p:tav tm="0">
                                          <p:val>
                                            <p:strVal val="#ppt_y-#ppt_h*1.125000"/>
                                          </p:val>
                                        </p:tav>
                                        <p:tav tm="100000">
                                          <p:val>
                                            <p:strVal val="#ppt_y"/>
                                          </p:val>
                                        </p:tav>
                                      </p:tavLst>
                                    </p:anim>
                                    <p:animEffect transition="in" filter="wipe(down)">
                                      <p:cBhvr>
                                        <p:cTn id="14" dur="500"/>
                                        <p:tgtEl>
                                          <p:spTgt spid="20"/>
                                        </p:tgtEl>
                                      </p:cBhvr>
                                    </p:animEffect>
                                  </p:childTnLst>
                                </p:cTn>
                              </p:par>
                              <p:par>
                                <p:cTn id="15" presetID="34" presetClass="emph" presetSubtype="0" fill="hold" grpId="1" nodeType="withEffect">
                                  <p:stCondLst>
                                    <p:cond delay="1750"/>
                                  </p:stCondLst>
                                  <p:childTnLst>
                                    <p:animMotion origin="layout" path="M 4.72222E-6 2.46914E-7 L 4.72222E-6 -0.07222 " pathEditMode="relative" rAng="0" ptsTypes="AA">
                                      <p:cBhvr>
                                        <p:cTn id="16" dur="250" accel="50000" decel="50000" autoRev="1" fill="hold">
                                          <p:stCondLst>
                                            <p:cond delay="0"/>
                                          </p:stCondLst>
                                        </p:cTn>
                                        <p:tgtEl>
                                          <p:spTgt spid="20"/>
                                        </p:tgtEl>
                                        <p:attrNameLst>
                                          <p:attrName>ppt_x</p:attrName>
                                          <p:attrName>ppt_y</p:attrName>
                                        </p:attrNameLst>
                                      </p:cBhvr>
                                      <p:rCtr x="0" y="-3611"/>
                                    </p:animMotion>
                                    <p:animRot by="1500000">
                                      <p:cBhvr>
                                        <p:cTn id="17" dur="125" fill="hold">
                                          <p:stCondLst>
                                            <p:cond delay="0"/>
                                          </p:stCondLst>
                                        </p:cTn>
                                        <p:tgtEl>
                                          <p:spTgt spid="20"/>
                                        </p:tgtEl>
                                        <p:attrNameLst>
                                          <p:attrName>r</p:attrName>
                                        </p:attrNameLst>
                                      </p:cBhvr>
                                    </p:animRot>
                                    <p:animRot by="-1500000">
                                      <p:cBhvr>
                                        <p:cTn id="18" dur="125" fill="hold">
                                          <p:stCondLst>
                                            <p:cond delay="125"/>
                                          </p:stCondLst>
                                        </p:cTn>
                                        <p:tgtEl>
                                          <p:spTgt spid="20"/>
                                        </p:tgtEl>
                                        <p:attrNameLst>
                                          <p:attrName>r</p:attrName>
                                        </p:attrNameLst>
                                      </p:cBhvr>
                                    </p:animRot>
                                    <p:animRot by="-1500000">
                                      <p:cBhvr>
                                        <p:cTn id="19" dur="125" fill="hold">
                                          <p:stCondLst>
                                            <p:cond delay="250"/>
                                          </p:stCondLst>
                                        </p:cTn>
                                        <p:tgtEl>
                                          <p:spTgt spid="20"/>
                                        </p:tgtEl>
                                        <p:attrNameLst>
                                          <p:attrName>r</p:attrName>
                                        </p:attrNameLst>
                                      </p:cBhvr>
                                    </p:animRot>
                                    <p:animRot by="1500000">
                                      <p:cBhvr>
                                        <p:cTn id="20" dur="125" fill="hold">
                                          <p:stCondLst>
                                            <p:cond delay="375"/>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图片 10">
            <a:extLst>
              <a:ext uri="{FF2B5EF4-FFF2-40B4-BE49-F238E27FC236}">
                <a16:creationId xmlns:a16="http://schemas.microsoft.com/office/drawing/2014/main" id="{38A53BB7-A048-48B0-AB57-EB13C92CD0F6}"/>
              </a:ext>
            </a:extLst>
          </p:cNvPr>
          <p:cNvPicPr>
            <a:picLocks noChangeAspect="1"/>
          </p:cNvPicPr>
          <p:nvPr/>
        </p:nvPicPr>
        <p:blipFill>
          <a:blip r:embed="rId3" cstate="screen"/>
          <a:stretch>
            <a:fillRect/>
          </a:stretch>
        </p:blipFill>
        <p:spPr>
          <a:xfrm rot="21197718">
            <a:off x="-785719" y="-79535"/>
            <a:ext cx="10715436" cy="5357718"/>
          </a:xfrm>
          <a:prstGeom prst="rect">
            <a:avLst/>
          </a:prstGeom>
        </p:spPr>
      </p:pic>
      <p:pic>
        <p:nvPicPr>
          <p:cNvPr id="7" name="图片 6"/>
          <p:cNvPicPr>
            <a:picLocks noChangeAspect="1"/>
          </p:cNvPicPr>
          <p:nvPr/>
        </p:nvPicPr>
        <p:blipFill>
          <a:blip r:embed="rId4" cstate="screen"/>
          <a:stretch>
            <a:fillRect/>
          </a:stretch>
        </p:blipFill>
        <p:spPr>
          <a:xfrm>
            <a:off x="0" y="2386643"/>
            <a:ext cx="9144000" cy="2741910"/>
          </a:xfrm>
          <a:prstGeom prst="rect">
            <a:avLst/>
          </a:prstGeom>
        </p:spPr>
      </p:pic>
      <p:pic>
        <p:nvPicPr>
          <p:cNvPr id="6" name="图片 5"/>
          <p:cNvPicPr>
            <a:picLocks noChangeAspect="1"/>
          </p:cNvPicPr>
          <p:nvPr/>
        </p:nvPicPr>
        <p:blipFill>
          <a:blip r:embed="rId5" cstate="screen"/>
          <a:stretch>
            <a:fillRect/>
          </a:stretch>
        </p:blipFill>
        <p:spPr>
          <a:xfrm>
            <a:off x="4788024" y="2460035"/>
            <a:ext cx="3550608" cy="2613430"/>
          </a:xfrm>
          <a:prstGeom prst="rect">
            <a:avLst/>
          </a:prstGeom>
        </p:spPr>
      </p:pic>
      <p:grpSp>
        <p:nvGrpSpPr>
          <p:cNvPr id="8" name="组合 4"/>
          <p:cNvGrpSpPr/>
          <p:nvPr/>
        </p:nvGrpSpPr>
        <p:grpSpPr>
          <a:xfrm>
            <a:off x="-540568" y="-328807"/>
            <a:ext cx="5213131" cy="4808241"/>
            <a:chOff x="1001374" y="-370703"/>
            <a:chExt cx="6695744" cy="6175701"/>
          </a:xfrm>
        </p:grpSpPr>
        <p:pic>
          <p:nvPicPr>
            <p:cNvPr id="9" name="图片 5"/>
            <p:cNvPicPr>
              <a:picLocks noChangeAspect="1"/>
            </p:cNvPicPr>
            <p:nvPr/>
          </p:nvPicPr>
          <p:blipFill rotWithShape="1">
            <a:blip r:embed="rId6">
              <a:extLst>
                <a:ext uri="{28A0092B-C50C-407E-A947-70E740481C1C}">
                  <a14:useLocalDpi xmlns:a14="http://schemas.microsoft.com/office/drawing/2010/main" val="0"/>
                </a:ext>
              </a:extLst>
            </a:blip>
            <a:srcRect l="2993" r="4333" b="1429"/>
            <a:stretch>
              <a:fillRect/>
            </a:stretch>
          </p:blipFill>
          <p:spPr>
            <a:xfrm>
              <a:off x="1001374" y="-370703"/>
              <a:ext cx="6695744" cy="6175701"/>
            </a:xfrm>
            <a:prstGeom prst="rect">
              <a:avLst/>
            </a:prstGeom>
          </p:spPr>
        </p:pic>
        <p:sp>
          <p:nvSpPr>
            <p:cNvPr id="10" name="椭圆 6"/>
            <p:cNvSpPr/>
            <p:nvPr/>
          </p:nvSpPr>
          <p:spPr>
            <a:xfrm>
              <a:off x="2516995" y="893874"/>
              <a:ext cx="3649026" cy="36490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文本框 109"/>
          <p:cNvSpPr txBox="1"/>
          <p:nvPr/>
        </p:nvSpPr>
        <p:spPr>
          <a:xfrm>
            <a:off x="191483" y="2075314"/>
            <a:ext cx="3588404" cy="769441"/>
          </a:xfrm>
          <a:prstGeom prst="rect">
            <a:avLst/>
          </a:prstGeom>
          <a:noFill/>
        </p:spPr>
        <p:txBody>
          <a:bodyPr wrap="square" rtlCol="0">
            <a:spAutoFit/>
          </a:bodyPr>
          <a:lstStyle/>
          <a:p>
            <a:pPr algn="ct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Khởi</a:t>
            </a:r>
            <a:r>
              <a:rPr lang="en-US" altLang="zh-CN"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động</a:t>
            </a:r>
            <a:endParaRPr lang="zh-CN" altLang="en-US"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12" name="文本框 41"/>
          <p:cNvSpPr txBox="1"/>
          <p:nvPr/>
        </p:nvSpPr>
        <p:spPr>
          <a:xfrm>
            <a:off x="1480222" y="996320"/>
            <a:ext cx="1010925" cy="923330"/>
          </a:xfrm>
          <a:prstGeom prst="rect">
            <a:avLst/>
          </a:prstGeom>
          <a:noFill/>
        </p:spPr>
        <p:txBody>
          <a:bodyPr wrap="square" rtlCol="0">
            <a:spAutoFit/>
          </a:bodyPr>
          <a:lstStyle>
            <a:defPPr>
              <a:defRPr lang="zh-CN"/>
            </a:defPPr>
            <a:lvl1pPr algn="ctr">
              <a:defRPr sz="1600" b="1">
                <a:pattFill prst="ltDnDiag">
                  <a:fgClr>
                    <a:srgbClr val="00B0F0"/>
                  </a:fgClr>
                  <a:bgClr>
                    <a:srgbClr val="0070C0"/>
                  </a:bgClr>
                </a:pattFill>
                <a:effectLst>
                  <a:outerShdw dist="38100" dir="2700000" algn="tl" rotWithShape="0">
                    <a:srgbClr val="0070C0"/>
                  </a:outerShdw>
                </a:effectLst>
              </a:defRPr>
            </a:lvl1pPr>
          </a:lstStyle>
          <a:p>
            <a:r>
              <a:rPr lang="en-US" altLang="zh-CN" sz="5400" dirty="0">
                <a:latin typeface="Arial-Rounded" panose="020B0500000000000000" pitchFamily="34" charset="-93"/>
                <a:ea typeface="Arial-Rounded" panose="020B0500000000000000" pitchFamily="34" charset="-93"/>
                <a:cs typeface="Arial-Rounded" panose="020B0500000000000000" pitchFamily="34" charset="-93"/>
                <a:sym typeface="+mn-lt"/>
              </a:rPr>
              <a:t>1</a:t>
            </a:r>
            <a:endParaRPr lang="zh-CN" altLang="en-US" sz="5400"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2" presetClass="entr" presetSubtype="2"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1+#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750" fill="hold"/>
                                        <p:tgtEl>
                                          <p:spTgt spid="8"/>
                                        </p:tgtEl>
                                        <p:attrNameLst>
                                          <p:attrName>ppt_w</p:attrName>
                                        </p:attrNameLst>
                                      </p:cBhvr>
                                      <p:tavLst>
                                        <p:tav tm="0">
                                          <p:val>
                                            <p:fltVal val="0"/>
                                          </p:val>
                                        </p:tav>
                                        <p:tav tm="100000">
                                          <p:val>
                                            <p:strVal val="#ppt_w"/>
                                          </p:val>
                                        </p:tav>
                                      </p:tavLst>
                                    </p:anim>
                                    <p:anim calcmode="lin" valueType="num">
                                      <p:cBhvr>
                                        <p:cTn id="18" dur="750" fill="hold"/>
                                        <p:tgtEl>
                                          <p:spTgt spid="8"/>
                                        </p:tgtEl>
                                        <p:attrNameLst>
                                          <p:attrName>ppt_h</p:attrName>
                                        </p:attrNameLst>
                                      </p:cBhvr>
                                      <p:tavLst>
                                        <p:tav tm="0">
                                          <p:val>
                                            <p:fltVal val="0"/>
                                          </p:val>
                                        </p:tav>
                                        <p:tav tm="100000">
                                          <p:val>
                                            <p:strVal val="#ppt_h"/>
                                          </p:val>
                                        </p:tav>
                                      </p:tavLst>
                                    </p:anim>
                                    <p:animEffect transition="in" filter="fade">
                                      <p:cBhvr>
                                        <p:cTn id="19" dur="750"/>
                                        <p:tgtEl>
                                          <p:spTgt spid="8"/>
                                        </p:tgtEl>
                                      </p:cBhvr>
                                    </p:animEffect>
                                  </p:childTnLst>
                                </p:cTn>
                              </p:par>
                            </p:childTnLst>
                          </p:cTn>
                        </p:par>
                        <p:par>
                          <p:cTn id="20" fill="hold">
                            <p:stCondLst>
                              <p:cond delay="1750"/>
                            </p:stCondLst>
                            <p:childTnLst>
                              <p:par>
                                <p:cTn id="21" presetID="8" presetClass="emph" presetSubtype="0" fill="hold" nodeType="afterEffect">
                                  <p:stCondLst>
                                    <p:cond delay="0"/>
                                  </p:stCondLst>
                                  <p:childTnLst>
                                    <p:animRot by="21600000">
                                      <p:cBhvr>
                                        <p:cTn id="22" dur="2750" fill="hold"/>
                                        <p:tgtEl>
                                          <p:spTgt spid="8"/>
                                        </p:tgtEl>
                                        <p:attrNameLst>
                                          <p:attrName>r</p:attrName>
                                        </p:attrNameLst>
                                      </p:cBhvr>
                                    </p:animRot>
                                  </p:childTnLst>
                                </p:cTn>
                              </p:par>
                              <p:par>
                                <p:cTn id="23" presetID="49" presetClass="entr" presetSubtype="0" decel="100000" fill="hold" grpId="0" nodeType="withEffect">
                                  <p:stCondLst>
                                    <p:cond delay="75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anim calcmode="lin" valueType="num">
                                      <p:cBhvr>
                                        <p:cTn id="27" dur="500" fill="hold"/>
                                        <p:tgtEl>
                                          <p:spTgt spid="12"/>
                                        </p:tgtEl>
                                        <p:attrNameLst>
                                          <p:attrName>style.rotation</p:attrName>
                                        </p:attrNameLst>
                                      </p:cBhvr>
                                      <p:tavLst>
                                        <p:tav tm="0">
                                          <p:val>
                                            <p:fltVal val="360"/>
                                          </p:val>
                                        </p:tav>
                                        <p:tav tm="100000">
                                          <p:val>
                                            <p:fltVal val="0"/>
                                          </p:val>
                                        </p:tav>
                                      </p:tavLst>
                                    </p:anim>
                                    <p:animEffect transition="in" filter="fade">
                                      <p:cBhvr>
                                        <p:cTn id="28" dur="500"/>
                                        <p:tgtEl>
                                          <p:spTgt spid="12"/>
                                        </p:tgtEl>
                                      </p:cBhvr>
                                    </p:animEffect>
                                  </p:childTnLst>
                                </p:cTn>
                              </p:par>
                              <p:par>
                                <p:cTn id="29" presetID="12" presetClass="entr" presetSubtype="1" fill="hold" grpId="0" nodeType="withEffect">
                                  <p:stCondLst>
                                    <p:cond delay="125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p:tgtEl>
                                          <p:spTgt spid="11"/>
                                        </p:tgtEl>
                                        <p:attrNameLst>
                                          <p:attrName>ppt_y</p:attrName>
                                        </p:attrNameLst>
                                      </p:cBhvr>
                                      <p:tavLst>
                                        <p:tav tm="0">
                                          <p:val>
                                            <p:strVal val="#ppt_y-#ppt_h*1.125000"/>
                                          </p:val>
                                        </p:tav>
                                        <p:tav tm="100000">
                                          <p:val>
                                            <p:strVal val="#ppt_y"/>
                                          </p:val>
                                        </p:tav>
                                      </p:tavLst>
                                    </p:anim>
                                    <p:animEffect transition="in" filter="wipe(down)">
                                      <p:cBhvr>
                                        <p:cTn id="32" dur="500"/>
                                        <p:tgtEl>
                                          <p:spTgt spid="11"/>
                                        </p:tgtEl>
                                      </p:cBhvr>
                                    </p:animEffect>
                                  </p:childTnLst>
                                </p:cTn>
                              </p:par>
                              <p:par>
                                <p:cTn id="33" presetID="34" presetClass="emph" presetSubtype="0" fill="hold" grpId="1" nodeType="withEffect">
                                  <p:stCondLst>
                                    <p:cond delay="1750"/>
                                  </p:stCondLst>
                                  <p:childTnLst>
                                    <p:animMotion origin="layout" path="M -4.16667E-6 -1.85185E-6 L -4.16667E-6 -0.07222 " pathEditMode="relative" rAng="0" ptsTypes="AA">
                                      <p:cBhvr>
                                        <p:cTn id="34" dur="250" accel="50000" decel="50000" autoRev="1" fill="hold">
                                          <p:stCondLst>
                                            <p:cond delay="0"/>
                                          </p:stCondLst>
                                        </p:cTn>
                                        <p:tgtEl>
                                          <p:spTgt spid="11"/>
                                        </p:tgtEl>
                                        <p:attrNameLst>
                                          <p:attrName>ppt_x</p:attrName>
                                          <p:attrName>ppt_y</p:attrName>
                                        </p:attrNameLst>
                                      </p:cBhvr>
                                      <p:rCtr x="0" y="-3611"/>
                                    </p:animMotion>
                                    <p:animRot by="1500000">
                                      <p:cBhvr>
                                        <p:cTn id="35" dur="125" fill="hold">
                                          <p:stCondLst>
                                            <p:cond delay="0"/>
                                          </p:stCondLst>
                                        </p:cTn>
                                        <p:tgtEl>
                                          <p:spTgt spid="11"/>
                                        </p:tgtEl>
                                        <p:attrNameLst>
                                          <p:attrName>r</p:attrName>
                                        </p:attrNameLst>
                                      </p:cBhvr>
                                    </p:animRot>
                                    <p:animRot by="-1500000">
                                      <p:cBhvr>
                                        <p:cTn id="36" dur="125" fill="hold">
                                          <p:stCondLst>
                                            <p:cond delay="125"/>
                                          </p:stCondLst>
                                        </p:cTn>
                                        <p:tgtEl>
                                          <p:spTgt spid="11"/>
                                        </p:tgtEl>
                                        <p:attrNameLst>
                                          <p:attrName>r</p:attrName>
                                        </p:attrNameLst>
                                      </p:cBhvr>
                                    </p:animRot>
                                    <p:animRot by="-1500000">
                                      <p:cBhvr>
                                        <p:cTn id="37" dur="125" fill="hold">
                                          <p:stCondLst>
                                            <p:cond delay="250"/>
                                          </p:stCondLst>
                                        </p:cTn>
                                        <p:tgtEl>
                                          <p:spTgt spid="11"/>
                                        </p:tgtEl>
                                        <p:attrNameLst>
                                          <p:attrName>r</p:attrName>
                                        </p:attrNameLst>
                                      </p:cBhvr>
                                    </p:animRot>
                                    <p:animRot by="1500000">
                                      <p:cBhvr>
                                        <p:cTn id="38" dur="125" fill="hold">
                                          <p:stCondLst>
                                            <p:cond delay="375"/>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4E42C555-1872-4BC3-9B8F-A79E8529E7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60" y="-114122"/>
            <a:ext cx="9252519" cy="5233531"/>
          </a:xfrm>
          <a:prstGeom prst="rect">
            <a:avLst/>
          </a:prstGeom>
          <a:noFill/>
          <a:extLst>
            <a:ext uri="{909E8E84-426E-40DD-AFC4-6F175D3DCCD1}">
              <a14:hiddenFill xmlns:a14="http://schemas.microsoft.com/office/drawing/2010/main">
                <a:solidFill>
                  <a:srgbClr val="FFFFFF"/>
                </a:solidFill>
              </a14:hiddenFill>
            </a:ext>
          </a:extLst>
        </p:spPr>
      </p:pic>
      <p:sp>
        <p:nvSpPr>
          <p:cNvPr id="41" name="矩形 8"/>
          <p:cNvSpPr/>
          <p:nvPr/>
        </p:nvSpPr>
        <p:spPr>
          <a:xfrm>
            <a:off x="112705" y="149297"/>
            <a:ext cx="8795977" cy="523220"/>
          </a:xfrm>
          <a:prstGeom prst="rect">
            <a:avLst/>
          </a:prstGeom>
          <a:solidFill>
            <a:schemeClr val="accent2">
              <a:lumMod val="60000"/>
              <a:lumOff val="40000"/>
            </a:schemeClr>
          </a:solidFill>
        </p:spPr>
        <p:txBody>
          <a:bodyPr wrap="square">
            <a:spAutoFit/>
          </a:bodyPr>
          <a:lstStyle/>
          <a:p>
            <a:r>
              <a:rPr lang="en-US" altLang="zh-CN" sz="2800" b="1">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a:latin typeface="UTM Avo" panose="02040603050506020204" pitchFamily="18" charset="0"/>
                <a:ea typeface="Arial-Rounded" panose="020B0500000000000000" pitchFamily="34" charset="-93"/>
                <a:cs typeface="Arial-Rounded" panose="020B0500000000000000" pitchFamily="34" charset="-93"/>
                <a:sym typeface="+mn-lt"/>
              </a:rPr>
              <a:t>Chọn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từ</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ngữ</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để</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hoàn</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thiện</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câu</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viết</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câu</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vào</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vở</a:t>
            </a:r>
            <a:endParaRPr lang="zh-CN" altLang="en-US" sz="2800" b="1" dirty="0">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8" name="Lưu đồ: Đường kết nối 8">
            <a:extLst>
              <a:ext uri="{FF2B5EF4-FFF2-40B4-BE49-F238E27FC236}">
                <a16:creationId xmlns:a16="http://schemas.microsoft.com/office/drawing/2014/main" id="{E9BDF0E1-6B4E-41EE-B3D2-12EF00F37C6D}"/>
              </a:ext>
            </a:extLst>
          </p:cNvPr>
          <p:cNvSpPr/>
          <p:nvPr/>
        </p:nvSpPr>
        <p:spPr>
          <a:xfrm>
            <a:off x="395536" y="204652"/>
            <a:ext cx="361507" cy="350874"/>
          </a:xfrm>
          <a:prstGeom prst="flowChartConnector">
            <a:avLst/>
          </a:prstGeom>
          <a:solidFill>
            <a:srgbClr val="00B05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a:latin typeface="UTM Avo" panose="02040603050506020204" pitchFamily="18" charset="0"/>
                <a:cs typeface="Times New Roman" panose="02020603050405020304" pitchFamily="18" charset="0"/>
              </a:rPr>
              <a:t>5</a:t>
            </a:r>
            <a:endParaRPr lang="vi-VN" sz="2400" b="1"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4B1EC100-0812-44F1-9B8B-CA164DD3CFEB}"/>
              </a:ext>
            </a:extLst>
          </p:cNvPr>
          <p:cNvSpPr/>
          <p:nvPr/>
        </p:nvSpPr>
        <p:spPr>
          <a:xfrm>
            <a:off x="1619672" y="839703"/>
            <a:ext cx="5688632" cy="461770"/>
          </a:xfrm>
          <a:prstGeom prst="rect">
            <a:avLst/>
          </a:prstGeom>
          <a:solidFill>
            <a:srgbClr val="A8EC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000"/>
          </a:p>
        </p:txBody>
      </p:sp>
      <p:pic>
        <p:nvPicPr>
          <p:cNvPr id="3" name="Picture 2">
            <a:extLst>
              <a:ext uri="{FF2B5EF4-FFF2-40B4-BE49-F238E27FC236}">
                <a16:creationId xmlns:a16="http://schemas.microsoft.com/office/drawing/2014/main" id="{BBF18B7F-C082-4211-A3B6-37014A273F61}"/>
              </a:ext>
            </a:extLst>
          </p:cNvPr>
          <p:cNvPicPr>
            <a:picLocks noChangeAspect="1"/>
          </p:cNvPicPr>
          <p:nvPr/>
        </p:nvPicPr>
        <p:blipFill>
          <a:blip r:embed="rId4"/>
          <a:stretch>
            <a:fillRect/>
          </a:stretch>
        </p:blipFill>
        <p:spPr>
          <a:xfrm>
            <a:off x="9404218" y="1123241"/>
            <a:ext cx="512108" cy="987638"/>
          </a:xfrm>
          <a:prstGeom prst="rect">
            <a:avLst/>
          </a:prstGeom>
        </p:spPr>
      </p:pic>
      <p:sp>
        <p:nvSpPr>
          <p:cNvPr id="14" name="Rectangle 13">
            <a:extLst>
              <a:ext uri="{FF2B5EF4-FFF2-40B4-BE49-F238E27FC236}">
                <a16:creationId xmlns:a16="http://schemas.microsoft.com/office/drawing/2014/main" id="{D6268B19-08DF-4C61-A1D0-5B710D4ECCF0}"/>
              </a:ext>
            </a:extLst>
          </p:cNvPr>
          <p:cNvSpPr/>
          <p:nvPr/>
        </p:nvSpPr>
        <p:spPr>
          <a:xfrm>
            <a:off x="1804841" y="945148"/>
            <a:ext cx="1332148" cy="288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FF0000"/>
                </a:solidFill>
                <a:latin typeface="UTM Avo" panose="02040603050506020204" pitchFamily="18" charset="0"/>
              </a:rPr>
              <a:t>đi lại</a:t>
            </a:r>
            <a:endParaRPr lang="vi-VN" sz="2400">
              <a:solidFill>
                <a:srgbClr val="FF0000"/>
              </a:solidFill>
            </a:endParaRPr>
          </a:p>
        </p:txBody>
      </p:sp>
      <p:sp>
        <p:nvSpPr>
          <p:cNvPr id="15" name="Rectangle 14">
            <a:extLst>
              <a:ext uri="{FF2B5EF4-FFF2-40B4-BE49-F238E27FC236}">
                <a16:creationId xmlns:a16="http://schemas.microsoft.com/office/drawing/2014/main" id="{FD5ABB75-6752-4B5D-8360-FCB9EBB8CB88}"/>
              </a:ext>
            </a:extLst>
          </p:cNvPr>
          <p:cNvSpPr/>
          <p:nvPr/>
        </p:nvSpPr>
        <p:spPr>
          <a:xfrm>
            <a:off x="3347864" y="945148"/>
            <a:ext cx="1332148" cy="288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FF0000"/>
                </a:solidFill>
                <a:latin typeface="UTM Avo" panose="02040603050506020204" pitchFamily="18" charset="0"/>
              </a:rPr>
              <a:t>xoạc</a:t>
            </a:r>
            <a:endParaRPr lang="vi-VN" sz="2400">
              <a:solidFill>
                <a:srgbClr val="FF0000"/>
              </a:solidFill>
            </a:endParaRPr>
          </a:p>
        </p:txBody>
      </p:sp>
      <p:sp>
        <p:nvSpPr>
          <p:cNvPr id="16" name="Rectangle 15">
            <a:extLst>
              <a:ext uri="{FF2B5EF4-FFF2-40B4-BE49-F238E27FC236}">
                <a16:creationId xmlns:a16="http://schemas.microsoft.com/office/drawing/2014/main" id="{EEBC020B-4832-4AA1-9C4B-4F8395828F95}"/>
              </a:ext>
            </a:extLst>
          </p:cNvPr>
          <p:cNvSpPr/>
          <p:nvPr/>
        </p:nvSpPr>
        <p:spPr>
          <a:xfrm>
            <a:off x="5004048" y="935936"/>
            <a:ext cx="1890210" cy="288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a:solidFill>
                  <a:srgbClr val="FF0000"/>
                </a:solidFill>
                <a:latin typeface="UTM Avo" panose="02040603050506020204" pitchFamily="18" charset="0"/>
              </a:rPr>
              <a:t>đứng dậy</a:t>
            </a:r>
            <a:endParaRPr lang="vi-VN" sz="2400">
              <a:solidFill>
                <a:srgbClr val="FF0000"/>
              </a:solidFill>
            </a:endParaRPr>
          </a:p>
        </p:txBody>
      </p:sp>
      <p:sp>
        <p:nvSpPr>
          <p:cNvPr id="17" name="Rectangle 16">
            <a:extLst>
              <a:ext uri="{FF2B5EF4-FFF2-40B4-BE49-F238E27FC236}">
                <a16:creationId xmlns:a16="http://schemas.microsoft.com/office/drawing/2014/main" id="{604911A5-2779-498A-82AD-C6584F7067A3}"/>
              </a:ext>
            </a:extLst>
          </p:cNvPr>
          <p:cNvSpPr/>
          <p:nvPr/>
        </p:nvSpPr>
        <p:spPr>
          <a:xfrm>
            <a:off x="103185" y="1923678"/>
            <a:ext cx="8441138" cy="288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a:solidFill>
                  <a:srgbClr val="0000FF"/>
                </a:solidFill>
                <a:latin typeface="UTM Avo" panose="02040603050506020204" pitchFamily="18" charset="0"/>
              </a:rPr>
              <a:t>Khi học múa, em phải tập           chân.</a:t>
            </a:r>
            <a:endParaRPr lang="vi-VN" sz="2400">
              <a:solidFill>
                <a:srgbClr val="0000FF"/>
              </a:solidFill>
            </a:endParaRPr>
          </a:p>
        </p:txBody>
      </p:sp>
      <p:sp>
        <p:nvSpPr>
          <p:cNvPr id="18" name="Rectangle 17">
            <a:extLst>
              <a:ext uri="{FF2B5EF4-FFF2-40B4-BE49-F238E27FC236}">
                <a16:creationId xmlns:a16="http://schemas.microsoft.com/office/drawing/2014/main" id="{8F8F563E-D4D5-4A64-B7A4-C832164C655E}"/>
              </a:ext>
            </a:extLst>
          </p:cNvPr>
          <p:cNvSpPr/>
          <p:nvPr/>
        </p:nvSpPr>
        <p:spPr>
          <a:xfrm>
            <a:off x="5292080" y="1923677"/>
            <a:ext cx="1080120" cy="288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a:solidFill>
                  <a:srgbClr val="0000FF"/>
                </a:solidFill>
                <a:latin typeface="UTM Avo" panose="02040603050506020204" pitchFamily="18" charset="0"/>
              </a:rPr>
              <a:t>(......)</a:t>
            </a:r>
            <a:endParaRPr lang="vi-VN" sz="2400">
              <a:solidFill>
                <a:srgbClr val="0000FF"/>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8"/>
                                        </p:tgtEl>
                                      </p:cBhvr>
                                    </p:animEffect>
                                    <p:set>
                                      <p:cBhvr>
                                        <p:cTn id="7" dur="1" fill="hold">
                                          <p:stCondLst>
                                            <p:cond delay="499"/>
                                          </p:stCondLst>
                                        </p:cTn>
                                        <p:tgtEl>
                                          <p:spTgt spid="18"/>
                                        </p:tgtEl>
                                        <p:attrNameLst>
                                          <p:attrName>style.visibility</p:attrName>
                                        </p:attrNameLst>
                                      </p:cBhvr>
                                      <p:to>
                                        <p:strVal val="hidden"/>
                                      </p:to>
                                    </p:set>
                                  </p:childTnLst>
                                </p:cTn>
                              </p:par>
                            </p:childTnLst>
                          </p:cTn>
                        </p:par>
                        <p:par>
                          <p:cTn id="8" fill="hold">
                            <p:stCondLst>
                              <p:cond delay="500"/>
                            </p:stCondLst>
                            <p:childTnLst>
                              <p:par>
                                <p:cTn id="9" presetID="49" presetClass="path" presetSubtype="0" accel="50000" decel="50000" fill="hold" grpId="0" nodeType="afterEffect">
                                  <p:stCondLst>
                                    <p:cond delay="0"/>
                                  </p:stCondLst>
                                  <p:childTnLst>
                                    <p:animMotion origin="layout" path="M 1.11111E-6 1.60494E-6 L 0.19896 0.19012 " pathEditMode="relative" rAng="0" ptsTypes="AA">
                                      <p:cBhvr>
                                        <p:cTn id="10" dur="2000" fill="hold"/>
                                        <p:tgtEl>
                                          <p:spTgt spid="15"/>
                                        </p:tgtEl>
                                        <p:attrNameLst>
                                          <p:attrName>ppt_x</p:attrName>
                                          <p:attrName>ppt_y</p:attrName>
                                        </p:attrNameLst>
                                      </p:cBhvr>
                                      <p:rCtr x="9948" y="95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 name="矩形 8"/>
          <p:cNvSpPr/>
          <p:nvPr/>
        </p:nvSpPr>
        <p:spPr>
          <a:xfrm>
            <a:off x="112705" y="149297"/>
            <a:ext cx="8795977" cy="523220"/>
          </a:xfrm>
          <a:prstGeom prst="rect">
            <a:avLst/>
          </a:prstGeom>
          <a:solidFill>
            <a:schemeClr val="accent2">
              <a:lumMod val="60000"/>
              <a:lumOff val="40000"/>
            </a:schemeClr>
          </a:solidFill>
        </p:spPr>
        <p:txBody>
          <a:bodyPr wrap="square">
            <a:spAutoFit/>
          </a:bodyPr>
          <a:lstStyle/>
          <a:p>
            <a:r>
              <a:rPr lang="en-US" altLang="zh-CN" sz="2800" b="1">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a:latin typeface="UTM Avo" panose="02040603050506020204" pitchFamily="18" charset="0"/>
                <a:ea typeface="Arial-Rounded" panose="020B0500000000000000" pitchFamily="34" charset="-93"/>
                <a:cs typeface="Arial-Rounded" panose="020B0500000000000000" pitchFamily="34" charset="-93"/>
                <a:sym typeface="+mn-lt"/>
              </a:rPr>
              <a:t>Chọn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từ</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ngữ</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để</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hoàn</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thiện</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câu</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viết</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câu</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vào</a:t>
            </a:r>
            <a:r>
              <a:rPr lang="en-US" altLang="zh-CN" sz="24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latin typeface="UTM Avo" panose="02040603050506020204" pitchFamily="18" charset="0"/>
                <a:ea typeface="Arial-Rounded" panose="020B0500000000000000" pitchFamily="34" charset="-93"/>
                <a:cs typeface="Arial-Rounded" panose="020B0500000000000000" pitchFamily="34" charset="-93"/>
                <a:sym typeface="+mn-lt"/>
              </a:rPr>
              <a:t>vở</a:t>
            </a:r>
            <a:endParaRPr lang="zh-CN" altLang="en-US" sz="2800" b="1" dirty="0">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8" name="Lưu đồ: Đường kết nối 8">
            <a:extLst>
              <a:ext uri="{FF2B5EF4-FFF2-40B4-BE49-F238E27FC236}">
                <a16:creationId xmlns:a16="http://schemas.microsoft.com/office/drawing/2014/main" id="{E9BDF0E1-6B4E-41EE-B3D2-12EF00F37C6D}"/>
              </a:ext>
            </a:extLst>
          </p:cNvPr>
          <p:cNvSpPr/>
          <p:nvPr/>
        </p:nvSpPr>
        <p:spPr>
          <a:xfrm>
            <a:off x="395536" y="204652"/>
            <a:ext cx="361507" cy="350874"/>
          </a:xfrm>
          <a:prstGeom prst="flowChartConnector">
            <a:avLst/>
          </a:prstGeom>
          <a:solidFill>
            <a:srgbClr val="00B05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a:latin typeface="UTM Avo" panose="02040603050506020204" pitchFamily="18" charset="0"/>
                <a:cs typeface="Times New Roman" panose="02020603050405020304" pitchFamily="18" charset="0"/>
              </a:rPr>
              <a:t>5</a:t>
            </a:r>
            <a:endParaRPr lang="vi-VN" sz="2400" b="1" dirty="0">
              <a:latin typeface="Times New Roman" panose="02020603050405020304" pitchFamily="18" charset="0"/>
              <a:cs typeface="Times New Roman" panose="02020603050405020304" pitchFamily="18" charset="0"/>
            </a:endParaRPr>
          </a:p>
        </p:txBody>
      </p:sp>
      <p:sp>
        <p:nvSpPr>
          <p:cNvPr id="17" name="Rectangle 16">
            <a:extLst>
              <a:ext uri="{FF2B5EF4-FFF2-40B4-BE49-F238E27FC236}">
                <a16:creationId xmlns:a16="http://schemas.microsoft.com/office/drawing/2014/main" id="{604911A5-2779-498A-82AD-C6584F7067A3}"/>
              </a:ext>
            </a:extLst>
          </p:cNvPr>
          <p:cNvSpPr/>
          <p:nvPr/>
        </p:nvSpPr>
        <p:spPr>
          <a:xfrm>
            <a:off x="115761" y="1111439"/>
            <a:ext cx="8441138" cy="288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a:solidFill>
                  <a:srgbClr val="0000FF"/>
                </a:solidFill>
                <a:latin typeface="UTM Avo" panose="02040603050506020204" pitchFamily="18" charset="0"/>
              </a:rPr>
              <a:t>Khi học múa, em phải tập </a:t>
            </a:r>
            <a:r>
              <a:rPr lang="vi-VN" sz="2400">
                <a:solidFill>
                  <a:srgbClr val="FF0000"/>
                </a:solidFill>
                <a:latin typeface="UTM Avo" panose="02040603050506020204" pitchFamily="18" charset="0"/>
              </a:rPr>
              <a:t>xoạc</a:t>
            </a:r>
            <a:r>
              <a:rPr lang="vi-VN" sz="2400">
                <a:solidFill>
                  <a:srgbClr val="0000FF"/>
                </a:solidFill>
                <a:latin typeface="UTM Avo" panose="02040603050506020204" pitchFamily="18" charset="0"/>
              </a:rPr>
              <a:t> chân.</a:t>
            </a:r>
            <a:endParaRPr lang="vi-VN" sz="2400">
              <a:solidFill>
                <a:srgbClr val="0000FF"/>
              </a:solidFill>
            </a:endParaRPr>
          </a:p>
        </p:txBody>
      </p:sp>
      <p:pic>
        <p:nvPicPr>
          <p:cNvPr id="12" name="Picture 11">
            <a:extLst>
              <a:ext uri="{FF2B5EF4-FFF2-40B4-BE49-F238E27FC236}">
                <a16:creationId xmlns:a16="http://schemas.microsoft.com/office/drawing/2014/main" id="{677C9654-26B4-4A45-A957-A62CBF87472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1527" r="2714"/>
          <a:stretch/>
        </p:blipFill>
        <p:spPr>
          <a:xfrm>
            <a:off x="274518" y="1900052"/>
            <a:ext cx="8594964" cy="3007562"/>
          </a:xfrm>
          <a:prstGeom prst="rect">
            <a:avLst/>
          </a:prstGeom>
        </p:spPr>
      </p:pic>
      <p:sp>
        <p:nvSpPr>
          <p:cNvPr id="13" name="TextBox 44">
            <a:extLst>
              <a:ext uri="{FF2B5EF4-FFF2-40B4-BE49-F238E27FC236}">
                <a16:creationId xmlns:a16="http://schemas.microsoft.com/office/drawing/2014/main" id="{124F9B7B-F98C-4460-845C-6574D3C7B7C4}"/>
              </a:ext>
            </a:extLst>
          </p:cNvPr>
          <p:cNvSpPr txBox="1">
            <a:spLocks noChangeArrowheads="1"/>
          </p:cNvSpPr>
          <p:nvPr/>
        </p:nvSpPr>
        <p:spPr bwMode="auto">
          <a:xfrm>
            <a:off x="827584" y="2037273"/>
            <a:ext cx="720857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vi-VN" altLang="vi-VN" sz="2800" b="1">
                <a:solidFill>
                  <a:srgbClr val="FF0000"/>
                </a:solidFill>
                <a:latin typeface="HP001" panose="020B0603050302020204" pitchFamily="34" charset="0"/>
                <a:ea typeface="HP001" panose="020B0603050302020204" pitchFamily="34" charset="0"/>
              </a:rPr>
              <a:t> ȕȖi ẘọ</a:t>
            </a:r>
            <a:r>
              <a:rPr lang="el-GR" altLang="vi-VN" sz="2800" b="1">
                <a:solidFill>
                  <a:srgbClr val="FF0000"/>
                </a:solidFill>
                <a:latin typeface="HP001" panose="020B0603050302020204" pitchFamily="34" charset="0"/>
                <a:ea typeface="HP001" panose="020B0603050302020204" pitchFamily="34" charset="0"/>
              </a:rPr>
              <a:t>Ο</a:t>
            </a:r>
            <a:r>
              <a:rPr lang="vi-VN" altLang="vi-VN" sz="2800" b="1">
                <a:solidFill>
                  <a:srgbClr val="FF0000"/>
                </a:solidFill>
                <a:latin typeface="HP001" panose="020B0603050302020204" pitchFamily="34" charset="0"/>
                <a:ea typeface="HP001" panose="020B0603050302020204" pitchFamily="34" charset="0"/>
              </a:rPr>
              <a:t>ɖ Ǻúa, </a:t>
            </a:r>
            <a:r>
              <a:rPr lang="el-GR" altLang="vi-VN" sz="2800" b="1">
                <a:solidFill>
                  <a:srgbClr val="FF0000"/>
                </a:solidFill>
                <a:latin typeface="HP001" panose="020B0603050302020204" pitchFamily="34" charset="0"/>
                <a:ea typeface="HP001" panose="020B0603050302020204" pitchFamily="34" charset="0"/>
              </a:rPr>
              <a:t>΄</a:t>
            </a:r>
            <a:r>
              <a:rPr lang="vi-VN" altLang="vi-VN" sz="2800" b="1">
                <a:solidFill>
                  <a:srgbClr val="FF0000"/>
                </a:solidFill>
                <a:latin typeface="HP001" panose="020B0603050302020204" pitchFamily="34" charset="0"/>
                <a:ea typeface="HP001" panose="020B0603050302020204" pitchFamily="34" charset="0"/>
              </a:rPr>
              <a:t>m </a:t>
            </a:r>
            <a:r>
              <a:rPr lang="el-GR" altLang="vi-VN" sz="2800" b="1">
                <a:solidFill>
                  <a:srgbClr val="FF0000"/>
                </a:solidFill>
                <a:latin typeface="HP001" panose="020B0603050302020204" pitchFamily="34" charset="0"/>
                <a:ea typeface="HP001" panose="020B0603050302020204" pitchFamily="34" charset="0"/>
              </a:rPr>
              <a:t>ι</a:t>
            </a:r>
            <a:r>
              <a:rPr lang="vi-VN" altLang="vi-VN" sz="2800" b="1">
                <a:solidFill>
                  <a:srgbClr val="FF0000"/>
                </a:solidFill>
                <a:latin typeface="HP001" panose="020B0603050302020204" pitchFamily="34" charset="0"/>
                <a:ea typeface="HP001" panose="020B0603050302020204" pitchFamily="34" charset="0"/>
              </a:rPr>
              <a:t>ải Ǉập xo</a:t>
            </a:r>
            <a:r>
              <a:rPr lang="el-GR" altLang="vi-VN" sz="2800" b="1">
                <a:solidFill>
                  <a:srgbClr val="FF0000"/>
                </a:solidFill>
                <a:latin typeface="HP001" panose="020B0603050302020204" pitchFamily="34" charset="0"/>
                <a:ea typeface="HP001" panose="020B0603050302020204" pitchFamily="34" charset="0"/>
              </a:rPr>
              <a:t>Ο</a:t>
            </a:r>
            <a:r>
              <a:rPr lang="vi-VN" altLang="vi-VN" sz="2800" b="1">
                <a:solidFill>
                  <a:srgbClr val="FF0000"/>
                </a:solidFill>
                <a:latin typeface="HP001" panose="020B0603050302020204" pitchFamily="34" charset="0"/>
                <a:ea typeface="HP001" panose="020B0603050302020204" pitchFamily="34" charset="0"/>
              </a:rPr>
              <a:t>ạɖ </a:t>
            </a:r>
            <a:r>
              <a:rPr lang="el-GR" altLang="vi-VN" sz="2800" b="1">
                <a:solidFill>
                  <a:srgbClr val="FF0000"/>
                </a:solidFill>
                <a:latin typeface="HP001" panose="020B0603050302020204" pitchFamily="34" charset="0"/>
                <a:ea typeface="HP001" panose="020B0603050302020204" pitchFamily="34" charset="0"/>
              </a:rPr>
              <a:t>ε</a:t>
            </a:r>
            <a:r>
              <a:rPr lang="vi-VN" altLang="vi-VN" sz="2800" b="1">
                <a:solidFill>
                  <a:srgbClr val="FF0000"/>
                </a:solidFill>
                <a:latin typeface="HP001" panose="020B0603050302020204" pitchFamily="34" charset="0"/>
                <a:ea typeface="HP001" panose="020B0603050302020204" pitchFamily="34" charset="0"/>
              </a:rPr>
              <a:t>ɤȰ.</a:t>
            </a:r>
          </a:p>
        </p:txBody>
      </p:sp>
      <p:sp>
        <p:nvSpPr>
          <p:cNvPr id="19" name="TextBox 44">
            <a:extLst>
              <a:ext uri="{FF2B5EF4-FFF2-40B4-BE49-F238E27FC236}">
                <a16:creationId xmlns:a16="http://schemas.microsoft.com/office/drawing/2014/main" id="{6DEF286D-08DE-4672-B791-6CC23C17E4DA}"/>
              </a:ext>
            </a:extLst>
          </p:cNvPr>
          <p:cNvSpPr txBox="1">
            <a:spLocks noChangeArrowheads="1"/>
          </p:cNvSpPr>
          <p:nvPr/>
        </p:nvSpPr>
        <p:spPr bwMode="auto">
          <a:xfrm>
            <a:off x="838592" y="2579198"/>
            <a:ext cx="75314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vi-VN" altLang="vi-VN" sz="2800" b="1">
                <a:latin typeface="HP001" panose="020B0603050302020204" pitchFamily="34" charset="0"/>
                <a:ea typeface="HP001" panose="020B0603050302020204" pitchFamily="34" charset="0"/>
              </a:rPr>
              <a:t> ȕȖi ẘọ</a:t>
            </a:r>
            <a:r>
              <a:rPr lang="el-GR" altLang="vi-VN" sz="2800" b="1">
                <a:latin typeface="HP001" panose="020B0603050302020204" pitchFamily="34" charset="0"/>
                <a:ea typeface="HP001" panose="020B0603050302020204" pitchFamily="34" charset="0"/>
              </a:rPr>
              <a:t>Ο</a:t>
            </a:r>
            <a:r>
              <a:rPr lang="vi-VN" altLang="vi-VN" sz="2800" b="1">
                <a:latin typeface="HP001" panose="020B0603050302020204" pitchFamily="34" charset="0"/>
                <a:ea typeface="HP001" panose="020B0603050302020204" pitchFamily="34" charset="0"/>
              </a:rPr>
              <a:t>ɖ Ǻúa, </a:t>
            </a:r>
            <a:r>
              <a:rPr lang="el-GR" altLang="vi-VN" sz="2800" b="1">
                <a:latin typeface="HP001" panose="020B0603050302020204" pitchFamily="34" charset="0"/>
                <a:ea typeface="HP001" panose="020B0603050302020204" pitchFamily="34" charset="0"/>
              </a:rPr>
              <a:t>΄</a:t>
            </a:r>
            <a:r>
              <a:rPr lang="vi-VN" altLang="vi-VN" sz="2800" b="1">
                <a:latin typeface="HP001" panose="020B0603050302020204" pitchFamily="34" charset="0"/>
                <a:ea typeface="HP001" panose="020B0603050302020204" pitchFamily="34" charset="0"/>
              </a:rPr>
              <a:t>m </a:t>
            </a:r>
            <a:r>
              <a:rPr lang="el-GR" altLang="vi-VN" sz="2800" b="1">
                <a:latin typeface="HP001" panose="020B0603050302020204" pitchFamily="34" charset="0"/>
                <a:ea typeface="HP001" panose="020B0603050302020204" pitchFamily="34" charset="0"/>
              </a:rPr>
              <a:t>ι</a:t>
            </a:r>
            <a:r>
              <a:rPr lang="vi-VN" altLang="vi-VN" sz="2800" b="1">
                <a:latin typeface="HP001" panose="020B0603050302020204" pitchFamily="34" charset="0"/>
                <a:ea typeface="HP001" panose="020B0603050302020204" pitchFamily="34" charset="0"/>
              </a:rPr>
              <a:t>ải Ǉập xo</a:t>
            </a:r>
            <a:r>
              <a:rPr lang="el-GR" altLang="vi-VN" sz="2800" b="1">
                <a:latin typeface="HP001" panose="020B0603050302020204" pitchFamily="34" charset="0"/>
                <a:ea typeface="HP001" panose="020B0603050302020204" pitchFamily="34" charset="0"/>
              </a:rPr>
              <a:t>Ο</a:t>
            </a:r>
            <a:r>
              <a:rPr lang="vi-VN" altLang="vi-VN" sz="2800" b="1">
                <a:latin typeface="HP001" panose="020B0603050302020204" pitchFamily="34" charset="0"/>
                <a:ea typeface="HP001" panose="020B0603050302020204" pitchFamily="34" charset="0"/>
              </a:rPr>
              <a:t>ạɖ </a:t>
            </a:r>
            <a:r>
              <a:rPr lang="el-GR" altLang="vi-VN" sz="2800" b="1">
                <a:latin typeface="HP001" panose="020B0603050302020204" pitchFamily="34" charset="0"/>
                <a:ea typeface="HP001" panose="020B0603050302020204" pitchFamily="34" charset="0"/>
              </a:rPr>
              <a:t>ε</a:t>
            </a:r>
            <a:r>
              <a:rPr lang="vi-VN" altLang="vi-VN" sz="2800" b="1">
                <a:latin typeface="HP001" panose="020B0603050302020204" pitchFamily="34" charset="0"/>
                <a:ea typeface="HP001" panose="020B0603050302020204" pitchFamily="34" charset="0"/>
              </a:rPr>
              <a:t>ɤȰ.</a:t>
            </a:r>
          </a:p>
        </p:txBody>
      </p:sp>
    </p:spTree>
    <p:extLst>
      <p:ext uri="{BB962C8B-B14F-4D97-AF65-F5344CB8AC3E}">
        <p14:creationId xmlns:p14="http://schemas.microsoft.com/office/powerpoint/2010/main" val="14768549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2000"/>
                                        <p:tgtEl>
                                          <p:spTgt spid="13"/>
                                        </p:tgtEl>
                                      </p:cBhvr>
                                    </p:animEffect>
                                  </p:childTnLst>
                                </p:cTn>
                              </p:par>
                            </p:childTnLst>
                          </p:cTn>
                        </p:par>
                        <p:par>
                          <p:cTn id="13" fill="hold">
                            <p:stCondLst>
                              <p:cond delay="2000"/>
                            </p:stCondLst>
                            <p:childTnLst>
                              <p:par>
                                <p:cTn id="14" presetID="22" presetClass="entr" presetSubtype="8"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16D28BA-64CF-44A4-8756-71E32767E796}"/>
              </a:ext>
            </a:extLst>
          </p:cNvPr>
          <p:cNvPicPr>
            <a:picLocks noChangeAspect="1"/>
          </p:cNvPicPr>
          <p:nvPr/>
        </p:nvPicPr>
        <p:blipFill rotWithShape="1">
          <a:blip r:embed="rId2"/>
          <a:srcRect l="1963" t="12201" r="2750" b="11020"/>
          <a:stretch/>
        </p:blipFill>
        <p:spPr>
          <a:xfrm>
            <a:off x="-1" y="-4920"/>
            <a:ext cx="9144001" cy="5148420"/>
          </a:xfrm>
          <a:prstGeom prst="rect">
            <a:avLst/>
          </a:prstGeom>
        </p:spPr>
      </p:pic>
      <p:sp>
        <p:nvSpPr>
          <p:cNvPr id="4" name="矩形 8"/>
          <p:cNvSpPr/>
          <p:nvPr/>
        </p:nvSpPr>
        <p:spPr>
          <a:xfrm>
            <a:off x="1088292" y="1811968"/>
            <a:ext cx="7473268" cy="461665"/>
          </a:xfrm>
          <a:prstGeom prst="rect">
            <a:avLst/>
          </a:prstGeom>
        </p:spPr>
        <p:txBody>
          <a:bodyPr wrap="square">
            <a:spAutoFit/>
          </a:bodyPr>
          <a:lstStyle/>
          <a:p>
            <a:r>
              <a:rPr lang="en-US" altLang="zh-CN" sz="2400">
                <a:latin typeface="UTM Avo" panose="02040603050506020204" pitchFamily="18" charset="0"/>
                <a:ea typeface="Arial-Rounded" panose="020B0500000000000000" pitchFamily="34" charset="-93"/>
                <a:cs typeface="Arial-Rounded" panose="020B0500000000000000" pitchFamily="34" charset="-93"/>
                <a:sym typeface="+mn-lt"/>
              </a:rPr>
              <a:t>- Viết 5 dòng chữ </a:t>
            </a:r>
            <a:r>
              <a:rPr lang="en-US" altLang="zh-CN" sz="2400" b="1">
                <a:solidFill>
                  <a:srgbClr val="FF0000"/>
                </a:solidFill>
                <a:latin typeface="HP001" panose="020B0603050302020204" pitchFamily="34" charset="0"/>
                <a:ea typeface="HP001" panose="020B0603050302020204" pitchFamily="34" charset="0"/>
                <a:cs typeface="Arial-Rounded" panose="020B0500000000000000" pitchFamily="34" charset="-93"/>
                <a:sym typeface="+mn-lt"/>
              </a:rPr>
              <a:t>K</a:t>
            </a:r>
            <a:endParaRPr lang="zh-CN" altLang="en-US" sz="2400" b="1" dirty="0">
              <a:solidFill>
                <a:srgbClr val="FF0000"/>
              </a:solidFill>
              <a:latin typeface="HP001" panose="020B0603050302020204" pitchFamily="34" charset="0"/>
              <a:ea typeface="HP001" panose="020B0603050302020204" pitchFamily="34" charset="0"/>
              <a:cs typeface="Arial-Rounded" panose="020B0500000000000000" pitchFamily="34" charset="-93"/>
              <a:sym typeface="+mn-lt"/>
            </a:endParaRPr>
          </a:p>
        </p:txBody>
      </p:sp>
      <p:sp>
        <p:nvSpPr>
          <p:cNvPr id="16" name="矩形 8">
            <a:extLst>
              <a:ext uri="{FF2B5EF4-FFF2-40B4-BE49-F238E27FC236}">
                <a16:creationId xmlns:a16="http://schemas.microsoft.com/office/drawing/2014/main" id="{DD5A5814-DC4A-4BA7-B95D-F73805F26DC3}"/>
              </a:ext>
            </a:extLst>
          </p:cNvPr>
          <p:cNvSpPr/>
          <p:nvPr/>
        </p:nvSpPr>
        <p:spPr>
          <a:xfrm>
            <a:off x="1095666" y="2372406"/>
            <a:ext cx="7473268" cy="461665"/>
          </a:xfrm>
          <a:prstGeom prst="rect">
            <a:avLst/>
          </a:prstGeom>
        </p:spPr>
        <p:txBody>
          <a:bodyPr wrap="square">
            <a:spAutoFit/>
          </a:bodyPr>
          <a:lstStyle/>
          <a:p>
            <a:r>
              <a:rPr lang="en-US" altLang="zh-CN" sz="2400">
                <a:latin typeface="UTM Avo" panose="02040603050506020204" pitchFamily="18" charset="0"/>
                <a:ea typeface="Arial-Rounded" panose="020B0500000000000000" pitchFamily="34" charset="-93"/>
                <a:cs typeface="Arial-Rounded" panose="020B0500000000000000" pitchFamily="34" charset="-93"/>
                <a:sym typeface="+mn-lt"/>
              </a:rPr>
              <a:t>- Viết 3 dòng </a:t>
            </a:r>
            <a:r>
              <a:rPr lang="en-US" sz="2400" b="1">
                <a:solidFill>
                  <a:srgbClr val="FF0000"/>
                </a:solidFill>
                <a:latin typeface="HP001" panose="020B0603050302020204" pitchFamily="34" charset="0"/>
                <a:ea typeface="HP001" panose="020B0603050302020204" pitchFamily="34" charset="0"/>
              </a:rPr>
              <a:t>dɾȰḑ ẚại</a:t>
            </a:r>
            <a:r>
              <a:rPr lang="en-US" sz="2400" b="1">
                <a:solidFill>
                  <a:srgbClr val="FF0000"/>
                </a:solidFill>
                <a:latin typeface="HP001" panose="020B0603050302020204" pitchFamily="34" charset="0"/>
                <a:ea typeface="HP001" panose="020B0603050302020204" pitchFamily="34" charset="0"/>
                <a:sym typeface="Arial" panose="020B0604020202020204"/>
              </a:rPr>
              <a:t> </a:t>
            </a:r>
            <a:r>
              <a:rPr lang="en-US" altLang="zh-CN" sz="2400">
                <a:latin typeface="UTM Avo" panose="02040603050506020204" pitchFamily="18" charset="0"/>
                <a:ea typeface="Arial-Rounded" panose="020B0500000000000000" pitchFamily="34" charset="-93"/>
                <a:cs typeface="Arial-Rounded" panose="020B0500000000000000" pitchFamily="34" charset="-93"/>
                <a:sym typeface="+mn-lt"/>
              </a:rPr>
              <a:t>và 3 dòng </a:t>
            </a:r>
            <a:r>
              <a:rPr lang="en-US" sz="2400" b="1">
                <a:solidFill>
                  <a:srgbClr val="FF0000"/>
                </a:solidFill>
                <a:latin typeface="HP001" panose="020B0603050302020204" pitchFamily="34" charset="0"/>
                <a:ea typeface="HP001" panose="020B0603050302020204" pitchFamily="34" charset="0"/>
              </a:rPr>
              <a:t>ǻẑã o</a:t>
            </a:r>
            <a:r>
              <a:rPr lang="el-GR" sz="2400" b="1">
                <a:solidFill>
                  <a:srgbClr val="FF0000"/>
                </a:solidFill>
                <a:latin typeface="HP001" panose="020B0603050302020204" pitchFamily="34" charset="0"/>
                <a:ea typeface="HP001" panose="020B0603050302020204" pitchFamily="34" charset="0"/>
              </a:rPr>
              <a:t>Ο</a:t>
            </a:r>
            <a:r>
              <a:rPr lang="en-US" sz="2400" b="1">
                <a:solidFill>
                  <a:srgbClr val="FF0000"/>
                </a:solidFill>
                <a:latin typeface="HP001" panose="020B0603050302020204" pitchFamily="34" charset="0"/>
                <a:ea typeface="HP001" panose="020B0603050302020204" pitchFamily="34" charset="0"/>
              </a:rPr>
              <a:t>ạ</a:t>
            </a:r>
            <a:r>
              <a:rPr lang="el-GR" sz="2400" b="1">
                <a:solidFill>
                  <a:srgbClr val="FF0000"/>
                </a:solidFill>
                <a:latin typeface="HP001" panose="020B0603050302020204" pitchFamily="34" charset="0"/>
                <a:ea typeface="HP001" panose="020B0603050302020204" pitchFamily="34" charset="0"/>
              </a:rPr>
              <a:t>ε</a:t>
            </a:r>
            <a:endParaRPr lang="el-GR" sz="2400" b="1">
              <a:solidFill>
                <a:srgbClr val="FF0000"/>
              </a:solidFill>
              <a:latin typeface="HP001" panose="020B0603050302020204" pitchFamily="34" charset="0"/>
              <a:ea typeface="HP001" panose="020B0603050302020204" pitchFamily="34" charset="0"/>
              <a:sym typeface="Arial" panose="020B0604020202020204"/>
            </a:endParaRPr>
          </a:p>
        </p:txBody>
      </p:sp>
      <p:sp>
        <p:nvSpPr>
          <p:cNvPr id="17" name="矩形 8">
            <a:extLst>
              <a:ext uri="{FF2B5EF4-FFF2-40B4-BE49-F238E27FC236}">
                <a16:creationId xmlns:a16="http://schemas.microsoft.com/office/drawing/2014/main" id="{E5B8D9E0-F4AB-4C71-9721-96BB86C1DCF4}"/>
              </a:ext>
            </a:extLst>
          </p:cNvPr>
          <p:cNvSpPr/>
          <p:nvPr/>
        </p:nvSpPr>
        <p:spPr>
          <a:xfrm>
            <a:off x="1088292" y="3028709"/>
            <a:ext cx="7473268" cy="830997"/>
          </a:xfrm>
          <a:prstGeom prst="rect">
            <a:avLst/>
          </a:prstGeom>
        </p:spPr>
        <p:txBody>
          <a:bodyPr wrap="square">
            <a:spAutoFit/>
          </a:bodyPr>
          <a:lstStyle/>
          <a:p>
            <a:r>
              <a:rPr lang="en-US" altLang="zh-CN" sz="2400">
                <a:latin typeface="UTM Avo" panose="02040603050506020204" pitchFamily="18" charset="0"/>
                <a:ea typeface="Arial-Rounded" panose="020B0500000000000000" pitchFamily="34" charset="-93"/>
                <a:cs typeface="Arial-Rounded" panose="020B0500000000000000" pitchFamily="34" charset="-93"/>
                <a:sym typeface="+mn-lt"/>
              </a:rPr>
              <a:t>- Viết 2 dòng </a:t>
            </a:r>
            <a:r>
              <a:rPr lang="vi-VN" altLang="vi-VN" sz="2400" b="1">
                <a:solidFill>
                  <a:srgbClr val="0000FF"/>
                </a:solidFill>
                <a:latin typeface="HP001" panose="020B0603050302020204" pitchFamily="34" charset="0"/>
                <a:ea typeface="HP001" panose="020B0603050302020204" pitchFamily="34" charset="0"/>
              </a:rPr>
              <a:t>ȕȖi ẘo</a:t>
            </a:r>
            <a:r>
              <a:rPr lang="el-GR" altLang="vi-VN" sz="2400" b="1">
                <a:solidFill>
                  <a:srgbClr val="0000FF"/>
                </a:solidFill>
                <a:latin typeface="HP001" panose="020B0603050302020204" pitchFamily="34" charset="0"/>
                <a:ea typeface="HP001" panose="020B0603050302020204" pitchFamily="34" charset="0"/>
              </a:rPr>
              <a:t>Ο</a:t>
            </a:r>
            <a:r>
              <a:rPr lang="vi-VN" altLang="vi-VN" sz="2400" b="1">
                <a:solidFill>
                  <a:srgbClr val="0000FF"/>
                </a:solidFill>
                <a:latin typeface="HP001" panose="020B0603050302020204" pitchFamily="34" charset="0"/>
                <a:ea typeface="HP001" panose="020B0603050302020204" pitchFamily="34" charset="0"/>
              </a:rPr>
              <a:t>ɢȰḑ ǻẑã, ǻai dɾȰḑ ẚại, đỡ ẘo</a:t>
            </a:r>
            <a:r>
              <a:rPr lang="el-GR" altLang="vi-VN" sz="2400" b="1">
                <a:solidFill>
                  <a:srgbClr val="0000FF"/>
                </a:solidFill>
                <a:latin typeface="HP001" panose="020B0603050302020204" pitchFamily="34" charset="0"/>
                <a:ea typeface="HP001" panose="020B0603050302020204" pitchFamily="34" charset="0"/>
              </a:rPr>
              <a:t>Ο</a:t>
            </a:r>
            <a:r>
              <a:rPr lang="vi-VN" altLang="vi-VN" sz="2400" b="1">
                <a:solidFill>
                  <a:srgbClr val="0000FF"/>
                </a:solidFill>
                <a:latin typeface="HP001" panose="020B0603050302020204" pitchFamily="34" charset="0"/>
                <a:ea typeface="HP001" panose="020B0603050302020204" pitchFamily="34" charset="0"/>
              </a:rPr>
              <a:t>ɢȰḑ đɽȰḑ dậ</a:t>
            </a:r>
            <a:r>
              <a:rPr lang="el-GR" altLang="vi-VN" sz="2400" b="1">
                <a:solidFill>
                  <a:srgbClr val="0000FF"/>
                </a:solidFill>
                <a:latin typeface="HP001" panose="020B0603050302020204" pitchFamily="34" charset="0"/>
                <a:ea typeface="HP001" panose="020B0603050302020204" pitchFamily="34" charset="0"/>
              </a:rPr>
              <a:t>Ἣ</a:t>
            </a:r>
            <a:r>
              <a:rPr lang="vi-VN" altLang="vi-VN" sz="2400" b="1">
                <a:solidFill>
                  <a:srgbClr val="0000FF"/>
                </a:solidFill>
                <a:latin typeface="HP001" panose="020B0603050302020204" pitchFamily="34" charset="0"/>
                <a:ea typeface="HP001" panose="020B0603050302020204" pitchFamily="34" charset="0"/>
              </a:rPr>
              <a:t>.</a:t>
            </a:r>
            <a:endParaRPr lang="zh-CN" altLang="en-US" sz="2400" b="1" dirty="0">
              <a:solidFill>
                <a:srgbClr val="0000FF"/>
              </a:solidFill>
              <a:latin typeface="HP001" panose="020B0603050302020204" pitchFamily="34" charset="0"/>
              <a:ea typeface="HP001" panose="020B0603050302020204" pitchFamily="34" charset="0"/>
              <a:cs typeface="Arial-Rounded" panose="020B0500000000000000" pitchFamily="34" charset="-93"/>
              <a:sym typeface="+mn-lt"/>
            </a:endParaRPr>
          </a:p>
        </p:txBody>
      </p:sp>
      <p:sp>
        <p:nvSpPr>
          <p:cNvPr id="19" name="矩形 8">
            <a:extLst>
              <a:ext uri="{FF2B5EF4-FFF2-40B4-BE49-F238E27FC236}">
                <a16:creationId xmlns:a16="http://schemas.microsoft.com/office/drawing/2014/main" id="{8369C004-D9C4-4955-B167-CC11FB7B78CE}"/>
              </a:ext>
            </a:extLst>
          </p:cNvPr>
          <p:cNvSpPr/>
          <p:nvPr/>
        </p:nvSpPr>
        <p:spPr>
          <a:xfrm>
            <a:off x="1331640" y="1203598"/>
            <a:ext cx="7473268" cy="461665"/>
          </a:xfrm>
          <a:prstGeom prst="rect">
            <a:avLst/>
          </a:prstGeom>
        </p:spPr>
        <p:txBody>
          <a:bodyPr wrap="square">
            <a:spAutoFit/>
          </a:bodyPr>
          <a:lstStyle/>
          <a:p>
            <a:r>
              <a:rPr lang="en-US" altLang="zh-CN" sz="2400" b="1">
                <a:solidFill>
                  <a:srgbClr val="0000FF"/>
                </a:solidFill>
                <a:latin typeface="UTM Avo" panose="02040603050506020204" pitchFamily="18" charset="0"/>
                <a:ea typeface="Arial-Rounded" panose="020B0500000000000000" pitchFamily="34" charset="-93"/>
                <a:cs typeface="Arial-Rounded" panose="020B0500000000000000" pitchFamily="34" charset="-93"/>
                <a:sym typeface="+mn-lt"/>
              </a:rPr>
              <a:t>Bài tập: </a:t>
            </a:r>
            <a:r>
              <a:rPr lang="en-US" altLang="zh-CN" sz="2400" b="1">
                <a:latin typeface="UTM Avo" panose="02040603050506020204" pitchFamily="18" charset="0"/>
                <a:ea typeface="Arial-Rounded" panose="020B0500000000000000" pitchFamily="34" charset="-93"/>
                <a:cs typeface="Arial-Rounded" panose="020B0500000000000000" pitchFamily="34" charset="-93"/>
                <a:sym typeface="+mn-lt"/>
              </a:rPr>
              <a:t>con viết bài vào v</a:t>
            </a:r>
            <a:r>
              <a:rPr lang="vi-VN" altLang="zh-CN" sz="2400" b="1">
                <a:latin typeface="UTM Avo" panose="02040603050506020204" pitchFamily="18" charset="0"/>
                <a:ea typeface="Arial-Rounded" panose="020B0500000000000000" pitchFamily="34" charset="-93"/>
                <a:cs typeface="Arial-Rounded" panose="020B0500000000000000" pitchFamily="34" charset="-93"/>
                <a:sym typeface="+mn-lt"/>
              </a:rPr>
              <a:t>ở ô li:</a:t>
            </a:r>
            <a:endParaRPr lang="zh-CN" altLang="en-US" sz="2400" b="1" dirty="0">
              <a:solidFill>
                <a:srgbClr val="FF0000"/>
              </a:solidFill>
              <a:latin typeface="HP001" panose="020B0603050302020204" pitchFamily="34" charset="0"/>
              <a:ea typeface="HP001" panose="020B0603050302020204" pitchFamily="34" charset="0"/>
              <a:cs typeface="Arial-Rounded" panose="020B0500000000000000" pitchFamily="34" charset="-93"/>
              <a:sym typeface="+mn-lt"/>
            </a:endParaRPr>
          </a:p>
        </p:txBody>
      </p:sp>
    </p:spTree>
    <p:extLst>
      <p:ext uri="{BB962C8B-B14F-4D97-AF65-F5344CB8AC3E}">
        <p14:creationId xmlns:p14="http://schemas.microsoft.com/office/powerpoint/2010/main" val="7578270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 y="1"/>
            <a:ext cx="9211259" cy="5143500"/>
          </a:xfrm>
          <a:prstGeom prst="rect">
            <a:avLst/>
          </a:prstGeom>
        </p:spPr>
      </p:pic>
      <p:sp>
        <p:nvSpPr>
          <p:cNvPr id="3" name="Rectangle 2"/>
          <p:cNvSpPr/>
          <p:nvPr/>
        </p:nvSpPr>
        <p:spPr>
          <a:xfrm>
            <a:off x="-285302" y="970251"/>
            <a:ext cx="10002640" cy="1201789"/>
          </a:xfrm>
          <a:prstGeom prst="rect">
            <a:avLst/>
          </a:prstGeom>
          <a:noFill/>
        </p:spPr>
        <p:txBody>
          <a:bodyPr wrap="square" lIns="92886" tIns="46443" rIns="92886" bIns="46443">
            <a:spAutoFit/>
            <a:scene3d>
              <a:camera prst="orthographicFront"/>
              <a:lightRig rig="soft" dir="t">
                <a:rot lat="0" lon="0" rev="15600000"/>
              </a:lightRig>
            </a:scene3d>
            <a:sp3d extrusionH="57150" prstMaterial="softEdge">
              <a:bevelT w="25400" h="38100"/>
            </a:sp3d>
          </a:bodyPr>
          <a:lstStyle/>
          <a:p>
            <a:pPr algn="ctr" defTabSz="726605">
              <a:defRPr/>
            </a:pPr>
            <a:r>
              <a:rPr lang="en-US" sz="7200" b="1">
                <a:ln/>
                <a:solidFill>
                  <a:srgbClr val="FF0000"/>
                </a:solidFill>
                <a:latin typeface="UTM Avo" panose="02040603050506020204" pitchFamily="18" charset="0"/>
              </a:rPr>
              <a:t>Tiết 3</a:t>
            </a:r>
            <a:endParaRPr lang="en-US" sz="7200" b="1" dirty="0">
              <a:ln/>
              <a:solidFill>
                <a:srgbClr val="FF0000"/>
              </a:solidFill>
              <a:latin typeface="UTM Avo" panose="02040603050506020204" pitchFamily="18" charset="0"/>
            </a:endParaRPr>
          </a:p>
        </p:txBody>
      </p:sp>
    </p:spTree>
    <p:extLst>
      <p:ext uri="{BB962C8B-B14F-4D97-AF65-F5344CB8AC3E}">
        <p14:creationId xmlns:p14="http://schemas.microsoft.com/office/powerpoint/2010/main" val="3092209248"/>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2000" fill="hold"/>
                                        <p:tgtEl>
                                          <p:spTgt spid="3">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ọc hát Chúng em là HS L1 2">
            <a:hlinkClick r:id="" action="ppaction://media"/>
            <a:extLst>
              <a:ext uri="{FF2B5EF4-FFF2-40B4-BE49-F238E27FC236}">
                <a16:creationId xmlns:a16="http://schemas.microsoft.com/office/drawing/2014/main" id="{61C48556-DAF9-4CED-8D64-CAA6243F295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23825"/>
            <a:ext cx="9144000" cy="4895850"/>
          </a:xfrm>
          <a:prstGeom prst="rect">
            <a:avLst/>
          </a:prstGeom>
        </p:spPr>
      </p:pic>
    </p:spTree>
    <p:extLst>
      <p:ext uri="{BB962C8B-B14F-4D97-AF65-F5344CB8AC3E}">
        <p14:creationId xmlns:p14="http://schemas.microsoft.com/office/powerpoint/2010/main" val="1720942005"/>
      </p:ext>
    </p:extLst>
  </p:cSld>
  <p:clrMapOvr>
    <a:masterClrMapping/>
  </p:clrMapOvr>
  <p:transition spd="slow"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317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82360" y="123478"/>
            <a:ext cx="8854136" cy="3693319"/>
          </a:xfrm>
          <a:prstGeom prst="rect">
            <a:avLst/>
          </a:prstGeom>
          <a:noFill/>
        </p:spPr>
        <p:txBody>
          <a:bodyPr wrap="square" rtlCol="0">
            <a:spAutoFit/>
          </a:bodyPr>
          <a:lstStyle/>
          <a:p>
            <a:pPr algn="ctr">
              <a:lnSpc>
                <a:spcPct val="150000"/>
              </a:lnSpc>
            </a:pPr>
            <a:r>
              <a:rPr lang="en-US" altLang="zh-CN" sz="28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Giải</a:t>
            </a:r>
            <a:r>
              <a:rPr lang="en-US" altLang="zh-CN" sz="28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8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thưởng</a:t>
            </a:r>
            <a:r>
              <a:rPr lang="en-US" altLang="zh-CN" sz="28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8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tình</a:t>
            </a:r>
            <a:r>
              <a:rPr lang="en-US" altLang="zh-CN" sz="28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8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bạn</a:t>
            </a:r>
            <a:endParaRPr lang="en-US" altLang="zh-CN" sz="28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endParaRPr>
          </a:p>
          <a:p>
            <a:pPr algn="just">
              <a:lnSpc>
                <a:spcPct val="150000"/>
              </a:lnSpc>
            </a:pP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tham</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dự</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một</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cuộc</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chạy</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đua</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Trước</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vạch</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xuất</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phát</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xoạc</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chân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lấy</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đà</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Sau</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khi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trọng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tài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ra</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hiệu</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hai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bạn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lao</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như</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tên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bắn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Cả</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hai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luôn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ở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vị</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trí</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dẫn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đầu</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Bỗng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nhiên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vấp</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phải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một</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hòn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đá</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rồi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ngã</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oạch</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vội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dừng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lại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đỡ</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đứng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dậy</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p>
          <a:p>
            <a:endParaRPr lang="en-US" sz="1200" dirty="0">
              <a:solidFill>
                <a:schemeClr val="tx1">
                  <a:lumMod val="75000"/>
                  <a:lumOff val="25000"/>
                </a:schemeClr>
              </a:solidFill>
              <a:latin typeface="Microsoft YaHei" panose="020B0503020204020204" pitchFamily="34" charset="-122"/>
              <a:ea typeface="Microsoft YaHei" panose="020B0503020204020204" pitchFamily="34" charset="-122"/>
            </a:endParaRPr>
          </a:p>
        </p:txBody>
      </p:sp>
      <p:sp>
        <p:nvSpPr>
          <p:cNvPr id="5" name="TextBox 4"/>
          <p:cNvSpPr txBox="1"/>
          <p:nvPr/>
        </p:nvSpPr>
        <p:spPr>
          <a:xfrm>
            <a:off x="182008" y="3507854"/>
            <a:ext cx="8779280" cy="1323439"/>
          </a:xfrm>
          <a:prstGeom prst="rect">
            <a:avLst/>
          </a:prstGeom>
          <a:noFill/>
        </p:spPr>
        <p:txBody>
          <a:bodyPr wrap="square" rtlCol="0">
            <a:spAutoFit/>
          </a:bodyPr>
          <a:lstStyle/>
          <a:p>
            <a:r>
              <a:rPr lang="en-US" altLang="zh-CN" sz="3200">
                <a:solidFill>
                  <a:srgbClr val="FF000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Nai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về</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đích</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cuối</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cùng</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Nhưng</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cả</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hai</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đều</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được</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tặng</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giải</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thưởng</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tình</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bạn</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a:t>
            </a:r>
          </a:p>
          <a:p>
            <a:r>
              <a:rPr lang="en-US" altLang="zh-CN" sz="2400"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a:t>
            </a:r>
            <a:r>
              <a:rPr lang="en-US" altLang="zh-CN"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Lâm</a:t>
            </a:r>
            <a:r>
              <a:rPr lang="en-US" altLang="zh-CN"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Anh</a:t>
            </a:r>
            <a:r>
              <a:rPr lang="en-US" altLang="zh-CN">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a:t>
            </a:r>
            <a:endParaRPr lang="en-US" sz="1200" dirty="0">
              <a:solidFill>
                <a:schemeClr val="tx1">
                  <a:lumMod val="75000"/>
                  <a:lumOff val="25000"/>
                </a:schemeClr>
              </a:solidFill>
              <a:latin typeface="Microsoft YaHei" panose="020B0503020204020204" pitchFamily="34" charset="-122"/>
              <a:ea typeface="Microsoft YaHei" panose="020B0503020204020204" pitchFamily="34" charset="-122"/>
            </a:endParaRPr>
          </a:p>
        </p:txBody>
      </p:sp>
      <p:grpSp>
        <p:nvGrpSpPr>
          <p:cNvPr id="6" name="Group 5">
            <a:extLst>
              <a:ext uri="{FF2B5EF4-FFF2-40B4-BE49-F238E27FC236}">
                <a16:creationId xmlns:a16="http://schemas.microsoft.com/office/drawing/2014/main" id="{28ABC5C5-B8B0-4FA4-AA97-41F581D8B5F2}"/>
              </a:ext>
            </a:extLst>
          </p:cNvPr>
          <p:cNvGrpSpPr/>
          <p:nvPr/>
        </p:nvGrpSpPr>
        <p:grpSpPr>
          <a:xfrm>
            <a:off x="452149" y="126936"/>
            <a:ext cx="1699519" cy="461665"/>
            <a:chOff x="0" y="19984"/>
            <a:chExt cx="1699519" cy="461665"/>
          </a:xfrm>
          <a:noFill/>
        </p:grpSpPr>
        <p:sp>
          <p:nvSpPr>
            <p:cNvPr id="7" name="矩形 8">
              <a:extLst>
                <a:ext uri="{FF2B5EF4-FFF2-40B4-BE49-F238E27FC236}">
                  <a16:creationId xmlns:a16="http://schemas.microsoft.com/office/drawing/2014/main" id="{8DF815AB-4B11-49CF-8110-885558A14A5C}"/>
                </a:ext>
              </a:extLst>
            </p:cNvPr>
            <p:cNvSpPr/>
            <p:nvPr/>
          </p:nvSpPr>
          <p:spPr>
            <a:xfrm>
              <a:off x="0" y="19984"/>
              <a:ext cx="1699519" cy="461665"/>
            </a:xfrm>
            <a:prstGeom prst="rect">
              <a:avLst/>
            </a:prstGeom>
            <a:grpFill/>
          </p:spPr>
          <p:txBody>
            <a:bodyPr wrap="square">
              <a:spAutoFit/>
            </a:bodyPr>
            <a:lstStyle/>
            <a:p>
              <a:pPr algn="ctr"/>
              <a:r>
                <a:rPr lang="vi-VN" altLang="zh-CN" sz="2400" b="1">
                  <a:latin typeface="UTM Avo" panose="02040603050506020204" pitchFamily="18" charset="0"/>
                  <a:ea typeface="Arial-Rounded" panose="020B0500000000000000" pitchFamily="34" charset="-93"/>
                  <a:cs typeface="Arial-Rounded" panose="020B0500000000000000" pitchFamily="34" charset="-93"/>
                  <a:sym typeface="+mn-lt"/>
                </a:rPr>
                <a:t>Đọc</a:t>
              </a:r>
              <a:endParaRPr lang="zh-CN" altLang="en-US" sz="2400" b="1" dirty="0">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8" name="Lưu đồ: Đường kết nối 8">
              <a:extLst>
                <a:ext uri="{FF2B5EF4-FFF2-40B4-BE49-F238E27FC236}">
                  <a16:creationId xmlns:a16="http://schemas.microsoft.com/office/drawing/2014/main" id="{708EB793-E0A2-4D01-90DF-2B3A0DFC2A2F}"/>
                </a:ext>
              </a:extLst>
            </p:cNvPr>
            <p:cNvSpPr/>
            <p:nvPr/>
          </p:nvSpPr>
          <p:spPr>
            <a:xfrm>
              <a:off x="107504" y="78448"/>
              <a:ext cx="361507" cy="350874"/>
            </a:xfrm>
            <a:prstGeom prst="flowChartConnector">
              <a:avLst/>
            </a:prstGeom>
            <a:solidFill>
              <a:srgbClr val="00B05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a:latin typeface="UTM Avo" panose="02040603050506020204" pitchFamily="18" charset="0"/>
                  <a:cs typeface="Times New Roman" panose="02020603050405020304" pitchFamily="18" charset="0"/>
                </a:rPr>
                <a:t>2</a:t>
              </a:r>
              <a:endParaRPr lang="vi-VN" sz="24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045553350"/>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cstate="screen"/>
          <a:stretch>
            <a:fillRect/>
          </a:stretch>
        </p:blipFill>
        <p:spPr>
          <a:xfrm>
            <a:off x="0" y="-33129"/>
            <a:ext cx="9144000" cy="5176629"/>
          </a:xfrm>
          <a:prstGeom prst="rect">
            <a:avLst/>
          </a:prstGeom>
        </p:spPr>
      </p:pic>
      <p:pic>
        <p:nvPicPr>
          <p:cNvPr id="11" name="图片 10"/>
          <p:cNvPicPr>
            <a:picLocks noChangeAspect="1"/>
          </p:cNvPicPr>
          <p:nvPr/>
        </p:nvPicPr>
        <p:blipFill>
          <a:blip r:embed="rId4" cstate="screen"/>
          <a:stretch>
            <a:fillRect/>
          </a:stretch>
        </p:blipFill>
        <p:spPr>
          <a:xfrm rot="21197718">
            <a:off x="-785719" y="-79535"/>
            <a:ext cx="10715436" cy="5357718"/>
          </a:xfrm>
          <a:prstGeom prst="rect">
            <a:avLst/>
          </a:prstGeom>
        </p:spPr>
      </p:pic>
      <p:pic>
        <p:nvPicPr>
          <p:cNvPr id="12" name="图片 11"/>
          <p:cNvPicPr>
            <a:picLocks noChangeAspect="1"/>
          </p:cNvPicPr>
          <p:nvPr/>
        </p:nvPicPr>
        <p:blipFill>
          <a:blip r:embed="rId5" cstate="screen"/>
          <a:stretch>
            <a:fillRect/>
          </a:stretch>
        </p:blipFill>
        <p:spPr>
          <a:xfrm>
            <a:off x="0" y="2386643"/>
            <a:ext cx="9144000" cy="2741910"/>
          </a:xfrm>
          <a:prstGeom prst="rect">
            <a:avLst/>
          </a:prstGeom>
        </p:spPr>
      </p:pic>
      <p:pic>
        <p:nvPicPr>
          <p:cNvPr id="13" name="图片 12"/>
          <p:cNvPicPr>
            <a:picLocks noChangeAspect="1"/>
          </p:cNvPicPr>
          <p:nvPr/>
        </p:nvPicPr>
        <p:blipFill>
          <a:blip r:embed="rId6" cstate="screen"/>
          <a:stretch>
            <a:fillRect/>
          </a:stretch>
        </p:blipFill>
        <p:spPr>
          <a:xfrm>
            <a:off x="7571851" y="483518"/>
            <a:ext cx="1307595" cy="601397"/>
          </a:xfrm>
          <a:prstGeom prst="rect">
            <a:avLst/>
          </a:prstGeom>
        </p:spPr>
      </p:pic>
      <p:pic>
        <p:nvPicPr>
          <p:cNvPr id="14" name="图片 13"/>
          <p:cNvPicPr>
            <a:picLocks noChangeAspect="1"/>
          </p:cNvPicPr>
          <p:nvPr/>
        </p:nvPicPr>
        <p:blipFill>
          <a:blip r:embed="rId7" cstate="screen"/>
          <a:stretch>
            <a:fillRect/>
          </a:stretch>
        </p:blipFill>
        <p:spPr>
          <a:xfrm>
            <a:off x="-61912" y="44268"/>
            <a:ext cx="1901121" cy="787111"/>
          </a:xfrm>
          <a:prstGeom prst="rect">
            <a:avLst/>
          </a:prstGeom>
        </p:spPr>
      </p:pic>
      <p:pic>
        <p:nvPicPr>
          <p:cNvPr id="15" name="图片 14"/>
          <p:cNvPicPr>
            <a:picLocks noChangeAspect="1"/>
          </p:cNvPicPr>
          <p:nvPr/>
        </p:nvPicPr>
        <p:blipFill>
          <a:blip r:embed="rId8" cstate="screen"/>
          <a:stretch>
            <a:fillRect/>
          </a:stretch>
        </p:blipFill>
        <p:spPr>
          <a:xfrm>
            <a:off x="6171155" y="2861134"/>
            <a:ext cx="2289840" cy="2289840"/>
          </a:xfrm>
          <a:prstGeom prst="rect">
            <a:avLst/>
          </a:prstGeom>
        </p:spPr>
      </p:pic>
      <p:pic>
        <p:nvPicPr>
          <p:cNvPr id="16" name="图片 15"/>
          <p:cNvPicPr>
            <a:picLocks noChangeAspect="1"/>
          </p:cNvPicPr>
          <p:nvPr/>
        </p:nvPicPr>
        <p:blipFill>
          <a:blip r:embed="rId9" cstate="screen"/>
          <a:stretch>
            <a:fillRect/>
          </a:stretch>
        </p:blipFill>
        <p:spPr>
          <a:xfrm rot="371831">
            <a:off x="575119" y="1440446"/>
            <a:ext cx="3387938" cy="4792294"/>
          </a:xfrm>
          <a:prstGeom prst="rect">
            <a:avLst/>
          </a:prstGeom>
        </p:spPr>
      </p:pic>
      <p:grpSp>
        <p:nvGrpSpPr>
          <p:cNvPr id="17" name="组合 4"/>
          <p:cNvGrpSpPr/>
          <p:nvPr/>
        </p:nvGrpSpPr>
        <p:grpSpPr>
          <a:xfrm>
            <a:off x="-599090" y="-78586"/>
            <a:ext cx="5213131" cy="4808241"/>
            <a:chOff x="1001374" y="-370703"/>
            <a:chExt cx="6695744" cy="6175701"/>
          </a:xfrm>
        </p:grpSpPr>
        <p:pic>
          <p:nvPicPr>
            <p:cNvPr id="18" name="图片 5"/>
            <p:cNvPicPr>
              <a:picLocks noChangeAspect="1"/>
            </p:cNvPicPr>
            <p:nvPr/>
          </p:nvPicPr>
          <p:blipFill rotWithShape="1">
            <a:blip r:embed="rId10">
              <a:extLst>
                <a:ext uri="{28A0092B-C50C-407E-A947-70E740481C1C}">
                  <a14:useLocalDpi xmlns:a14="http://schemas.microsoft.com/office/drawing/2010/main" val="0"/>
                </a:ext>
              </a:extLst>
            </a:blip>
            <a:srcRect l="2993" r="4333" b="1429"/>
            <a:stretch>
              <a:fillRect/>
            </a:stretch>
          </p:blipFill>
          <p:spPr>
            <a:xfrm>
              <a:off x="1001374" y="-370703"/>
              <a:ext cx="6695744" cy="6175701"/>
            </a:xfrm>
            <a:prstGeom prst="rect">
              <a:avLst/>
            </a:prstGeom>
          </p:spPr>
        </p:pic>
        <p:sp>
          <p:nvSpPr>
            <p:cNvPr id="19" name="椭圆 6"/>
            <p:cNvSpPr/>
            <p:nvPr/>
          </p:nvSpPr>
          <p:spPr>
            <a:xfrm>
              <a:off x="2516995" y="893874"/>
              <a:ext cx="3649026" cy="36490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文本框 109"/>
          <p:cNvSpPr txBox="1"/>
          <p:nvPr/>
        </p:nvSpPr>
        <p:spPr>
          <a:xfrm>
            <a:off x="103857" y="1989084"/>
            <a:ext cx="3588404" cy="1446550"/>
          </a:xfrm>
          <a:prstGeom prst="rect">
            <a:avLst/>
          </a:prstGeom>
          <a:noFill/>
        </p:spPr>
        <p:txBody>
          <a:bodyPr wrap="square" rtlCol="0">
            <a:spAutoFit/>
          </a:bodyPr>
          <a:lstStyle/>
          <a:p>
            <a:pPr algn="ct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Quan</a:t>
            </a:r>
            <a:r>
              <a:rPr lang="en-US" altLang="zh-CN"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sát</a:t>
            </a:r>
            <a:r>
              <a:rPr lang="en-US" altLang="zh-CN"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tranh</a:t>
            </a:r>
            <a:endParaRPr lang="en-US" altLang="zh-CN"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21" name="文本框 41"/>
          <p:cNvSpPr txBox="1"/>
          <p:nvPr/>
        </p:nvSpPr>
        <p:spPr>
          <a:xfrm>
            <a:off x="1333746" y="1180875"/>
            <a:ext cx="1010925" cy="923330"/>
          </a:xfrm>
          <a:prstGeom prst="rect">
            <a:avLst/>
          </a:prstGeom>
          <a:noFill/>
        </p:spPr>
        <p:txBody>
          <a:bodyPr wrap="square" rtlCol="0">
            <a:spAutoFit/>
          </a:bodyPr>
          <a:lstStyle>
            <a:defPPr>
              <a:defRPr lang="zh-CN"/>
            </a:defPPr>
            <a:lvl1pPr algn="ctr">
              <a:defRPr sz="1600" b="1">
                <a:pattFill prst="ltDnDiag">
                  <a:fgClr>
                    <a:srgbClr val="00B0F0"/>
                  </a:fgClr>
                  <a:bgClr>
                    <a:srgbClr val="0070C0"/>
                  </a:bgClr>
                </a:pattFill>
                <a:effectLst>
                  <a:outerShdw dist="38100" dir="2700000" algn="tl" rotWithShape="0">
                    <a:srgbClr val="0070C0"/>
                  </a:outerShdw>
                </a:effectLst>
              </a:defRPr>
            </a:lvl1pPr>
          </a:lstStyle>
          <a:p>
            <a:r>
              <a:rPr lang="en-US" altLang="zh-CN" sz="5400" dirty="0">
                <a:latin typeface="Arial-Rounded" panose="020B0500000000000000" pitchFamily="34" charset="-93"/>
                <a:ea typeface="Arial-Rounded" panose="020B0500000000000000" pitchFamily="34" charset="-93"/>
                <a:cs typeface="Arial-Rounded" panose="020B0500000000000000" pitchFamily="34" charset="-93"/>
                <a:sym typeface="+mn-lt"/>
              </a:rPr>
              <a:t>6</a:t>
            </a:r>
            <a:endParaRPr lang="zh-CN" altLang="en-US" sz="5400"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75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 calcmode="lin" valueType="num">
                                      <p:cBhvr>
                                        <p:cTn id="9" dur="500" fill="hold"/>
                                        <p:tgtEl>
                                          <p:spTgt spid="21"/>
                                        </p:tgtEl>
                                        <p:attrNameLst>
                                          <p:attrName>style.rotation</p:attrName>
                                        </p:attrNameLst>
                                      </p:cBhvr>
                                      <p:tavLst>
                                        <p:tav tm="0">
                                          <p:val>
                                            <p:fltVal val="360"/>
                                          </p:val>
                                        </p:tav>
                                        <p:tav tm="100000">
                                          <p:val>
                                            <p:fltVal val="0"/>
                                          </p:val>
                                        </p:tav>
                                      </p:tavLst>
                                    </p:anim>
                                    <p:animEffect transition="in" filter="fade">
                                      <p:cBhvr>
                                        <p:cTn id="10" dur="500"/>
                                        <p:tgtEl>
                                          <p:spTgt spid="21"/>
                                        </p:tgtEl>
                                      </p:cBhvr>
                                    </p:animEffect>
                                  </p:childTnLst>
                                </p:cTn>
                              </p:par>
                              <p:par>
                                <p:cTn id="11" presetID="12" presetClass="entr" presetSubtype="1" fill="hold" grpId="0" nodeType="withEffect">
                                  <p:stCondLst>
                                    <p:cond delay="125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p:tgtEl>
                                          <p:spTgt spid="20"/>
                                        </p:tgtEl>
                                        <p:attrNameLst>
                                          <p:attrName>ppt_y</p:attrName>
                                        </p:attrNameLst>
                                      </p:cBhvr>
                                      <p:tavLst>
                                        <p:tav tm="0">
                                          <p:val>
                                            <p:strVal val="#ppt_y-#ppt_h*1.125000"/>
                                          </p:val>
                                        </p:tav>
                                        <p:tav tm="100000">
                                          <p:val>
                                            <p:strVal val="#ppt_y"/>
                                          </p:val>
                                        </p:tav>
                                      </p:tavLst>
                                    </p:anim>
                                    <p:animEffect transition="in" filter="wipe(down)">
                                      <p:cBhvr>
                                        <p:cTn id="14" dur="500"/>
                                        <p:tgtEl>
                                          <p:spTgt spid="20"/>
                                        </p:tgtEl>
                                      </p:cBhvr>
                                    </p:animEffect>
                                  </p:childTnLst>
                                </p:cTn>
                              </p:par>
                              <p:par>
                                <p:cTn id="15" presetID="34" presetClass="emph" presetSubtype="0" fill="hold" grpId="1" nodeType="withEffect">
                                  <p:stCondLst>
                                    <p:cond delay="1750"/>
                                  </p:stCondLst>
                                  <p:childTnLst>
                                    <p:animMotion origin="layout" path="M 4.72222E-6 -4.93827E-7 L 4.72222E-6 -0.07222 " pathEditMode="relative" rAng="0" ptsTypes="AA">
                                      <p:cBhvr>
                                        <p:cTn id="16" dur="250" accel="50000" decel="50000" autoRev="1" fill="hold">
                                          <p:stCondLst>
                                            <p:cond delay="0"/>
                                          </p:stCondLst>
                                        </p:cTn>
                                        <p:tgtEl>
                                          <p:spTgt spid="20"/>
                                        </p:tgtEl>
                                        <p:attrNameLst>
                                          <p:attrName>ppt_x</p:attrName>
                                          <p:attrName>ppt_y</p:attrName>
                                        </p:attrNameLst>
                                      </p:cBhvr>
                                      <p:rCtr x="0" y="-3611"/>
                                    </p:animMotion>
                                    <p:animRot by="1500000">
                                      <p:cBhvr>
                                        <p:cTn id="17" dur="125" fill="hold">
                                          <p:stCondLst>
                                            <p:cond delay="0"/>
                                          </p:stCondLst>
                                        </p:cTn>
                                        <p:tgtEl>
                                          <p:spTgt spid="20"/>
                                        </p:tgtEl>
                                        <p:attrNameLst>
                                          <p:attrName>r</p:attrName>
                                        </p:attrNameLst>
                                      </p:cBhvr>
                                    </p:animRot>
                                    <p:animRot by="-1500000">
                                      <p:cBhvr>
                                        <p:cTn id="18" dur="125" fill="hold">
                                          <p:stCondLst>
                                            <p:cond delay="125"/>
                                          </p:stCondLst>
                                        </p:cTn>
                                        <p:tgtEl>
                                          <p:spTgt spid="20"/>
                                        </p:tgtEl>
                                        <p:attrNameLst>
                                          <p:attrName>r</p:attrName>
                                        </p:attrNameLst>
                                      </p:cBhvr>
                                    </p:animRot>
                                    <p:animRot by="-1500000">
                                      <p:cBhvr>
                                        <p:cTn id="19" dur="125" fill="hold">
                                          <p:stCondLst>
                                            <p:cond delay="250"/>
                                          </p:stCondLst>
                                        </p:cTn>
                                        <p:tgtEl>
                                          <p:spTgt spid="20"/>
                                        </p:tgtEl>
                                        <p:attrNameLst>
                                          <p:attrName>r</p:attrName>
                                        </p:attrNameLst>
                                      </p:cBhvr>
                                    </p:animRot>
                                    <p:animRot by="1500000">
                                      <p:cBhvr>
                                        <p:cTn id="20" dur="125" fill="hold">
                                          <p:stCondLst>
                                            <p:cond delay="375"/>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矩形 8"/>
          <p:cNvSpPr/>
          <p:nvPr/>
        </p:nvSpPr>
        <p:spPr>
          <a:xfrm>
            <a:off x="0" y="-28922"/>
            <a:ext cx="9144000" cy="430887"/>
          </a:xfrm>
          <a:prstGeom prst="rect">
            <a:avLst/>
          </a:prstGeom>
          <a:solidFill>
            <a:schemeClr val="accent1">
              <a:lumMod val="40000"/>
              <a:lumOff val="60000"/>
            </a:schemeClr>
          </a:solidFill>
        </p:spPr>
        <p:txBody>
          <a:bodyPr wrap="square">
            <a:spAutoFit/>
          </a:bodyPr>
          <a:lstStyle/>
          <a:p>
            <a:r>
              <a:rPr lang="en-US" altLang="zh-CN" sz="2200" b="1">
                <a:latin typeface="UTM Avo" panose="02040603050506020204" pitchFamily="18" charset="0"/>
                <a:ea typeface="Arial-Rounded" panose="020B0500000000000000" pitchFamily="34" charset="-93"/>
                <a:cs typeface="Arial-Rounded" panose="020B0500000000000000" pitchFamily="34" charset="-93"/>
                <a:sym typeface="+mn-lt"/>
              </a:rPr>
              <a:t>       Quan </a:t>
            </a:r>
            <a:r>
              <a:rPr lang="en-US" altLang="zh-CN" sz="2200" b="1" dirty="0" err="1">
                <a:latin typeface="UTM Avo" panose="02040603050506020204" pitchFamily="18" charset="0"/>
                <a:ea typeface="Arial-Rounded" panose="020B0500000000000000" pitchFamily="34" charset="-93"/>
                <a:cs typeface="Arial-Rounded" panose="020B0500000000000000" pitchFamily="34" charset="-93"/>
                <a:sym typeface="+mn-lt"/>
              </a:rPr>
              <a:t>sát</a:t>
            </a:r>
            <a:r>
              <a:rPr lang="en-US" altLang="zh-CN" sz="22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200" b="1" dirty="0" err="1">
                <a:latin typeface="UTM Avo" panose="02040603050506020204" pitchFamily="18" charset="0"/>
                <a:ea typeface="Arial-Rounded" panose="020B0500000000000000" pitchFamily="34" charset="-93"/>
                <a:cs typeface="Arial-Rounded" panose="020B0500000000000000" pitchFamily="34" charset="-93"/>
                <a:sym typeface="+mn-lt"/>
              </a:rPr>
              <a:t>tranh</a:t>
            </a:r>
            <a:r>
              <a:rPr lang="en-US" altLang="zh-CN" sz="22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200" b="1" dirty="0" err="1">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sz="22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200" b="1" dirty="0" err="1">
                <a:latin typeface="UTM Avo" panose="02040603050506020204" pitchFamily="18" charset="0"/>
                <a:ea typeface="Arial-Rounded" panose="020B0500000000000000" pitchFamily="34" charset="-93"/>
                <a:cs typeface="Arial-Rounded" panose="020B0500000000000000" pitchFamily="34" charset="-93"/>
                <a:sym typeface="+mn-lt"/>
              </a:rPr>
              <a:t>kể</a:t>
            </a:r>
            <a:r>
              <a:rPr lang="en-US" altLang="zh-CN" sz="22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200" b="1" dirty="0" err="1">
                <a:latin typeface="UTM Avo" panose="02040603050506020204" pitchFamily="18" charset="0"/>
                <a:ea typeface="Arial-Rounded" panose="020B0500000000000000" pitchFamily="34" charset="-93"/>
                <a:cs typeface="Arial-Rounded" panose="020B0500000000000000" pitchFamily="34" charset="-93"/>
                <a:sym typeface="+mn-lt"/>
              </a:rPr>
              <a:t>lại</a:t>
            </a:r>
            <a:r>
              <a:rPr lang="en-US" altLang="zh-CN" sz="22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200" b="1" dirty="0" err="1">
                <a:latin typeface="UTM Avo" panose="02040603050506020204" pitchFamily="18" charset="0"/>
                <a:ea typeface="Arial-Rounded" panose="020B0500000000000000" pitchFamily="34" charset="-93"/>
                <a:cs typeface="Arial-Rounded" panose="020B0500000000000000" pitchFamily="34" charset="-93"/>
                <a:sym typeface="+mn-lt"/>
              </a:rPr>
              <a:t>câu</a:t>
            </a:r>
            <a:r>
              <a:rPr lang="en-US" altLang="zh-CN" sz="22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200" b="1" dirty="0" err="1">
                <a:latin typeface="UTM Avo" panose="02040603050506020204" pitchFamily="18" charset="0"/>
                <a:ea typeface="Arial-Rounded" panose="020B0500000000000000" pitchFamily="34" charset="-93"/>
                <a:cs typeface="Arial-Rounded" panose="020B0500000000000000" pitchFamily="34" charset="-93"/>
                <a:sym typeface="+mn-lt"/>
              </a:rPr>
              <a:t>chuyện</a:t>
            </a:r>
            <a:r>
              <a:rPr lang="en-US" altLang="zh-CN" sz="2200" b="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200" b="1" i="1" dirty="0" err="1">
                <a:latin typeface="UTM Avo" panose="02040603050506020204" pitchFamily="18" charset="0"/>
                <a:ea typeface="Arial-Rounded" panose="020B0500000000000000" pitchFamily="34" charset="-93"/>
                <a:cs typeface="Arial-Rounded" panose="020B0500000000000000" pitchFamily="34" charset="-93"/>
                <a:sym typeface="+mn-lt"/>
              </a:rPr>
              <a:t>Giải</a:t>
            </a:r>
            <a:r>
              <a:rPr lang="en-US" altLang="zh-CN" sz="2200" b="1" i="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200" b="1" i="1" dirty="0" err="1">
                <a:latin typeface="UTM Avo" panose="02040603050506020204" pitchFamily="18" charset="0"/>
                <a:ea typeface="Arial-Rounded" panose="020B0500000000000000" pitchFamily="34" charset="-93"/>
                <a:cs typeface="Arial-Rounded" panose="020B0500000000000000" pitchFamily="34" charset="-93"/>
                <a:sym typeface="+mn-lt"/>
              </a:rPr>
              <a:t>thưởng</a:t>
            </a:r>
            <a:r>
              <a:rPr lang="en-US" altLang="zh-CN" sz="2200" b="1" i="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200" b="1" i="1" dirty="0" err="1">
                <a:latin typeface="UTM Avo" panose="02040603050506020204" pitchFamily="18" charset="0"/>
                <a:ea typeface="Arial-Rounded" panose="020B0500000000000000" pitchFamily="34" charset="-93"/>
                <a:cs typeface="Arial-Rounded" panose="020B0500000000000000" pitchFamily="34" charset="-93"/>
                <a:sym typeface="+mn-lt"/>
              </a:rPr>
              <a:t>tình</a:t>
            </a:r>
            <a:r>
              <a:rPr lang="en-US" altLang="zh-CN" sz="2200" b="1" i="1" dirty="0">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200" b="1" i="1" dirty="0" err="1">
                <a:latin typeface="UTM Avo" panose="02040603050506020204" pitchFamily="18" charset="0"/>
                <a:ea typeface="Arial-Rounded" panose="020B0500000000000000" pitchFamily="34" charset="-93"/>
                <a:cs typeface="Arial-Rounded" panose="020B0500000000000000" pitchFamily="34" charset="-93"/>
                <a:sym typeface="+mn-lt"/>
              </a:rPr>
              <a:t>bạn</a:t>
            </a:r>
            <a:endParaRPr lang="zh-CN" altLang="en-US" sz="2200" b="1" i="1" dirty="0">
              <a:latin typeface="UTM Avo" panose="02040603050506020204" pitchFamily="18" charset="0"/>
              <a:ea typeface="Arial-Rounded" panose="020B0500000000000000" pitchFamily="34" charset="-93"/>
              <a:cs typeface="Arial-Rounded" panose="020B0500000000000000" pitchFamily="34" charset="-93"/>
              <a:sym typeface="+mn-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1" y="350874"/>
            <a:ext cx="3780418" cy="229288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009" y="401966"/>
            <a:ext cx="3672406" cy="2241794"/>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5576" y="2646107"/>
            <a:ext cx="3473114" cy="2367412"/>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44009" y="2667240"/>
            <a:ext cx="3672407" cy="2346279"/>
          </a:xfrm>
          <a:prstGeom prst="rect">
            <a:avLst/>
          </a:prstGeom>
        </p:spPr>
      </p:pic>
      <p:sp>
        <p:nvSpPr>
          <p:cNvPr id="8" name="Lưu đồ: Đường kết nối 8">
            <a:extLst>
              <a:ext uri="{FF2B5EF4-FFF2-40B4-BE49-F238E27FC236}">
                <a16:creationId xmlns:a16="http://schemas.microsoft.com/office/drawing/2014/main" id="{00DC5816-8E9C-4F4A-89CD-FE5D05DB048E}"/>
              </a:ext>
            </a:extLst>
          </p:cNvPr>
          <p:cNvSpPr/>
          <p:nvPr/>
        </p:nvSpPr>
        <p:spPr>
          <a:xfrm>
            <a:off x="251520" y="0"/>
            <a:ext cx="361507" cy="350874"/>
          </a:xfrm>
          <a:prstGeom prst="flowChartConnector">
            <a:avLst/>
          </a:prstGeom>
          <a:solidFill>
            <a:srgbClr val="00B05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a:latin typeface="UTM Avo" panose="02040603050506020204" pitchFamily="18" charset="0"/>
                <a:cs typeface="Times New Roman" panose="02020603050405020304" pitchFamily="18" charset="0"/>
              </a:rPr>
              <a:t>5</a:t>
            </a:r>
            <a:endParaRPr lang="vi-VN" sz="2400" b="1" dirty="0">
              <a:latin typeface="Times New Roman" panose="02020603050405020304" pitchFamily="18" charset="0"/>
              <a:cs typeface="Times New Roman" panose="02020603050405020304" pitchFamily="18" charset="0"/>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cstate="screen"/>
          <a:stretch>
            <a:fillRect/>
          </a:stretch>
        </p:blipFill>
        <p:spPr>
          <a:xfrm>
            <a:off x="0" y="-33129"/>
            <a:ext cx="9144000" cy="5176629"/>
          </a:xfrm>
          <a:prstGeom prst="rect">
            <a:avLst/>
          </a:prstGeom>
        </p:spPr>
      </p:pic>
      <p:pic>
        <p:nvPicPr>
          <p:cNvPr id="11" name="图片 10"/>
          <p:cNvPicPr>
            <a:picLocks noChangeAspect="1"/>
          </p:cNvPicPr>
          <p:nvPr/>
        </p:nvPicPr>
        <p:blipFill>
          <a:blip r:embed="rId4" cstate="screen"/>
          <a:stretch>
            <a:fillRect/>
          </a:stretch>
        </p:blipFill>
        <p:spPr>
          <a:xfrm rot="21197718">
            <a:off x="-785719" y="-79535"/>
            <a:ext cx="10715436" cy="5357718"/>
          </a:xfrm>
          <a:prstGeom prst="rect">
            <a:avLst/>
          </a:prstGeom>
        </p:spPr>
      </p:pic>
      <p:pic>
        <p:nvPicPr>
          <p:cNvPr id="12" name="图片 11"/>
          <p:cNvPicPr>
            <a:picLocks noChangeAspect="1"/>
          </p:cNvPicPr>
          <p:nvPr/>
        </p:nvPicPr>
        <p:blipFill>
          <a:blip r:embed="rId5" cstate="screen"/>
          <a:stretch>
            <a:fillRect/>
          </a:stretch>
        </p:blipFill>
        <p:spPr>
          <a:xfrm>
            <a:off x="0" y="2386643"/>
            <a:ext cx="9144000" cy="2741910"/>
          </a:xfrm>
          <a:prstGeom prst="rect">
            <a:avLst/>
          </a:prstGeom>
        </p:spPr>
      </p:pic>
      <p:pic>
        <p:nvPicPr>
          <p:cNvPr id="13" name="图片 12"/>
          <p:cNvPicPr>
            <a:picLocks noChangeAspect="1"/>
          </p:cNvPicPr>
          <p:nvPr/>
        </p:nvPicPr>
        <p:blipFill>
          <a:blip r:embed="rId6" cstate="screen"/>
          <a:stretch>
            <a:fillRect/>
          </a:stretch>
        </p:blipFill>
        <p:spPr>
          <a:xfrm>
            <a:off x="7571851" y="483518"/>
            <a:ext cx="1307595" cy="601397"/>
          </a:xfrm>
          <a:prstGeom prst="rect">
            <a:avLst/>
          </a:prstGeom>
        </p:spPr>
      </p:pic>
      <p:pic>
        <p:nvPicPr>
          <p:cNvPr id="14" name="图片 13"/>
          <p:cNvPicPr>
            <a:picLocks noChangeAspect="1"/>
          </p:cNvPicPr>
          <p:nvPr/>
        </p:nvPicPr>
        <p:blipFill>
          <a:blip r:embed="rId7" cstate="screen"/>
          <a:stretch>
            <a:fillRect/>
          </a:stretch>
        </p:blipFill>
        <p:spPr>
          <a:xfrm>
            <a:off x="-61912" y="44268"/>
            <a:ext cx="1901121" cy="787111"/>
          </a:xfrm>
          <a:prstGeom prst="rect">
            <a:avLst/>
          </a:prstGeom>
        </p:spPr>
      </p:pic>
      <p:pic>
        <p:nvPicPr>
          <p:cNvPr id="15" name="图片 14"/>
          <p:cNvPicPr>
            <a:picLocks noChangeAspect="1"/>
          </p:cNvPicPr>
          <p:nvPr/>
        </p:nvPicPr>
        <p:blipFill>
          <a:blip r:embed="rId8" cstate="screen"/>
          <a:stretch>
            <a:fillRect/>
          </a:stretch>
        </p:blipFill>
        <p:spPr>
          <a:xfrm>
            <a:off x="6171155" y="2861134"/>
            <a:ext cx="2289840" cy="2289840"/>
          </a:xfrm>
          <a:prstGeom prst="rect">
            <a:avLst/>
          </a:prstGeom>
        </p:spPr>
      </p:pic>
      <p:pic>
        <p:nvPicPr>
          <p:cNvPr id="16" name="图片 15"/>
          <p:cNvPicPr>
            <a:picLocks noChangeAspect="1"/>
          </p:cNvPicPr>
          <p:nvPr/>
        </p:nvPicPr>
        <p:blipFill>
          <a:blip r:embed="rId9" cstate="screen"/>
          <a:stretch>
            <a:fillRect/>
          </a:stretch>
        </p:blipFill>
        <p:spPr>
          <a:xfrm rot="371831">
            <a:off x="575119" y="1440446"/>
            <a:ext cx="3387938" cy="4792294"/>
          </a:xfrm>
          <a:prstGeom prst="rect">
            <a:avLst/>
          </a:prstGeom>
        </p:spPr>
      </p:pic>
      <p:grpSp>
        <p:nvGrpSpPr>
          <p:cNvPr id="17" name="组合 4"/>
          <p:cNvGrpSpPr/>
          <p:nvPr/>
        </p:nvGrpSpPr>
        <p:grpSpPr>
          <a:xfrm>
            <a:off x="-599090" y="-78586"/>
            <a:ext cx="5213131" cy="4808241"/>
            <a:chOff x="1001374" y="-370703"/>
            <a:chExt cx="6695744" cy="6175701"/>
          </a:xfrm>
        </p:grpSpPr>
        <p:pic>
          <p:nvPicPr>
            <p:cNvPr id="18" name="图片 5"/>
            <p:cNvPicPr>
              <a:picLocks noChangeAspect="1"/>
            </p:cNvPicPr>
            <p:nvPr/>
          </p:nvPicPr>
          <p:blipFill rotWithShape="1">
            <a:blip r:embed="rId10">
              <a:extLst>
                <a:ext uri="{28A0092B-C50C-407E-A947-70E740481C1C}">
                  <a14:useLocalDpi xmlns:a14="http://schemas.microsoft.com/office/drawing/2010/main" val="0"/>
                </a:ext>
              </a:extLst>
            </a:blip>
            <a:srcRect l="2993" r="4333" b="1429"/>
            <a:stretch>
              <a:fillRect/>
            </a:stretch>
          </p:blipFill>
          <p:spPr>
            <a:xfrm>
              <a:off x="1001374" y="-370703"/>
              <a:ext cx="6695744" cy="6175701"/>
            </a:xfrm>
            <a:prstGeom prst="rect">
              <a:avLst/>
            </a:prstGeom>
          </p:spPr>
        </p:pic>
        <p:sp>
          <p:nvSpPr>
            <p:cNvPr id="19" name="椭圆 6"/>
            <p:cNvSpPr/>
            <p:nvPr/>
          </p:nvSpPr>
          <p:spPr>
            <a:xfrm>
              <a:off x="2516995" y="893874"/>
              <a:ext cx="3649026" cy="36490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文本框 109"/>
          <p:cNvSpPr txBox="1"/>
          <p:nvPr/>
        </p:nvSpPr>
        <p:spPr>
          <a:xfrm>
            <a:off x="207249" y="1956569"/>
            <a:ext cx="3588404" cy="769441"/>
          </a:xfrm>
          <a:prstGeom prst="rect">
            <a:avLst/>
          </a:prstGeom>
          <a:noFill/>
        </p:spPr>
        <p:txBody>
          <a:bodyPr wrap="square" rtlCol="0">
            <a:spAutoFit/>
          </a:bodyPr>
          <a:lstStyle/>
          <a:p>
            <a:pPr algn="ct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Chọn</a:t>
            </a:r>
            <a:r>
              <a:rPr lang="en-US" altLang="zh-CN"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từ</a:t>
            </a:r>
            <a:r>
              <a:rPr lang="en-US" altLang="zh-CN"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ngữ</a:t>
            </a:r>
            <a:endParaRPr lang="en-US" altLang="zh-CN"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21" name="文本框 41"/>
          <p:cNvSpPr txBox="1"/>
          <p:nvPr/>
        </p:nvSpPr>
        <p:spPr>
          <a:xfrm>
            <a:off x="1333746" y="1180875"/>
            <a:ext cx="1010925" cy="923330"/>
          </a:xfrm>
          <a:prstGeom prst="rect">
            <a:avLst/>
          </a:prstGeom>
          <a:noFill/>
        </p:spPr>
        <p:txBody>
          <a:bodyPr wrap="square" rtlCol="0">
            <a:spAutoFit/>
          </a:bodyPr>
          <a:lstStyle>
            <a:defPPr>
              <a:defRPr lang="zh-CN"/>
            </a:defPPr>
            <a:lvl1pPr algn="ctr">
              <a:defRPr sz="1600" b="1">
                <a:pattFill prst="ltDnDiag">
                  <a:fgClr>
                    <a:srgbClr val="00B0F0"/>
                  </a:fgClr>
                  <a:bgClr>
                    <a:srgbClr val="0070C0"/>
                  </a:bgClr>
                </a:pattFill>
                <a:effectLst>
                  <a:outerShdw dist="38100" dir="2700000" algn="tl" rotWithShape="0">
                    <a:srgbClr val="0070C0"/>
                  </a:outerShdw>
                </a:effectLst>
              </a:defRPr>
            </a:lvl1pPr>
          </a:lstStyle>
          <a:p>
            <a:r>
              <a:rPr lang="en-US" altLang="zh-CN" sz="5400" dirty="0">
                <a:latin typeface="Arial-Rounded" panose="020B0500000000000000" pitchFamily="34" charset="-93"/>
                <a:ea typeface="Arial-Rounded" panose="020B0500000000000000" pitchFamily="34" charset="-93"/>
                <a:cs typeface="Arial-Rounded" panose="020B0500000000000000" pitchFamily="34" charset="-93"/>
                <a:sym typeface="+mn-lt"/>
              </a:rPr>
              <a:t>8</a:t>
            </a:r>
            <a:endParaRPr lang="zh-CN" altLang="en-US" sz="5400"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75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 calcmode="lin" valueType="num">
                                      <p:cBhvr>
                                        <p:cTn id="9" dur="500" fill="hold"/>
                                        <p:tgtEl>
                                          <p:spTgt spid="21"/>
                                        </p:tgtEl>
                                        <p:attrNameLst>
                                          <p:attrName>style.rotation</p:attrName>
                                        </p:attrNameLst>
                                      </p:cBhvr>
                                      <p:tavLst>
                                        <p:tav tm="0">
                                          <p:val>
                                            <p:fltVal val="360"/>
                                          </p:val>
                                        </p:tav>
                                        <p:tav tm="100000">
                                          <p:val>
                                            <p:fltVal val="0"/>
                                          </p:val>
                                        </p:tav>
                                      </p:tavLst>
                                    </p:anim>
                                    <p:animEffect transition="in" filter="fade">
                                      <p:cBhvr>
                                        <p:cTn id="10" dur="500"/>
                                        <p:tgtEl>
                                          <p:spTgt spid="21"/>
                                        </p:tgtEl>
                                      </p:cBhvr>
                                    </p:animEffect>
                                  </p:childTnLst>
                                </p:cTn>
                              </p:par>
                              <p:par>
                                <p:cTn id="11" presetID="12" presetClass="entr" presetSubtype="1" fill="hold" grpId="0" nodeType="withEffect">
                                  <p:stCondLst>
                                    <p:cond delay="125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p:tgtEl>
                                          <p:spTgt spid="20"/>
                                        </p:tgtEl>
                                        <p:attrNameLst>
                                          <p:attrName>ppt_y</p:attrName>
                                        </p:attrNameLst>
                                      </p:cBhvr>
                                      <p:tavLst>
                                        <p:tav tm="0">
                                          <p:val>
                                            <p:strVal val="#ppt_y-#ppt_h*1.125000"/>
                                          </p:val>
                                        </p:tav>
                                        <p:tav tm="100000">
                                          <p:val>
                                            <p:strVal val="#ppt_y"/>
                                          </p:val>
                                        </p:tav>
                                      </p:tavLst>
                                    </p:anim>
                                    <p:animEffect transition="in" filter="wipe(down)">
                                      <p:cBhvr>
                                        <p:cTn id="14" dur="500"/>
                                        <p:tgtEl>
                                          <p:spTgt spid="20"/>
                                        </p:tgtEl>
                                      </p:cBhvr>
                                    </p:animEffect>
                                  </p:childTnLst>
                                </p:cTn>
                              </p:par>
                              <p:par>
                                <p:cTn id="15" presetID="34" presetClass="emph" presetSubtype="0" fill="hold" grpId="1" nodeType="withEffect">
                                  <p:stCondLst>
                                    <p:cond delay="1750"/>
                                  </p:stCondLst>
                                  <p:childTnLst>
                                    <p:animMotion origin="layout" path="M -3.61111E-6 1.7284E-6 L -3.61111E-6 -0.07222 " pathEditMode="relative" rAng="0" ptsTypes="AA">
                                      <p:cBhvr>
                                        <p:cTn id="16" dur="250" accel="50000" decel="50000" autoRev="1" fill="hold">
                                          <p:stCondLst>
                                            <p:cond delay="0"/>
                                          </p:stCondLst>
                                        </p:cTn>
                                        <p:tgtEl>
                                          <p:spTgt spid="20"/>
                                        </p:tgtEl>
                                        <p:attrNameLst>
                                          <p:attrName>ppt_x</p:attrName>
                                          <p:attrName>ppt_y</p:attrName>
                                        </p:attrNameLst>
                                      </p:cBhvr>
                                      <p:rCtr x="0" y="-3611"/>
                                    </p:animMotion>
                                    <p:animRot by="1500000">
                                      <p:cBhvr>
                                        <p:cTn id="17" dur="125" fill="hold">
                                          <p:stCondLst>
                                            <p:cond delay="0"/>
                                          </p:stCondLst>
                                        </p:cTn>
                                        <p:tgtEl>
                                          <p:spTgt spid="20"/>
                                        </p:tgtEl>
                                        <p:attrNameLst>
                                          <p:attrName>r</p:attrName>
                                        </p:attrNameLst>
                                      </p:cBhvr>
                                    </p:animRot>
                                    <p:animRot by="-1500000">
                                      <p:cBhvr>
                                        <p:cTn id="18" dur="125" fill="hold">
                                          <p:stCondLst>
                                            <p:cond delay="125"/>
                                          </p:stCondLst>
                                        </p:cTn>
                                        <p:tgtEl>
                                          <p:spTgt spid="20"/>
                                        </p:tgtEl>
                                        <p:attrNameLst>
                                          <p:attrName>r</p:attrName>
                                        </p:attrNameLst>
                                      </p:cBhvr>
                                    </p:animRot>
                                    <p:animRot by="-1500000">
                                      <p:cBhvr>
                                        <p:cTn id="19" dur="125" fill="hold">
                                          <p:stCondLst>
                                            <p:cond delay="250"/>
                                          </p:stCondLst>
                                        </p:cTn>
                                        <p:tgtEl>
                                          <p:spTgt spid="20"/>
                                        </p:tgtEl>
                                        <p:attrNameLst>
                                          <p:attrName>r</p:attrName>
                                        </p:attrNameLst>
                                      </p:cBhvr>
                                    </p:animRot>
                                    <p:animRot by="1500000">
                                      <p:cBhvr>
                                        <p:cTn id="20" dur="125" fill="hold">
                                          <p:stCondLst>
                                            <p:cond delay="375"/>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1"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8" name="Picture 2">
            <a:extLst>
              <a:ext uri="{FF2B5EF4-FFF2-40B4-BE49-F238E27FC236}">
                <a16:creationId xmlns:a16="http://schemas.microsoft.com/office/drawing/2014/main" id="{02E41CD9-A3A6-4E5B-BC45-B986AA245C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60" y="-114122"/>
            <a:ext cx="9252519" cy="5233531"/>
          </a:xfrm>
          <a:prstGeom prst="rect">
            <a:avLst/>
          </a:prstGeom>
          <a:noFill/>
          <a:extLst>
            <a:ext uri="{909E8E84-426E-40DD-AFC4-6F175D3DCCD1}">
              <a14:hiddenFill xmlns:a14="http://schemas.microsoft.com/office/drawing/2010/main">
                <a:solidFill>
                  <a:srgbClr val="FFFFFF"/>
                </a:solidFill>
              </a14:hiddenFill>
            </a:ext>
          </a:extLst>
        </p:spPr>
      </p:pic>
      <p:sp>
        <p:nvSpPr>
          <p:cNvPr id="12" name="Google Shape;572;p21">
            <a:extLst>
              <a:ext uri="{FF2B5EF4-FFF2-40B4-BE49-F238E27FC236}">
                <a16:creationId xmlns:a16="http://schemas.microsoft.com/office/drawing/2014/main" id="{91626D20-D22C-45DB-B276-B2674B9F2FC9}"/>
              </a:ext>
            </a:extLst>
          </p:cNvPr>
          <p:cNvSpPr/>
          <p:nvPr/>
        </p:nvSpPr>
        <p:spPr>
          <a:xfrm>
            <a:off x="46501" y="1618952"/>
            <a:ext cx="9104160" cy="738623"/>
          </a:xfrm>
          <a:prstGeom prst="rect">
            <a:avLst/>
          </a:prstGeom>
          <a:solidFill>
            <a:schemeClr val="bg1"/>
          </a:solid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vi-VN" sz="2800">
                <a:latin typeface="UTM Avo" panose="02040603050506020204" pitchFamily="18" charset="0"/>
                <a:ea typeface="Arial Rounded"/>
                <a:cs typeface="Arial Rounded"/>
                <a:sym typeface="Arial Rounded"/>
              </a:rPr>
              <a:t>b. </a:t>
            </a:r>
            <a:r>
              <a:rPr lang="vi-VN" sz="2400" b="1" i="1">
                <a:latin typeface="UTM Avo" panose="02040603050506020204" pitchFamily="18" charset="0"/>
                <a:ea typeface="Arial Rounded"/>
                <a:cs typeface="Arial Rounded"/>
                <a:sym typeface="Arial Rounded"/>
              </a:rPr>
              <a:t>inh </a:t>
            </a:r>
            <a:r>
              <a:rPr lang="vi-VN" sz="2400" i="1">
                <a:latin typeface="UTM Avo" panose="02040603050506020204" pitchFamily="18" charset="0"/>
                <a:ea typeface="Arial Rounded"/>
                <a:cs typeface="Arial Rounded"/>
                <a:sym typeface="Arial Rounded"/>
              </a:rPr>
              <a:t>hay</a:t>
            </a:r>
            <a:r>
              <a:rPr lang="vi-VN" sz="2400" b="1" i="1">
                <a:latin typeface="UTM Avo" panose="02040603050506020204" pitchFamily="18" charset="0"/>
                <a:ea typeface="Arial Rounded"/>
                <a:cs typeface="Arial Rounded"/>
                <a:sym typeface="Arial Rounded"/>
              </a:rPr>
              <a:t> in: </a:t>
            </a:r>
            <a:endParaRPr sz="2400" b="1" i="1" dirty="0">
              <a:latin typeface="UTM Avo" panose="02040603050506020204" pitchFamily="18" charset="0"/>
              <a:ea typeface="Arial Rounded"/>
              <a:cs typeface="Arial Rounded"/>
              <a:sym typeface="Arial Rounded"/>
            </a:endParaRPr>
          </a:p>
        </p:txBody>
      </p:sp>
      <p:sp>
        <p:nvSpPr>
          <p:cNvPr id="11" name="Google Shape;572;p21">
            <a:extLst>
              <a:ext uri="{FF2B5EF4-FFF2-40B4-BE49-F238E27FC236}">
                <a16:creationId xmlns:a16="http://schemas.microsoft.com/office/drawing/2014/main" id="{24CEB981-7061-4F08-BD37-8D816415EA0D}"/>
              </a:ext>
            </a:extLst>
          </p:cNvPr>
          <p:cNvSpPr/>
          <p:nvPr/>
        </p:nvSpPr>
        <p:spPr>
          <a:xfrm>
            <a:off x="39840" y="726007"/>
            <a:ext cx="9104160" cy="738623"/>
          </a:xfrm>
          <a:prstGeom prst="rect">
            <a:avLst/>
          </a:prstGeom>
          <a:solidFill>
            <a:schemeClr val="bg1"/>
          </a:solid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vi-VN" sz="2800">
                <a:latin typeface="UTM Avo" panose="02040603050506020204" pitchFamily="18" charset="0"/>
                <a:ea typeface="Arial Rounded"/>
                <a:cs typeface="Arial Rounded"/>
                <a:sym typeface="Arial Rounded"/>
              </a:rPr>
              <a:t>a. </a:t>
            </a:r>
            <a:r>
              <a:rPr lang="vi-VN" sz="2400" b="1" i="1">
                <a:latin typeface="UTM Avo" panose="02040603050506020204" pitchFamily="18" charset="0"/>
                <a:ea typeface="Arial Rounded"/>
                <a:cs typeface="Arial Rounded"/>
                <a:sym typeface="Arial Rounded"/>
              </a:rPr>
              <a:t>ươc </a:t>
            </a:r>
            <a:r>
              <a:rPr lang="vi-VN" sz="2400" i="1">
                <a:latin typeface="UTM Avo" panose="02040603050506020204" pitchFamily="18" charset="0"/>
                <a:ea typeface="Arial Rounded"/>
                <a:cs typeface="Arial Rounded"/>
                <a:sym typeface="Arial Rounded"/>
              </a:rPr>
              <a:t>hay</a:t>
            </a:r>
            <a:r>
              <a:rPr lang="vi-VN" sz="2400" b="1" i="1">
                <a:latin typeface="UTM Avo" panose="02040603050506020204" pitchFamily="18" charset="0"/>
                <a:ea typeface="Arial Rounded"/>
                <a:cs typeface="Arial Rounded"/>
                <a:sym typeface="Arial Rounded"/>
              </a:rPr>
              <a:t> ươt: </a:t>
            </a:r>
            <a:endParaRPr sz="2400" b="1" i="1" dirty="0">
              <a:latin typeface="UTM Avo" panose="02040603050506020204" pitchFamily="18" charset="0"/>
              <a:ea typeface="Arial Rounded"/>
              <a:cs typeface="Arial Rounded"/>
              <a:sym typeface="Arial Rounded"/>
            </a:endParaRPr>
          </a:p>
        </p:txBody>
      </p:sp>
      <p:grpSp>
        <p:nvGrpSpPr>
          <p:cNvPr id="35" name="Group 34">
            <a:extLst>
              <a:ext uri="{FF2B5EF4-FFF2-40B4-BE49-F238E27FC236}">
                <a16:creationId xmlns:a16="http://schemas.microsoft.com/office/drawing/2014/main" id="{14F643ED-5226-4D95-A9FA-EFB5FC67B8B3}"/>
              </a:ext>
            </a:extLst>
          </p:cNvPr>
          <p:cNvGrpSpPr/>
          <p:nvPr/>
        </p:nvGrpSpPr>
        <p:grpSpPr>
          <a:xfrm>
            <a:off x="6529708" y="1692953"/>
            <a:ext cx="2088232" cy="634701"/>
            <a:chOff x="2922799" y="2891215"/>
            <a:chExt cx="2088232" cy="634701"/>
          </a:xfrm>
        </p:grpSpPr>
        <p:sp>
          <p:nvSpPr>
            <p:cNvPr id="36" name="Hình chữ nhật: Góc Tròn 1">
              <a:extLst>
                <a:ext uri="{FF2B5EF4-FFF2-40B4-BE49-F238E27FC236}">
                  <a16:creationId xmlns:a16="http://schemas.microsoft.com/office/drawing/2014/main" id="{7B712F7A-D01B-44AA-80B9-7C3CCC515FC3}"/>
                </a:ext>
              </a:extLst>
            </p:cNvPr>
            <p:cNvSpPr/>
            <p:nvPr/>
          </p:nvSpPr>
          <p:spPr>
            <a:xfrm>
              <a:off x="2922799" y="2891215"/>
              <a:ext cx="2088232" cy="634701"/>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b="1">
                  <a:solidFill>
                    <a:schemeClr val="tx1"/>
                  </a:solidFill>
                  <a:latin typeface="UTM Avo" panose="02040603050506020204" pitchFamily="18" charset="0"/>
                  <a:ea typeface="Arial-Rounded" panose="020B0500000000000000" pitchFamily="34" charset="-93"/>
                  <a:cs typeface="Arial-Rounded" panose="020B0500000000000000" pitchFamily="34" charset="-93"/>
                </a:rPr>
                <a:t>v</a:t>
              </a:r>
              <a:r>
                <a:rPr lang="en-US" sz="2400" b="1">
                  <a:solidFill>
                    <a:srgbClr val="FF0000"/>
                  </a:solidFill>
                  <a:latin typeface="UTM Avo" panose="02040603050506020204" pitchFamily="18" charset="0"/>
                  <a:ea typeface="Arial-Rounded" panose="020B0500000000000000" pitchFamily="34" charset="-93"/>
                  <a:cs typeface="Arial-Rounded" panose="020B0500000000000000" pitchFamily="34" charset="-93"/>
                </a:rPr>
                <a:t>        </a:t>
              </a:r>
              <a:r>
                <a:rPr lang="en-US" sz="2400" b="1">
                  <a:solidFill>
                    <a:schemeClr val="tx1"/>
                  </a:solidFill>
                  <a:latin typeface="UTM Avo" panose="02040603050506020204" pitchFamily="18" charset="0"/>
                  <a:ea typeface="Arial-Rounded" panose="020B0500000000000000" pitchFamily="34" charset="-93"/>
                  <a:cs typeface="Arial-Rounded" panose="020B0500000000000000" pitchFamily="34" charset="-93"/>
                </a:rPr>
                <a:t>dự</a:t>
              </a:r>
              <a:endParaRPr lang="vi-VN" sz="2400" b="1" dirty="0">
                <a:solidFill>
                  <a:schemeClr val="tx1"/>
                </a:solidFill>
                <a:latin typeface="Arial-Rounded" panose="020B0500000000000000" pitchFamily="34" charset="-93"/>
                <a:ea typeface="Arial-Rounded" panose="020B0500000000000000" pitchFamily="34" charset="-93"/>
                <a:cs typeface="Arial-Rounded" panose="020B0500000000000000" pitchFamily="34" charset="-93"/>
              </a:endParaRPr>
            </a:p>
          </p:txBody>
        </p:sp>
        <p:sp>
          <p:nvSpPr>
            <p:cNvPr id="37" name="Rectangle 36">
              <a:extLst>
                <a:ext uri="{FF2B5EF4-FFF2-40B4-BE49-F238E27FC236}">
                  <a16:creationId xmlns:a16="http://schemas.microsoft.com/office/drawing/2014/main" id="{41478F69-C286-4082-9EE4-CD95D3BAA419}"/>
                </a:ext>
              </a:extLst>
            </p:cNvPr>
            <p:cNvSpPr/>
            <p:nvPr/>
          </p:nvSpPr>
          <p:spPr>
            <a:xfrm>
              <a:off x="3554995" y="2964190"/>
              <a:ext cx="635788" cy="421271"/>
            </a:xfrm>
            <a:prstGeom prst="rect">
              <a:avLst/>
            </a:prstGeom>
            <a:solidFill>
              <a:srgbClr val="EA7E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26" name="Group 25">
            <a:extLst>
              <a:ext uri="{FF2B5EF4-FFF2-40B4-BE49-F238E27FC236}">
                <a16:creationId xmlns:a16="http://schemas.microsoft.com/office/drawing/2014/main" id="{A280A2C1-7016-4AFA-9F2A-C65728241394}"/>
              </a:ext>
            </a:extLst>
          </p:cNvPr>
          <p:cNvGrpSpPr/>
          <p:nvPr/>
        </p:nvGrpSpPr>
        <p:grpSpPr>
          <a:xfrm>
            <a:off x="4680669" y="1692953"/>
            <a:ext cx="1990166" cy="634701"/>
            <a:chOff x="2922799" y="2891215"/>
            <a:chExt cx="1674310" cy="634701"/>
          </a:xfrm>
        </p:grpSpPr>
        <p:sp>
          <p:nvSpPr>
            <p:cNvPr id="27" name="Hình chữ nhật: Góc Tròn 1">
              <a:extLst>
                <a:ext uri="{FF2B5EF4-FFF2-40B4-BE49-F238E27FC236}">
                  <a16:creationId xmlns:a16="http://schemas.microsoft.com/office/drawing/2014/main" id="{C44748B7-48DB-4F2D-B8B2-66AA10C1143E}"/>
                </a:ext>
              </a:extLst>
            </p:cNvPr>
            <p:cNvSpPr/>
            <p:nvPr/>
          </p:nvSpPr>
          <p:spPr>
            <a:xfrm>
              <a:off x="2922799" y="2891215"/>
              <a:ext cx="1674310" cy="634701"/>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en-US" sz="2400" b="1">
                  <a:solidFill>
                    <a:schemeClr val="tx1"/>
                  </a:solidFill>
                  <a:latin typeface="UTM Avo" panose="02040603050506020204" pitchFamily="18" charset="0"/>
                  <a:ea typeface="Arial-Rounded" panose="020B0500000000000000" pitchFamily="34" charset="-93"/>
                  <a:cs typeface="Arial-Rounded" panose="020B0500000000000000" pitchFamily="34" charset="-93"/>
                </a:rPr>
                <a:t>đội h</a:t>
              </a:r>
              <a:endParaRPr lang="vi-VN" sz="2400" b="1" dirty="0">
                <a:solidFill>
                  <a:schemeClr val="tx1"/>
                </a:solidFill>
                <a:latin typeface="Arial-Rounded" panose="020B0500000000000000" pitchFamily="34" charset="-93"/>
                <a:ea typeface="Arial-Rounded" panose="020B0500000000000000" pitchFamily="34" charset="-93"/>
                <a:cs typeface="Arial-Rounded" panose="020B0500000000000000" pitchFamily="34" charset="-93"/>
              </a:endParaRPr>
            </a:p>
          </p:txBody>
        </p:sp>
        <p:sp>
          <p:nvSpPr>
            <p:cNvPr id="28" name="Rectangle 27">
              <a:extLst>
                <a:ext uri="{FF2B5EF4-FFF2-40B4-BE49-F238E27FC236}">
                  <a16:creationId xmlns:a16="http://schemas.microsoft.com/office/drawing/2014/main" id="{CC531317-48C5-435D-9CC2-25D207C60626}"/>
                </a:ext>
              </a:extLst>
            </p:cNvPr>
            <p:cNvSpPr/>
            <p:nvPr/>
          </p:nvSpPr>
          <p:spPr>
            <a:xfrm>
              <a:off x="3726286" y="2960805"/>
              <a:ext cx="540377" cy="421271"/>
            </a:xfrm>
            <a:prstGeom prst="rect">
              <a:avLst/>
            </a:prstGeom>
            <a:solidFill>
              <a:srgbClr val="EA7E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vi-VN"/>
            </a:p>
          </p:txBody>
        </p:sp>
      </p:grpSp>
      <p:grpSp>
        <p:nvGrpSpPr>
          <p:cNvPr id="32" name="Group 31">
            <a:extLst>
              <a:ext uri="{FF2B5EF4-FFF2-40B4-BE49-F238E27FC236}">
                <a16:creationId xmlns:a16="http://schemas.microsoft.com/office/drawing/2014/main" id="{A5246B2E-B442-4DD6-9492-33ED5AE4FE11}"/>
              </a:ext>
            </a:extLst>
          </p:cNvPr>
          <p:cNvGrpSpPr/>
          <p:nvPr/>
        </p:nvGrpSpPr>
        <p:grpSpPr>
          <a:xfrm>
            <a:off x="2551915" y="1692953"/>
            <a:ext cx="2088232" cy="634701"/>
            <a:chOff x="2922799" y="2891215"/>
            <a:chExt cx="2088232" cy="634701"/>
          </a:xfrm>
        </p:grpSpPr>
        <p:sp>
          <p:nvSpPr>
            <p:cNvPr id="33" name="Hình chữ nhật: Góc Tròn 1">
              <a:extLst>
                <a:ext uri="{FF2B5EF4-FFF2-40B4-BE49-F238E27FC236}">
                  <a16:creationId xmlns:a16="http://schemas.microsoft.com/office/drawing/2014/main" id="{FF9103B0-859A-40D3-B518-E1219ACB89E4}"/>
                </a:ext>
              </a:extLst>
            </p:cNvPr>
            <p:cNvSpPr/>
            <p:nvPr/>
          </p:nvSpPr>
          <p:spPr>
            <a:xfrm>
              <a:off x="2922799" y="2891215"/>
              <a:ext cx="2088232" cy="634701"/>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b="1">
                  <a:solidFill>
                    <a:schemeClr val="tx1"/>
                  </a:solidFill>
                  <a:latin typeface="UTM Avo" panose="02040603050506020204" pitchFamily="18" charset="0"/>
                  <a:ea typeface="Arial-Rounded" panose="020B0500000000000000" pitchFamily="34" charset="-93"/>
                  <a:cs typeface="Arial-Rounded" panose="020B0500000000000000" pitchFamily="34" charset="-93"/>
                </a:rPr>
                <a:t>t</a:t>
              </a:r>
              <a:r>
                <a:rPr lang="en-US" sz="2400" b="1">
                  <a:solidFill>
                    <a:srgbClr val="FF0000"/>
                  </a:solidFill>
                  <a:latin typeface="UTM Avo" panose="02040603050506020204" pitchFamily="18" charset="0"/>
                  <a:ea typeface="Arial-Rounded" panose="020B0500000000000000" pitchFamily="34" charset="-93"/>
                  <a:cs typeface="Arial-Rounded" panose="020B0500000000000000" pitchFamily="34" charset="-93"/>
                </a:rPr>
                <a:t>        </a:t>
              </a:r>
              <a:r>
                <a:rPr lang="en-US" sz="2400" b="1">
                  <a:solidFill>
                    <a:schemeClr val="tx1"/>
                  </a:solidFill>
                  <a:latin typeface="UTM Avo" panose="02040603050506020204" pitchFamily="18" charset="0"/>
                  <a:ea typeface="Arial-Rounded" panose="020B0500000000000000" pitchFamily="34" charset="-93"/>
                  <a:cs typeface="Arial-Rounded" panose="020B0500000000000000" pitchFamily="34" charset="-93"/>
                </a:rPr>
                <a:t>tức</a:t>
              </a:r>
              <a:endParaRPr lang="vi-VN" sz="2400" b="1" dirty="0">
                <a:solidFill>
                  <a:schemeClr val="tx1"/>
                </a:solidFill>
                <a:latin typeface="Arial-Rounded" panose="020B0500000000000000" pitchFamily="34" charset="-93"/>
                <a:ea typeface="Arial-Rounded" panose="020B0500000000000000" pitchFamily="34" charset="-93"/>
                <a:cs typeface="Arial-Rounded" panose="020B0500000000000000" pitchFamily="34" charset="-93"/>
              </a:endParaRPr>
            </a:p>
          </p:txBody>
        </p:sp>
        <p:sp>
          <p:nvSpPr>
            <p:cNvPr id="34" name="Rectangle 33">
              <a:extLst>
                <a:ext uri="{FF2B5EF4-FFF2-40B4-BE49-F238E27FC236}">
                  <a16:creationId xmlns:a16="http://schemas.microsoft.com/office/drawing/2014/main" id="{BA1502E8-52FC-424A-9AA7-169829C49407}"/>
                </a:ext>
              </a:extLst>
            </p:cNvPr>
            <p:cNvSpPr/>
            <p:nvPr/>
          </p:nvSpPr>
          <p:spPr>
            <a:xfrm>
              <a:off x="3439140" y="2961101"/>
              <a:ext cx="635788" cy="421271"/>
            </a:xfrm>
            <a:prstGeom prst="rect">
              <a:avLst/>
            </a:prstGeom>
            <a:solidFill>
              <a:srgbClr val="EA7E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29" name="Group 28">
            <a:extLst>
              <a:ext uri="{FF2B5EF4-FFF2-40B4-BE49-F238E27FC236}">
                <a16:creationId xmlns:a16="http://schemas.microsoft.com/office/drawing/2014/main" id="{75ECA87A-8FE0-4614-BC61-105D26ACD025}"/>
              </a:ext>
            </a:extLst>
          </p:cNvPr>
          <p:cNvGrpSpPr/>
          <p:nvPr/>
        </p:nvGrpSpPr>
        <p:grpSpPr>
          <a:xfrm>
            <a:off x="6449509" y="801288"/>
            <a:ext cx="2088232" cy="634701"/>
            <a:chOff x="2922799" y="2891215"/>
            <a:chExt cx="2088232" cy="634701"/>
          </a:xfrm>
        </p:grpSpPr>
        <p:sp>
          <p:nvSpPr>
            <p:cNvPr id="30" name="Hình chữ nhật: Góc Tròn 1">
              <a:extLst>
                <a:ext uri="{FF2B5EF4-FFF2-40B4-BE49-F238E27FC236}">
                  <a16:creationId xmlns:a16="http://schemas.microsoft.com/office/drawing/2014/main" id="{E697FB2D-162B-4626-AFB4-2B677D31013A}"/>
                </a:ext>
              </a:extLst>
            </p:cNvPr>
            <p:cNvSpPr/>
            <p:nvPr/>
          </p:nvSpPr>
          <p:spPr>
            <a:xfrm>
              <a:off x="2922799" y="2891215"/>
              <a:ext cx="2088232" cy="634701"/>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b="1">
                  <a:solidFill>
                    <a:schemeClr val="tx1"/>
                  </a:solidFill>
                  <a:latin typeface="UTM Avo" panose="02040603050506020204" pitchFamily="18" charset="0"/>
                  <a:ea typeface="Arial-Rounded" panose="020B0500000000000000" pitchFamily="34" charset="-93"/>
                  <a:cs typeface="Arial-Rounded" panose="020B0500000000000000" pitchFamily="34" charset="-93"/>
                </a:rPr>
                <a:t>r</a:t>
              </a:r>
              <a:r>
                <a:rPr lang="en-US" sz="2400" b="1">
                  <a:solidFill>
                    <a:srgbClr val="FF0000"/>
                  </a:solidFill>
                  <a:latin typeface="UTM Avo" panose="02040603050506020204" pitchFamily="18" charset="0"/>
                  <a:ea typeface="Arial-Rounded" panose="020B0500000000000000" pitchFamily="34" charset="-93"/>
                  <a:cs typeface="Arial-Rounded" panose="020B0500000000000000" pitchFamily="34" charset="-93"/>
                </a:rPr>
                <a:t>         </a:t>
              </a:r>
              <a:r>
                <a:rPr lang="en-US" sz="2400" b="1">
                  <a:solidFill>
                    <a:schemeClr val="tx1"/>
                  </a:solidFill>
                  <a:latin typeface="UTM Avo" panose="02040603050506020204" pitchFamily="18" charset="0"/>
                  <a:ea typeface="Arial-Rounded" panose="020B0500000000000000" pitchFamily="34" charset="-93"/>
                  <a:cs typeface="Arial-Rounded" panose="020B0500000000000000" pitchFamily="34" charset="-93"/>
                </a:rPr>
                <a:t> đuổi</a:t>
              </a:r>
              <a:endParaRPr lang="vi-VN" sz="2400" b="1" dirty="0">
                <a:solidFill>
                  <a:schemeClr val="tx1"/>
                </a:solidFill>
                <a:latin typeface="Arial-Rounded" panose="020B0500000000000000" pitchFamily="34" charset="-93"/>
                <a:ea typeface="Arial-Rounded" panose="020B0500000000000000" pitchFamily="34" charset="-93"/>
                <a:cs typeface="Arial-Rounded" panose="020B0500000000000000" pitchFamily="34" charset="-93"/>
              </a:endParaRPr>
            </a:p>
          </p:txBody>
        </p:sp>
        <p:sp>
          <p:nvSpPr>
            <p:cNvPr id="31" name="Rectangle 30">
              <a:extLst>
                <a:ext uri="{FF2B5EF4-FFF2-40B4-BE49-F238E27FC236}">
                  <a16:creationId xmlns:a16="http://schemas.microsoft.com/office/drawing/2014/main" id="{C52CDCA0-845D-419F-B39D-FB5281D4C89A}"/>
                </a:ext>
              </a:extLst>
            </p:cNvPr>
            <p:cNvSpPr/>
            <p:nvPr/>
          </p:nvSpPr>
          <p:spPr>
            <a:xfrm>
              <a:off x="3275856" y="2950156"/>
              <a:ext cx="792088" cy="421271"/>
            </a:xfrm>
            <a:prstGeom prst="rect">
              <a:avLst/>
            </a:prstGeom>
            <a:solidFill>
              <a:srgbClr val="EA7E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16" name="Group 15">
            <a:extLst>
              <a:ext uri="{FF2B5EF4-FFF2-40B4-BE49-F238E27FC236}">
                <a16:creationId xmlns:a16="http://schemas.microsoft.com/office/drawing/2014/main" id="{4A74D84F-0AB7-48F8-A4BC-23F832C65751}"/>
              </a:ext>
            </a:extLst>
          </p:cNvPr>
          <p:cNvGrpSpPr/>
          <p:nvPr/>
        </p:nvGrpSpPr>
        <p:grpSpPr>
          <a:xfrm>
            <a:off x="4700748" y="801288"/>
            <a:ext cx="2088232" cy="634701"/>
            <a:chOff x="2922799" y="2891215"/>
            <a:chExt cx="2088232" cy="634701"/>
          </a:xfrm>
        </p:grpSpPr>
        <p:sp>
          <p:nvSpPr>
            <p:cNvPr id="17" name="Hình chữ nhật: Góc Tròn 1">
              <a:extLst>
                <a:ext uri="{FF2B5EF4-FFF2-40B4-BE49-F238E27FC236}">
                  <a16:creationId xmlns:a16="http://schemas.microsoft.com/office/drawing/2014/main" id="{193273F7-9979-4281-956B-F8DD73549979}"/>
                </a:ext>
              </a:extLst>
            </p:cNvPr>
            <p:cNvSpPr/>
            <p:nvPr/>
          </p:nvSpPr>
          <p:spPr>
            <a:xfrm>
              <a:off x="2922799" y="2891215"/>
              <a:ext cx="2088232" cy="634701"/>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b="1">
                  <a:solidFill>
                    <a:schemeClr val="tx1"/>
                  </a:solidFill>
                  <a:latin typeface="UTM Avo" panose="02040603050506020204" pitchFamily="18" charset="0"/>
                  <a:ea typeface="Arial-Rounded" panose="020B0500000000000000" pitchFamily="34" charset="-93"/>
                  <a:cs typeface="Arial-Rounded" panose="020B0500000000000000" pitchFamily="34" charset="-93"/>
                </a:rPr>
                <a:t>n</a:t>
              </a:r>
              <a:r>
                <a:rPr lang="en-US" sz="2400" b="1">
                  <a:solidFill>
                    <a:srgbClr val="FF0000"/>
                  </a:solidFill>
                  <a:latin typeface="UTM Avo" panose="02040603050506020204" pitchFamily="18" charset="0"/>
                  <a:ea typeface="Arial-Rounded" panose="020B0500000000000000" pitchFamily="34" charset="-93"/>
                  <a:cs typeface="Arial-Rounded" panose="020B0500000000000000" pitchFamily="34" charset="-93"/>
                </a:rPr>
                <a:t>         </a:t>
              </a:r>
              <a:r>
                <a:rPr lang="en-US" sz="2400" b="1">
                  <a:solidFill>
                    <a:schemeClr val="tx1"/>
                  </a:solidFill>
                  <a:latin typeface="UTM Avo" panose="02040603050506020204" pitchFamily="18" charset="0"/>
                  <a:ea typeface="Arial-Rounded" panose="020B0500000000000000" pitchFamily="34" charset="-93"/>
                  <a:cs typeface="Arial-Rounded" panose="020B0500000000000000" pitchFamily="34" charset="-93"/>
                </a:rPr>
                <a:t> suối</a:t>
              </a:r>
              <a:endParaRPr lang="vi-VN" sz="2400" b="1" dirty="0">
                <a:solidFill>
                  <a:schemeClr val="tx1"/>
                </a:solidFill>
                <a:latin typeface="Arial-Rounded" panose="020B0500000000000000" pitchFamily="34" charset="-93"/>
                <a:ea typeface="Arial-Rounded" panose="020B0500000000000000" pitchFamily="34" charset="-93"/>
                <a:cs typeface="Arial-Rounded" panose="020B0500000000000000" pitchFamily="34" charset="-93"/>
              </a:endParaRPr>
            </a:p>
          </p:txBody>
        </p:sp>
        <p:sp>
          <p:nvSpPr>
            <p:cNvPr id="18" name="Rectangle 17">
              <a:extLst>
                <a:ext uri="{FF2B5EF4-FFF2-40B4-BE49-F238E27FC236}">
                  <a16:creationId xmlns:a16="http://schemas.microsoft.com/office/drawing/2014/main" id="{EA282EE0-368E-47E2-BD28-0201E2FFBBD9}"/>
                </a:ext>
              </a:extLst>
            </p:cNvPr>
            <p:cNvSpPr/>
            <p:nvPr/>
          </p:nvSpPr>
          <p:spPr>
            <a:xfrm>
              <a:off x="3275856" y="2950156"/>
              <a:ext cx="792088" cy="421271"/>
            </a:xfrm>
            <a:prstGeom prst="rect">
              <a:avLst/>
            </a:prstGeom>
            <a:solidFill>
              <a:srgbClr val="EA7E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4" name="Group 3">
            <a:extLst>
              <a:ext uri="{FF2B5EF4-FFF2-40B4-BE49-F238E27FC236}">
                <a16:creationId xmlns:a16="http://schemas.microsoft.com/office/drawing/2014/main" id="{553DD116-EDF3-4BE5-AD18-D09E9C4F083C}"/>
              </a:ext>
            </a:extLst>
          </p:cNvPr>
          <p:cNvGrpSpPr/>
          <p:nvPr/>
        </p:nvGrpSpPr>
        <p:grpSpPr>
          <a:xfrm>
            <a:off x="2809221" y="801288"/>
            <a:ext cx="1701756" cy="634701"/>
            <a:chOff x="2922799" y="2891215"/>
            <a:chExt cx="1701756" cy="634701"/>
          </a:xfrm>
        </p:grpSpPr>
        <p:sp>
          <p:nvSpPr>
            <p:cNvPr id="13" name="Hình chữ nhật: Góc Tròn 1">
              <a:extLst>
                <a:ext uri="{FF2B5EF4-FFF2-40B4-BE49-F238E27FC236}">
                  <a16:creationId xmlns:a16="http://schemas.microsoft.com/office/drawing/2014/main" id="{D0CFA2C1-CB52-4E8B-AB99-170B07A1246C}"/>
                </a:ext>
              </a:extLst>
            </p:cNvPr>
            <p:cNvSpPr/>
            <p:nvPr/>
          </p:nvSpPr>
          <p:spPr>
            <a:xfrm>
              <a:off x="2922799" y="2891215"/>
              <a:ext cx="1701756" cy="634701"/>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b="1">
                  <a:solidFill>
                    <a:schemeClr val="tx1"/>
                  </a:solidFill>
                  <a:latin typeface="UTM Avo" panose="02040603050506020204" pitchFamily="18" charset="0"/>
                  <a:ea typeface="Arial-Rounded" panose="020B0500000000000000" pitchFamily="34" charset="-93"/>
                  <a:cs typeface="Arial-Rounded" panose="020B0500000000000000" pitchFamily="34" charset="-93"/>
                </a:rPr>
                <a:t>b</a:t>
              </a:r>
              <a:r>
                <a:rPr lang="en-US" sz="2400" b="1">
                  <a:solidFill>
                    <a:srgbClr val="FF0000"/>
                  </a:solidFill>
                  <a:latin typeface="UTM Avo" panose="02040603050506020204" pitchFamily="18" charset="0"/>
                  <a:ea typeface="Arial-Rounded" panose="020B0500000000000000" pitchFamily="34" charset="-93"/>
                  <a:cs typeface="Arial-Rounded" panose="020B0500000000000000" pitchFamily="34" charset="-93"/>
                </a:rPr>
                <a:t>         </a:t>
              </a:r>
              <a:r>
                <a:rPr lang="en-US" sz="2400" b="1">
                  <a:solidFill>
                    <a:schemeClr val="tx1"/>
                  </a:solidFill>
                  <a:latin typeface="UTM Avo" panose="02040603050506020204" pitchFamily="18" charset="0"/>
                  <a:ea typeface="Arial-Rounded" panose="020B0500000000000000" pitchFamily="34" charset="-93"/>
                  <a:cs typeface="Arial-Rounded" panose="020B0500000000000000" pitchFamily="34" charset="-93"/>
                </a:rPr>
                <a:t> </a:t>
              </a:r>
              <a:r>
                <a:rPr lang="en-US" sz="2400" b="1" dirty="0" err="1">
                  <a:solidFill>
                    <a:schemeClr val="tx1"/>
                  </a:solidFill>
                  <a:latin typeface="UTM Avo" panose="02040603050506020204" pitchFamily="18" charset="0"/>
                  <a:ea typeface="Arial-Rounded" panose="020B0500000000000000" pitchFamily="34" charset="-93"/>
                  <a:cs typeface="Arial-Rounded" panose="020B0500000000000000" pitchFamily="34" charset="-93"/>
                </a:rPr>
                <a:t>đi</a:t>
              </a:r>
              <a:endParaRPr lang="vi-VN" sz="2400" b="1" dirty="0">
                <a:solidFill>
                  <a:schemeClr val="tx1"/>
                </a:solidFill>
                <a:latin typeface="Arial-Rounded" panose="020B0500000000000000" pitchFamily="34" charset="-93"/>
                <a:ea typeface="Arial-Rounded" panose="020B0500000000000000" pitchFamily="34" charset="-93"/>
                <a:cs typeface="Arial-Rounded" panose="020B0500000000000000" pitchFamily="34" charset="-93"/>
              </a:endParaRPr>
            </a:p>
          </p:txBody>
        </p:sp>
        <p:sp>
          <p:nvSpPr>
            <p:cNvPr id="3" name="Rectangle 2">
              <a:extLst>
                <a:ext uri="{FF2B5EF4-FFF2-40B4-BE49-F238E27FC236}">
                  <a16:creationId xmlns:a16="http://schemas.microsoft.com/office/drawing/2014/main" id="{36C4DCEC-093F-461E-91B7-043D690D5AC8}"/>
                </a:ext>
              </a:extLst>
            </p:cNvPr>
            <p:cNvSpPr/>
            <p:nvPr/>
          </p:nvSpPr>
          <p:spPr>
            <a:xfrm>
              <a:off x="3275856" y="2950156"/>
              <a:ext cx="792088" cy="421271"/>
            </a:xfrm>
            <a:prstGeom prst="rect">
              <a:avLst/>
            </a:prstGeom>
            <a:solidFill>
              <a:srgbClr val="EA7E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20" name="Hình chữ nhật: Góc Tròn 1"/>
          <p:cNvSpPr/>
          <p:nvPr/>
        </p:nvSpPr>
        <p:spPr>
          <a:xfrm>
            <a:off x="2896825" y="801288"/>
            <a:ext cx="1701756" cy="634701"/>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err="1">
                <a:solidFill>
                  <a:schemeClr val="tx1"/>
                </a:solidFill>
                <a:latin typeface="UTM Avo" panose="02040603050506020204" pitchFamily="18" charset="0"/>
                <a:ea typeface="Arial-Rounded" panose="020B0500000000000000" pitchFamily="34" charset="-93"/>
                <a:cs typeface="Arial-Rounded" panose="020B0500000000000000" pitchFamily="34" charset="-93"/>
              </a:rPr>
              <a:t>b</a:t>
            </a:r>
            <a:r>
              <a:rPr lang="en-US" sz="24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rPr>
              <a:t>ước</a:t>
            </a:r>
            <a:r>
              <a:rPr lang="en-US" sz="2400" b="1" dirty="0">
                <a:solidFill>
                  <a:schemeClr val="tx1"/>
                </a:solidFill>
                <a:latin typeface="UTM Avo" panose="02040603050506020204" pitchFamily="18" charset="0"/>
                <a:ea typeface="Arial-Rounded" panose="020B0500000000000000" pitchFamily="34" charset="-93"/>
                <a:cs typeface="Arial-Rounded" panose="020B0500000000000000" pitchFamily="34" charset="-93"/>
              </a:rPr>
              <a:t> </a:t>
            </a:r>
            <a:r>
              <a:rPr lang="en-US" sz="2400" b="1" dirty="0" err="1">
                <a:solidFill>
                  <a:schemeClr val="tx1"/>
                </a:solidFill>
                <a:latin typeface="UTM Avo" panose="02040603050506020204" pitchFamily="18" charset="0"/>
                <a:ea typeface="Arial-Rounded" panose="020B0500000000000000" pitchFamily="34" charset="-93"/>
                <a:cs typeface="Arial-Rounded" panose="020B0500000000000000" pitchFamily="34" charset="-93"/>
              </a:rPr>
              <a:t>đi</a:t>
            </a:r>
            <a:endParaRPr lang="vi-VN" sz="2400" b="1" dirty="0">
              <a:solidFill>
                <a:schemeClr val="tx1"/>
              </a:solidFill>
              <a:latin typeface="Arial-Rounded" panose="020B0500000000000000" pitchFamily="34" charset="-93"/>
              <a:ea typeface="Arial-Rounded" panose="020B0500000000000000" pitchFamily="34" charset="-93"/>
              <a:cs typeface="Arial-Rounded" panose="020B0500000000000000" pitchFamily="34" charset="-93"/>
            </a:endParaRPr>
          </a:p>
        </p:txBody>
      </p:sp>
      <p:sp>
        <p:nvSpPr>
          <p:cNvPr id="21" name="Hình chữ nhật: Góc Tròn 4"/>
          <p:cNvSpPr/>
          <p:nvPr/>
        </p:nvSpPr>
        <p:spPr>
          <a:xfrm>
            <a:off x="4502951" y="801288"/>
            <a:ext cx="2218654" cy="634701"/>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err="1">
                <a:solidFill>
                  <a:schemeClr val="tx1"/>
                </a:solidFill>
                <a:latin typeface="UTM Avo" panose="02040603050506020204" pitchFamily="18" charset="0"/>
                <a:ea typeface="Arial-Rounded" panose="020B0500000000000000" pitchFamily="34" charset="-93"/>
                <a:cs typeface="Arial-Rounded" panose="020B0500000000000000" pitchFamily="34" charset="-93"/>
              </a:rPr>
              <a:t>n</a:t>
            </a:r>
            <a:r>
              <a:rPr lang="en-US" sz="24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rPr>
              <a:t>ước</a:t>
            </a:r>
            <a:r>
              <a:rPr lang="en-US" sz="2400" b="1" dirty="0">
                <a:solidFill>
                  <a:schemeClr val="tx1"/>
                </a:solidFill>
                <a:latin typeface="UTM Avo" panose="02040603050506020204" pitchFamily="18" charset="0"/>
                <a:ea typeface="Arial-Rounded" panose="020B0500000000000000" pitchFamily="34" charset="-93"/>
                <a:cs typeface="Arial-Rounded" panose="020B0500000000000000" pitchFamily="34" charset="-93"/>
              </a:rPr>
              <a:t> </a:t>
            </a:r>
            <a:r>
              <a:rPr lang="en-US" sz="2400" b="1" dirty="0" err="1">
                <a:solidFill>
                  <a:schemeClr val="tx1"/>
                </a:solidFill>
                <a:latin typeface="UTM Avo" panose="02040603050506020204" pitchFamily="18" charset="0"/>
                <a:ea typeface="Arial-Rounded" panose="020B0500000000000000" pitchFamily="34" charset="-93"/>
                <a:cs typeface="Arial-Rounded" panose="020B0500000000000000" pitchFamily="34" charset="-93"/>
              </a:rPr>
              <a:t>suối</a:t>
            </a:r>
            <a:endParaRPr lang="vi-VN" sz="2400" b="1" dirty="0">
              <a:solidFill>
                <a:schemeClr val="tx1"/>
              </a:solidFill>
              <a:latin typeface="Arial-Rounded" panose="020B0500000000000000" pitchFamily="34" charset="-93"/>
              <a:ea typeface="Arial-Rounded" panose="020B0500000000000000" pitchFamily="34" charset="-93"/>
              <a:cs typeface="Arial-Rounded" panose="020B0500000000000000" pitchFamily="34" charset="-93"/>
            </a:endParaRPr>
          </a:p>
        </p:txBody>
      </p:sp>
      <p:sp>
        <p:nvSpPr>
          <p:cNvPr id="22" name="Hình chữ nhật: Góc Tròn 5"/>
          <p:cNvSpPr/>
          <p:nvPr/>
        </p:nvSpPr>
        <p:spPr>
          <a:xfrm>
            <a:off x="6724256" y="801288"/>
            <a:ext cx="1871831" cy="707193"/>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err="1">
                <a:solidFill>
                  <a:schemeClr val="tx1"/>
                </a:solidFill>
                <a:latin typeface="UTM Avo" panose="02040603050506020204" pitchFamily="18" charset="0"/>
                <a:ea typeface="Arial-Rounded" panose="020B0500000000000000" pitchFamily="34" charset="-93"/>
                <a:cs typeface="Arial-Rounded" panose="020B0500000000000000" pitchFamily="34" charset="-93"/>
              </a:rPr>
              <a:t>r</a:t>
            </a:r>
            <a:r>
              <a:rPr lang="en-US" sz="24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rPr>
              <a:t>ượt</a:t>
            </a:r>
            <a:r>
              <a:rPr lang="en-US" sz="2400" b="1" dirty="0">
                <a:solidFill>
                  <a:schemeClr val="tx1"/>
                </a:solidFill>
                <a:latin typeface="UTM Avo" panose="02040603050506020204" pitchFamily="18" charset="0"/>
                <a:ea typeface="Arial-Rounded" panose="020B0500000000000000" pitchFamily="34" charset="-93"/>
                <a:cs typeface="Arial-Rounded" panose="020B0500000000000000" pitchFamily="34" charset="-93"/>
              </a:rPr>
              <a:t> </a:t>
            </a:r>
            <a:r>
              <a:rPr lang="en-US" sz="2400" b="1" dirty="0" err="1">
                <a:solidFill>
                  <a:schemeClr val="tx1"/>
                </a:solidFill>
                <a:latin typeface="UTM Avo" panose="02040603050506020204" pitchFamily="18" charset="0"/>
                <a:ea typeface="Arial-Rounded" panose="020B0500000000000000" pitchFamily="34" charset="-93"/>
                <a:cs typeface="Arial-Rounded" panose="020B0500000000000000" pitchFamily="34" charset="-93"/>
              </a:rPr>
              <a:t>đuổi</a:t>
            </a:r>
            <a:endParaRPr lang="vi-VN" sz="2400" b="1" dirty="0">
              <a:solidFill>
                <a:schemeClr val="tx1"/>
              </a:solidFill>
              <a:latin typeface="Arial-Rounded" panose="020B0500000000000000" pitchFamily="34" charset="-93"/>
              <a:ea typeface="Arial-Rounded" panose="020B0500000000000000" pitchFamily="34" charset="-93"/>
              <a:cs typeface="Arial-Rounded" panose="020B0500000000000000" pitchFamily="34" charset="-93"/>
            </a:endParaRPr>
          </a:p>
        </p:txBody>
      </p:sp>
      <p:sp>
        <p:nvSpPr>
          <p:cNvPr id="23" name="Hình chữ nhật: Góc Tròn 7"/>
          <p:cNvSpPr/>
          <p:nvPr/>
        </p:nvSpPr>
        <p:spPr>
          <a:xfrm>
            <a:off x="4584537" y="1692953"/>
            <a:ext cx="1990165" cy="634701"/>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err="1">
                <a:solidFill>
                  <a:schemeClr val="tx1"/>
                </a:solidFill>
                <a:latin typeface="UTM Avo" panose="02040603050506020204" pitchFamily="18" charset="0"/>
                <a:ea typeface="Arial-Rounded" panose="020B0500000000000000" pitchFamily="34" charset="-93"/>
                <a:cs typeface="Arial-Rounded" panose="020B0500000000000000" pitchFamily="34" charset="-93"/>
              </a:rPr>
              <a:t>đội</a:t>
            </a:r>
            <a:r>
              <a:rPr lang="en-US" sz="2400" b="1" dirty="0">
                <a:solidFill>
                  <a:schemeClr val="tx1"/>
                </a:solidFill>
                <a:latin typeface="UTM Avo" panose="02040603050506020204" pitchFamily="18" charset="0"/>
                <a:ea typeface="Arial-Rounded" panose="020B0500000000000000" pitchFamily="34" charset="-93"/>
                <a:cs typeface="Arial-Rounded" panose="020B0500000000000000" pitchFamily="34" charset="-93"/>
              </a:rPr>
              <a:t> </a:t>
            </a:r>
            <a:r>
              <a:rPr lang="en-US" sz="2400" b="1" dirty="0" err="1">
                <a:solidFill>
                  <a:schemeClr val="tx1"/>
                </a:solidFill>
                <a:latin typeface="UTM Avo" panose="02040603050506020204" pitchFamily="18" charset="0"/>
                <a:ea typeface="Arial-Rounded" panose="020B0500000000000000" pitchFamily="34" charset="-93"/>
                <a:cs typeface="Arial-Rounded" panose="020B0500000000000000" pitchFamily="34" charset="-93"/>
              </a:rPr>
              <a:t>h</a:t>
            </a:r>
            <a:r>
              <a:rPr lang="en-US" sz="24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rPr>
              <a:t>ình</a:t>
            </a:r>
            <a:endParaRPr lang="vi-VN" sz="2400" b="1" dirty="0">
              <a:solidFill>
                <a:srgbClr val="FF0000"/>
              </a:solidFill>
              <a:latin typeface="Arial-Rounded" panose="020B0500000000000000" pitchFamily="34" charset="-93"/>
              <a:ea typeface="Arial-Rounded" panose="020B0500000000000000" pitchFamily="34" charset="-93"/>
              <a:cs typeface="Arial-Rounded" panose="020B0500000000000000" pitchFamily="34" charset="-93"/>
            </a:endParaRPr>
          </a:p>
        </p:txBody>
      </p:sp>
      <p:sp>
        <p:nvSpPr>
          <p:cNvPr id="24" name="Hình chữ nhật: Góc Tròn 8"/>
          <p:cNvSpPr/>
          <p:nvPr/>
        </p:nvSpPr>
        <p:spPr>
          <a:xfrm>
            <a:off x="2428365" y="1692953"/>
            <a:ext cx="1990165" cy="634701"/>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solidFill>
                  <a:schemeClr val="tx1"/>
                </a:solidFill>
                <a:latin typeface="UTM Avo" panose="02040603050506020204" pitchFamily="18" charset="0"/>
                <a:ea typeface="Arial-Rounded" panose="020B0500000000000000" pitchFamily="34" charset="-93"/>
                <a:cs typeface="Arial-Rounded" panose="020B0500000000000000" pitchFamily="34" charset="-93"/>
              </a:rPr>
              <a:t>t</a:t>
            </a:r>
            <a:r>
              <a:rPr lang="en-US" sz="24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rPr>
              <a:t>in</a:t>
            </a:r>
            <a:r>
              <a:rPr lang="en-US" sz="2400" b="1" dirty="0">
                <a:solidFill>
                  <a:schemeClr val="tx1"/>
                </a:solidFill>
                <a:latin typeface="UTM Avo" panose="02040603050506020204" pitchFamily="18" charset="0"/>
                <a:ea typeface="Arial-Rounded" panose="020B0500000000000000" pitchFamily="34" charset="-93"/>
                <a:cs typeface="Arial-Rounded" panose="020B0500000000000000" pitchFamily="34" charset="-93"/>
              </a:rPr>
              <a:t> </a:t>
            </a:r>
            <a:r>
              <a:rPr lang="en-US" sz="2400" b="1" dirty="0" err="1">
                <a:solidFill>
                  <a:schemeClr val="tx1"/>
                </a:solidFill>
                <a:latin typeface="UTM Avo" panose="02040603050506020204" pitchFamily="18" charset="0"/>
                <a:ea typeface="Arial-Rounded" panose="020B0500000000000000" pitchFamily="34" charset="-93"/>
                <a:cs typeface="Arial-Rounded" panose="020B0500000000000000" pitchFamily="34" charset="-93"/>
              </a:rPr>
              <a:t>tức</a:t>
            </a:r>
            <a:endParaRPr lang="vi-VN" sz="2400" b="1" dirty="0">
              <a:solidFill>
                <a:schemeClr val="tx1"/>
              </a:solidFill>
              <a:latin typeface="Arial-Rounded" panose="020B0500000000000000" pitchFamily="34" charset="-93"/>
              <a:ea typeface="Arial-Rounded" panose="020B0500000000000000" pitchFamily="34" charset="-93"/>
              <a:cs typeface="Arial-Rounded" panose="020B0500000000000000" pitchFamily="34" charset="-93"/>
            </a:endParaRPr>
          </a:p>
        </p:txBody>
      </p:sp>
      <p:sp>
        <p:nvSpPr>
          <p:cNvPr id="25" name="Hình chữ nhật: Góc Tròn 10"/>
          <p:cNvSpPr/>
          <p:nvPr/>
        </p:nvSpPr>
        <p:spPr>
          <a:xfrm>
            <a:off x="6896493" y="1692953"/>
            <a:ext cx="1871831" cy="634701"/>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err="1">
                <a:latin typeface="UTM Avo" panose="02040603050506020204" pitchFamily="18" charset="0"/>
                <a:ea typeface="Arial-Rounded" panose="020B0500000000000000" pitchFamily="34" charset="-93"/>
                <a:cs typeface="Arial-Rounded" panose="020B0500000000000000" pitchFamily="34" charset="-93"/>
              </a:rPr>
              <a:t>v</a:t>
            </a:r>
            <a:r>
              <a:rPr lang="en-US" sz="24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rPr>
              <a:t>inh</a:t>
            </a:r>
            <a:r>
              <a:rPr lang="en-US" sz="2400" b="1" dirty="0">
                <a:latin typeface="UTM Avo" panose="02040603050506020204" pitchFamily="18" charset="0"/>
                <a:ea typeface="Arial-Rounded" panose="020B0500000000000000" pitchFamily="34" charset="-93"/>
                <a:cs typeface="Arial-Rounded" panose="020B0500000000000000" pitchFamily="34" charset="-93"/>
              </a:rPr>
              <a:t> </a:t>
            </a:r>
            <a:r>
              <a:rPr lang="en-US" sz="2400" b="1" dirty="0" err="1">
                <a:latin typeface="UTM Avo" panose="02040603050506020204" pitchFamily="18" charset="0"/>
                <a:ea typeface="Arial-Rounded" panose="020B0500000000000000" pitchFamily="34" charset="-93"/>
                <a:cs typeface="Arial-Rounded" panose="020B0500000000000000" pitchFamily="34" charset="-93"/>
              </a:rPr>
              <a:t>dự</a:t>
            </a:r>
            <a:endParaRPr lang="vi-VN" sz="2400" b="1" dirty="0">
              <a:latin typeface="Arial-Rounded" panose="020B0500000000000000" pitchFamily="34" charset="-93"/>
              <a:ea typeface="Arial-Rounded" panose="020B0500000000000000" pitchFamily="34" charset="-93"/>
              <a:cs typeface="Arial-Rounded" panose="020B0500000000000000" pitchFamily="34" charset="-93"/>
            </a:endParaRPr>
          </a:p>
        </p:txBody>
      </p:sp>
      <p:sp>
        <p:nvSpPr>
          <p:cNvPr id="9" name="Lưu đồ: Đường kết nối 8">
            <a:extLst>
              <a:ext uri="{FF2B5EF4-FFF2-40B4-BE49-F238E27FC236}">
                <a16:creationId xmlns:a16="http://schemas.microsoft.com/office/drawing/2014/main" id="{5AADE789-9E4E-4940-8D40-20FBE8AFE299}"/>
              </a:ext>
            </a:extLst>
          </p:cNvPr>
          <p:cNvSpPr/>
          <p:nvPr/>
        </p:nvSpPr>
        <p:spPr>
          <a:xfrm>
            <a:off x="323528" y="193894"/>
            <a:ext cx="361507" cy="350874"/>
          </a:xfrm>
          <a:prstGeom prst="flowChartConnector">
            <a:avLst/>
          </a:prstGeom>
          <a:solidFill>
            <a:srgbClr val="00B05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a:latin typeface="UTM Avo" panose="02040603050506020204" pitchFamily="18" charset="0"/>
                <a:cs typeface="Times New Roman" panose="02020603050405020304" pitchFamily="18" charset="0"/>
              </a:rPr>
              <a:t>8</a:t>
            </a:r>
            <a:endParaRPr lang="vi-VN" sz="2400" b="1" dirty="0">
              <a:latin typeface="Times New Roman" panose="02020603050405020304" pitchFamily="18" charset="0"/>
              <a:cs typeface="Times New Roman" panose="02020603050405020304" pitchFamily="18" charset="0"/>
            </a:endParaRPr>
          </a:p>
        </p:txBody>
      </p:sp>
      <p:sp>
        <p:nvSpPr>
          <p:cNvPr id="10" name="Google Shape;572;p21">
            <a:extLst>
              <a:ext uri="{FF2B5EF4-FFF2-40B4-BE49-F238E27FC236}">
                <a16:creationId xmlns:a16="http://schemas.microsoft.com/office/drawing/2014/main" id="{48D41F63-4323-4FFF-830B-FA195D5480F7}"/>
              </a:ext>
            </a:extLst>
          </p:cNvPr>
          <p:cNvSpPr/>
          <p:nvPr/>
        </p:nvSpPr>
        <p:spPr>
          <a:xfrm>
            <a:off x="0" y="122507"/>
            <a:ext cx="9197163"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0000FF"/>
                </a:solidFill>
                <a:latin typeface="UTM Avo" panose="02040603050506020204" pitchFamily="18" charset="0"/>
                <a:ea typeface="Arial Rounded"/>
                <a:cs typeface="Arial Rounded"/>
                <a:sym typeface="Arial Rounded"/>
              </a:rPr>
              <a:t>       </a:t>
            </a:r>
            <a:r>
              <a:rPr lang="en-US" sz="2400">
                <a:solidFill>
                  <a:srgbClr val="0000FF"/>
                </a:solidFill>
                <a:latin typeface="UTM Avo" panose="02040603050506020204" pitchFamily="18" charset="0"/>
                <a:ea typeface="Arial Rounded"/>
                <a:cs typeface="Arial Rounded"/>
                <a:sym typeface="Arial Rounded"/>
              </a:rPr>
              <a:t>Chọn vần phù hợp thay cho ô vuông</a:t>
            </a:r>
            <a:endParaRPr sz="2800" dirty="0">
              <a:solidFill>
                <a:srgbClr val="0000FF"/>
              </a:solidFill>
              <a:latin typeface="UTM Avo" panose="02040603050506020204" pitchFamily="18" charset="0"/>
              <a:ea typeface="Arial Rounded"/>
              <a:cs typeface="Arial Rounded"/>
              <a:sym typeface="Arial Rounded"/>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circle(in)">
                                      <p:cBhvr>
                                        <p:cTn id="12" dur="20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circle(in)">
                                      <p:cBhvr>
                                        <p:cTn id="17" dur="20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circle(in)">
                                      <p:cBhvr>
                                        <p:cTn id="22" dur="20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circle(in)">
                                      <p:cBhvr>
                                        <p:cTn id="27" dur="20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circle(in)">
                                      <p:cBhvr>
                                        <p:cTn id="32"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5"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 name="图片 27"/>
          <p:cNvPicPr>
            <a:picLocks noChangeAspect="1"/>
          </p:cNvPicPr>
          <p:nvPr/>
        </p:nvPicPr>
        <p:blipFill>
          <a:blip r:embed="rId3" cstate="screen"/>
          <a:stretch>
            <a:fillRect/>
          </a:stretch>
        </p:blipFill>
        <p:spPr>
          <a:xfrm rot="371831">
            <a:off x="-430294" y="1507155"/>
            <a:ext cx="3731754" cy="5278627"/>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8" y="461665"/>
            <a:ext cx="9136161" cy="4897859"/>
          </a:xfrm>
          <a:prstGeom prst="rect">
            <a:avLst/>
          </a:prstGeom>
        </p:spPr>
      </p:pic>
      <p:grpSp>
        <p:nvGrpSpPr>
          <p:cNvPr id="3" name="Group 2">
            <a:extLst>
              <a:ext uri="{FF2B5EF4-FFF2-40B4-BE49-F238E27FC236}">
                <a16:creationId xmlns:a16="http://schemas.microsoft.com/office/drawing/2014/main" id="{B33E0A31-D08B-47DE-81C3-5FDA8C3126A7}"/>
              </a:ext>
            </a:extLst>
          </p:cNvPr>
          <p:cNvGrpSpPr/>
          <p:nvPr/>
        </p:nvGrpSpPr>
        <p:grpSpPr>
          <a:xfrm>
            <a:off x="-7839" y="0"/>
            <a:ext cx="9144000" cy="461665"/>
            <a:chOff x="0" y="19984"/>
            <a:chExt cx="9144000" cy="461665"/>
          </a:xfrm>
        </p:grpSpPr>
        <p:sp>
          <p:nvSpPr>
            <p:cNvPr id="27" name="矩形 8"/>
            <p:cNvSpPr/>
            <p:nvPr/>
          </p:nvSpPr>
          <p:spPr>
            <a:xfrm>
              <a:off x="0" y="19984"/>
              <a:ext cx="9144000" cy="461665"/>
            </a:xfrm>
            <a:prstGeom prst="rect">
              <a:avLst/>
            </a:prstGeom>
            <a:solidFill>
              <a:schemeClr val="accent1">
                <a:lumMod val="60000"/>
                <a:lumOff val="40000"/>
              </a:schemeClr>
            </a:solidFill>
          </p:spPr>
          <p:txBody>
            <a:bodyPr wrap="square">
              <a:spAutoFit/>
            </a:bodyPr>
            <a:lstStyle/>
            <a:p>
              <a:pPr algn="ctr"/>
              <a:r>
                <a:rPr lang="en-US" altLang="zh-CN" sz="2400" dirty="0" err="1">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Quan</a:t>
              </a:r>
              <a:r>
                <a:rPr lang="en-US" altLang="zh-CN" sz="2400" dirty="0">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sát</a:t>
              </a:r>
              <a:r>
                <a:rPr lang="en-US" altLang="zh-CN" sz="2400" dirty="0">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tranh</a:t>
              </a:r>
              <a:r>
                <a:rPr lang="en-US" altLang="zh-CN" sz="2400" dirty="0">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sz="2400" dirty="0">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nói</a:t>
              </a:r>
              <a:r>
                <a:rPr lang="en-US" altLang="zh-CN" sz="2400" dirty="0">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về</a:t>
              </a:r>
              <a:r>
                <a:rPr lang="en-US" altLang="zh-CN" sz="2400" dirty="0">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những</a:t>
              </a:r>
              <a:r>
                <a:rPr lang="en-US" altLang="zh-CN" sz="2400" dirty="0">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gì</a:t>
              </a:r>
              <a:r>
                <a:rPr lang="en-US" altLang="zh-CN" sz="2400" dirty="0">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em</a:t>
              </a:r>
              <a:r>
                <a:rPr lang="en-US" altLang="zh-CN" sz="2400" dirty="0">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thấy</a:t>
              </a:r>
              <a:r>
                <a:rPr lang="en-US" altLang="zh-CN" sz="2400" dirty="0">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trong</a:t>
              </a:r>
              <a:r>
                <a:rPr lang="en-US" altLang="zh-CN" sz="2400" dirty="0">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tranh</a:t>
              </a:r>
              <a:endParaRPr lang="zh-CN" altLang="en-US" sz="2400" dirty="0">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5" name="Lưu đồ: Đường kết nối 8">
              <a:extLst>
                <a:ext uri="{FF2B5EF4-FFF2-40B4-BE49-F238E27FC236}">
                  <a16:creationId xmlns:a16="http://schemas.microsoft.com/office/drawing/2014/main" id="{F959CB7B-39AF-4249-8DCC-43C92845EFF5}"/>
                </a:ext>
              </a:extLst>
            </p:cNvPr>
            <p:cNvSpPr/>
            <p:nvPr/>
          </p:nvSpPr>
          <p:spPr>
            <a:xfrm>
              <a:off x="107504" y="78448"/>
              <a:ext cx="361507" cy="350874"/>
            </a:xfrm>
            <a:prstGeom prst="flowChartConnector">
              <a:avLst/>
            </a:prstGeom>
            <a:solidFill>
              <a:srgbClr val="00B05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dirty="0">
                  <a:latin typeface="UTM Avo" panose="02040603050506020204" pitchFamily="18" charset="0"/>
                  <a:cs typeface="Times New Roman" panose="02020603050405020304" pitchFamily="18" charset="0"/>
                </a:rPr>
                <a:t>1</a:t>
              </a:r>
              <a:endParaRPr lang="vi-VN" sz="2400" b="1" dirty="0">
                <a:latin typeface="Times New Roman" panose="02020603050405020304" pitchFamily="18" charset="0"/>
                <a:cs typeface="Times New Roman" panose="02020603050405020304" pitchFamily="18" charset="0"/>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cstate="screen"/>
          <a:stretch>
            <a:fillRect/>
          </a:stretch>
        </p:blipFill>
        <p:spPr>
          <a:xfrm>
            <a:off x="0" y="-33129"/>
            <a:ext cx="9144000" cy="5176629"/>
          </a:xfrm>
          <a:prstGeom prst="rect">
            <a:avLst/>
          </a:prstGeom>
        </p:spPr>
      </p:pic>
      <p:pic>
        <p:nvPicPr>
          <p:cNvPr id="11" name="图片 10"/>
          <p:cNvPicPr>
            <a:picLocks noChangeAspect="1"/>
          </p:cNvPicPr>
          <p:nvPr/>
        </p:nvPicPr>
        <p:blipFill>
          <a:blip r:embed="rId4" cstate="screen"/>
          <a:stretch>
            <a:fillRect/>
          </a:stretch>
        </p:blipFill>
        <p:spPr>
          <a:xfrm rot="21197718">
            <a:off x="-785719" y="-79535"/>
            <a:ext cx="10715436" cy="5357718"/>
          </a:xfrm>
          <a:prstGeom prst="rect">
            <a:avLst/>
          </a:prstGeom>
        </p:spPr>
      </p:pic>
      <p:pic>
        <p:nvPicPr>
          <p:cNvPr id="12" name="图片 11"/>
          <p:cNvPicPr>
            <a:picLocks noChangeAspect="1"/>
          </p:cNvPicPr>
          <p:nvPr/>
        </p:nvPicPr>
        <p:blipFill>
          <a:blip r:embed="rId5" cstate="screen"/>
          <a:stretch>
            <a:fillRect/>
          </a:stretch>
        </p:blipFill>
        <p:spPr>
          <a:xfrm>
            <a:off x="0" y="2386643"/>
            <a:ext cx="9144000" cy="2741910"/>
          </a:xfrm>
          <a:prstGeom prst="rect">
            <a:avLst/>
          </a:prstGeom>
        </p:spPr>
      </p:pic>
      <p:pic>
        <p:nvPicPr>
          <p:cNvPr id="13" name="图片 12"/>
          <p:cNvPicPr>
            <a:picLocks noChangeAspect="1"/>
          </p:cNvPicPr>
          <p:nvPr/>
        </p:nvPicPr>
        <p:blipFill>
          <a:blip r:embed="rId6" cstate="screen"/>
          <a:stretch>
            <a:fillRect/>
          </a:stretch>
        </p:blipFill>
        <p:spPr>
          <a:xfrm>
            <a:off x="7571851" y="483518"/>
            <a:ext cx="1307595" cy="601397"/>
          </a:xfrm>
          <a:prstGeom prst="rect">
            <a:avLst/>
          </a:prstGeom>
        </p:spPr>
      </p:pic>
      <p:pic>
        <p:nvPicPr>
          <p:cNvPr id="14" name="图片 13"/>
          <p:cNvPicPr>
            <a:picLocks noChangeAspect="1"/>
          </p:cNvPicPr>
          <p:nvPr/>
        </p:nvPicPr>
        <p:blipFill>
          <a:blip r:embed="rId7" cstate="screen"/>
          <a:stretch>
            <a:fillRect/>
          </a:stretch>
        </p:blipFill>
        <p:spPr>
          <a:xfrm>
            <a:off x="-61912" y="44268"/>
            <a:ext cx="1901121" cy="787111"/>
          </a:xfrm>
          <a:prstGeom prst="rect">
            <a:avLst/>
          </a:prstGeom>
        </p:spPr>
      </p:pic>
      <p:pic>
        <p:nvPicPr>
          <p:cNvPr id="15" name="图片 14"/>
          <p:cNvPicPr>
            <a:picLocks noChangeAspect="1"/>
          </p:cNvPicPr>
          <p:nvPr/>
        </p:nvPicPr>
        <p:blipFill>
          <a:blip r:embed="rId8" cstate="screen"/>
          <a:stretch>
            <a:fillRect/>
          </a:stretch>
        </p:blipFill>
        <p:spPr>
          <a:xfrm>
            <a:off x="6171155" y="2861134"/>
            <a:ext cx="2289840" cy="2289840"/>
          </a:xfrm>
          <a:prstGeom prst="rect">
            <a:avLst/>
          </a:prstGeom>
        </p:spPr>
      </p:pic>
      <p:pic>
        <p:nvPicPr>
          <p:cNvPr id="16" name="图片 15"/>
          <p:cNvPicPr>
            <a:picLocks noChangeAspect="1"/>
          </p:cNvPicPr>
          <p:nvPr/>
        </p:nvPicPr>
        <p:blipFill>
          <a:blip r:embed="rId9" cstate="screen"/>
          <a:stretch>
            <a:fillRect/>
          </a:stretch>
        </p:blipFill>
        <p:spPr>
          <a:xfrm rot="371831">
            <a:off x="575119" y="1440446"/>
            <a:ext cx="3387938" cy="4792294"/>
          </a:xfrm>
          <a:prstGeom prst="rect">
            <a:avLst/>
          </a:prstGeom>
        </p:spPr>
      </p:pic>
      <p:grpSp>
        <p:nvGrpSpPr>
          <p:cNvPr id="17" name="组合 4"/>
          <p:cNvGrpSpPr/>
          <p:nvPr/>
        </p:nvGrpSpPr>
        <p:grpSpPr>
          <a:xfrm>
            <a:off x="-599090" y="-78586"/>
            <a:ext cx="5213131" cy="4808241"/>
            <a:chOff x="1001374" y="-370703"/>
            <a:chExt cx="6695744" cy="6175701"/>
          </a:xfrm>
        </p:grpSpPr>
        <p:pic>
          <p:nvPicPr>
            <p:cNvPr id="18" name="图片 5"/>
            <p:cNvPicPr>
              <a:picLocks noChangeAspect="1"/>
            </p:cNvPicPr>
            <p:nvPr/>
          </p:nvPicPr>
          <p:blipFill rotWithShape="1">
            <a:blip r:embed="rId10">
              <a:extLst>
                <a:ext uri="{28A0092B-C50C-407E-A947-70E740481C1C}">
                  <a14:useLocalDpi xmlns:a14="http://schemas.microsoft.com/office/drawing/2010/main" val="0"/>
                </a:ext>
              </a:extLst>
            </a:blip>
            <a:srcRect l="2993" r="4333" b="1429"/>
            <a:stretch>
              <a:fillRect/>
            </a:stretch>
          </p:blipFill>
          <p:spPr>
            <a:xfrm>
              <a:off x="1001374" y="-370703"/>
              <a:ext cx="6695744" cy="6175701"/>
            </a:xfrm>
            <a:prstGeom prst="rect">
              <a:avLst/>
            </a:prstGeom>
          </p:spPr>
        </p:pic>
        <p:sp>
          <p:nvSpPr>
            <p:cNvPr id="19" name="椭圆 6"/>
            <p:cNvSpPr/>
            <p:nvPr/>
          </p:nvSpPr>
          <p:spPr>
            <a:xfrm>
              <a:off x="2516995" y="893874"/>
              <a:ext cx="3649026" cy="36490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文本框 109"/>
          <p:cNvSpPr txBox="1"/>
          <p:nvPr/>
        </p:nvSpPr>
        <p:spPr>
          <a:xfrm>
            <a:off x="207249" y="1956569"/>
            <a:ext cx="3588404" cy="769441"/>
          </a:xfrm>
          <a:prstGeom prst="rect">
            <a:avLst/>
          </a:prstGeom>
          <a:noFill/>
        </p:spPr>
        <p:txBody>
          <a:bodyPr wrap="square" rtlCol="0">
            <a:spAutoFit/>
          </a:bodyPr>
          <a:lstStyle/>
          <a:p>
            <a:pPr algn="ct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Nói</a:t>
            </a:r>
            <a:r>
              <a:rPr lang="en-US" altLang="zh-CN"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theo</a:t>
            </a:r>
            <a:r>
              <a:rPr lang="en-US" altLang="zh-CN"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tranh</a:t>
            </a:r>
            <a:endParaRPr lang="en-US" altLang="zh-CN"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21" name="文本框 41"/>
          <p:cNvSpPr txBox="1"/>
          <p:nvPr/>
        </p:nvSpPr>
        <p:spPr>
          <a:xfrm>
            <a:off x="1333746" y="1180875"/>
            <a:ext cx="1010925" cy="923330"/>
          </a:xfrm>
          <a:prstGeom prst="rect">
            <a:avLst/>
          </a:prstGeom>
          <a:noFill/>
        </p:spPr>
        <p:txBody>
          <a:bodyPr wrap="square" rtlCol="0">
            <a:spAutoFit/>
          </a:bodyPr>
          <a:lstStyle>
            <a:defPPr>
              <a:defRPr lang="zh-CN"/>
            </a:defPPr>
            <a:lvl1pPr algn="ctr">
              <a:defRPr sz="1600" b="1">
                <a:pattFill prst="ltDnDiag">
                  <a:fgClr>
                    <a:srgbClr val="00B0F0"/>
                  </a:fgClr>
                  <a:bgClr>
                    <a:srgbClr val="0070C0"/>
                  </a:bgClr>
                </a:pattFill>
                <a:effectLst>
                  <a:outerShdw dist="38100" dir="2700000" algn="tl" rotWithShape="0">
                    <a:srgbClr val="0070C0"/>
                  </a:outerShdw>
                </a:effectLst>
              </a:defRPr>
            </a:lvl1pPr>
          </a:lstStyle>
          <a:p>
            <a:r>
              <a:rPr lang="en-US" altLang="zh-CN" sz="5400" dirty="0">
                <a:latin typeface="Arial-Rounded" panose="020B0500000000000000" pitchFamily="34" charset="-93"/>
                <a:ea typeface="Arial-Rounded" panose="020B0500000000000000" pitchFamily="34" charset="-93"/>
                <a:cs typeface="Arial-Rounded" panose="020B0500000000000000" pitchFamily="34" charset="-93"/>
                <a:sym typeface="+mn-lt"/>
              </a:rPr>
              <a:t>9</a:t>
            </a:r>
            <a:endParaRPr lang="zh-CN" altLang="en-US" sz="5400"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75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 calcmode="lin" valueType="num">
                                      <p:cBhvr>
                                        <p:cTn id="9" dur="500" fill="hold"/>
                                        <p:tgtEl>
                                          <p:spTgt spid="21"/>
                                        </p:tgtEl>
                                        <p:attrNameLst>
                                          <p:attrName>style.rotation</p:attrName>
                                        </p:attrNameLst>
                                      </p:cBhvr>
                                      <p:tavLst>
                                        <p:tav tm="0">
                                          <p:val>
                                            <p:fltVal val="360"/>
                                          </p:val>
                                        </p:tav>
                                        <p:tav tm="100000">
                                          <p:val>
                                            <p:fltVal val="0"/>
                                          </p:val>
                                        </p:tav>
                                      </p:tavLst>
                                    </p:anim>
                                    <p:animEffect transition="in" filter="fade">
                                      <p:cBhvr>
                                        <p:cTn id="10" dur="500"/>
                                        <p:tgtEl>
                                          <p:spTgt spid="21"/>
                                        </p:tgtEl>
                                      </p:cBhvr>
                                    </p:animEffect>
                                  </p:childTnLst>
                                </p:cTn>
                              </p:par>
                              <p:par>
                                <p:cTn id="11" presetID="12" presetClass="entr" presetSubtype="1" fill="hold" grpId="0" nodeType="withEffect">
                                  <p:stCondLst>
                                    <p:cond delay="125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p:tgtEl>
                                          <p:spTgt spid="20"/>
                                        </p:tgtEl>
                                        <p:attrNameLst>
                                          <p:attrName>ppt_y</p:attrName>
                                        </p:attrNameLst>
                                      </p:cBhvr>
                                      <p:tavLst>
                                        <p:tav tm="0">
                                          <p:val>
                                            <p:strVal val="#ppt_y-#ppt_h*1.125000"/>
                                          </p:val>
                                        </p:tav>
                                        <p:tav tm="100000">
                                          <p:val>
                                            <p:strVal val="#ppt_y"/>
                                          </p:val>
                                        </p:tav>
                                      </p:tavLst>
                                    </p:anim>
                                    <p:animEffect transition="in" filter="wipe(down)">
                                      <p:cBhvr>
                                        <p:cTn id="14" dur="500"/>
                                        <p:tgtEl>
                                          <p:spTgt spid="20"/>
                                        </p:tgtEl>
                                      </p:cBhvr>
                                    </p:animEffect>
                                  </p:childTnLst>
                                </p:cTn>
                              </p:par>
                              <p:par>
                                <p:cTn id="15" presetID="34" presetClass="emph" presetSubtype="0" fill="hold" grpId="1" nodeType="withEffect">
                                  <p:stCondLst>
                                    <p:cond delay="1750"/>
                                  </p:stCondLst>
                                  <p:childTnLst>
                                    <p:animMotion origin="layout" path="M -3.61111E-6 1.7284E-6 L -3.61111E-6 -0.07222 " pathEditMode="relative" rAng="0" ptsTypes="AA">
                                      <p:cBhvr>
                                        <p:cTn id="16" dur="250" accel="50000" decel="50000" autoRev="1" fill="hold">
                                          <p:stCondLst>
                                            <p:cond delay="0"/>
                                          </p:stCondLst>
                                        </p:cTn>
                                        <p:tgtEl>
                                          <p:spTgt spid="20"/>
                                        </p:tgtEl>
                                        <p:attrNameLst>
                                          <p:attrName>ppt_x</p:attrName>
                                          <p:attrName>ppt_y</p:attrName>
                                        </p:attrNameLst>
                                      </p:cBhvr>
                                      <p:rCtr x="0" y="-3611"/>
                                    </p:animMotion>
                                    <p:animRot by="1500000">
                                      <p:cBhvr>
                                        <p:cTn id="17" dur="125" fill="hold">
                                          <p:stCondLst>
                                            <p:cond delay="0"/>
                                          </p:stCondLst>
                                        </p:cTn>
                                        <p:tgtEl>
                                          <p:spTgt spid="20"/>
                                        </p:tgtEl>
                                        <p:attrNameLst>
                                          <p:attrName>r</p:attrName>
                                        </p:attrNameLst>
                                      </p:cBhvr>
                                    </p:animRot>
                                    <p:animRot by="-1500000">
                                      <p:cBhvr>
                                        <p:cTn id="18" dur="125" fill="hold">
                                          <p:stCondLst>
                                            <p:cond delay="125"/>
                                          </p:stCondLst>
                                        </p:cTn>
                                        <p:tgtEl>
                                          <p:spTgt spid="20"/>
                                        </p:tgtEl>
                                        <p:attrNameLst>
                                          <p:attrName>r</p:attrName>
                                        </p:attrNameLst>
                                      </p:cBhvr>
                                    </p:animRot>
                                    <p:animRot by="-1500000">
                                      <p:cBhvr>
                                        <p:cTn id="19" dur="125" fill="hold">
                                          <p:stCondLst>
                                            <p:cond delay="250"/>
                                          </p:stCondLst>
                                        </p:cTn>
                                        <p:tgtEl>
                                          <p:spTgt spid="20"/>
                                        </p:tgtEl>
                                        <p:attrNameLst>
                                          <p:attrName>r</p:attrName>
                                        </p:attrNameLst>
                                      </p:cBhvr>
                                    </p:animRot>
                                    <p:animRot by="1500000">
                                      <p:cBhvr>
                                        <p:cTn id="20" dur="125" fill="hold">
                                          <p:stCondLst>
                                            <p:cond delay="375"/>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1"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EEB285D-7FC2-4E99-8F32-D110135C90DB}"/>
              </a:ext>
            </a:extLst>
          </p:cNvPr>
          <p:cNvGrpSpPr/>
          <p:nvPr/>
        </p:nvGrpSpPr>
        <p:grpSpPr>
          <a:xfrm>
            <a:off x="0" y="0"/>
            <a:ext cx="9144000" cy="5143500"/>
            <a:chOff x="0" y="0"/>
            <a:chExt cx="9144000" cy="514350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a:extLst>
                <a:ext uri="{FF2B5EF4-FFF2-40B4-BE49-F238E27FC236}">
                  <a16:creationId xmlns:a16="http://schemas.microsoft.com/office/drawing/2014/main" id="{64EB4B66-ACCD-43F6-8B0A-9E2B574406DB}"/>
                </a:ext>
              </a:extLst>
            </p:cNvPr>
            <p:cNvSpPr/>
            <p:nvPr/>
          </p:nvSpPr>
          <p:spPr>
            <a:xfrm>
              <a:off x="3779912" y="831379"/>
              <a:ext cx="1728192" cy="5882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Rectangle 20">
              <a:extLst>
                <a:ext uri="{FF2B5EF4-FFF2-40B4-BE49-F238E27FC236}">
                  <a16:creationId xmlns:a16="http://schemas.microsoft.com/office/drawing/2014/main" id="{461A675E-EB0D-4922-BCBD-12994EC56B4A}"/>
                </a:ext>
              </a:extLst>
            </p:cNvPr>
            <p:cNvSpPr/>
            <p:nvPr/>
          </p:nvSpPr>
          <p:spPr>
            <a:xfrm>
              <a:off x="2699792" y="658300"/>
              <a:ext cx="3600400" cy="2267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14" name="图片 13"/>
          <p:cNvPicPr>
            <a:picLocks noChangeAspect="1"/>
          </p:cNvPicPr>
          <p:nvPr/>
        </p:nvPicPr>
        <p:blipFill>
          <a:blip r:embed="rId5" cstate="screen"/>
          <a:stretch>
            <a:fillRect/>
          </a:stretch>
        </p:blipFill>
        <p:spPr>
          <a:xfrm>
            <a:off x="3865416" y="704896"/>
            <a:ext cx="1555031" cy="643821"/>
          </a:xfrm>
          <a:prstGeom prst="rect">
            <a:avLst/>
          </a:prstGeom>
        </p:spPr>
      </p:pic>
      <p:cxnSp>
        <p:nvCxnSpPr>
          <p:cNvPr id="17" name="Straight Connector 16">
            <a:extLst>
              <a:ext uri="{FF2B5EF4-FFF2-40B4-BE49-F238E27FC236}">
                <a16:creationId xmlns:a16="http://schemas.microsoft.com/office/drawing/2014/main" id="{679B3F55-AD3A-4099-9BFB-B0E87AC97617}"/>
              </a:ext>
            </a:extLst>
          </p:cNvPr>
          <p:cNvCxnSpPr/>
          <p:nvPr/>
        </p:nvCxnSpPr>
        <p:spPr>
          <a:xfrm>
            <a:off x="3697958" y="1491630"/>
            <a:ext cx="548640" cy="175260"/>
          </a:xfrm>
          <a:prstGeom prst="line">
            <a:avLst/>
          </a:prstGeom>
          <a:ln w="19050">
            <a:solidFill>
              <a:srgbClr val="F1442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5D418E1-BE05-4533-BF79-7051F684001C}"/>
              </a:ext>
            </a:extLst>
          </p:cNvPr>
          <p:cNvCxnSpPr>
            <a:cxnSpLocks/>
          </p:cNvCxnSpPr>
          <p:nvPr/>
        </p:nvCxnSpPr>
        <p:spPr>
          <a:xfrm flipV="1">
            <a:off x="5232528" y="2139702"/>
            <a:ext cx="449580" cy="335568"/>
          </a:xfrm>
          <a:prstGeom prst="line">
            <a:avLst/>
          </a:prstGeom>
          <a:ln w="19050">
            <a:solidFill>
              <a:srgbClr val="F1442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E795946-BF02-481E-92ED-B4D124DDEEDE}"/>
              </a:ext>
            </a:extLst>
          </p:cNvPr>
          <p:cNvCxnSpPr>
            <a:cxnSpLocks/>
          </p:cNvCxnSpPr>
          <p:nvPr/>
        </p:nvCxnSpPr>
        <p:spPr>
          <a:xfrm flipV="1">
            <a:off x="3697958" y="3529998"/>
            <a:ext cx="449580" cy="335568"/>
          </a:xfrm>
          <a:prstGeom prst="line">
            <a:avLst/>
          </a:prstGeom>
          <a:ln w="19050">
            <a:solidFill>
              <a:srgbClr val="F1442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2406E0D-D548-4FC8-99A9-54DAB9617249}"/>
              </a:ext>
            </a:extLst>
          </p:cNvPr>
          <p:cNvCxnSpPr>
            <a:cxnSpLocks/>
          </p:cNvCxnSpPr>
          <p:nvPr/>
        </p:nvCxnSpPr>
        <p:spPr>
          <a:xfrm flipV="1">
            <a:off x="5252989" y="3801088"/>
            <a:ext cx="471139" cy="182613"/>
          </a:xfrm>
          <a:prstGeom prst="line">
            <a:avLst/>
          </a:prstGeom>
          <a:ln w="19050">
            <a:solidFill>
              <a:srgbClr val="F1442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cstate="screen"/>
          <a:stretch>
            <a:fillRect/>
          </a:stretch>
        </p:blipFill>
        <p:spPr>
          <a:xfrm>
            <a:off x="0" y="-33129"/>
            <a:ext cx="9144000" cy="5176629"/>
          </a:xfrm>
          <a:prstGeom prst="rect">
            <a:avLst/>
          </a:prstGeom>
        </p:spPr>
      </p:pic>
      <p:pic>
        <p:nvPicPr>
          <p:cNvPr id="11" name="图片 10"/>
          <p:cNvPicPr>
            <a:picLocks noChangeAspect="1"/>
          </p:cNvPicPr>
          <p:nvPr/>
        </p:nvPicPr>
        <p:blipFill>
          <a:blip r:embed="rId4" cstate="screen"/>
          <a:stretch>
            <a:fillRect/>
          </a:stretch>
        </p:blipFill>
        <p:spPr>
          <a:xfrm rot="21197718">
            <a:off x="-785719" y="-79535"/>
            <a:ext cx="10715436" cy="5357718"/>
          </a:xfrm>
          <a:prstGeom prst="rect">
            <a:avLst/>
          </a:prstGeom>
        </p:spPr>
      </p:pic>
      <p:pic>
        <p:nvPicPr>
          <p:cNvPr id="12" name="图片 11"/>
          <p:cNvPicPr>
            <a:picLocks noChangeAspect="1"/>
          </p:cNvPicPr>
          <p:nvPr/>
        </p:nvPicPr>
        <p:blipFill>
          <a:blip r:embed="rId5" cstate="screen"/>
          <a:stretch>
            <a:fillRect/>
          </a:stretch>
        </p:blipFill>
        <p:spPr>
          <a:xfrm>
            <a:off x="0" y="2386643"/>
            <a:ext cx="9144000" cy="2741910"/>
          </a:xfrm>
          <a:prstGeom prst="rect">
            <a:avLst/>
          </a:prstGeom>
        </p:spPr>
      </p:pic>
      <p:pic>
        <p:nvPicPr>
          <p:cNvPr id="13" name="图片 12"/>
          <p:cNvPicPr>
            <a:picLocks noChangeAspect="1"/>
          </p:cNvPicPr>
          <p:nvPr/>
        </p:nvPicPr>
        <p:blipFill>
          <a:blip r:embed="rId6" cstate="screen"/>
          <a:stretch>
            <a:fillRect/>
          </a:stretch>
        </p:blipFill>
        <p:spPr>
          <a:xfrm>
            <a:off x="7571851" y="483518"/>
            <a:ext cx="1307595" cy="601397"/>
          </a:xfrm>
          <a:prstGeom prst="rect">
            <a:avLst/>
          </a:prstGeom>
        </p:spPr>
      </p:pic>
      <p:pic>
        <p:nvPicPr>
          <p:cNvPr id="14" name="图片 13"/>
          <p:cNvPicPr>
            <a:picLocks noChangeAspect="1"/>
          </p:cNvPicPr>
          <p:nvPr/>
        </p:nvPicPr>
        <p:blipFill>
          <a:blip r:embed="rId7" cstate="screen"/>
          <a:stretch>
            <a:fillRect/>
          </a:stretch>
        </p:blipFill>
        <p:spPr>
          <a:xfrm>
            <a:off x="-61912" y="44268"/>
            <a:ext cx="1901121" cy="787111"/>
          </a:xfrm>
          <a:prstGeom prst="rect">
            <a:avLst/>
          </a:prstGeom>
        </p:spPr>
      </p:pic>
      <p:pic>
        <p:nvPicPr>
          <p:cNvPr id="15" name="图片 14"/>
          <p:cNvPicPr>
            <a:picLocks noChangeAspect="1"/>
          </p:cNvPicPr>
          <p:nvPr/>
        </p:nvPicPr>
        <p:blipFill>
          <a:blip r:embed="rId8" cstate="screen"/>
          <a:stretch>
            <a:fillRect/>
          </a:stretch>
        </p:blipFill>
        <p:spPr>
          <a:xfrm>
            <a:off x="6171155" y="2861134"/>
            <a:ext cx="2289840" cy="2289840"/>
          </a:xfrm>
          <a:prstGeom prst="rect">
            <a:avLst/>
          </a:prstGeom>
        </p:spPr>
      </p:pic>
      <p:pic>
        <p:nvPicPr>
          <p:cNvPr id="16" name="图片 15"/>
          <p:cNvPicPr>
            <a:picLocks noChangeAspect="1"/>
          </p:cNvPicPr>
          <p:nvPr/>
        </p:nvPicPr>
        <p:blipFill>
          <a:blip r:embed="rId9" cstate="screen"/>
          <a:stretch>
            <a:fillRect/>
          </a:stretch>
        </p:blipFill>
        <p:spPr>
          <a:xfrm rot="371831">
            <a:off x="575119" y="1440446"/>
            <a:ext cx="3387938" cy="4792294"/>
          </a:xfrm>
          <a:prstGeom prst="rect">
            <a:avLst/>
          </a:prstGeom>
        </p:spPr>
      </p:pic>
      <p:grpSp>
        <p:nvGrpSpPr>
          <p:cNvPr id="17" name="组合 4"/>
          <p:cNvGrpSpPr/>
          <p:nvPr/>
        </p:nvGrpSpPr>
        <p:grpSpPr>
          <a:xfrm>
            <a:off x="-599090" y="-78586"/>
            <a:ext cx="5213131" cy="4808241"/>
            <a:chOff x="1001374" y="-370703"/>
            <a:chExt cx="6695744" cy="6175701"/>
          </a:xfrm>
        </p:grpSpPr>
        <p:pic>
          <p:nvPicPr>
            <p:cNvPr id="18" name="图片 5"/>
            <p:cNvPicPr>
              <a:picLocks noChangeAspect="1"/>
            </p:cNvPicPr>
            <p:nvPr/>
          </p:nvPicPr>
          <p:blipFill rotWithShape="1">
            <a:blip r:embed="rId10">
              <a:extLst>
                <a:ext uri="{28A0092B-C50C-407E-A947-70E740481C1C}">
                  <a14:useLocalDpi xmlns:a14="http://schemas.microsoft.com/office/drawing/2010/main" val="0"/>
                </a:ext>
              </a:extLst>
            </a:blip>
            <a:srcRect l="2993" r="4333" b="1429"/>
            <a:stretch>
              <a:fillRect/>
            </a:stretch>
          </p:blipFill>
          <p:spPr>
            <a:xfrm>
              <a:off x="1001374" y="-370703"/>
              <a:ext cx="6695744" cy="6175701"/>
            </a:xfrm>
            <a:prstGeom prst="rect">
              <a:avLst/>
            </a:prstGeom>
          </p:spPr>
        </p:pic>
        <p:sp>
          <p:nvSpPr>
            <p:cNvPr id="19" name="椭圆 6"/>
            <p:cNvSpPr/>
            <p:nvPr/>
          </p:nvSpPr>
          <p:spPr>
            <a:xfrm>
              <a:off x="2516995" y="893874"/>
              <a:ext cx="3649026" cy="36490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latin typeface="UTM Avo" panose="02040603050506020204" pitchFamily="18" charset="0"/>
              </a:endParaRPr>
            </a:p>
          </p:txBody>
        </p:sp>
      </p:grpSp>
      <p:sp>
        <p:nvSpPr>
          <p:cNvPr id="20" name="文本框 109"/>
          <p:cNvSpPr txBox="1"/>
          <p:nvPr/>
        </p:nvSpPr>
        <p:spPr>
          <a:xfrm>
            <a:off x="103857" y="1989084"/>
            <a:ext cx="3588404" cy="646331"/>
          </a:xfrm>
          <a:prstGeom prst="rect">
            <a:avLst/>
          </a:prstGeom>
          <a:noFill/>
        </p:spPr>
        <p:txBody>
          <a:bodyPr wrap="square" rtlCol="0">
            <a:spAutoFit/>
          </a:bodyPr>
          <a:lstStyle/>
          <a:p>
            <a:pPr algn="ctr"/>
            <a:r>
              <a:rPr lang="en-US" altLang="zh-CN" sz="3600" b="1" dirty="0" err="1">
                <a:pattFill prst="ltDnDiag">
                  <a:fgClr>
                    <a:srgbClr val="00B0F0"/>
                  </a:fgClr>
                  <a:bgClr>
                    <a:srgbClr val="0070C0"/>
                  </a:bgClr>
                </a:pattFill>
                <a:effectLst>
                  <a:outerShdw dist="38100" dir="2700000" sx="101000" sy="101000" algn="tl" rotWithShape="0">
                    <a:srgbClr val="0070C0"/>
                  </a:outerShdw>
                </a:effectLst>
                <a:latin typeface="UTM Avo" panose="02040603050506020204" pitchFamily="18" charset="0"/>
                <a:ea typeface="Arial-Rounded" panose="020B0500000000000000" pitchFamily="34" charset="-93"/>
                <a:cs typeface="Arial-Rounded" panose="020B0500000000000000" pitchFamily="34" charset="-93"/>
                <a:sym typeface="+mn-lt"/>
              </a:rPr>
              <a:t>Nghe</a:t>
            </a:r>
            <a:r>
              <a:rPr lang="en-US" altLang="zh-CN" sz="3600" b="1" dirty="0">
                <a:pattFill prst="ltDnDiag">
                  <a:fgClr>
                    <a:srgbClr val="00B0F0"/>
                  </a:fgClr>
                  <a:bgClr>
                    <a:srgbClr val="0070C0"/>
                  </a:bgClr>
                </a:pattFill>
                <a:effectLst>
                  <a:outerShdw dist="38100" dir="2700000" sx="101000" sy="101000" algn="tl" rotWithShape="0">
                    <a:srgbClr val="0070C0"/>
                  </a:outerShdw>
                </a:effectLst>
                <a:latin typeface="UTM Avo" panose="02040603050506020204" pitchFamily="18" charset="0"/>
                <a:ea typeface="Arial-Rounded" panose="020B0500000000000000" pitchFamily="34" charset="-93"/>
                <a:cs typeface="Arial-Rounded" panose="020B0500000000000000" pitchFamily="34" charset="-93"/>
                <a:sym typeface="+mn-lt"/>
              </a:rPr>
              <a:t> – </a:t>
            </a:r>
            <a:r>
              <a:rPr lang="en-US" altLang="zh-CN" sz="3600" b="1" dirty="0" err="1">
                <a:pattFill prst="ltDnDiag">
                  <a:fgClr>
                    <a:srgbClr val="00B0F0"/>
                  </a:fgClr>
                  <a:bgClr>
                    <a:srgbClr val="0070C0"/>
                  </a:bgClr>
                </a:pattFill>
                <a:effectLst>
                  <a:outerShdw dist="38100" dir="2700000" sx="101000" sy="101000" algn="tl" rotWithShape="0">
                    <a:srgbClr val="0070C0"/>
                  </a:outerShdw>
                </a:effectLst>
                <a:latin typeface="UTM Avo" panose="02040603050506020204" pitchFamily="18" charset="0"/>
                <a:ea typeface="Arial-Rounded" panose="020B0500000000000000" pitchFamily="34" charset="-93"/>
                <a:cs typeface="Arial-Rounded" panose="020B0500000000000000" pitchFamily="34" charset="-93"/>
                <a:sym typeface="+mn-lt"/>
              </a:rPr>
              <a:t>viết</a:t>
            </a:r>
            <a:endParaRPr lang="en-US" altLang="zh-CN" sz="3600" b="1" dirty="0">
              <a:pattFill prst="ltDnDiag">
                <a:fgClr>
                  <a:srgbClr val="00B0F0"/>
                </a:fgClr>
                <a:bgClr>
                  <a:srgbClr val="0070C0"/>
                </a:bgClr>
              </a:pattFill>
              <a:effectLst>
                <a:outerShdw dist="38100" dir="2700000" sx="101000" sy="101000" algn="tl" rotWithShape="0">
                  <a:srgbClr val="0070C0"/>
                </a:outerShdw>
              </a:effectLst>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21" name="文本框 41"/>
          <p:cNvSpPr txBox="1"/>
          <p:nvPr/>
        </p:nvSpPr>
        <p:spPr>
          <a:xfrm>
            <a:off x="1333746" y="1180875"/>
            <a:ext cx="1010925" cy="769441"/>
          </a:xfrm>
          <a:prstGeom prst="rect">
            <a:avLst/>
          </a:prstGeom>
          <a:noFill/>
        </p:spPr>
        <p:txBody>
          <a:bodyPr wrap="square" rtlCol="0">
            <a:spAutoFit/>
          </a:bodyPr>
          <a:lstStyle>
            <a:defPPr>
              <a:defRPr lang="zh-CN"/>
            </a:defPPr>
            <a:lvl1pPr algn="ctr">
              <a:defRPr sz="1600" b="1">
                <a:pattFill prst="ltDnDiag">
                  <a:fgClr>
                    <a:srgbClr val="00B0F0"/>
                  </a:fgClr>
                  <a:bgClr>
                    <a:srgbClr val="0070C0"/>
                  </a:bgClr>
                </a:pattFill>
                <a:effectLst>
                  <a:outerShdw dist="38100" dir="2700000" algn="tl" rotWithShape="0">
                    <a:srgbClr val="0070C0"/>
                  </a:outerShdw>
                </a:effectLst>
              </a:defRPr>
            </a:lvl1pPr>
          </a:lstStyle>
          <a:p>
            <a:r>
              <a:rPr lang="en-US" altLang="zh-CN" sz="4400" dirty="0">
                <a:latin typeface="UTM Avo" panose="02040603050506020204" pitchFamily="18" charset="0"/>
                <a:ea typeface="Arial-Rounded" panose="020B0500000000000000" pitchFamily="34" charset="-93"/>
                <a:cs typeface="Arial-Rounded" panose="020B0500000000000000" pitchFamily="34" charset="-93"/>
                <a:sym typeface="+mn-lt"/>
              </a:rPr>
              <a:t>7</a:t>
            </a:r>
            <a:endParaRPr lang="zh-CN" altLang="en-US" sz="4400" dirty="0">
              <a:latin typeface="UTM Avo" panose="02040603050506020204" pitchFamily="18" charset="0"/>
              <a:ea typeface="Arial-Rounded" panose="020B0500000000000000" pitchFamily="34" charset="-93"/>
              <a:cs typeface="Arial-Rounded" panose="020B0500000000000000" pitchFamily="34" charset="-93"/>
              <a:sym typeface="+mn-lt"/>
            </a:endParaRPr>
          </a:p>
        </p:txBody>
      </p:sp>
    </p:spTree>
    <p:extLst>
      <p:ext uri="{BB962C8B-B14F-4D97-AF65-F5344CB8AC3E}">
        <p14:creationId xmlns:p14="http://schemas.microsoft.com/office/powerpoint/2010/main" val="20626608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75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 calcmode="lin" valueType="num">
                                      <p:cBhvr>
                                        <p:cTn id="9" dur="500" fill="hold"/>
                                        <p:tgtEl>
                                          <p:spTgt spid="21"/>
                                        </p:tgtEl>
                                        <p:attrNameLst>
                                          <p:attrName>style.rotation</p:attrName>
                                        </p:attrNameLst>
                                      </p:cBhvr>
                                      <p:tavLst>
                                        <p:tav tm="0">
                                          <p:val>
                                            <p:fltVal val="360"/>
                                          </p:val>
                                        </p:tav>
                                        <p:tav tm="100000">
                                          <p:val>
                                            <p:fltVal val="0"/>
                                          </p:val>
                                        </p:tav>
                                      </p:tavLst>
                                    </p:anim>
                                    <p:animEffect transition="in" filter="fade">
                                      <p:cBhvr>
                                        <p:cTn id="10" dur="500"/>
                                        <p:tgtEl>
                                          <p:spTgt spid="21"/>
                                        </p:tgtEl>
                                      </p:cBhvr>
                                    </p:animEffect>
                                  </p:childTnLst>
                                </p:cTn>
                              </p:par>
                              <p:par>
                                <p:cTn id="11" presetID="12" presetClass="entr" presetSubtype="1" fill="hold" grpId="0" nodeType="withEffect">
                                  <p:stCondLst>
                                    <p:cond delay="125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p:tgtEl>
                                          <p:spTgt spid="20"/>
                                        </p:tgtEl>
                                        <p:attrNameLst>
                                          <p:attrName>ppt_y</p:attrName>
                                        </p:attrNameLst>
                                      </p:cBhvr>
                                      <p:tavLst>
                                        <p:tav tm="0">
                                          <p:val>
                                            <p:strVal val="#ppt_y-#ppt_h*1.125000"/>
                                          </p:val>
                                        </p:tav>
                                        <p:tav tm="100000">
                                          <p:val>
                                            <p:strVal val="#ppt_y"/>
                                          </p:val>
                                        </p:tav>
                                      </p:tavLst>
                                    </p:anim>
                                    <p:animEffect transition="in" filter="wipe(down)">
                                      <p:cBhvr>
                                        <p:cTn id="14" dur="500"/>
                                        <p:tgtEl>
                                          <p:spTgt spid="20"/>
                                        </p:tgtEl>
                                      </p:cBhvr>
                                    </p:animEffect>
                                  </p:childTnLst>
                                </p:cTn>
                              </p:par>
                              <p:par>
                                <p:cTn id="15" presetID="34" presetClass="emph" presetSubtype="0" fill="hold" grpId="1" nodeType="withEffect">
                                  <p:stCondLst>
                                    <p:cond delay="1750"/>
                                  </p:stCondLst>
                                  <p:childTnLst>
                                    <p:animMotion origin="layout" path="M 4.72222E-6 -2.71605E-6 L 4.72222E-6 -0.07222 " pathEditMode="relative" rAng="0" ptsTypes="AA">
                                      <p:cBhvr>
                                        <p:cTn id="16" dur="250" accel="50000" decel="50000" autoRev="1" fill="hold">
                                          <p:stCondLst>
                                            <p:cond delay="0"/>
                                          </p:stCondLst>
                                        </p:cTn>
                                        <p:tgtEl>
                                          <p:spTgt spid="20"/>
                                        </p:tgtEl>
                                        <p:attrNameLst>
                                          <p:attrName>ppt_x</p:attrName>
                                          <p:attrName>ppt_y</p:attrName>
                                        </p:attrNameLst>
                                      </p:cBhvr>
                                      <p:rCtr x="0" y="-3611"/>
                                    </p:animMotion>
                                    <p:animRot by="1500000">
                                      <p:cBhvr>
                                        <p:cTn id="17" dur="125" fill="hold">
                                          <p:stCondLst>
                                            <p:cond delay="0"/>
                                          </p:stCondLst>
                                        </p:cTn>
                                        <p:tgtEl>
                                          <p:spTgt spid="20"/>
                                        </p:tgtEl>
                                        <p:attrNameLst>
                                          <p:attrName>r</p:attrName>
                                        </p:attrNameLst>
                                      </p:cBhvr>
                                    </p:animRot>
                                    <p:animRot by="-1500000">
                                      <p:cBhvr>
                                        <p:cTn id="18" dur="125" fill="hold">
                                          <p:stCondLst>
                                            <p:cond delay="125"/>
                                          </p:stCondLst>
                                        </p:cTn>
                                        <p:tgtEl>
                                          <p:spTgt spid="20"/>
                                        </p:tgtEl>
                                        <p:attrNameLst>
                                          <p:attrName>r</p:attrName>
                                        </p:attrNameLst>
                                      </p:cBhvr>
                                    </p:animRot>
                                    <p:animRot by="-1500000">
                                      <p:cBhvr>
                                        <p:cTn id="19" dur="125" fill="hold">
                                          <p:stCondLst>
                                            <p:cond delay="250"/>
                                          </p:stCondLst>
                                        </p:cTn>
                                        <p:tgtEl>
                                          <p:spTgt spid="20"/>
                                        </p:tgtEl>
                                        <p:attrNameLst>
                                          <p:attrName>r</p:attrName>
                                        </p:attrNameLst>
                                      </p:cBhvr>
                                    </p:animRot>
                                    <p:animRot by="1500000">
                                      <p:cBhvr>
                                        <p:cTn id="20" dur="125" fill="hold">
                                          <p:stCondLst>
                                            <p:cond delay="375"/>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00" y="-123914"/>
            <a:ext cx="9144000" cy="5236046"/>
          </a:xfrm>
          <a:prstGeom prst="rect">
            <a:avLst/>
          </a:prstGeom>
        </p:spPr>
      </p:pic>
      <p:sp>
        <p:nvSpPr>
          <p:cNvPr id="4" name="TextBox 3"/>
          <p:cNvSpPr txBox="1"/>
          <p:nvPr/>
        </p:nvSpPr>
        <p:spPr>
          <a:xfrm>
            <a:off x="5652120" y="1707654"/>
            <a:ext cx="1512168" cy="504056"/>
          </a:xfrm>
          <a:prstGeom prst="rect">
            <a:avLst/>
          </a:prstGeom>
          <a:noFill/>
        </p:spPr>
        <p:txBody>
          <a:bodyPr wrap="square" rtlCol="0">
            <a:spAutoFit/>
          </a:bodyPr>
          <a:lstStyle/>
          <a:p>
            <a:endParaRPr lang="en-US" sz="1200" dirty="0">
              <a:solidFill>
                <a:schemeClr val="tx1">
                  <a:lumMod val="75000"/>
                  <a:lumOff val="25000"/>
                </a:schemeClr>
              </a:solidFill>
              <a:latin typeface="Microsoft YaHei" panose="020B0503020204020204" pitchFamily="34" charset="-122"/>
              <a:ea typeface="Microsoft YaHei" panose="020B0503020204020204" pitchFamily="34" charset="-122"/>
            </a:endParaRPr>
          </a:p>
        </p:txBody>
      </p:sp>
      <p:sp>
        <p:nvSpPr>
          <p:cNvPr id="5" name="Rectangle 4"/>
          <p:cNvSpPr/>
          <p:nvPr/>
        </p:nvSpPr>
        <p:spPr>
          <a:xfrm>
            <a:off x="2339752" y="1059582"/>
            <a:ext cx="792088"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3975616" y="1059582"/>
            <a:ext cx="1152128"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2576096" y="1507314"/>
            <a:ext cx="1419840"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280404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barn(inVertical)">
                                      <p:cBhvr>
                                        <p:cTn id="10" dur="500"/>
                                        <p:tgtEl>
                                          <p:spTgt spid="3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barn(inVertical)">
                                      <p:cBhvr>
                                        <p:cTn id="1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3" grpId="0" animBg="1"/>
      <p:bldP spid="3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ED4BF99-8B63-4A3E-96B3-7C6CB3C9BF52}"/>
              </a:ext>
            </a:extLst>
          </p:cNvPr>
          <p:cNvPicPr>
            <a:picLocks noChangeAspect="1"/>
          </p:cNvPicPr>
          <p:nvPr/>
        </p:nvPicPr>
        <p:blipFill rotWithShape="1">
          <a:blip r:embed="rId2">
            <a:extLst>
              <a:ext uri="{28A0092B-C50C-407E-A947-70E740481C1C}">
                <a14:useLocalDpi xmlns:a14="http://schemas.microsoft.com/office/drawing/2010/main" val="0"/>
              </a:ext>
            </a:extLst>
          </a:blip>
          <a:srcRect r="3503"/>
          <a:stretch/>
        </p:blipFill>
        <p:spPr>
          <a:xfrm>
            <a:off x="680133" y="-68014"/>
            <a:ext cx="8463868" cy="5474922"/>
          </a:xfrm>
          <a:prstGeom prst="rect">
            <a:avLst/>
          </a:prstGeom>
        </p:spPr>
      </p:pic>
      <p:sp>
        <p:nvSpPr>
          <p:cNvPr id="10" name="TextBox 9">
            <a:extLst>
              <a:ext uri="{FF2B5EF4-FFF2-40B4-BE49-F238E27FC236}">
                <a16:creationId xmlns:a16="http://schemas.microsoft.com/office/drawing/2014/main" id="{B608D492-A895-4D79-8071-1D02C2DA96B0}"/>
              </a:ext>
            </a:extLst>
          </p:cNvPr>
          <p:cNvSpPr txBox="1"/>
          <p:nvPr/>
        </p:nvSpPr>
        <p:spPr>
          <a:xfrm>
            <a:off x="999440" y="1024646"/>
            <a:ext cx="6212522" cy="692497"/>
          </a:xfrm>
          <a:prstGeom prst="rect">
            <a:avLst/>
          </a:prstGeom>
          <a:noFill/>
        </p:spPr>
        <p:txBody>
          <a:bodyPr wrap="square">
            <a:spAutoFit/>
          </a:bodyPr>
          <a:lstStyle/>
          <a:p>
            <a:pPr>
              <a:lnSpc>
                <a:spcPct val="130000"/>
              </a:lnSpc>
            </a:pPr>
            <a:r>
              <a:rPr lang="vi-VN" sz="3000" b="1">
                <a:solidFill>
                  <a:srgbClr val="FF0000"/>
                </a:solidFill>
                <a:latin typeface="HP001 4 hàng" panose="020B0603050302020204" pitchFamily="34" charset="0"/>
              </a:rPr>
              <a:t>              Chí</a:t>
            </a:r>
            <a:r>
              <a:rPr lang="el-GR" sz="3000" b="1">
                <a:solidFill>
                  <a:srgbClr val="FF0000"/>
                </a:solidFill>
                <a:latin typeface="HP001 4 hàng" panose="020B0603050302020204" pitchFamily="34" charset="0"/>
              </a:rPr>
              <a:t>ζ </a:t>
            </a:r>
            <a:r>
              <a:rPr lang="vi-VN" sz="3000" b="1">
                <a:solidFill>
                  <a:srgbClr val="FF0000"/>
                </a:solidFill>
                <a:latin typeface="HP001 4 hàng" panose="020B0603050302020204" pitchFamily="34" charset="0"/>
              </a:rPr>
              <a:t>Ǉả </a:t>
            </a:r>
          </a:p>
        </p:txBody>
      </p:sp>
      <p:sp>
        <p:nvSpPr>
          <p:cNvPr id="17" name="TextBox 16">
            <a:extLst>
              <a:ext uri="{FF2B5EF4-FFF2-40B4-BE49-F238E27FC236}">
                <a16:creationId xmlns:a16="http://schemas.microsoft.com/office/drawing/2014/main" id="{F9F5529F-4668-4716-B17B-EF3D6B3F2C7B}"/>
              </a:ext>
            </a:extLst>
          </p:cNvPr>
          <p:cNvSpPr txBox="1"/>
          <p:nvPr/>
        </p:nvSpPr>
        <p:spPr>
          <a:xfrm>
            <a:off x="1066081" y="1615965"/>
            <a:ext cx="8068734" cy="692497"/>
          </a:xfrm>
          <a:prstGeom prst="rect">
            <a:avLst/>
          </a:prstGeom>
          <a:noFill/>
        </p:spPr>
        <p:txBody>
          <a:bodyPr wrap="square">
            <a:spAutoFit/>
          </a:bodyPr>
          <a:lstStyle/>
          <a:p>
            <a:pPr>
              <a:lnSpc>
                <a:spcPct val="130000"/>
              </a:lnSpc>
            </a:pPr>
            <a:r>
              <a:rPr lang="vi-VN" sz="3000" b="1">
                <a:latin typeface="HP001" panose="020B0603050302020204" pitchFamily="34" charset="0"/>
                <a:ea typeface="HP001" panose="020B0603050302020204" pitchFamily="34" charset="0"/>
              </a:rPr>
              <a:t>   Nai ȩà ẘoΟɢȰḑ ȬǞ đíε cuốΤ΅ cɸȰḑ. NḓɼȰḑ cả</a:t>
            </a:r>
          </a:p>
        </p:txBody>
      </p:sp>
      <p:sp>
        <p:nvSpPr>
          <p:cNvPr id="6" name="TextBox 5">
            <a:extLst>
              <a:ext uri="{FF2B5EF4-FFF2-40B4-BE49-F238E27FC236}">
                <a16:creationId xmlns:a16="http://schemas.microsoft.com/office/drawing/2014/main" id="{ABD2C0B5-3EF1-476C-B85C-0C7917127538}"/>
              </a:ext>
            </a:extLst>
          </p:cNvPr>
          <p:cNvSpPr txBox="1"/>
          <p:nvPr/>
        </p:nvSpPr>
        <p:spPr>
          <a:xfrm>
            <a:off x="899592" y="2207284"/>
            <a:ext cx="8068734" cy="692497"/>
          </a:xfrm>
          <a:prstGeom prst="rect">
            <a:avLst/>
          </a:prstGeom>
          <a:noFill/>
        </p:spPr>
        <p:txBody>
          <a:bodyPr wrap="square">
            <a:spAutoFit/>
          </a:bodyPr>
          <a:lstStyle/>
          <a:p>
            <a:pPr>
              <a:lnSpc>
                <a:spcPct val="130000"/>
              </a:lnSpc>
            </a:pPr>
            <a:r>
              <a:rPr lang="vi-VN" sz="3000" b="1">
                <a:latin typeface="HP001" panose="020B0603050302020204" pitchFamily="34" charset="0"/>
                <a:ea typeface="HP001" panose="020B0603050302020204" pitchFamily="34" charset="0"/>
              </a:rPr>
              <a:t>ẘai Αʵu đượΟɖ ǇɣȰḑ giải κưởΪḑ.</a:t>
            </a:r>
          </a:p>
        </p:txBody>
      </p:sp>
      <p:pic>
        <p:nvPicPr>
          <p:cNvPr id="7" name="Google Shape;523;p19">
            <a:extLst>
              <a:ext uri="{FF2B5EF4-FFF2-40B4-BE49-F238E27FC236}">
                <a16:creationId xmlns:a16="http://schemas.microsoft.com/office/drawing/2014/main" id="{891FD6C8-4D49-4F55-AA8D-24113EE1DA97}"/>
              </a:ext>
            </a:extLst>
          </p:cNvPr>
          <p:cNvPicPr preferRelativeResize="0"/>
          <p:nvPr/>
        </p:nvPicPr>
        <p:blipFill rotWithShape="1">
          <a:blip r:embed="rId3">
            <a:clrChange>
              <a:clrFrom>
                <a:srgbClr val="F6F6F6"/>
              </a:clrFrom>
              <a:clrTo>
                <a:srgbClr val="F6F6F6">
                  <a:alpha val="0"/>
                </a:srgbClr>
              </a:clrTo>
            </a:clrChange>
          </a:blip>
          <a:srcRect/>
          <a:stretch>
            <a:fillRect/>
          </a:stretch>
        </p:blipFill>
        <p:spPr>
          <a:xfrm>
            <a:off x="6646333" y="2357996"/>
            <a:ext cx="2572842" cy="2785504"/>
          </a:xfrm>
          <a:prstGeom prst="rect">
            <a:avLst/>
          </a:prstGeom>
          <a:noFill/>
          <a:ln>
            <a:noFill/>
          </a:ln>
        </p:spPr>
      </p:pic>
    </p:spTree>
    <p:extLst>
      <p:ext uri="{BB962C8B-B14F-4D97-AF65-F5344CB8AC3E}">
        <p14:creationId xmlns:p14="http://schemas.microsoft.com/office/powerpoint/2010/main" val="26837079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3F6EC478-48F0-4E47-B641-B7D54FA6B4C2}"/>
              </a:ext>
            </a:extLst>
          </p:cNvPr>
          <p:cNvPicPr>
            <a:picLocks noChangeAspect="1"/>
          </p:cNvPicPr>
          <p:nvPr/>
        </p:nvPicPr>
        <p:blipFill rotWithShape="1">
          <a:blip r:embed="rId2"/>
          <a:srcRect l="9986" t="4782" r="8643" b="4586"/>
          <a:stretch/>
        </p:blipFill>
        <p:spPr>
          <a:xfrm>
            <a:off x="999437" y="0"/>
            <a:ext cx="8144562" cy="5143500"/>
          </a:xfrm>
          <a:prstGeom prst="rect">
            <a:avLst/>
          </a:prstGeom>
        </p:spPr>
      </p:pic>
      <p:sp>
        <p:nvSpPr>
          <p:cNvPr id="8" name="TextBox 7">
            <a:extLst>
              <a:ext uri="{FF2B5EF4-FFF2-40B4-BE49-F238E27FC236}">
                <a16:creationId xmlns:a16="http://schemas.microsoft.com/office/drawing/2014/main" id="{27FBE932-7C7B-4AD7-A88C-2A4087D1421F}"/>
              </a:ext>
            </a:extLst>
          </p:cNvPr>
          <p:cNvSpPr txBox="1"/>
          <p:nvPr/>
        </p:nvSpPr>
        <p:spPr>
          <a:xfrm>
            <a:off x="899592" y="123478"/>
            <a:ext cx="8144561" cy="612475"/>
          </a:xfrm>
          <a:prstGeom prst="rect">
            <a:avLst/>
          </a:prstGeom>
          <a:noFill/>
        </p:spPr>
        <p:txBody>
          <a:bodyPr wrap="square">
            <a:spAutoFit/>
          </a:bodyPr>
          <a:lstStyle/>
          <a:p>
            <a:pPr>
              <a:lnSpc>
                <a:spcPct val="130000"/>
              </a:lnSpc>
            </a:pPr>
            <a:r>
              <a:rPr lang="vi-VN" sz="2600" b="1">
                <a:latin typeface="HP001 4 hàng" panose="020B0603050302020204" pitchFamily="34" charset="0"/>
              </a:rPr>
              <a:t>    Thứ ba wgày 25 </a:t>
            </a:r>
            <a:r>
              <a:rPr lang="el-GR" sz="2600" b="1">
                <a:latin typeface="HP001 4 hàng" panose="020B0603050302020204" pitchFamily="34" charset="0"/>
              </a:rPr>
              <a:t>κ</a:t>
            </a:r>
            <a:r>
              <a:rPr lang="vi-VN" sz="2600" b="1">
                <a:latin typeface="HP001 4 hàng" panose="020B0603050302020204" pitchFamily="34" charset="0"/>
              </a:rPr>
              <a:t>áng 1 wăm 2021 </a:t>
            </a:r>
          </a:p>
        </p:txBody>
      </p:sp>
      <p:sp>
        <p:nvSpPr>
          <p:cNvPr id="10" name="TextBox 9">
            <a:extLst>
              <a:ext uri="{FF2B5EF4-FFF2-40B4-BE49-F238E27FC236}">
                <a16:creationId xmlns:a16="http://schemas.microsoft.com/office/drawing/2014/main" id="{B608D492-A895-4D79-8071-1D02C2DA96B0}"/>
              </a:ext>
            </a:extLst>
          </p:cNvPr>
          <p:cNvSpPr txBox="1"/>
          <p:nvPr/>
        </p:nvSpPr>
        <p:spPr>
          <a:xfrm>
            <a:off x="1095782" y="633139"/>
            <a:ext cx="6212522" cy="612475"/>
          </a:xfrm>
          <a:prstGeom prst="rect">
            <a:avLst/>
          </a:prstGeom>
          <a:noFill/>
        </p:spPr>
        <p:txBody>
          <a:bodyPr wrap="square">
            <a:spAutoFit/>
          </a:bodyPr>
          <a:lstStyle/>
          <a:p>
            <a:pPr>
              <a:lnSpc>
                <a:spcPct val="130000"/>
              </a:lnSpc>
            </a:pPr>
            <a:r>
              <a:rPr lang="vi-VN" sz="2600" b="1">
                <a:solidFill>
                  <a:srgbClr val="FF0000"/>
                </a:solidFill>
                <a:latin typeface="HP001 4 hàng" panose="020B0603050302020204" pitchFamily="34" charset="0"/>
              </a:rPr>
              <a:t>              Chí</a:t>
            </a:r>
            <a:r>
              <a:rPr lang="el-GR" sz="2600" b="1">
                <a:solidFill>
                  <a:srgbClr val="FF0000"/>
                </a:solidFill>
                <a:latin typeface="HP001 4 hàng" panose="020B0603050302020204" pitchFamily="34" charset="0"/>
              </a:rPr>
              <a:t>ζ </a:t>
            </a:r>
            <a:r>
              <a:rPr lang="vi-VN" sz="2600" b="1">
                <a:solidFill>
                  <a:srgbClr val="FF0000"/>
                </a:solidFill>
                <a:latin typeface="HP001 4 hàng" panose="020B0603050302020204" pitchFamily="34" charset="0"/>
              </a:rPr>
              <a:t>Ǉả </a:t>
            </a:r>
          </a:p>
        </p:txBody>
      </p:sp>
      <p:sp>
        <p:nvSpPr>
          <p:cNvPr id="17" name="TextBox 16">
            <a:extLst>
              <a:ext uri="{FF2B5EF4-FFF2-40B4-BE49-F238E27FC236}">
                <a16:creationId xmlns:a16="http://schemas.microsoft.com/office/drawing/2014/main" id="{F9F5529F-4668-4716-B17B-EF3D6B3F2C7B}"/>
              </a:ext>
            </a:extLst>
          </p:cNvPr>
          <p:cNvSpPr txBox="1"/>
          <p:nvPr/>
        </p:nvSpPr>
        <p:spPr>
          <a:xfrm>
            <a:off x="2411760" y="1142800"/>
            <a:ext cx="4156680" cy="612475"/>
          </a:xfrm>
          <a:prstGeom prst="rect">
            <a:avLst/>
          </a:prstGeom>
          <a:noFill/>
        </p:spPr>
        <p:txBody>
          <a:bodyPr wrap="square">
            <a:spAutoFit/>
          </a:bodyPr>
          <a:lstStyle/>
          <a:p>
            <a:pPr>
              <a:lnSpc>
                <a:spcPct val="130000"/>
              </a:lnSpc>
            </a:pPr>
            <a:r>
              <a:rPr lang="vi-VN" sz="2600" b="1">
                <a:latin typeface="HP001" panose="020B0603050302020204" pitchFamily="34" charset="0"/>
                <a:ea typeface="HP001" panose="020B0603050302020204" pitchFamily="34" charset="0"/>
              </a:rPr>
              <a:t>ύŁải κưởΪḑ Ǉɬʏ bɝȰ</a:t>
            </a:r>
          </a:p>
        </p:txBody>
      </p:sp>
      <p:sp>
        <p:nvSpPr>
          <p:cNvPr id="18" name="TextBox 17">
            <a:extLst>
              <a:ext uri="{FF2B5EF4-FFF2-40B4-BE49-F238E27FC236}">
                <a16:creationId xmlns:a16="http://schemas.microsoft.com/office/drawing/2014/main" id="{40670A28-37F3-4875-8EC0-8F405531704B}"/>
              </a:ext>
            </a:extLst>
          </p:cNvPr>
          <p:cNvSpPr txBox="1"/>
          <p:nvPr/>
        </p:nvSpPr>
        <p:spPr>
          <a:xfrm>
            <a:off x="949514" y="1652461"/>
            <a:ext cx="8244407" cy="2693045"/>
          </a:xfrm>
          <a:prstGeom prst="rect">
            <a:avLst/>
          </a:prstGeom>
          <a:noFill/>
        </p:spPr>
        <p:txBody>
          <a:bodyPr wrap="square">
            <a:spAutoFit/>
          </a:bodyPr>
          <a:lstStyle/>
          <a:p>
            <a:pPr>
              <a:lnSpc>
                <a:spcPct val="128000"/>
              </a:lnSpc>
            </a:pPr>
            <a:r>
              <a:rPr lang="vi-VN" sz="2600" b="1">
                <a:latin typeface="HP001" panose="020B0603050302020204" pitchFamily="34" charset="0"/>
                <a:ea typeface="HP001" panose="020B0603050302020204" pitchFamily="34" charset="0"/>
              </a:rPr>
              <a:t>     Nai ȩà ẘoΟɢȰḑ κȯʎ dự ǺộΤή cuộΟɖ εạἫ đua. TǟướΟɖ ȩạε xuất ιát, ǻai ȩà ẘoΟɢȰḑ xoΟạɖ εɤȰ ẚấἫ đà. Sau δi ǇrọΪḑ Ǉài ǟa ẘΗʸu, ẘai bɝȰ ẚao ηư Ιên bɇȰ. Cả ẘai ẚuôΪ ở ȫŻ Ǉrí dɨȰ đầu. BỗΪḑ ηΗên, ẘoΟɢȰḑ ȩấp ιải ǺộΤή ẘòΪ đá ǟồΤ΅ ǻẑã oΟạε. Nai ȩộΤ΅ dɾȰḑ ẚại, đỡ ẘoΟɢȰḑ đɽȰḑ dậἫ. </a:t>
            </a:r>
          </a:p>
        </p:txBody>
      </p:sp>
    </p:spTree>
    <p:extLst>
      <p:ext uri="{BB962C8B-B14F-4D97-AF65-F5344CB8AC3E}">
        <p14:creationId xmlns:p14="http://schemas.microsoft.com/office/powerpoint/2010/main" val="40686148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25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1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1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8"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cstate="screen"/>
          <a:stretch>
            <a:fillRect/>
          </a:stretch>
        </p:blipFill>
        <p:spPr>
          <a:xfrm>
            <a:off x="0" y="-33129"/>
            <a:ext cx="9144000" cy="5176629"/>
          </a:xfrm>
          <a:prstGeom prst="rect">
            <a:avLst/>
          </a:prstGeom>
        </p:spPr>
      </p:pic>
      <p:pic>
        <p:nvPicPr>
          <p:cNvPr id="11" name="图片 10"/>
          <p:cNvPicPr>
            <a:picLocks noChangeAspect="1"/>
          </p:cNvPicPr>
          <p:nvPr/>
        </p:nvPicPr>
        <p:blipFill>
          <a:blip r:embed="rId4" cstate="screen"/>
          <a:stretch>
            <a:fillRect/>
          </a:stretch>
        </p:blipFill>
        <p:spPr>
          <a:xfrm rot="21197718">
            <a:off x="-785719" y="-79535"/>
            <a:ext cx="10715436" cy="5357718"/>
          </a:xfrm>
          <a:prstGeom prst="rect">
            <a:avLst/>
          </a:prstGeom>
        </p:spPr>
      </p:pic>
      <p:pic>
        <p:nvPicPr>
          <p:cNvPr id="12" name="图片 11"/>
          <p:cNvPicPr>
            <a:picLocks noChangeAspect="1"/>
          </p:cNvPicPr>
          <p:nvPr/>
        </p:nvPicPr>
        <p:blipFill>
          <a:blip r:embed="rId5" cstate="screen"/>
          <a:stretch>
            <a:fillRect/>
          </a:stretch>
        </p:blipFill>
        <p:spPr>
          <a:xfrm>
            <a:off x="0" y="2386643"/>
            <a:ext cx="9144000" cy="2741910"/>
          </a:xfrm>
          <a:prstGeom prst="rect">
            <a:avLst/>
          </a:prstGeom>
        </p:spPr>
      </p:pic>
      <p:pic>
        <p:nvPicPr>
          <p:cNvPr id="13" name="图片 12"/>
          <p:cNvPicPr>
            <a:picLocks noChangeAspect="1"/>
          </p:cNvPicPr>
          <p:nvPr/>
        </p:nvPicPr>
        <p:blipFill>
          <a:blip r:embed="rId6" cstate="screen"/>
          <a:stretch>
            <a:fillRect/>
          </a:stretch>
        </p:blipFill>
        <p:spPr>
          <a:xfrm>
            <a:off x="7571851" y="483518"/>
            <a:ext cx="1307595" cy="601397"/>
          </a:xfrm>
          <a:prstGeom prst="rect">
            <a:avLst/>
          </a:prstGeom>
        </p:spPr>
      </p:pic>
      <p:pic>
        <p:nvPicPr>
          <p:cNvPr id="14" name="图片 13"/>
          <p:cNvPicPr>
            <a:picLocks noChangeAspect="1"/>
          </p:cNvPicPr>
          <p:nvPr/>
        </p:nvPicPr>
        <p:blipFill>
          <a:blip r:embed="rId7" cstate="screen"/>
          <a:stretch>
            <a:fillRect/>
          </a:stretch>
        </p:blipFill>
        <p:spPr>
          <a:xfrm>
            <a:off x="-61912" y="44268"/>
            <a:ext cx="1901121" cy="787111"/>
          </a:xfrm>
          <a:prstGeom prst="rect">
            <a:avLst/>
          </a:prstGeom>
        </p:spPr>
      </p:pic>
      <p:pic>
        <p:nvPicPr>
          <p:cNvPr id="15" name="图片 14"/>
          <p:cNvPicPr>
            <a:picLocks noChangeAspect="1"/>
          </p:cNvPicPr>
          <p:nvPr/>
        </p:nvPicPr>
        <p:blipFill>
          <a:blip r:embed="rId8" cstate="screen"/>
          <a:stretch>
            <a:fillRect/>
          </a:stretch>
        </p:blipFill>
        <p:spPr>
          <a:xfrm>
            <a:off x="6171155" y="2861134"/>
            <a:ext cx="2289840" cy="2289840"/>
          </a:xfrm>
          <a:prstGeom prst="rect">
            <a:avLst/>
          </a:prstGeom>
        </p:spPr>
      </p:pic>
      <p:pic>
        <p:nvPicPr>
          <p:cNvPr id="16" name="图片 15"/>
          <p:cNvPicPr>
            <a:picLocks noChangeAspect="1"/>
          </p:cNvPicPr>
          <p:nvPr/>
        </p:nvPicPr>
        <p:blipFill>
          <a:blip r:embed="rId9" cstate="screen"/>
          <a:stretch>
            <a:fillRect/>
          </a:stretch>
        </p:blipFill>
        <p:spPr>
          <a:xfrm rot="371831">
            <a:off x="575119" y="1440446"/>
            <a:ext cx="3387938" cy="4792294"/>
          </a:xfrm>
          <a:prstGeom prst="rect">
            <a:avLst/>
          </a:prstGeom>
        </p:spPr>
      </p:pic>
      <p:grpSp>
        <p:nvGrpSpPr>
          <p:cNvPr id="17" name="组合 4"/>
          <p:cNvGrpSpPr/>
          <p:nvPr/>
        </p:nvGrpSpPr>
        <p:grpSpPr>
          <a:xfrm>
            <a:off x="-599090" y="-78586"/>
            <a:ext cx="5213131" cy="4808241"/>
            <a:chOff x="1001374" y="-370703"/>
            <a:chExt cx="6695744" cy="6175701"/>
          </a:xfrm>
        </p:grpSpPr>
        <p:pic>
          <p:nvPicPr>
            <p:cNvPr id="18" name="图片 5"/>
            <p:cNvPicPr>
              <a:picLocks noChangeAspect="1"/>
            </p:cNvPicPr>
            <p:nvPr/>
          </p:nvPicPr>
          <p:blipFill rotWithShape="1">
            <a:blip r:embed="rId10">
              <a:extLst>
                <a:ext uri="{28A0092B-C50C-407E-A947-70E740481C1C}">
                  <a14:useLocalDpi xmlns:a14="http://schemas.microsoft.com/office/drawing/2010/main" val="0"/>
                </a:ext>
              </a:extLst>
            </a:blip>
            <a:srcRect l="2993" r="4333" b="1429"/>
            <a:stretch>
              <a:fillRect/>
            </a:stretch>
          </p:blipFill>
          <p:spPr>
            <a:xfrm>
              <a:off x="1001374" y="-370703"/>
              <a:ext cx="6695744" cy="6175701"/>
            </a:xfrm>
            <a:prstGeom prst="rect">
              <a:avLst/>
            </a:prstGeom>
          </p:spPr>
        </p:pic>
        <p:sp>
          <p:nvSpPr>
            <p:cNvPr id="19" name="椭圆 6"/>
            <p:cNvSpPr/>
            <p:nvPr/>
          </p:nvSpPr>
          <p:spPr>
            <a:xfrm>
              <a:off x="2516995" y="893874"/>
              <a:ext cx="3649026" cy="36490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文本框 109"/>
          <p:cNvSpPr txBox="1"/>
          <p:nvPr/>
        </p:nvSpPr>
        <p:spPr>
          <a:xfrm>
            <a:off x="207249" y="1956569"/>
            <a:ext cx="3588404" cy="769441"/>
          </a:xfrm>
          <a:prstGeom prst="rect">
            <a:avLst/>
          </a:prstGeom>
          <a:noFill/>
        </p:spPr>
        <p:txBody>
          <a:bodyPr wrap="square" rtlCol="0">
            <a:spAutoFit/>
          </a:bodyPr>
          <a:lstStyle/>
          <a:p>
            <a:pPr algn="ct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Củng</a:t>
            </a:r>
            <a:r>
              <a:rPr lang="en-US" altLang="zh-CN"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cố</a:t>
            </a:r>
            <a:endParaRPr lang="en-US" altLang="zh-CN"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21" name="文本框 41"/>
          <p:cNvSpPr txBox="1"/>
          <p:nvPr/>
        </p:nvSpPr>
        <p:spPr>
          <a:xfrm>
            <a:off x="1333746" y="1180875"/>
            <a:ext cx="1010925" cy="923330"/>
          </a:xfrm>
          <a:prstGeom prst="rect">
            <a:avLst/>
          </a:prstGeom>
          <a:noFill/>
        </p:spPr>
        <p:txBody>
          <a:bodyPr wrap="square" rtlCol="0">
            <a:spAutoFit/>
          </a:bodyPr>
          <a:lstStyle>
            <a:defPPr>
              <a:defRPr lang="zh-CN"/>
            </a:defPPr>
            <a:lvl1pPr algn="ctr">
              <a:defRPr sz="1600" b="1">
                <a:pattFill prst="ltDnDiag">
                  <a:fgClr>
                    <a:srgbClr val="00B0F0"/>
                  </a:fgClr>
                  <a:bgClr>
                    <a:srgbClr val="0070C0"/>
                  </a:bgClr>
                </a:pattFill>
                <a:effectLst>
                  <a:outerShdw dist="38100" dir="2700000" algn="tl" rotWithShape="0">
                    <a:srgbClr val="0070C0"/>
                  </a:outerShdw>
                </a:effectLst>
              </a:defRPr>
            </a:lvl1pPr>
          </a:lstStyle>
          <a:p>
            <a:r>
              <a:rPr lang="en-US" altLang="zh-CN" sz="5400" dirty="0">
                <a:latin typeface="Arial-Rounded" panose="020B0500000000000000" pitchFamily="34" charset="-93"/>
                <a:ea typeface="Arial-Rounded" panose="020B0500000000000000" pitchFamily="34" charset="-93"/>
                <a:cs typeface="Arial-Rounded" panose="020B0500000000000000" pitchFamily="34" charset="-93"/>
                <a:sym typeface="+mn-lt"/>
              </a:rPr>
              <a:t>10</a:t>
            </a:r>
            <a:endParaRPr lang="zh-CN" altLang="en-US" sz="5400"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75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 calcmode="lin" valueType="num">
                                      <p:cBhvr>
                                        <p:cTn id="9" dur="500" fill="hold"/>
                                        <p:tgtEl>
                                          <p:spTgt spid="21"/>
                                        </p:tgtEl>
                                        <p:attrNameLst>
                                          <p:attrName>style.rotation</p:attrName>
                                        </p:attrNameLst>
                                      </p:cBhvr>
                                      <p:tavLst>
                                        <p:tav tm="0">
                                          <p:val>
                                            <p:fltVal val="360"/>
                                          </p:val>
                                        </p:tav>
                                        <p:tav tm="100000">
                                          <p:val>
                                            <p:fltVal val="0"/>
                                          </p:val>
                                        </p:tav>
                                      </p:tavLst>
                                    </p:anim>
                                    <p:animEffect transition="in" filter="fade">
                                      <p:cBhvr>
                                        <p:cTn id="10" dur="500"/>
                                        <p:tgtEl>
                                          <p:spTgt spid="21"/>
                                        </p:tgtEl>
                                      </p:cBhvr>
                                    </p:animEffect>
                                  </p:childTnLst>
                                </p:cTn>
                              </p:par>
                              <p:par>
                                <p:cTn id="11" presetID="12" presetClass="entr" presetSubtype="1" fill="hold" grpId="0" nodeType="withEffect">
                                  <p:stCondLst>
                                    <p:cond delay="125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p:tgtEl>
                                          <p:spTgt spid="20"/>
                                        </p:tgtEl>
                                        <p:attrNameLst>
                                          <p:attrName>ppt_y</p:attrName>
                                        </p:attrNameLst>
                                      </p:cBhvr>
                                      <p:tavLst>
                                        <p:tav tm="0">
                                          <p:val>
                                            <p:strVal val="#ppt_y-#ppt_h*1.125000"/>
                                          </p:val>
                                        </p:tav>
                                        <p:tav tm="100000">
                                          <p:val>
                                            <p:strVal val="#ppt_y"/>
                                          </p:val>
                                        </p:tav>
                                      </p:tavLst>
                                    </p:anim>
                                    <p:animEffect transition="in" filter="wipe(down)">
                                      <p:cBhvr>
                                        <p:cTn id="14" dur="500"/>
                                        <p:tgtEl>
                                          <p:spTgt spid="20"/>
                                        </p:tgtEl>
                                      </p:cBhvr>
                                    </p:animEffect>
                                  </p:childTnLst>
                                </p:cTn>
                              </p:par>
                              <p:par>
                                <p:cTn id="15" presetID="34" presetClass="emph" presetSubtype="0" fill="hold" grpId="1" nodeType="withEffect">
                                  <p:stCondLst>
                                    <p:cond delay="1750"/>
                                  </p:stCondLst>
                                  <p:childTnLst>
                                    <p:animMotion origin="layout" path="M -3.61111E-6 1.7284E-6 L -3.61111E-6 -0.07222 " pathEditMode="relative" rAng="0" ptsTypes="AA">
                                      <p:cBhvr>
                                        <p:cTn id="16" dur="250" accel="50000" decel="50000" autoRev="1" fill="hold">
                                          <p:stCondLst>
                                            <p:cond delay="0"/>
                                          </p:stCondLst>
                                        </p:cTn>
                                        <p:tgtEl>
                                          <p:spTgt spid="20"/>
                                        </p:tgtEl>
                                        <p:attrNameLst>
                                          <p:attrName>ppt_x</p:attrName>
                                          <p:attrName>ppt_y</p:attrName>
                                        </p:attrNameLst>
                                      </p:cBhvr>
                                      <p:rCtr x="0" y="-3611"/>
                                    </p:animMotion>
                                    <p:animRot by="1500000">
                                      <p:cBhvr>
                                        <p:cTn id="17" dur="125" fill="hold">
                                          <p:stCondLst>
                                            <p:cond delay="0"/>
                                          </p:stCondLst>
                                        </p:cTn>
                                        <p:tgtEl>
                                          <p:spTgt spid="20"/>
                                        </p:tgtEl>
                                        <p:attrNameLst>
                                          <p:attrName>r</p:attrName>
                                        </p:attrNameLst>
                                      </p:cBhvr>
                                    </p:animRot>
                                    <p:animRot by="-1500000">
                                      <p:cBhvr>
                                        <p:cTn id="18" dur="125" fill="hold">
                                          <p:stCondLst>
                                            <p:cond delay="125"/>
                                          </p:stCondLst>
                                        </p:cTn>
                                        <p:tgtEl>
                                          <p:spTgt spid="20"/>
                                        </p:tgtEl>
                                        <p:attrNameLst>
                                          <p:attrName>r</p:attrName>
                                        </p:attrNameLst>
                                      </p:cBhvr>
                                    </p:animRot>
                                    <p:animRot by="-1500000">
                                      <p:cBhvr>
                                        <p:cTn id="19" dur="125" fill="hold">
                                          <p:stCondLst>
                                            <p:cond delay="250"/>
                                          </p:stCondLst>
                                        </p:cTn>
                                        <p:tgtEl>
                                          <p:spTgt spid="20"/>
                                        </p:tgtEl>
                                        <p:attrNameLst>
                                          <p:attrName>r</p:attrName>
                                        </p:attrNameLst>
                                      </p:cBhvr>
                                    </p:animRot>
                                    <p:animRot by="1500000">
                                      <p:cBhvr>
                                        <p:cTn id="20" dur="125" fill="hold">
                                          <p:stCondLst>
                                            <p:cond delay="375"/>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DB09FDC2-2A0C-47EB-91E4-8ECA9513C500}"/>
              </a:ext>
            </a:extLst>
          </p:cNvPr>
          <p:cNvSpPr>
            <a:spLocks noGrp="1" noChangeArrowheads="1"/>
          </p:cNvSpPr>
          <p:nvPr>
            <p:ph type="title"/>
          </p:nvPr>
        </p:nvSpPr>
        <p:spPr/>
        <p:txBody>
          <a:bodyPr/>
          <a:lstStyle/>
          <a:p>
            <a:endParaRPr lang="vi-VN" altLang="vi-VN"/>
          </a:p>
        </p:txBody>
      </p:sp>
      <p:sp>
        <p:nvSpPr>
          <p:cNvPr id="38915" name="Content Placeholder 2">
            <a:extLst>
              <a:ext uri="{FF2B5EF4-FFF2-40B4-BE49-F238E27FC236}">
                <a16:creationId xmlns:a16="http://schemas.microsoft.com/office/drawing/2014/main" id="{D558EF28-67F8-4566-B7EC-A701D42C96B9}"/>
              </a:ext>
            </a:extLst>
          </p:cNvPr>
          <p:cNvSpPr>
            <a:spLocks noGrp="1" noChangeArrowheads="1"/>
          </p:cNvSpPr>
          <p:nvPr>
            <p:ph idx="1"/>
          </p:nvPr>
        </p:nvSpPr>
        <p:spPr/>
        <p:txBody>
          <a:bodyPr/>
          <a:lstStyle/>
          <a:p>
            <a:endParaRPr lang="vi-VN" altLang="vi-VN"/>
          </a:p>
        </p:txBody>
      </p:sp>
      <p:pic>
        <p:nvPicPr>
          <p:cNvPr id="38916" name="Picture 2">
            <a:extLst>
              <a:ext uri="{FF2B5EF4-FFF2-40B4-BE49-F238E27FC236}">
                <a16:creationId xmlns:a16="http://schemas.microsoft.com/office/drawing/2014/main" id="{DA34CF0A-07E3-40F6-9E37-C381090EA0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0832"/>
          <a:stretch>
            <a:fillRect/>
          </a:stretch>
        </p:blipFill>
        <p:spPr bwMode="auto">
          <a:xfrm>
            <a:off x="-21431" y="-8335"/>
            <a:ext cx="9165431" cy="515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a:extLst>
              <a:ext uri="{FF2B5EF4-FFF2-40B4-BE49-F238E27FC236}">
                <a16:creationId xmlns:a16="http://schemas.microsoft.com/office/drawing/2014/main" id="{F6A09627-2C19-4AE8-B2E5-351DC4FEEEC0}"/>
              </a:ext>
            </a:extLst>
          </p:cNvPr>
          <p:cNvSpPr txBox="1">
            <a:spLocks noChangeArrowheads="1"/>
          </p:cNvSpPr>
          <p:nvPr/>
        </p:nvSpPr>
        <p:spPr>
          <a:xfrm>
            <a:off x="3052763" y="742950"/>
            <a:ext cx="2915841" cy="1033463"/>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US" altLang="vi-VN" sz="5063" b="1" dirty="0" err="1">
                <a:solidFill>
                  <a:srgbClr val="FF0000"/>
                </a:solidFill>
                <a:latin typeface="#9Slide05 Beautiful Caps" panose="02040603050506020204" pitchFamily="18" charset="0"/>
              </a:rPr>
              <a:t>Dặn</a:t>
            </a:r>
            <a:r>
              <a:rPr lang="en-US" altLang="vi-VN" sz="5063" b="1" dirty="0">
                <a:solidFill>
                  <a:srgbClr val="FF0000"/>
                </a:solidFill>
                <a:latin typeface="#9Slide05 Beautiful Caps" panose="02040603050506020204" pitchFamily="18" charset="0"/>
              </a:rPr>
              <a:t> </a:t>
            </a:r>
            <a:r>
              <a:rPr lang="en-US" altLang="vi-VN" sz="5063" b="1" dirty="0" err="1">
                <a:solidFill>
                  <a:srgbClr val="FF0000"/>
                </a:solidFill>
                <a:latin typeface="#9Slide05 Beautiful Caps" panose="02040603050506020204" pitchFamily="18" charset="0"/>
              </a:rPr>
              <a:t>dò</a:t>
            </a:r>
            <a:r>
              <a:rPr lang="en-US" altLang="vi-VN" sz="5063" b="1" dirty="0">
                <a:solidFill>
                  <a:srgbClr val="FF0000"/>
                </a:solidFill>
                <a:latin typeface="#9Slide05 Beautiful Caps" panose="02040603050506020204" pitchFamily="18" charset="0"/>
              </a:rPr>
              <a:t>:</a:t>
            </a:r>
            <a:endParaRPr lang="vi-VN" altLang="vi-VN" sz="5063" b="1" dirty="0">
              <a:solidFill>
                <a:srgbClr val="FF0000"/>
              </a:solidFill>
              <a:latin typeface="#9Slide03 Sympathique Alt" panose="02000506000000020002" pitchFamily="2" charset="0"/>
            </a:endParaRPr>
          </a:p>
        </p:txBody>
      </p:sp>
      <p:sp>
        <p:nvSpPr>
          <p:cNvPr id="38918" name="Subtitle 5">
            <a:extLst>
              <a:ext uri="{FF2B5EF4-FFF2-40B4-BE49-F238E27FC236}">
                <a16:creationId xmlns:a16="http://schemas.microsoft.com/office/drawing/2014/main" id="{3ADE1602-AAD6-4F27-ACC0-B00A3F344CF1}"/>
              </a:ext>
            </a:extLst>
          </p:cNvPr>
          <p:cNvSpPr txBox="1">
            <a:spLocks noChangeArrowheads="1"/>
          </p:cNvSpPr>
          <p:nvPr/>
        </p:nvSpPr>
        <p:spPr bwMode="auto">
          <a:xfrm>
            <a:off x="1485900" y="1485900"/>
            <a:ext cx="6340079"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30000"/>
              </a:lnSpc>
              <a:spcBef>
                <a:spcPct val="0"/>
              </a:spcBef>
              <a:buFontTx/>
              <a:buNone/>
            </a:pPr>
            <a:r>
              <a:rPr lang="en-US" altLang="vi-VN" sz="2775" b="1" i="1">
                <a:solidFill>
                  <a:srgbClr val="0000FF"/>
                </a:solidFill>
                <a:latin typeface="HP001 Kieu 5H" panose="020B0603050302020204" pitchFamily="34" charset="0"/>
              </a:rPr>
              <a:t>  </a:t>
            </a:r>
            <a:r>
              <a:rPr lang="en-US" altLang="vi-VN" sz="2800" b="1">
                <a:solidFill>
                  <a:srgbClr val="0000FF"/>
                </a:solidFill>
                <a:latin typeface="HP001 Kieu 5H" panose="020B0603050302020204" pitchFamily="34" charset="0"/>
              </a:rPr>
              <a:t>Các </a:t>
            </a:r>
            <a:r>
              <a:rPr lang="en-US" altLang="vi-VN" sz="2800" b="1" i="1">
                <a:solidFill>
                  <a:srgbClr val="0000FF"/>
                </a:solidFill>
                <a:latin typeface="HP001 4 hàng" panose="020B0603050302020204" pitchFamily="34" charset="0"/>
              </a:rPr>
              <a:t>c</a:t>
            </a:r>
            <a:r>
              <a:rPr lang="el-GR" altLang="vi-VN" sz="2800" b="1" i="1">
                <a:solidFill>
                  <a:srgbClr val="0000FF"/>
                </a:solidFill>
                <a:latin typeface="HP001 4 hàng" panose="020B0603050302020204" pitchFamily="34" charset="0"/>
              </a:rPr>
              <a:t>Ϊ </a:t>
            </a:r>
            <a:r>
              <a:rPr lang="en-US" altLang="vi-VN" sz="2800" b="1" i="1">
                <a:solidFill>
                  <a:srgbClr val="0000FF"/>
                </a:solidFill>
                <a:latin typeface="HP001 4 hàng" panose="020B0603050302020204" pitchFamily="34" charset="0"/>
              </a:rPr>
              <a:t>đǌ lại bài và </a:t>
            </a:r>
            <a:r>
              <a:rPr lang="el-GR" altLang="vi-VN" sz="2800" b="1" i="1">
                <a:solidFill>
                  <a:srgbClr val="0000FF"/>
                </a:solidFill>
                <a:latin typeface="HP001 4 hàng" panose="020B0603050302020204" pitchFamily="34" charset="0"/>
              </a:rPr>
              <a:t>νμ</a:t>
            </a:r>
            <a:r>
              <a:rPr lang="en-US" altLang="vi-VN" sz="2800" b="1" i="1">
                <a:solidFill>
                  <a:srgbClr val="0000FF"/>
                </a:solidFill>
                <a:latin typeface="HP001 4 hàng" panose="020B0603050302020204" pitchFamily="34" charset="0"/>
              </a:rPr>
              <a:t>Ğt</a:t>
            </a:r>
            <a:r>
              <a:rPr lang="el-GR" altLang="vi-VN" sz="2800" b="1" i="1">
                <a:solidFill>
                  <a:srgbClr val="0000FF"/>
                </a:solidFill>
                <a:latin typeface="HP001 4 hàng" panose="020B0603050302020204" pitchFamily="34" charset="0"/>
              </a:rPr>
              <a:t> </a:t>
            </a:r>
            <a:r>
              <a:rPr lang="en-US" altLang="vi-VN" sz="2800" b="1" i="1">
                <a:solidFill>
                  <a:srgbClr val="0000FF"/>
                </a:solidFill>
                <a:latin typeface="HP001 4 hàng" panose="020B0603050302020204" pitchFamily="34" charset="0"/>
              </a:rPr>
              <a:t>lại bài </a:t>
            </a:r>
            <a:r>
              <a:rPr lang="el-GR" altLang="vi-VN" sz="2800" b="1" i="1">
                <a:solidFill>
                  <a:srgbClr val="0000FF"/>
                </a:solidFill>
                <a:latin typeface="HP001 4 hàng" panose="020B0603050302020204" pitchFamily="34" charset="0"/>
              </a:rPr>
              <a:t>ε</a:t>
            </a:r>
            <a:r>
              <a:rPr lang="en-US" altLang="vi-VN" sz="2800" b="1" i="1">
                <a:solidFill>
                  <a:srgbClr val="0000FF"/>
                </a:solidFill>
                <a:latin typeface="HP001 4 hàng" panose="020B0603050302020204" pitchFamily="34" charset="0"/>
              </a:rPr>
              <a:t>o </a:t>
            </a:r>
            <a:r>
              <a:rPr lang="el-GR" altLang="vi-VN" sz="2800" b="1" i="1">
                <a:solidFill>
                  <a:srgbClr val="0000FF"/>
                </a:solidFill>
                <a:latin typeface="HP001 4 hàng" panose="020B0603050302020204" pitchFamily="34" charset="0"/>
              </a:rPr>
              <a:t>κ</a:t>
            </a:r>
            <a:r>
              <a:rPr lang="en-US" altLang="vi-VN" sz="2800" b="1" i="1">
                <a:solidFill>
                  <a:srgbClr val="0000FF"/>
                </a:solidFill>
                <a:latin typeface="HP001 4 hàng" panose="020B0603050302020204" pitchFamily="34" charset="0"/>
              </a:rPr>
              <a:t>ật </a:t>
            </a:r>
            <a:r>
              <a:rPr lang="el-GR" altLang="vi-VN" sz="2800" b="1" i="1">
                <a:solidFill>
                  <a:srgbClr val="0000FF"/>
                </a:solidFill>
                <a:latin typeface="HP001 4 hàng" panose="020B0603050302020204" pitchFamily="34" charset="0"/>
              </a:rPr>
              <a:t>Α−</a:t>
            </a:r>
            <a:r>
              <a:rPr lang="en-US" altLang="vi-VN" sz="2800" b="1" i="1">
                <a:solidFill>
                  <a:srgbClr val="0000FF"/>
                </a:solidFill>
                <a:latin typeface="HP001 4 hàng" panose="020B0603050302020204" pitchFamily="34" charset="0"/>
              </a:rPr>
              <a:t>p, luyện  nói  theo tranh. K</a:t>
            </a:r>
            <a:r>
              <a:rPr lang="el-GR" altLang="vi-VN" sz="2800" b="1" i="1">
                <a:solidFill>
                  <a:srgbClr val="0000FF"/>
                </a:solidFill>
                <a:latin typeface="HP001 4 hàng" panose="020B0603050302020204" pitchFamily="34" charset="0"/>
              </a:rPr>
              <a:t>Ϝ </a:t>
            </a:r>
            <a:r>
              <a:rPr lang="en-US" altLang="vi-VN" sz="2800" b="1" i="1">
                <a:solidFill>
                  <a:srgbClr val="0000FF"/>
                </a:solidFill>
                <a:latin typeface="HP001 4 hàng" panose="020B0603050302020204" pitchFamily="34" charset="0"/>
              </a:rPr>
              <a:t>lại bài  học </a:t>
            </a:r>
            <a:r>
              <a:rPr lang="el-GR" altLang="vi-VN" sz="2800" b="1" i="1">
                <a:solidFill>
                  <a:srgbClr val="0000FF"/>
                </a:solidFill>
                <a:latin typeface="HP001 4 hàng" panose="020B0603050302020204" pitchFamily="34" charset="0"/>
              </a:rPr>
              <a:t>ε</a:t>
            </a:r>
            <a:r>
              <a:rPr lang="en-US" altLang="vi-VN" sz="2800" b="1" i="1">
                <a:solidFill>
                  <a:srgbClr val="0000FF"/>
                </a:solidFill>
                <a:latin typeface="HP001 4 hàng" panose="020B0603050302020204" pitchFamily="34" charset="0"/>
              </a:rPr>
              <a:t>o Ūg bà, bố </a:t>
            </a:r>
            <a:r>
              <a:rPr lang="el-GR" altLang="vi-VN" sz="2800" b="1" i="1">
                <a:solidFill>
                  <a:srgbClr val="0000FF"/>
                </a:solidFill>
                <a:latin typeface="HP001 4 hàng" panose="020B0603050302020204" pitchFamily="34" charset="0"/>
              </a:rPr>
              <a:t>Ε− </a:t>
            </a:r>
            <a:r>
              <a:rPr lang="en-US" altLang="vi-VN" sz="2800" b="1" i="1">
                <a:solidFill>
                  <a:srgbClr val="0000FF"/>
                </a:solidFill>
                <a:latin typeface="HP001 4 hàng" panose="020B0603050302020204" pitchFamily="34" charset="0"/>
              </a:rPr>
              <a:t>w</a:t>
            </a:r>
            <a:r>
              <a:rPr lang="el-GR" altLang="vi-VN" sz="2800" b="1" i="1">
                <a:solidFill>
                  <a:srgbClr val="0000FF"/>
                </a:solidFill>
                <a:latin typeface="HP001 4 hàng" panose="020B0603050302020204" pitchFamily="34" charset="0"/>
              </a:rPr>
              <a:t>Ή; ·≈ </a:t>
            </a:r>
            <a:r>
              <a:rPr lang="el-GR" altLang="vi-VN" sz="2800" b="1">
                <a:solidFill>
                  <a:srgbClr val="0000FF"/>
                </a:solidFill>
                <a:latin typeface="HP001 Kieu 5H" panose="020B0603050302020204" pitchFamily="34" charset="0"/>
              </a:rPr>
              <a:t>! </a:t>
            </a:r>
            <a:endParaRPr lang="vi-VN" altLang="vi-VN" sz="2800" b="1">
              <a:solidFill>
                <a:srgbClr val="0000FF"/>
              </a:solidFill>
              <a:latin typeface="HP001 Kieu 5H" panose="020B06030503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1168"/>
            <a:ext cx="9143741" cy="5164667"/>
          </a:xfrm>
          <a:prstGeom prst="rect">
            <a:avLst/>
          </a:prstGeom>
        </p:spPr>
      </p:pic>
      <p:sp>
        <p:nvSpPr>
          <p:cNvPr id="15" name="Rounded Rectangle 14"/>
          <p:cNvSpPr/>
          <p:nvPr/>
        </p:nvSpPr>
        <p:spPr>
          <a:xfrm>
            <a:off x="308113" y="94610"/>
            <a:ext cx="8527774" cy="4933111"/>
          </a:xfrm>
          <a:prstGeom prst="roundRect">
            <a:avLst/>
          </a:prstGeom>
          <a:solidFill>
            <a:sysClr val="window" lastClr="FFFFFF"/>
          </a:solidFill>
          <a:ln w="12700" cap="flat" cmpd="sng" algn="ctr">
            <a:solidFill>
              <a:srgbClr val="A5A5A5"/>
            </a:solidFill>
            <a:prstDash val="solid"/>
            <a:miter lim="800000"/>
          </a:ln>
          <a:effectLst/>
        </p:spPr>
        <p:txBody>
          <a:bodyPr rtlCol="0" anchor="ctr"/>
          <a:lstStyle/>
          <a:p>
            <a:pPr algn="ctr">
              <a:defRPr/>
            </a:pPr>
            <a:endParaRPr lang="en-US" kern="0">
              <a:solidFill>
                <a:prstClr val="black"/>
              </a:solidFill>
              <a:latin typeface="Calibri" panose="020F0502020204030204"/>
            </a:endParaRPr>
          </a:p>
        </p:txBody>
      </p:sp>
      <p:sp>
        <p:nvSpPr>
          <p:cNvPr id="17" name="TextBox 16">
            <a:extLst>
              <a:ext uri="{FF2B5EF4-FFF2-40B4-BE49-F238E27FC236}">
                <a16:creationId xmlns:a16="http://schemas.microsoft.com/office/drawing/2014/main" id="{94240346-3F6C-47C1-9E6B-F222FA5D8FDC}"/>
              </a:ext>
            </a:extLst>
          </p:cNvPr>
          <p:cNvSpPr txBox="1"/>
          <p:nvPr/>
        </p:nvSpPr>
        <p:spPr>
          <a:xfrm>
            <a:off x="698005" y="377939"/>
            <a:ext cx="4667875" cy="395159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spcBef>
                <a:spcPts val="300"/>
              </a:spcBef>
              <a:spcAft>
                <a:spcPts val="300"/>
              </a:spcAft>
              <a:defRPr/>
            </a:pPr>
            <a:r>
              <a:rPr lang="en-US" altLang="vi-VN" sz="4500" b="1">
                <a:solidFill>
                  <a:srgbClr val="FF0000"/>
                </a:solidFill>
                <a:latin typeface="#9Slide05 Beautiful Caps" panose="02040603050506020204" pitchFamily="18" charset="0"/>
              </a:rPr>
              <a:t>Dặn dò:</a:t>
            </a:r>
            <a:endParaRPr lang="vi-VN" altLang="vi-VN" sz="4500" b="1">
              <a:solidFill>
                <a:srgbClr val="FF0000"/>
              </a:solidFill>
              <a:latin typeface="#9Slide03 Sympathique Alt" panose="02000506000000020002" pitchFamily="2" charset="0"/>
            </a:endParaRPr>
          </a:p>
          <a:p>
            <a:pPr defTabSz="685752">
              <a:spcBef>
                <a:spcPts val="300"/>
              </a:spcBef>
              <a:spcAft>
                <a:spcPts val="300"/>
              </a:spcAft>
              <a:defRPr/>
            </a:pPr>
            <a:r>
              <a:rPr lang="vi-VN" sz="3039" b="1">
                <a:solidFill>
                  <a:prstClr val="black"/>
                </a:solidFill>
                <a:latin typeface="HP001 4 hàng" panose="020B0603050302020204" pitchFamily="34" charset="0"/>
                <a:ea typeface="宋体"/>
              </a:rPr>
              <a:t>- </a:t>
            </a:r>
            <a:r>
              <a:rPr lang="vi-VN" sz="2400" b="1">
                <a:solidFill>
                  <a:prstClr val="black"/>
                </a:solidFill>
                <a:latin typeface="HP001" panose="020B0603050302020204" pitchFamily="34" charset="0"/>
                <a:ea typeface="HP001" panose="020B0603050302020204" pitchFamily="34" charset="0"/>
              </a:rPr>
              <a:t>Ho</a:t>
            </a:r>
            <a:r>
              <a:rPr lang="vi-VN" sz="600" b="1">
                <a:solidFill>
                  <a:prstClr val="black"/>
                </a:solidFill>
                <a:latin typeface="HP001" panose="020B0603050302020204" pitchFamily="34" charset="0"/>
                <a:ea typeface="HP001" panose="020B0603050302020204" pitchFamily="34" charset="0"/>
              </a:rPr>
              <a:t> </a:t>
            </a:r>
            <a:r>
              <a:rPr lang="vi-VN" sz="2400" b="1">
                <a:solidFill>
                  <a:prstClr val="black"/>
                </a:solidFill>
                <a:latin typeface="HP001" panose="020B0603050302020204" pitchFamily="34" charset="0"/>
                <a:ea typeface="HP001" panose="020B0603050302020204" pitchFamily="34" charset="0"/>
              </a:rPr>
              <a:t>àn</a:t>
            </a:r>
            <a:r>
              <a:rPr lang="vi-VN" sz="2400" b="1">
                <a:solidFill>
                  <a:prstClr val="black"/>
                </a:solidFill>
                <a:latin typeface="HP001 4 hàng" panose="020B0603050302020204" pitchFamily="34" charset="0"/>
                <a:ea typeface="宋体"/>
              </a:rPr>
              <a:t> </a:t>
            </a:r>
            <a:r>
              <a:rPr lang="el-GR" sz="2400" b="1">
                <a:solidFill>
                  <a:prstClr val="black"/>
                </a:solidFill>
                <a:latin typeface="HP001 4 hàng" panose="020B0603050302020204" pitchFamily="34" charset="0"/>
                <a:ea typeface="宋体"/>
              </a:rPr>
              <a:t>κΗ</a:t>
            </a:r>
            <a:r>
              <a:rPr lang="vi-VN" sz="2400" b="1">
                <a:solidFill>
                  <a:prstClr val="black"/>
                </a:solidFill>
                <a:latin typeface="HP001 4 hàng" panose="020B0603050302020204" pitchFamily="34" charset="0"/>
                <a:ea typeface="宋体"/>
              </a:rPr>
              <a:t>İn </a:t>
            </a:r>
            <a:r>
              <a:rPr lang="vi-VN" sz="2400" b="1">
                <a:solidFill>
                  <a:srgbClr val="FF0000"/>
                </a:solidFill>
                <a:latin typeface="HP001 4 hàng" panose="020B0603050302020204" pitchFamily="34" charset="0"/>
                <a:ea typeface="宋体"/>
              </a:rPr>
              <a:t>vở Tập </a:t>
            </a:r>
            <a:r>
              <a:rPr lang="el-GR" sz="2400" b="1">
                <a:solidFill>
                  <a:srgbClr val="FF0000"/>
                </a:solidFill>
                <a:latin typeface="HP001 4 hàng" panose="020B0603050302020204" pitchFamily="34" charset="0"/>
                <a:ea typeface="宋体"/>
              </a:rPr>
              <a:t>νμ</a:t>
            </a:r>
            <a:r>
              <a:rPr lang="vi-VN" sz="2400" b="1">
                <a:solidFill>
                  <a:srgbClr val="FF0000"/>
                </a:solidFill>
                <a:latin typeface="HP001 4 hàng" panose="020B0603050302020204" pitchFamily="34" charset="0"/>
                <a:ea typeface="宋体"/>
              </a:rPr>
              <a:t>Ğt</a:t>
            </a:r>
            <a:r>
              <a:rPr lang="el-GR" sz="2400" b="1">
                <a:solidFill>
                  <a:prstClr val="black"/>
                </a:solidFill>
                <a:latin typeface="HP001 4 hàng" panose="020B0603050302020204" pitchFamily="34" charset="0"/>
                <a:ea typeface="宋体"/>
              </a:rPr>
              <a:t> </a:t>
            </a:r>
            <a:r>
              <a:rPr lang="vi-VN" sz="2400" b="1">
                <a:solidFill>
                  <a:prstClr val="black"/>
                </a:solidFill>
                <a:latin typeface="HP001 4 hàng" panose="020B0603050302020204" pitchFamily="34" charset="0"/>
                <a:ea typeface="宋体"/>
              </a:rPr>
              <a:t>Bài 4. </a:t>
            </a:r>
          </a:p>
          <a:p>
            <a:pPr defTabSz="685752">
              <a:spcBef>
                <a:spcPts val="300"/>
              </a:spcBef>
              <a:spcAft>
                <a:spcPts val="300"/>
              </a:spcAft>
              <a:defRPr/>
            </a:pPr>
            <a:r>
              <a:rPr lang="vi-VN" sz="2400" b="1">
                <a:solidFill>
                  <a:prstClr val="black"/>
                </a:solidFill>
                <a:latin typeface="HP001 4 hàng" panose="020B0603050302020204" pitchFamily="34" charset="0"/>
                <a:ea typeface="宋体"/>
              </a:rPr>
              <a:t>- Làm vở </a:t>
            </a:r>
            <a:r>
              <a:rPr lang="vi-VN" sz="2400">
                <a:solidFill>
                  <a:prstClr val="black"/>
                </a:solidFill>
                <a:latin typeface="Times New Roman" panose="02020603050405020304" pitchFamily="18" charset="0"/>
                <a:ea typeface="宋体"/>
                <a:cs typeface="Times New Roman" panose="02020603050405020304" pitchFamily="18" charset="0"/>
              </a:rPr>
              <a:t>BT</a:t>
            </a:r>
            <a:r>
              <a:rPr lang="vi-VN" sz="2400" b="1">
                <a:solidFill>
                  <a:prstClr val="black"/>
                </a:solidFill>
                <a:latin typeface="HP001 4 hàng" panose="020B0603050302020204" pitchFamily="34" charset="0"/>
                <a:ea typeface="宋体"/>
              </a:rPr>
              <a:t> Tiếng việt Bài 4.</a:t>
            </a:r>
          </a:p>
          <a:p>
            <a:pPr defTabSz="685752">
              <a:spcBef>
                <a:spcPts val="300"/>
              </a:spcBef>
              <a:spcAft>
                <a:spcPts val="300"/>
              </a:spcAft>
              <a:defRPr/>
            </a:pPr>
            <a:r>
              <a:rPr lang="vi-VN" sz="2400" b="1">
                <a:solidFill>
                  <a:prstClr val="black"/>
                </a:solidFill>
                <a:latin typeface="HP001 4 hàng" panose="020B0603050302020204" pitchFamily="34" charset="0"/>
                <a:ea typeface="宋体"/>
              </a:rPr>
              <a:t>- Xem Ǉrư</a:t>
            </a:r>
            <a:r>
              <a:rPr lang="el-GR" sz="2400" b="1">
                <a:solidFill>
                  <a:prstClr val="black"/>
                </a:solidFill>
                <a:latin typeface="HP001 4 hàng" panose="020B0603050302020204" pitchFamily="34" charset="0"/>
                <a:ea typeface="宋体"/>
              </a:rPr>
              <a:t>ϐ </a:t>
            </a:r>
            <a:r>
              <a:rPr lang="vi-VN" sz="2400" b="1">
                <a:solidFill>
                  <a:srgbClr val="FF0000"/>
                </a:solidFill>
                <a:latin typeface="HP001 4 hàng" panose="020B0603050302020204" pitchFamily="34" charset="0"/>
                <a:ea typeface="宋体"/>
              </a:rPr>
              <a:t>Bài 5</a:t>
            </a:r>
            <a:r>
              <a:rPr lang="vi-VN" sz="2400" b="1">
                <a:solidFill>
                  <a:prstClr val="black"/>
                </a:solidFill>
                <a:latin typeface="HP001 4 hàng" panose="020B0603050302020204" pitchFamily="34" charset="0"/>
                <a:ea typeface="宋体"/>
              </a:rPr>
              <a:t>: </a:t>
            </a:r>
            <a:r>
              <a:rPr lang="vi-VN" sz="2400" b="1">
                <a:solidFill>
                  <a:srgbClr val="FF0000"/>
                </a:solidFill>
                <a:latin typeface="HP001 4 hàng" panose="020B0603050302020204" pitchFamily="34" charset="0"/>
                <a:ea typeface="宋体"/>
              </a:rPr>
              <a:t>Sinh nhật của voi con</a:t>
            </a:r>
          </a:p>
          <a:p>
            <a:pPr defTabSz="685752">
              <a:spcBef>
                <a:spcPts val="300"/>
              </a:spcBef>
              <a:spcAft>
                <a:spcPts val="300"/>
              </a:spcAft>
              <a:defRPr/>
            </a:pPr>
            <a:r>
              <a:rPr lang="vi-VN" sz="2400" b="1">
                <a:solidFill>
                  <a:schemeClr val="tx1"/>
                </a:solidFill>
                <a:latin typeface="HP001 4 hàng" panose="020B0603050302020204" pitchFamily="34" charset="0"/>
                <a:ea typeface="宋体"/>
              </a:rPr>
              <a:t>- Viết chính tả bài: </a:t>
            </a:r>
            <a:r>
              <a:rPr lang="vi-VN" sz="2400" b="1">
                <a:solidFill>
                  <a:srgbClr val="FF0000"/>
                </a:solidFill>
                <a:latin typeface="HP001" panose="020B0603050302020204" pitchFamily="34" charset="0"/>
                <a:ea typeface="HP001" panose="020B0603050302020204" pitchFamily="34" charset="0"/>
              </a:rPr>
              <a:t>ύŁải κưởΪḑ Ǉɬʏ bɝȰ</a:t>
            </a:r>
            <a:endParaRPr lang="vi-VN" sz="2400" b="1">
              <a:solidFill>
                <a:srgbClr val="FF0000"/>
              </a:solidFill>
              <a:latin typeface="HP001 4 hàng" panose="020B0603050302020204" pitchFamily="34" charset="0"/>
              <a:ea typeface="宋体"/>
            </a:endParaRPr>
          </a:p>
          <a:p>
            <a:pPr defTabSz="685752">
              <a:spcBef>
                <a:spcPts val="300"/>
              </a:spcBef>
              <a:spcAft>
                <a:spcPts val="300"/>
              </a:spcAft>
              <a:defRPr/>
            </a:pPr>
            <a:r>
              <a:rPr lang="vi-VN" sz="3039" b="1">
                <a:solidFill>
                  <a:prstClr val="black"/>
                </a:solidFill>
                <a:latin typeface="HP001 4 hàng" panose="020B0603050302020204" pitchFamily="34" charset="0"/>
                <a:ea typeface="宋体"/>
              </a:rPr>
              <a:t> </a:t>
            </a:r>
            <a:endParaRPr lang="en-US" sz="3039" b="1" dirty="0">
              <a:solidFill>
                <a:prstClr val="black"/>
              </a:solidFill>
              <a:latin typeface="HP001 4 hàng" panose="020B0603050302020204" pitchFamily="34" charset="0"/>
              <a:ea typeface="宋体"/>
            </a:endParaRPr>
          </a:p>
        </p:txBody>
      </p:sp>
      <p:pic>
        <p:nvPicPr>
          <p:cNvPr id="6" name="Picture 5">
            <a:extLst>
              <a:ext uri="{FF2B5EF4-FFF2-40B4-BE49-F238E27FC236}">
                <a16:creationId xmlns:a16="http://schemas.microsoft.com/office/drawing/2014/main" id="{5B58087C-5ECE-4FC6-B4AD-D40B3E6B81D0}"/>
              </a:ext>
            </a:extLst>
          </p:cNvPr>
          <p:cNvPicPr>
            <a:picLocks noChangeAspect="1"/>
          </p:cNvPicPr>
          <p:nvPr/>
        </p:nvPicPr>
        <p:blipFill>
          <a:blip r:embed="rId3"/>
          <a:stretch>
            <a:fillRect/>
          </a:stretch>
        </p:blipFill>
        <p:spPr>
          <a:xfrm>
            <a:off x="5365880" y="0"/>
            <a:ext cx="3814632" cy="5143500"/>
          </a:xfrm>
          <a:prstGeom prst="rect">
            <a:avLst/>
          </a:prstGeom>
        </p:spPr>
      </p:pic>
    </p:spTree>
    <p:extLst>
      <p:ext uri="{BB962C8B-B14F-4D97-AF65-F5344CB8AC3E}">
        <p14:creationId xmlns:p14="http://schemas.microsoft.com/office/powerpoint/2010/main" val="1278979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9"/>
          <p:cNvPicPr>
            <a:picLocks noChangeAspect="1"/>
          </p:cNvPicPr>
          <p:nvPr/>
        </p:nvPicPr>
        <p:blipFill>
          <a:blip r:embed="rId4" cstate="screen"/>
          <a:stretch>
            <a:fillRect/>
          </a:stretch>
        </p:blipFill>
        <p:spPr>
          <a:xfrm>
            <a:off x="0" y="-33129"/>
            <a:ext cx="9144000" cy="5176629"/>
          </a:xfrm>
          <a:prstGeom prst="rect">
            <a:avLst/>
          </a:prstGeom>
        </p:spPr>
      </p:pic>
      <p:pic>
        <p:nvPicPr>
          <p:cNvPr id="11" name="图片 10"/>
          <p:cNvPicPr>
            <a:picLocks noChangeAspect="1"/>
          </p:cNvPicPr>
          <p:nvPr/>
        </p:nvPicPr>
        <p:blipFill>
          <a:blip r:embed="rId5" cstate="screen"/>
          <a:stretch>
            <a:fillRect/>
          </a:stretch>
        </p:blipFill>
        <p:spPr>
          <a:xfrm rot="21197718">
            <a:off x="-785719" y="-79535"/>
            <a:ext cx="10715436" cy="5357718"/>
          </a:xfrm>
          <a:prstGeom prst="rect">
            <a:avLst/>
          </a:prstGeom>
        </p:spPr>
      </p:pic>
      <p:pic>
        <p:nvPicPr>
          <p:cNvPr id="12" name="图片 11"/>
          <p:cNvPicPr>
            <a:picLocks noChangeAspect="1"/>
          </p:cNvPicPr>
          <p:nvPr/>
        </p:nvPicPr>
        <p:blipFill>
          <a:blip r:embed="rId6" cstate="screen"/>
          <a:stretch>
            <a:fillRect/>
          </a:stretch>
        </p:blipFill>
        <p:spPr>
          <a:xfrm>
            <a:off x="0" y="2386643"/>
            <a:ext cx="9144000" cy="2741910"/>
          </a:xfrm>
          <a:prstGeom prst="rect">
            <a:avLst/>
          </a:prstGeom>
        </p:spPr>
      </p:pic>
      <p:pic>
        <p:nvPicPr>
          <p:cNvPr id="13" name="图片 12"/>
          <p:cNvPicPr>
            <a:picLocks noChangeAspect="1"/>
          </p:cNvPicPr>
          <p:nvPr/>
        </p:nvPicPr>
        <p:blipFill>
          <a:blip r:embed="rId7" cstate="screen"/>
          <a:stretch>
            <a:fillRect/>
          </a:stretch>
        </p:blipFill>
        <p:spPr>
          <a:xfrm>
            <a:off x="7571851" y="483518"/>
            <a:ext cx="1307595" cy="601397"/>
          </a:xfrm>
          <a:prstGeom prst="rect">
            <a:avLst/>
          </a:prstGeom>
        </p:spPr>
      </p:pic>
      <p:pic>
        <p:nvPicPr>
          <p:cNvPr id="14" name="图片 13"/>
          <p:cNvPicPr>
            <a:picLocks noChangeAspect="1"/>
          </p:cNvPicPr>
          <p:nvPr/>
        </p:nvPicPr>
        <p:blipFill>
          <a:blip r:embed="rId8" cstate="screen"/>
          <a:stretch>
            <a:fillRect/>
          </a:stretch>
        </p:blipFill>
        <p:spPr>
          <a:xfrm>
            <a:off x="-61912" y="44268"/>
            <a:ext cx="1901121" cy="787111"/>
          </a:xfrm>
          <a:prstGeom prst="rect">
            <a:avLst/>
          </a:prstGeom>
        </p:spPr>
      </p:pic>
      <p:pic>
        <p:nvPicPr>
          <p:cNvPr id="15" name="图片 14"/>
          <p:cNvPicPr>
            <a:picLocks noChangeAspect="1"/>
          </p:cNvPicPr>
          <p:nvPr/>
        </p:nvPicPr>
        <p:blipFill>
          <a:blip r:embed="rId9" cstate="screen"/>
          <a:stretch>
            <a:fillRect/>
          </a:stretch>
        </p:blipFill>
        <p:spPr>
          <a:xfrm>
            <a:off x="6171155" y="2861134"/>
            <a:ext cx="2289840" cy="2289840"/>
          </a:xfrm>
          <a:prstGeom prst="rect">
            <a:avLst/>
          </a:prstGeom>
        </p:spPr>
      </p:pic>
      <p:pic>
        <p:nvPicPr>
          <p:cNvPr id="16" name="图片 15"/>
          <p:cNvPicPr>
            <a:picLocks noChangeAspect="1"/>
          </p:cNvPicPr>
          <p:nvPr/>
        </p:nvPicPr>
        <p:blipFill>
          <a:blip r:embed="rId10" cstate="screen"/>
          <a:stretch>
            <a:fillRect/>
          </a:stretch>
        </p:blipFill>
        <p:spPr>
          <a:xfrm rot="371831">
            <a:off x="575119" y="1440446"/>
            <a:ext cx="3387938" cy="4792294"/>
          </a:xfrm>
          <a:prstGeom prst="rect">
            <a:avLst/>
          </a:prstGeom>
        </p:spPr>
      </p:pic>
      <p:grpSp>
        <p:nvGrpSpPr>
          <p:cNvPr id="17" name="组合 4"/>
          <p:cNvGrpSpPr/>
          <p:nvPr/>
        </p:nvGrpSpPr>
        <p:grpSpPr>
          <a:xfrm>
            <a:off x="-599090" y="-78586"/>
            <a:ext cx="5213131" cy="4808241"/>
            <a:chOff x="1001374" y="-370703"/>
            <a:chExt cx="6695744" cy="6175701"/>
          </a:xfrm>
        </p:grpSpPr>
        <p:pic>
          <p:nvPicPr>
            <p:cNvPr id="18" name="图片 5"/>
            <p:cNvPicPr>
              <a:picLocks noChangeAspect="1"/>
            </p:cNvPicPr>
            <p:nvPr/>
          </p:nvPicPr>
          <p:blipFill rotWithShape="1">
            <a:blip r:embed="rId11">
              <a:extLst>
                <a:ext uri="{28A0092B-C50C-407E-A947-70E740481C1C}">
                  <a14:useLocalDpi xmlns:a14="http://schemas.microsoft.com/office/drawing/2010/main" val="0"/>
                </a:ext>
              </a:extLst>
            </a:blip>
            <a:srcRect l="2993" r="4333" b="1429"/>
            <a:stretch>
              <a:fillRect/>
            </a:stretch>
          </p:blipFill>
          <p:spPr>
            <a:xfrm>
              <a:off x="1001374" y="-370703"/>
              <a:ext cx="6695744" cy="6175701"/>
            </a:xfrm>
            <a:prstGeom prst="rect">
              <a:avLst/>
            </a:prstGeom>
          </p:spPr>
        </p:pic>
        <p:sp>
          <p:nvSpPr>
            <p:cNvPr id="19" name="椭圆 6"/>
            <p:cNvSpPr/>
            <p:nvPr/>
          </p:nvSpPr>
          <p:spPr>
            <a:xfrm>
              <a:off x="2516995" y="893874"/>
              <a:ext cx="3649026" cy="36490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文本框 109"/>
          <p:cNvSpPr txBox="1"/>
          <p:nvPr/>
        </p:nvSpPr>
        <p:spPr>
          <a:xfrm>
            <a:off x="173229" y="2325603"/>
            <a:ext cx="3588404" cy="769441"/>
          </a:xfrm>
          <a:prstGeom prst="rect">
            <a:avLst/>
          </a:prstGeom>
          <a:noFill/>
        </p:spPr>
        <p:txBody>
          <a:bodyPr wrap="square" rtlCol="0">
            <a:spAutoFit/>
          </a:bodyPr>
          <a:lstStyle/>
          <a:p>
            <a:pPr algn="ctr"/>
            <a:r>
              <a:rPr lang="en-US" altLang="zh-CN" sz="4400" b="1" dirty="0" err="1">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rPr>
              <a:t>Đọc</a:t>
            </a:r>
            <a:endParaRPr lang="zh-CN" altLang="en-US" sz="4400" b="1" dirty="0">
              <a:pattFill prst="ltDnDiag">
                <a:fgClr>
                  <a:srgbClr val="00B0F0"/>
                </a:fgClr>
                <a:bgClr>
                  <a:srgbClr val="0070C0"/>
                </a:bgClr>
              </a:pattFill>
              <a:effectLst>
                <a:outerShdw dist="38100" dir="2700000" sx="101000" sy="101000" algn="tl" rotWithShape="0">
                  <a:srgbClr val="0070C0"/>
                </a:outerShdw>
              </a:effectLst>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
        <p:nvSpPr>
          <p:cNvPr id="21" name="文本框 41"/>
          <p:cNvSpPr txBox="1"/>
          <p:nvPr/>
        </p:nvSpPr>
        <p:spPr>
          <a:xfrm>
            <a:off x="1445315" y="1383779"/>
            <a:ext cx="1010925" cy="923330"/>
          </a:xfrm>
          <a:prstGeom prst="rect">
            <a:avLst/>
          </a:prstGeom>
          <a:noFill/>
        </p:spPr>
        <p:txBody>
          <a:bodyPr wrap="square" rtlCol="0">
            <a:spAutoFit/>
          </a:bodyPr>
          <a:lstStyle>
            <a:defPPr>
              <a:defRPr lang="zh-CN"/>
            </a:defPPr>
            <a:lvl1pPr algn="ctr">
              <a:defRPr sz="1600" b="1">
                <a:pattFill prst="ltDnDiag">
                  <a:fgClr>
                    <a:srgbClr val="00B0F0"/>
                  </a:fgClr>
                  <a:bgClr>
                    <a:srgbClr val="0070C0"/>
                  </a:bgClr>
                </a:pattFill>
                <a:effectLst>
                  <a:outerShdw dist="38100" dir="2700000" algn="tl" rotWithShape="0">
                    <a:srgbClr val="0070C0"/>
                  </a:outerShdw>
                </a:effectLst>
              </a:defRPr>
            </a:lvl1pPr>
          </a:lstStyle>
          <a:p>
            <a:r>
              <a:rPr lang="en-US" altLang="zh-CN" sz="5400" dirty="0">
                <a:latin typeface="Arial-Rounded" panose="020B0500000000000000" pitchFamily="34" charset="-93"/>
                <a:ea typeface="Arial-Rounded" panose="020B0500000000000000" pitchFamily="34" charset="-93"/>
                <a:cs typeface="Arial-Rounded" panose="020B0500000000000000" pitchFamily="34" charset="-93"/>
                <a:sym typeface="+mn-lt"/>
              </a:rPr>
              <a:t>2</a:t>
            </a:r>
            <a:endParaRPr lang="zh-CN" altLang="en-US" sz="5400" dirty="0">
              <a:latin typeface="Arial-Rounded" panose="020B0500000000000000" pitchFamily="34" charset="-93"/>
              <a:ea typeface="Arial-Rounded" panose="020B0500000000000000" pitchFamily="34" charset="-93"/>
              <a:cs typeface="Arial-Rounded" panose="020B0500000000000000" pitchFamily="34" charset="-93"/>
              <a:sym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75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 calcmode="lin" valueType="num">
                                      <p:cBhvr>
                                        <p:cTn id="9" dur="500" fill="hold"/>
                                        <p:tgtEl>
                                          <p:spTgt spid="21"/>
                                        </p:tgtEl>
                                        <p:attrNameLst>
                                          <p:attrName>style.rotation</p:attrName>
                                        </p:attrNameLst>
                                      </p:cBhvr>
                                      <p:tavLst>
                                        <p:tav tm="0">
                                          <p:val>
                                            <p:fltVal val="360"/>
                                          </p:val>
                                        </p:tav>
                                        <p:tav tm="100000">
                                          <p:val>
                                            <p:fltVal val="0"/>
                                          </p:val>
                                        </p:tav>
                                      </p:tavLst>
                                    </p:anim>
                                    <p:animEffect transition="in" filter="fade">
                                      <p:cBhvr>
                                        <p:cTn id="10" dur="500"/>
                                        <p:tgtEl>
                                          <p:spTgt spid="21"/>
                                        </p:tgtEl>
                                      </p:cBhvr>
                                    </p:animEffect>
                                  </p:childTnLst>
                                </p:cTn>
                              </p:par>
                              <p:par>
                                <p:cTn id="11" presetID="12" presetClass="entr" presetSubtype="1" fill="hold" grpId="0" nodeType="withEffect">
                                  <p:stCondLst>
                                    <p:cond delay="125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p:tgtEl>
                                          <p:spTgt spid="20"/>
                                        </p:tgtEl>
                                        <p:attrNameLst>
                                          <p:attrName>ppt_y</p:attrName>
                                        </p:attrNameLst>
                                      </p:cBhvr>
                                      <p:tavLst>
                                        <p:tav tm="0">
                                          <p:val>
                                            <p:strVal val="#ppt_y-#ppt_h*1.125000"/>
                                          </p:val>
                                        </p:tav>
                                        <p:tav tm="100000">
                                          <p:val>
                                            <p:strVal val="#ppt_y"/>
                                          </p:val>
                                        </p:tav>
                                      </p:tavLst>
                                    </p:anim>
                                    <p:animEffect transition="in" filter="wipe(down)">
                                      <p:cBhvr>
                                        <p:cTn id="14" dur="500"/>
                                        <p:tgtEl>
                                          <p:spTgt spid="20"/>
                                        </p:tgtEl>
                                      </p:cBhvr>
                                    </p:animEffect>
                                  </p:childTnLst>
                                </p:cTn>
                              </p:par>
                              <p:par>
                                <p:cTn id="15" presetID="34" presetClass="emph" presetSubtype="0" fill="hold" grpId="1" nodeType="withEffect">
                                  <p:stCondLst>
                                    <p:cond delay="1750"/>
                                  </p:stCondLst>
                                  <p:childTnLst>
                                    <p:animMotion origin="layout" path="M -4.16667E-6 -1.85185E-6 L -4.16667E-6 -0.07222 " pathEditMode="relative" rAng="0" ptsTypes="AA">
                                      <p:cBhvr>
                                        <p:cTn id="16" dur="250" accel="50000" decel="50000" autoRev="1" fill="hold">
                                          <p:stCondLst>
                                            <p:cond delay="0"/>
                                          </p:stCondLst>
                                        </p:cTn>
                                        <p:tgtEl>
                                          <p:spTgt spid="20"/>
                                        </p:tgtEl>
                                        <p:attrNameLst>
                                          <p:attrName>ppt_x</p:attrName>
                                          <p:attrName>ppt_y</p:attrName>
                                        </p:attrNameLst>
                                      </p:cBhvr>
                                      <p:rCtr x="0" y="-3611"/>
                                    </p:animMotion>
                                    <p:animRot by="1500000">
                                      <p:cBhvr>
                                        <p:cTn id="17" dur="125" fill="hold">
                                          <p:stCondLst>
                                            <p:cond delay="0"/>
                                          </p:stCondLst>
                                        </p:cTn>
                                        <p:tgtEl>
                                          <p:spTgt spid="20"/>
                                        </p:tgtEl>
                                        <p:attrNameLst>
                                          <p:attrName>r</p:attrName>
                                        </p:attrNameLst>
                                      </p:cBhvr>
                                    </p:animRot>
                                    <p:animRot by="-1500000">
                                      <p:cBhvr>
                                        <p:cTn id="18" dur="125" fill="hold">
                                          <p:stCondLst>
                                            <p:cond delay="125"/>
                                          </p:stCondLst>
                                        </p:cTn>
                                        <p:tgtEl>
                                          <p:spTgt spid="20"/>
                                        </p:tgtEl>
                                        <p:attrNameLst>
                                          <p:attrName>r</p:attrName>
                                        </p:attrNameLst>
                                      </p:cBhvr>
                                    </p:animRot>
                                    <p:animRot by="-1500000">
                                      <p:cBhvr>
                                        <p:cTn id="19" dur="125" fill="hold">
                                          <p:stCondLst>
                                            <p:cond delay="250"/>
                                          </p:stCondLst>
                                        </p:cTn>
                                        <p:tgtEl>
                                          <p:spTgt spid="20"/>
                                        </p:tgtEl>
                                        <p:attrNameLst>
                                          <p:attrName>r</p:attrName>
                                        </p:attrNameLst>
                                      </p:cBhvr>
                                    </p:animRot>
                                    <p:animRot by="1500000">
                                      <p:cBhvr>
                                        <p:cTn id="20" dur="125" fill="hold">
                                          <p:stCondLst>
                                            <p:cond delay="375"/>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8A9B98FE-FC2F-4D3E-848C-904158758C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61" y="-92547"/>
            <a:ext cx="9252519" cy="5233531"/>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D98E83BF-5592-412C-A80A-8AB6F45F3E63}"/>
              </a:ext>
            </a:extLst>
          </p:cNvPr>
          <p:cNvGrpSpPr/>
          <p:nvPr/>
        </p:nvGrpSpPr>
        <p:grpSpPr>
          <a:xfrm>
            <a:off x="-54260" y="-92546"/>
            <a:ext cx="9252519" cy="3888432"/>
            <a:chOff x="-68620" y="483518"/>
            <a:chExt cx="9252519" cy="3888432"/>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3803"/>
            <a:stretch/>
          </p:blipFill>
          <p:spPr>
            <a:xfrm>
              <a:off x="-68620" y="483518"/>
              <a:ext cx="9252519" cy="2414188"/>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b="36953"/>
            <a:stretch/>
          </p:blipFill>
          <p:spPr>
            <a:xfrm>
              <a:off x="-33453" y="2897706"/>
              <a:ext cx="9217352" cy="1474244"/>
            </a:xfrm>
            <a:prstGeom prst="rect">
              <a:avLst/>
            </a:prstGeom>
          </p:spPr>
        </p:pic>
      </p:grpSp>
      <p:pic>
        <p:nvPicPr>
          <p:cNvPr id="4" name="Picture 3">
            <a:extLst>
              <a:ext uri="{FF2B5EF4-FFF2-40B4-BE49-F238E27FC236}">
                <a16:creationId xmlns:a16="http://schemas.microsoft.com/office/drawing/2014/main" id="{0986AC1D-07C8-4034-918E-7AA8F4CBF357}"/>
              </a:ext>
            </a:extLst>
          </p:cNvPr>
          <p:cNvPicPr>
            <a:picLocks noChangeAspect="1"/>
          </p:cNvPicPr>
          <p:nvPr/>
        </p:nvPicPr>
        <p:blipFill>
          <a:blip r:embed="rId5"/>
          <a:stretch>
            <a:fillRect/>
          </a:stretch>
        </p:blipFill>
        <p:spPr>
          <a:xfrm>
            <a:off x="3275856" y="2931790"/>
            <a:ext cx="4666501" cy="2282712"/>
          </a:xfrm>
          <a:prstGeom prst="rect">
            <a:avLst/>
          </a:prstGeom>
          <a:ln>
            <a:noFill/>
          </a:ln>
          <a:effectLst>
            <a:softEdge rad="112500"/>
          </a:effectLst>
        </p:spPr>
      </p:pic>
      <p:grpSp>
        <p:nvGrpSpPr>
          <p:cNvPr id="10" name="Group 9">
            <a:extLst>
              <a:ext uri="{FF2B5EF4-FFF2-40B4-BE49-F238E27FC236}">
                <a16:creationId xmlns:a16="http://schemas.microsoft.com/office/drawing/2014/main" id="{1F23B18E-B2A8-488A-9436-2D37A443CD38}"/>
              </a:ext>
            </a:extLst>
          </p:cNvPr>
          <p:cNvGrpSpPr/>
          <p:nvPr/>
        </p:nvGrpSpPr>
        <p:grpSpPr>
          <a:xfrm>
            <a:off x="-54262" y="-92548"/>
            <a:ext cx="1699519" cy="461665"/>
            <a:chOff x="0" y="19984"/>
            <a:chExt cx="1699519" cy="461665"/>
          </a:xfrm>
          <a:noFill/>
        </p:grpSpPr>
        <p:sp>
          <p:nvSpPr>
            <p:cNvPr id="11" name="矩形 8">
              <a:extLst>
                <a:ext uri="{FF2B5EF4-FFF2-40B4-BE49-F238E27FC236}">
                  <a16:creationId xmlns:a16="http://schemas.microsoft.com/office/drawing/2014/main" id="{0F74DBB8-59CC-4D6E-B8C0-C45F2E724084}"/>
                </a:ext>
              </a:extLst>
            </p:cNvPr>
            <p:cNvSpPr/>
            <p:nvPr/>
          </p:nvSpPr>
          <p:spPr>
            <a:xfrm>
              <a:off x="0" y="19984"/>
              <a:ext cx="1699519" cy="461665"/>
            </a:xfrm>
            <a:prstGeom prst="rect">
              <a:avLst/>
            </a:prstGeom>
            <a:grpFill/>
          </p:spPr>
          <p:txBody>
            <a:bodyPr wrap="square">
              <a:spAutoFit/>
            </a:bodyPr>
            <a:lstStyle/>
            <a:p>
              <a:pPr algn="ctr"/>
              <a:r>
                <a:rPr lang="vi-VN" altLang="zh-CN" sz="2400" b="1">
                  <a:latin typeface="UTM Avo" panose="02040603050506020204" pitchFamily="18" charset="0"/>
                  <a:ea typeface="Arial-Rounded" panose="020B0500000000000000" pitchFamily="34" charset="-93"/>
                  <a:cs typeface="Arial-Rounded" panose="020B0500000000000000" pitchFamily="34" charset="-93"/>
                  <a:sym typeface="+mn-lt"/>
                </a:rPr>
                <a:t>Đọc</a:t>
              </a:r>
              <a:endParaRPr lang="zh-CN" altLang="en-US" sz="2400" b="1" dirty="0">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12" name="Lưu đồ: Đường kết nối 8">
              <a:extLst>
                <a:ext uri="{FF2B5EF4-FFF2-40B4-BE49-F238E27FC236}">
                  <a16:creationId xmlns:a16="http://schemas.microsoft.com/office/drawing/2014/main" id="{C2AB3057-AD6A-4BE5-887D-05C9977E74E8}"/>
                </a:ext>
              </a:extLst>
            </p:cNvPr>
            <p:cNvSpPr/>
            <p:nvPr/>
          </p:nvSpPr>
          <p:spPr>
            <a:xfrm>
              <a:off x="107504" y="78448"/>
              <a:ext cx="361507" cy="350874"/>
            </a:xfrm>
            <a:prstGeom prst="flowChartConnector">
              <a:avLst/>
            </a:prstGeom>
            <a:solidFill>
              <a:srgbClr val="00B05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a:latin typeface="UTM Avo" panose="02040603050506020204" pitchFamily="18" charset="0"/>
                  <a:cs typeface="Times New Roman" panose="02020603050405020304" pitchFamily="18" charset="0"/>
                </a:rPr>
                <a:t>2</a:t>
              </a:r>
              <a:endParaRPr lang="vi-VN" sz="2400" b="1"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391305175"/>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giải thưởng tình bạn">
            <a:hlinkClick r:id="" action="ppaction://media"/>
          </p:cNvPr>
          <p:cNvPicPr>
            <a:picLocks noChangeAspect="1"/>
          </p:cNvPicPr>
          <p:nvPr>
            <a:videoFile r:link="rId2"/>
            <p:extLst>
              <p:ext uri="{DAA4B4D4-6D71-4841-9C94-3DE7FCFB9230}">
                <p14:media xmlns:p14="http://schemas.microsoft.com/office/powerpoint/2010/main" r:embed="rId3">
                  <p14:trim st="3083" end="4624.3333"/>
                </p14:media>
              </p:ext>
            </p:extLst>
          </p:nvPr>
        </p:nvPicPr>
        <p:blipFill>
          <a:blip r:embed="rId5"/>
          <a:stretch>
            <a:fillRect/>
          </a:stretch>
        </p:blipFill>
        <p:spPr>
          <a:xfrm>
            <a:off x="11068" y="-16758"/>
            <a:ext cx="9144000" cy="5143500"/>
          </a:xfrm>
          <a:prstGeom prst="rect">
            <a:avLst/>
          </a:prstGeom>
        </p:spPr>
      </p:pic>
      <p:sp>
        <p:nvSpPr>
          <p:cNvPr id="8" name="矩形 8">
            <a:extLst>
              <a:ext uri="{FF2B5EF4-FFF2-40B4-BE49-F238E27FC236}">
                <a16:creationId xmlns:a16="http://schemas.microsoft.com/office/drawing/2014/main" id="{F0FDA8F0-5F75-4F66-B1EB-02B21656413D}"/>
              </a:ext>
            </a:extLst>
          </p:cNvPr>
          <p:cNvSpPr/>
          <p:nvPr/>
        </p:nvSpPr>
        <p:spPr>
          <a:xfrm>
            <a:off x="251520" y="123478"/>
            <a:ext cx="6551713" cy="523220"/>
          </a:xfrm>
          <a:prstGeom prst="rect">
            <a:avLst/>
          </a:prstGeom>
          <a:noFill/>
        </p:spPr>
        <p:txBody>
          <a:bodyPr wrap="square">
            <a:spAutoFit/>
          </a:bodyPr>
          <a:lstStyle/>
          <a:p>
            <a:r>
              <a:rPr lang="en-US" altLang="zh-CN" sz="2800" b="1">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Video Giải th</a:t>
            </a:r>
            <a:r>
              <a:rPr lang="vi-VN" altLang="zh-CN" sz="2800" b="1">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rPr>
              <a:t>ưởng tình bạn</a:t>
            </a:r>
            <a:endParaRPr lang="zh-CN" altLang="en-US" sz="2800" b="1" dirty="0">
              <a:solidFill>
                <a:srgbClr val="C00000"/>
              </a:solidFill>
              <a:latin typeface="UTM Avo" panose="02040603050506020204" pitchFamily="18" charset="0"/>
              <a:ea typeface="Arial-Rounded" panose="020B0500000000000000" pitchFamily="34" charset="-93"/>
              <a:cs typeface="Arial-Rounded" panose="020B0500000000000000" pitchFamily="34" charset="-93"/>
              <a:sym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7"/>
                </p:tgtEl>
              </p:cMediaNode>
            </p:video>
            <p:seq concurrent="1" nextAc="seek">
              <p:cTn id="9" restart="whenNotActive" fill="hold" evtFilter="cancelBubble" nodeType="interactiveSeq">
                <p:stCondLst>
                  <p:cond evt="onClick" delay="0">
                    <p:tgtEl>
                      <p:spTgt spid="8"/>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withEffect">
                                  <p:stCondLst>
                                    <p:cond delay="0"/>
                                  </p:stCondLst>
                                  <p:childTnLst>
                                    <p:cmd type="call" cmd="togglePause">
                                      <p:cBhvr>
                                        <p:cTn id="13" dur="1" fill="hold"/>
                                        <p:tgtEl>
                                          <p:spTgt spid="7"/>
                                        </p:tgtEl>
                                      </p:cBhvr>
                                    </p:cmd>
                                  </p:childTnLst>
                                </p:cTn>
                              </p:par>
                            </p:childTnLst>
                          </p:cTn>
                        </p:par>
                      </p:childTnLst>
                    </p:cTn>
                  </p:par>
                </p:childTnLst>
              </p:cTn>
              <p:nextCondLst>
                <p:cond evt="onClick" delay="0">
                  <p:tgtEl>
                    <p:spTgt spid="8"/>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8A9B98FE-FC2F-4D3E-848C-904158758C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61" y="-92547"/>
            <a:ext cx="9252519" cy="5233531"/>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D98E83BF-5592-412C-A80A-8AB6F45F3E63}"/>
              </a:ext>
            </a:extLst>
          </p:cNvPr>
          <p:cNvGrpSpPr/>
          <p:nvPr/>
        </p:nvGrpSpPr>
        <p:grpSpPr>
          <a:xfrm>
            <a:off x="-54260" y="-92546"/>
            <a:ext cx="9252519" cy="3888432"/>
            <a:chOff x="-68620" y="483518"/>
            <a:chExt cx="9252519" cy="3888432"/>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23803"/>
            <a:stretch/>
          </p:blipFill>
          <p:spPr>
            <a:xfrm>
              <a:off x="-68620" y="483518"/>
              <a:ext cx="9252519" cy="2414188"/>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b="36953"/>
            <a:stretch/>
          </p:blipFill>
          <p:spPr>
            <a:xfrm>
              <a:off x="-33453" y="2897706"/>
              <a:ext cx="9217352" cy="1474244"/>
            </a:xfrm>
            <a:prstGeom prst="rect">
              <a:avLst/>
            </a:prstGeom>
          </p:spPr>
        </p:pic>
      </p:grpSp>
      <p:pic>
        <p:nvPicPr>
          <p:cNvPr id="4" name="Picture 3">
            <a:extLst>
              <a:ext uri="{FF2B5EF4-FFF2-40B4-BE49-F238E27FC236}">
                <a16:creationId xmlns:a16="http://schemas.microsoft.com/office/drawing/2014/main" id="{0986AC1D-07C8-4034-918E-7AA8F4CBF357}"/>
              </a:ext>
            </a:extLst>
          </p:cNvPr>
          <p:cNvPicPr>
            <a:picLocks noChangeAspect="1"/>
          </p:cNvPicPr>
          <p:nvPr/>
        </p:nvPicPr>
        <p:blipFill>
          <a:blip r:embed="rId5"/>
          <a:stretch>
            <a:fillRect/>
          </a:stretch>
        </p:blipFill>
        <p:spPr>
          <a:xfrm>
            <a:off x="3275856" y="2987309"/>
            <a:ext cx="4666501" cy="2227193"/>
          </a:xfrm>
          <a:prstGeom prst="rect">
            <a:avLst/>
          </a:prstGeom>
          <a:ln>
            <a:noFill/>
          </a:ln>
          <a:effectLst>
            <a:softEdge rad="112500"/>
          </a:effectLst>
        </p:spPr>
      </p:pic>
      <p:grpSp>
        <p:nvGrpSpPr>
          <p:cNvPr id="10" name="Group 9">
            <a:extLst>
              <a:ext uri="{FF2B5EF4-FFF2-40B4-BE49-F238E27FC236}">
                <a16:creationId xmlns:a16="http://schemas.microsoft.com/office/drawing/2014/main" id="{1F23B18E-B2A8-488A-9436-2D37A443CD38}"/>
              </a:ext>
            </a:extLst>
          </p:cNvPr>
          <p:cNvGrpSpPr/>
          <p:nvPr/>
        </p:nvGrpSpPr>
        <p:grpSpPr>
          <a:xfrm>
            <a:off x="-54262" y="-92548"/>
            <a:ext cx="1699519" cy="461665"/>
            <a:chOff x="0" y="19984"/>
            <a:chExt cx="1699519" cy="461665"/>
          </a:xfrm>
          <a:noFill/>
        </p:grpSpPr>
        <p:sp>
          <p:nvSpPr>
            <p:cNvPr id="11" name="矩形 8">
              <a:extLst>
                <a:ext uri="{FF2B5EF4-FFF2-40B4-BE49-F238E27FC236}">
                  <a16:creationId xmlns:a16="http://schemas.microsoft.com/office/drawing/2014/main" id="{0F74DBB8-59CC-4D6E-B8C0-C45F2E724084}"/>
                </a:ext>
              </a:extLst>
            </p:cNvPr>
            <p:cNvSpPr/>
            <p:nvPr/>
          </p:nvSpPr>
          <p:spPr>
            <a:xfrm>
              <a:off x="0" y="19984"/>
              <a:ext cx="1699519" cy="461665"/>
            </a:xfrm>
            <a:prstGeom prst="rect">
              <a:avLst/>
            </a:prstGeom>
            <a:grpFill/>
          </p:spPr>
          <p:txBody>
            <a:bodyPr wrap="square">
              <a:spAutoFit/>
            </a:bodyPr>
            <a:lstStyle/>
            <a:p>
              <a:pPr algn="ctr"/>
              <a:r>
                <a:rPr lang="vi-VN" altLang="zh-CN" sz="2400" b="1">
                  <a:latin typeface="UTM Avo" panose="02040603050506020204" pitchFamily="18" charset="0"/>
                  <a:ea typeface="Arial-Rounded" panose="020B0500000000000000" pitchFamily="34" charset="-93"/>
                  <a:cs typeface="Arial-Rounded" panose="020B0500000000000000" pitchFamily="34" charset="-93"/>
                  <a:sym typeface="+mn-lt"/>
                </a:rPr>
                <a:t>Đọc</a:t>
              </a:r>
              <a:endParaRPr lang="zh-CN" altLang="en-US" sz="2400" b="1" dirty="0">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12" name="Lưu đồ: Đường kết nối 8">
              <a:extLst>
                <a:ext uri="{FF2B5EF4-FFF2-40B4-BE49-F238E27FC236}">
                  <a16:creationId xmlns:a16="http://schemas.microsoft.com/office/drawing/2014/main" id="{C2AB3057-AD6A-4BE5-887D-05C9977E74E8}"/>
                </a:ext>
              </a:extLst>
            </p:cNvPr>
            <p:cNvSpPr/>
            <p:nvPr/>
          </p:nvSpPr>
          <p:spPr>
            <a:xfrm>
              <a:off x="107504" y="78448"/>
              <a:ext cx="361507" cy="350874"/>
            </a:xfrm>
            <a:prstGeom prst="flowChartConnector">
              <a:avLst/>
            </a:prstGeom>
            <a:solidFill>
              <a:srgbClr val="00B05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a:latin typeface="UTM Avo" panose="02040603050506020204" pitchFamily="18" charset="0"/>
                  <a:cs typeface="Times New Roman" panose="02020603050405020304" pitchFamily="18" charset="0"/>
                </a:rPr>
                <a:t>2</a:t>
              </a:r>
              <a:endParaRPr lang="vi-VN" sz="2400" b="1" dirty="0">
                <a:latin typeface="Times New Roman" panose="02020603050405020304" pitchFamily="18" charset="0"/>
                <a:cs typeface="Times New Roman" panose="02020603050405020304" pitchFamily="18" charset="0"/>
              </a:endParaRPr>
            </a:p>
          </p:txBody>
        </p:sp>
      </p:grpSp>
      <p:sp>
        <p:nvSpPr>
          <p:cNvPr id="3" name="Thought Bubble: Cloud 2">
            <a:extLst>
              <a:ext uri="{FF2B5EF4-FFF2-40B4-BE49-F238E27FC236}">
                <a16:creationId xmlns:a16="http://schemas.microsoft.com/office/drawing/2014/main" id="{6D07B02B-D6A4-4C4A-9B76-5DADCEFD78EA}"/>
              </a:ext>
            </a:extLst>
          </p:cNvPr>
          <p:cNvSpPr/>
          <p:nvPr/>
        </p:nvSpPr>
        <p:spPr>
          <a:xfrm>
            <a:off x="251520" y="3507854"/>
            <a:ext cx="2376264" cy="1296144"/>
          </a:xfrm>
          <a:prstGeom prst="cloudCallout">
            <a:avLst>
              <a:gd name="adj1" fmla="val 86592"/>
              <a:gd name="adj2" fmla="val -7330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00FF"/>
                </a:solidFill>
                <a:latin typeface="UTM Avo" panose="02040603050506020204" pitchFamily="18" charset="0"/>
              </a:rPr>
              <a:t>Tìm tiếng có vần: oăng, oac, oach</a:t>
            </a:r>
            <a:endParaRPr lang="vi-VN">
              <a:solidFill>
                <a:srgbClr val="0000FF"/>
              </a:solidFill>
            </a:endParaRPr>
          </a:p>
        </p:txBody>
      </p:sp>
      <p:cxnSp>
        <p:nvCxnSpPr>
          <p:cNvPr id="8" name="Straight Connector 7">
            <a:extLst>
              <a:ext uri="{FF2B5EF4-FFF2-40B4-BE49-F238E27FC236}">
                <a16:creationId xmlns:a16="http://schemas.microsoft.com/office/drawing/2014/main" id="{1B7F13F6-C8EF-48BD-990F-61BDC43FB79A}"/>
              </a:ext>
            </a:extLst>
          </p:cNvPr>
          <p:cNvCxnSpPr/>
          <p:nvPr/>
        </p:nvCxnSpPr>
        <p:spPr>
          <a:xfrm>
            <a:off x="1835696" y="771550"/>
            <a:ext cx="79208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849CE96-310C-46F2-96B7-651C39228045}"/>
              </a:ext>
            </a:extLst>
          </p:cNvPr>
          <p:cNvCxnSpPr/>
          <p:nvPr/>
        </p:nvCxnSpPr>
        <p:spPr>
          <a:xfrm>
            <a:off x="2231740" y="1131590"/>
            <a:ext cx="79208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6A2E9AC-0A8B-49E2-9C2A-0404FAFF6A38}"/>
              </a:ext>
            </a:extLst>
          </p:cNvPr>
          <p:cNvCxnSpPr/>
          <p:nvPr/>
        </p:nvCxnSpPr>
        <p:spPr>
          <a:xfrm>
            <a:off x="539552" y="1851670"/>
            <a:ext cx="79208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90B5641-253A-4A4D-907E-A53096F4AAD1}"/>
              </a:ext>
            </a:extLst>
          </p:cNvPr>
          <p:cNvCxnSpPr/>
          <p:nvPr/>
        </p:nvCxnSpPr>
        <p:spPr>
          <a:xfrm>
            <a:off x="935596" y="2211710"/>
            <a:ext cx="79208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C141BA2-F336-4FDA-BEEF-6151AFA1396F}"/>
              </a:ext>
            </a:extLst>
          </p:cNvPr>
          <p:cNvCxnSpPr/>
          <p:nvPr/>
        </p:nvCxnSpPr>
        <p:spPr>
          <a:xfrm>
            <a:off x="1763688" y="2787774"/>
            <a:ext cx="79208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2DBD81F6-AD6D-40FE-B03C-8C7FF24EBFF2}"/>
              </a:ext>
            </a:extLst>
          </p:cNvPr>
          <p:cNvGrpSpPr/>
          <p:nvPr/>
        </p:nvGrpSpPr>
        <p:grpSpPr>
          <a:xfrm>
            <a:off x="3023828" y="779757"/>
            <a:ext cx="900100" cy="377082"/>
            <a:chOff x="6800424" y="3654867"/>
            <a:chExt cx="1008112" cy="377082"/>
          </a:xfrm>
        </p:grpSpPr>
        <p:sp>
          <p:nvSpPr>
            <p:cNvPr id="19" name="Rectangle: Rounded Corners 18">
              <a:extLst>
                <a:ext uri="{FF2B5EF4-FFF2-40B4-BE49-F238E27FC236}">
                  <a16:creationId xmlns:a16="http://schemas.microsoft.com/office/drawing/2014/main" id="{5FE81168-E20C-4E89-B0D1-37E27C235BB5}"/>
                </a:ext>
              </a:extLst>
            </p:cNvPr>
            <p:cNvSpPr/>
            <p:nvPr/>
          </p:nvSpPr>
          <p:spPr>
            <a:xfrm>
              <a:off x="6876256" y="3654867"/>
              <a:ext cx="856448" cy="37708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200"/>
            </a:p>
          </p:txBody>
        </p:sp>
        <p:sp>
          <p:nvSpPr>
            <p:cNvPr id="18" name="Rectangle 17">
              <a:extLst>
                <a:ext uri="{FF2B5EF4-FFF2-40B4-BE49-F238E27FC236}">
                  <a16:creationId xmlns:a16="http://schemas.microsoft.com/office/drawing/2014/main" id="{207ACB08-3C6E-4D70-85BA-5CB392C3EEB3}"/>
                </a:ext>
              </a:extLst>
            </p:cNvPr>
            <p:cNvSpPr/>
            <p:nvPr/>
          </p:nvSpPr>
          <p:spPr>
            <a:xfrm>
              <a:off x="6800424" y="3688630"/>
              <a:ext cx="1008112" cy="288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a:solidFill>
                    <a:srgbClr val="FF0000"/>
                  </a:solidFill>
                  <a:latin typeface="UTM Avo" panose="02040603050506020204" pitchFamily="18" charset="0"/>
                </a:rPr>
                <a:t>xoạc</a:t>
              </a:r>
              <a:endParaRPr lang="vi-VN" sz="2200">
                <a:solidFill>
                  <a:srgbClr val="FF0000"/>
                </a:solidFill>
              </a:endParaRPr>
            </a:p>
          </p:txBody>
        </p:sp>
      </p:grpSp>
      <p:grpSp>
        <p:nvGrpSpPr>
          <p:cNvPr id="24" name="Group 23">
            <a:extLst>
              <a:ext uri="{FF2B5EF4-FFF2-40B4-BE49-F238E27FC236}">
                <a16:creationId xmlns:a16="http://schemas.microsoft.com/office/drawing/2014/main" id="{EA3C92A4-A4D5-42BA-BCF3-10C13A83806D}"/>
              </a:ext>
            </a:extLst>
          </p:cNvPr>
          <p:cNvGrpSpPr/>
          <p:nvPr/>
        </p:nvGrpSpPr>
        <p:grpSpPr>
          <a:xfrm>
            <a:off x="5609106" y="1500712"/>
            <a:ext cx="936103" cy="377082"/>
            <a:chOff x="6800424" y="3654867"/>
            <a:chExt cx="1048434" cy="377082"/>
          </a:xfrm>
        </p:grpSpPr>
        <p:sp>
          <p:nvSpPr>
            <p:cNvPr id="25" name="Rectangle: Rounded Corners 24">
              <a:extLst>
                <a:ext uri="{FF2B5EF4-FFF2-40B4-BE49-F238E27FC236}">
                  <a16:creationId xmlns:a16="http://schemas.microsoft.com/office/drawing/2014/main" id="{D9B4A61F-23BC-4220-AD7A-37015184BACE}"/>
                </a:ext>
              </a:extLst>
            </p:cNvPr>
            <p:cNvSpPr/>
            <p:nvPr/>
          </p:nvSpPr>
          <p:spPr>
            <a:xfrm>
              <a:off x="6876256" y="3654867"/>
              <a:ext cx="856448" cy="37708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200"/>
            </a:p>
          </p:txBody>
        </p:sp>
        <p:sp>
          <p:nvSpPr>
            <p:cNvPr id="26" name="Rectangle 25">
              <a:extLst>
                <a:ext uri="{FF2B5EF4-FFF2-40B4-BE49-F238E27FC236}">
                  <a16:creationId xmlns:a16="http://schemas.microsoft.com/office/drawing/2014/main" id="{E26537DD-950A-4D3A-BAEB-68757B481A37}"/>
                </a:ext>
              </a:extLst>
            </p:cNvPr>
            <p:cNvSpPr/>
            <p:nvPr/>
          </p:nvSpPr>
          <p:spPr>
            <a:xfrm>
              <a:off x="6800424" y="3688630"/>
              <a:ext cx="1048434" cy="2880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a:solidFill>
                    <a:srgbClr val="00B050"/>
                  </a:solidFill>
                  <a:latin typeface="UTM Avo" panose="02040603050506020204" pitchFamily="18" charset="0"/>
                </a:rPr>
                <a:t>oạch</a:t>
              </a:r>
              <a:endParaRPr lang="vi-VN" sz="2200" b="1">
                <a:solidFill>
                  <a:srgbClr val="00B050"/>
                </a:solidFill>
              </a:endParaRPr>
            </a:p>
          </p:txBody>
        </p:sp>
      </p:grpSp>
    </p:spTree>
    <p:extLst>
      <p:ext uri="{BB962C8B-B14F-4D97-AF65-F5344CB8AC3E}">
        <p14:creationId xmlns:p14="http://schemas.microsoft.com/office/powerpoint/2010/main" val="44790855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1000"/>
                                        <p:tgtEl>
                                          <p:spTgt spid="22"/>
                                        </p:tgtEl>
                                      </p:cBhvr>
                                    </p:animEffect>
                                    <p:anim calcmode="lin" valueType="num">
                                      <p:cBhvr>
                                        <p:cTn id="38" dur="1000" fill="hold"/>
                                        <p:tgtEl>
                                          <p:spTgt spid="22"/>
                                        </p:tgtEl>
                                        <p:attrNameLst>
                                          <p:attrName>ppt_x</p:attrName>
                                        </p:attrNameLst>
                                      </p:cBhvr>
                                      <p:tavLst>
                                        <p:tav tm="0">
                                          <p:val>
                                            <p:strVal val="#ppt_x"/>
                                          </p:val>
                                        </p:tav>
                                        <p:tav tm="100000">
                                          <p:val>
                                            <p:strVal val="#ppt_x"/>
                                          </p:val>
                                        </p:tav>
                                      </p:tavLst>
                                    </p:anim>
                                    <p:anim calcmode="lin" valueType="num">
                                      <p:cBhvr>
                                        <p:cTn id="3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1000"/>
                                        <p:tgtEl>
                                          <p:spTgt spid="24"/>
                                        </p:tgtEl>
                                      </p:cBhvr>
                                    </p:animEffect>
                                    <p:anim calcmode="lin" valueType="num">
                                      <p:cBhvr>
                                        <p:cTn id="45" dur="1000" fill="hold"/>
                                        <p:tgtEl>
                                          <p:spTgt spid="24"/>
                                        </p:tgtEl>
                                        <p:attrNameLst>
                                          <p:attrName>ppt_x</p:attrName>
                                        </p:attrNameLst>
                                      </p:cBhvr>
                                      <p:tavLst>
                                        <p:tav tm="0">
                                          <p:val>
                                            <p:strVal val="#ppt_x"/>
                                          </p:val>
                                        </p:tav>
                                        <p:tav tm="100000">
                                          <p:val>
                                            <p:strVal val="#ppt_x"/>
                                          </p:val>
                                        </p:tav>
                                      </p:tavLst>
                                    </p:anim>
                                    <p:anim calcmode="lin" valueType="num">
                                      <p:cBhvr>
                                        <p:cTn id="4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500"/>
                                        <p:tgtEl>
                                          <p:spTgt spid="8"/>
                                        </p:tgtEl>
                                      </p:cBhvr>
                                    </p:animEffect>
                                    <p:set>
                                      <p:cBhvr>
                                        <p:cTn id="51" dur="1" fill="hold">
                                          <p:stCondLst>
                                            <p:cond delay="499"/>
                                          </p:stCondLst>
                                        </p:cTn>
                                        <p:tgtEl>
                                          <p:spTgt spid="8"/>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13"/>
                                        </p:tgtEl>
                                      </p:cBhvr>
                                    </p:animEffect>
                                    <p:set>
                                      <p:cBhvr>
                                        <p:cTn id="54" dur="1" fill="hold">
                                          <p:stCondLst>
                                            <p:cond delay="499"/>
                                          </p:stCondLst>
                                        </p:cTn>
                                        <p:tgtEl>
                                          <p:spTgt spid="13"/>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14"/>
                                        </p:tgtEl>
                                      </p:cBhvr>
                                    </p:animEffect>
                                    <p:set>
                                      <p:cBhvr>
                                        <p:cTn id="57" dur="1" fill="hold">
                                          <p:stCondLst>
                                            <p:cond delay="499"/>
                                          </p:stCondLst>
                                        </p:cTn>
                                        <p:tgtEl>
                                          <p:spTgt spid="14"/>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15"/>
                                        </p:tgtEl>
                                      </p:cBhvr>
                                    </p:animEffect>
                                    <p:set>
                                      <p:cBhvr>
                                        <p:cTn id="60" dur="1" fill="hold">
                                          <p:stCondLst>
                                            <p:cond delay="499"/>
                                          </p:stCondLst>
                                        </p:cTn>
                                        <p:tgtEl>
                                          <p:spTgt spid="15"/>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16"/>
                                        </p:tgtEl>
                                      </p:cBhvr>
                                    </p:animEffect>
                                    <p:set>
                                      <p:cBhvr>
                                        <p:cTn id="63"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 name="Picture 2">
            <a:extLst>
              <a:ext uri="{FF2B5EF4-FFF2-40B4-BE49-F238E27FC236}">
                <a16:creationId xmlns:a16="http://schemas.microsoft.com/office/drawing/2014/main" id="{4F64B8F9-B8B1-4659-BFCC-08DB5AC1CF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61" y="-92547"/>
            <a:ext cx="9252519" cy="5233531"/>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8"/>
          <p:cNvSpPr/>
          <p:nvPr/>
        </p:nvSpPr>
        <p:spPr>
          <a:xfrm>
            <a:off x="107504" y="-19546"/>
            <a:ext cx="9036496" cy="4954548"/>
          </a:xfrm>
          <a:prstGeom prst="roundRect">
            <a:avLst/>
          </a:prstGeom>
          <a:solidFill>
            <a:schemeClr val="bg2"/>
          </a:solidFill>
          <a:ln>
            <a:noFill/>
          </a:ln>
        </p:spPr>
        <p:style>
          <a:lnRef idx="0">
            <a:scrgbClr r="0" g="0" b="0"/>
          </a:lnRef>
          <a:fillRef idx="0">
            <a:scrgbClr r="0" g="0" b="0"/>
          </a:fillRef>
          <a:effectRef idx="0">
            <a:scrgbClr r="0" g="0" b="0"/>
          </a:effectRef>
          <a:fontRef idx="minor">
            <a:schemeClr val="accent6"/>
          </a:fontRef>
        </p:style>
        <p:txBody>
          <a:bodyPr wrap="square">
            <a:spAutoFit/>
          </a:bodyPr>
          <a:lstStyle/>
          <a:p>
            <a:pPr algn="ctr"/>
            <a:r>
              <a:rPr lang="en-US" altLang="zh-CN" sz="2400" b="1"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Giải</a:t>
            </a:r>
            <a:r>
              <a:rPr lang="en-US" altLang="zh-CN" sz="2400" b="1"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thưởng</a:t>
            </a:r>
            <a:r>
              <a:rPr lang="en-US" altLang="zh-CN" sz="2400" b="1"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tình</a:t>
            </a:r>
            <a:r>
              <a:rPr lang="en-US" altLang="zh-CN" sz="2400" b="1"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b="1"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bạn</a:t>
            </a:r>
            <a:endParaRPr lang="en-US" altLang="zh-CN" sz="2400" b="1"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endParaRPr>
          </a:p>
          <a:p>
            <a:pPr algn="just">
              <a:spcBef>
                <a:spcPts val="1200"/>
              </a:spcBef>
              <a:spcAft>
                <a:spcPts val="1200"/>
              </a:spcAft>
            </a:pPr>
            <a:r>
              <a:rPr lang="en-US" altLang="zh-CN" sz="2400" dirty="0">
                <a:solidFill>
                  <a:srgbClr val="679C3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tham</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dự</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một</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cuộc</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chạy</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đua</a:t>
            </a:r>
            <a:r>
              <a:rPr lang="en-US" altLang="zh-CN" sz="240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Trước</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vạch</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xuất</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phát</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xoạc</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chân</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lấy</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đà</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Sau</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khi</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trọng</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tài</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ra</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hiệu</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hai</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bạn</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lao</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như</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tên</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bắn</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Cả</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hai</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luôn</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ở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vị</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trí</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dẫn</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đầu</a:t>
            </a:r>
            <a:r>
              <a:rPr lang="en-US" altLang="zh-CN" sz="240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Bỗng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nhiên</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vấp</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phải</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một</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hòn</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đá</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rồi</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ngã</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oạch</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vội</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dừng</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lại</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đỡ</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đứng</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dậy</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p>
          <a:p>
            <a:pPr algn="just">
              <a:spcBef>
                <a:spcPts val="1200"/>
              </a:spcBef>
              <a:spcAft>
                <a:spcPts val="1200"/>
              </a:spcAft>
            </a:pP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về</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đích</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cuối</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cùng</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Nhưng</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cả</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hai</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đều</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được</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tặng</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giải</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thưởng</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tình</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bạn</a:t>
            </a:r>
            <a:r>
              <a:rPr lang="en-US" altLang="zh-CN" sz="2400" dirty="0">
                <a:solidFill>
                  <a:schemeClr val="tx1"/>
                </a:solidFill>
                <a:latin typeface="UTM Avo" panose="02040603050506020204" pitchFamily="18" charset="0"/>
                <a:ea typeface="Arial-Rounded" panose="020B0500000000000000" pitchFamily="34" charset="-93"/>
                <a:cs typeface="Arial-Rounded" panose="020B0500000000000000" pitchFamily="34" charset="-93"/>
                <a:sym typeface="+mn-lt"/>
              </a:rPr>
              <a:t>.</a:t>
            </a:r>
          </a:p>
          <a:p>
            <a:pPr algn="just">
              <a:spcBef>
                <a:spcPts val="600"/>
              </a:spcBef>
              <a:spcAft>
                <a:spcPts val="600"/>
              </a:spcAft>
            </a:pPr>
            <a:r>
              <a:rPr lang="en-US" altLang="zh-CN" sz="2400">
                <a:solidFill>
                  <a:srgbClr val="679C31"/>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16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a:t>
            </a:r>
            <a:r>
              <a:rPr lang="en-US" altLang="zh-CN" sz="16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Lâm</a:t>
            </a:r>
            <a:r>
              <a:rPr lang="en-US" altLang="zh-CN" sz="16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160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Anh</a:t>
            </a:r>
            <a:r>
              <a:rPr lang="en-US" altLang="zh-CN" sz="160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a:t>
            </a:r>
            <a:endParaRPr lang="zh-CN" altLang="en-US" sz="2400" dirty="0">
              <a:solidFill>
                <a:srgbClr val="F14420"/>
              </a:solidFill>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13" name="Lưu đồ: Đường kết nối 8"/>
          <p:cNvSpPr/>
          <p:nvPr/>
        </p:nvSpPr>
        <p:spPr>
          <a:xfrm>
            <a:off x="1097418" y="699028"/>
            <a:ext cx="267306" cy="313724"/>
          </a:xfrm>
          <a:prstGeom prst="flowChartConnector">
            <a:avLst/>
          </a:prstGeom>
          <a:solidFill>
            <a:srgbClr val="FF000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b="1" dirty="0">
                <a:latin typeface="Times New Roman" panose="02020603050405020304" pitchFamily="18" charset="0"/>
                <a:cs typeface="Times New Roman" panose="02020603050405020304" pitchFamily="18" charset="0"/>
              </a:rPr>
              <a:t>1</a:t>
            </a:r>
            <a:endParaRPr lang="vi-VN" b="1" dirty="0">
              <a:latin typeface="Times New Roman" panose="02020603050405020304" pitchFamily="18" charset="0"/>
              <a:cs typeface="Times New Roman" panose="02020603050405020304" pitchFamily="18" charset="0"/>
            </a:endParaRPr>
          </a:p>
        </p:txBody>
      </p:sp>
      <p:sp>
        <p:nvSpPr>
          <p:cNvPr id="14" name="Lưu đồ: Đường kết nối 10"/>
          <p:cNvSpPr/>
          <p:nvPr/>
        </p:nvSpPr>
        <p:spPr>
          <a:xfrm>
            <a:off x="61974" y="1062061"/>
            <a:ext cx="275168" cy="313724"/>
          </a:xfrm>
          <a:prstGeom prst="flowChartConnector">
            <a:avLst/>
          </a:prstGeom>
          <a:solidFill>
            <a:srgbClr val="FF000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b="1" dirty="0">
                <a:latin typeface="Times New Roman" panose="02020603050405020304" pitchFamily="18" charset="0"/>
                <a:cs typeface="Times New Roman" panose="02020603050405020304" pitchFamily="18" charset="0"/>
              </a:rPr>
              <a:t>2</a:t>
            </a:r>
            <a:endParaRPr lang="vi-VN" b="1" dirty="0">
              <a:latin typeface="Times New Roman" panose="02020603050405020304" pitchFamily="18" charset="0"/>
              <a:cs typeface="Times New Roman" panose="02020603050405020304" pitchFamily="18" charset="0"/>
            </a:endParaRPr>
          </a:p>
        </p:txBody>
      </p:sp>
      <p:sp>
        <p:nvSpPr>
          <p:cNvPr id="15" name="Lưu đồ: Đường kết nối 11"/>
          <p:cNvSpPr/>
          <p:nvPr/>
        </p:nvSpPr>
        <p:spPr>
          <a:xfrm>
            <a:off x="72608" y="1519261"/>
            <a:ext cx="267306" cy="313724"/>
          </a:xfrm>
          <a:prstGeom prst="flowChartConnector">
            <a:avLst/>
          </a:prstGeom>
          <a:solidFill>
            <a:srgbClr val="FF000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b="1" dirty="0">
                <a:latin typeface="Times New Roman" panose="02020603050405020304" pitchFamily="18" charset="0"/>
                <a:cs typeface="Times New Roman" panose="02020603050405020304" pitchFamily="18" charset="0"/>
              </a:rPr>
              <a:t>3</a:t>
            </a:r>
            <a:endParaRPr lang="vi-VN" b="1" dirty="0">
              <a:latin typeface="Times New Roman" panose="02020603050405020304" pitchFamily="18" charset="0"/>
              <a:cs typeface="Times New Roman" panose="02020603050405020304" pitchFamily="18" charset="0"/>
            </a:endParaRPr>
          </a:p>
        </p:txBody>
      </p:sp>
      <p:sp>
        <p:nvSpPr>
          <p:cNvPr id="16" name="Lưu đồ: Đường kết nối 12"/>
          <p:cNvSpPr/>
          <p:nvPr/>
        </p:nvSpPr>
        <p:spPr>
          <a:xfrm>
            <a:off x="8102674" y="1519261"/>
            <a:ext cx="267306" cy="313724"/>
          </a:xfrm>
          <a:prstGeom prst="flowChartConnector">
            <a:avLst/>
          </a:prstGeom>
          <a:solidFill>
            <a:srgbClr val="FF000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b="1" dirty="0">
                <a:latin typeface="Times New Roman" panose="02020603050405020304" pitchFamily="18" charset="0"/>
                <a:cs typeface="Times New Roman" panose="02020603050405020304" pitchFamily="18" charset="0"/>
              </a:rPr>
              <a:t>4</a:t>
            </a:r>
            <a:endParaRPr lang="vi-VN" b="1" dirty="0">
              <a:latin typeface="Times New Roman" panose="02020603050405020304" pitchFamily="18" charset="0"/>
              <a:cs typeface="Times New Roman" panose="02020603050405020304" pitchFamily="18" charset="0"/>
            </a:endParaRPr>
          </a:p>
        </p:txBody>
      </p:sp>
      <p:sp>
        <p:nvSpPr>
          <p:cNvPr id="17" name="Lưu đồ: Đường kết nối 13"/>
          <p:cNvSpPr/>
          <p:nvPr/>
        </p:nvSpPr>
        <p:spPr>
          <a:xfrm>
            <a:off x="4214242" y="1852433"/>
            <a:ext cx="267306" cy="298559"/>
          </a:xfrm>
          <a:prstGeom prst="flowChartConnector">
            <a:avLst/>
          </a:prstGeom>
          <a:solidFill>
            <a:srgbClr val="FF000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b="1" dirty="0">
                <a:latin typeface="Times New Roman" panose="02020603050405020304" pitchFamily="18" charset="0"/>
                <a:cs typeface="Times New Roman" panose="02020603050405020304" pitchFamily="18" charset="0"/>
              </a:rPr>
              <a:t>5</a:t>
            </a:r>
            <a:endParaRPr lang="vi-VN" b="1" dirty="0">
              <a:latin typeface="Times New Roman" panose="02020603050405020304" pitchFamily="18" charset="0"/>
              <a:cs typeface="Times New Roman" panose="02020603050405020304" pitchFamily="18" charset="0"/>
            </a:endParaRPr>
          </a:p>
        </p:txBody>
      </p:sp>
      <p:sp>
        <p:nvSpPr>
          <p:cNvPr id="18" name="Lưu đồ: Đường kết nối 14"/>
          <p:cNvSpPr/>
          <p:nvPr/>
        </p:nvSpPr>
        <p:spPr>
          <a:xfrm>
            <a:off x="4465534" y="2258027"/>
            <a:ext cx="267306" cy="313724"/>
          </a:xfrm>
          <a:prstGeom prst="flowChartConnector">
            <a:avLst/>
          </a:prstGeom>
          <a:solidFill>
            <a:srgbClr val="FF000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b="1" dirty="0">
                <a:latin typeface="Times New Roman" panose="02020603050405020304" pitchFamily="18" charset="0"/>
                <a:cs typeface="Times New Roman" panose="02020603050405020304" pitchFamily="18" charset="0"/>
              </a:rPr>
              <a:t>6</a:t>
            </a:r>
            <a:endParaRPr lang="vi-VN" b="1" dirty="0">
              <a:latin typeface="Times New Roman" panose="02020603050405020304" pitchFamily="18" charset="0"/>
              <a:cs typeface="Times New Roman" panose="02020603050405020304" pitchFamily="18" charset="0"/>
            </a:endParaRPr>
          </a:p>
        </p:txBody>
      </p:sp>
      <p:sp>
        <p:nvSpPr>
          <p:cNvPr id="19" name="Lưu đồ: Đường kết nối 15"/>
          <p:cNvSpPr/>
          <p:nvPr/>
        </p:nvSpPr>
        <p:spPr>
          <a:xfrm>
            <a:off x="995320" y="3189605"/>
            <a:ext cx="267306" cy="313724"/>
          </a:xfrm>
          <a:prstGeom prst="flowChartConnector">
            <a:avLst/>
          </a:prstGeom>
          <a:solidFill>
            <a:srgbClr val="FF000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b="1" dirty="0">
                <a:latin typeface="Times New Roman" panose="02020603050405020304" pitchFamily="18" charset="0"/>
                <a:cs typeface="Times New Roman" panose="02020603050405020304" pitchFamily="18" charset="0"/>
              </a:rPr>
              <a:t>7</a:t>
            </a:r>
            <a:endParaRPr lang="vi-VN" b="1" dirty="0">
              <a:latin typeface="Times New Roman" panose="02020603050405020304" pitchFamily="18" charset="0"/>
              <a:cs typeface="Times New Roman" panose="02020603050405020304" pitchFamily="18" charset="0"/>
            </a:endParaRPr>
          </a:p>
        </p:txBody>
      </p:sp>
      <p:sp>
        <p:nvSpPr>
          <p:cNvPr id="20" name="Lưu đồ: Đường kết nối 15"/>
          <p:cNvSpPr/>
          <p:nvPr/>
        </p:nvSpPr>
        <p:spPr>
          <a:xfrm>
            <a:off x="6446490" y="3147815"/>
            <a:ext cx="267306" cy="313724"/>
          </a:xfrm>
          <a:prstGeom prst="flowChartConnector">
            <a:avLst/>
          </a:prstGeom>
          <a:solidFill>
            <a:srgbClr val="FF000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b="1" dirty="0">
                <a:latin typeface="Times New Roman" panose="02020603050405020304" pitchFamily="18" charset="0"/>
                <a:cs typeface="Times New Roman" panose="02020603050405020304" pitchFamily="18" charset="0"/>
              </a:rPr>
              <a:t>8</a:t>
            </a:r>
            <a:endParaRPr lang="vi-VN" b="1" dirty="0">
              <a:latin typeface="Times New Roman" panose="02020603050405020304" pitchFamily="18" charset="0"/>
              <a:cs typeface="Times New Roman" panose="02020603050405020304" pitchFamily="18" charset="0"/>
            </a:endParaRPr>
          </a:p>
        </p:txBody>
      </p:sp>
      <p:grpSp>
        <p:nvGrpSpPr>
          <p:cNvPr id="11" name="Group 10">
            <a:extLst>
              <a:ext uri="{FF2B5EF4-FFF2-40B4-BE49-F238E27FC236}">
                <a16:creationId xmlns:a16="http://schemas.microsoft.com/office/drawing/2014/main" id="{F1A28A14-ECF1-4540-AB84-D3AF60ACEE6C}"/>
              </a:ext>
            </a:extLst>
          </p:cNvPr>
          <p:cNvGrpSpPr/>
          <p:nvPr/>
        </p:nvGrpSpPr>
        <p:grpSpPr>
          <a:xfrm>
            <a:off x="432778" y="-29732"/>
            <a:ext cx="1699519" cy="461665"/>
            <a:chOff x="0" y="19984"/>
            <a:chExt cx="1699519" cy="461665"/>
          </a:xfrm>
          <a:noFill/>
        </p:grpSpPr>
        <p:sp>
          <p:nvSpPr>
            <p:cNvPr id="21" name="矩形 8">
              <a:extLst>
                <a:ext uri="{FF2B5EF4-FFF2-40B4-BE49-F238E27FC236}">
                  <a16:creationId xmlns:a16="http://schemas.microsoft.com/office/drawing/2014/main" id="{C093269E-2CB1-43D9-9584-A27F19279F94}"/>
                </a:ext>
              </a:extLst>
            </p:cNvPr>
            <p:cNvSpPr/>
            <p:nvPr/>
          </p:nvSpPr>
          <p:spPr>
            <a:xfrm>
              <a:off x="0" y="19984"/>
              <a:ext cx="1699519" cy="461665"/>
            </a:xfrm>
            <a:prstGeom prst="rect">
              <a:avLst/>
            </a:prstGeom>
            <a:grpFill/>
          </p:spPr>
          <p:txBody>
            <a:bodyPr wrap="square">
              <a:spAutoFit/>
            </a:bodyPr>
            <a:lstStyle/>
            <a:p>
              <a:pPr algn="ctr"/>
              <a:r>
                <a:rPr lang="vi-VN" altLang="zh-CN" sz="2400" b="1">
                  <a:latin typeface="UTM Avo" panose="02040603050506020204" pitchFamily="18" charset="0"/>
                  <a:ea typeface="Arial-Rounded" panose="020B0500000000000000" pitchFamily="34" charset="-93"/>
                  <a:cs typeface="Arial-Rounded" panose="020B0500000000000000" pitchFamily="34" charset="-93"/>
                  <a:sym typeface="+mn-lt"/>
                </a:rPr>
                <a:t>Đọc</a:t>
              </a:r>
              <a:endParaRPr lang="zh-CN" altLang="en-US" sz="2400" b="1" dirty="0">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22" name="Lưu đồ: Đường kết nối 8">
              <a:extLst>
                <a:ext uri="{FF2B5EF4-FFF2-40B4-BE49-F238E27FC236}">
                  <a16:creationId xmlns:a16="http://schemas.microsoft.com/office/drawing/2014/main" id="{85AFFC70-F301-4B4A-A185-B3C2AAE6B18A}"/>
                </a:ext>
              </a:extLst>
            </p:cNvPr>
            <p:cNvSpPr/>
            <p:nvPr/>
          </p:nvSpPr>
          <p:spPr>
            <a:xfrm>
              <a:off x="107504" y="78448"/>
              <a:ext cx="361507" cy="350874"/>
            </a:xfrm>
            <a:prstGeom prst="flowChartConnector">
              <a:avLst/>
            </a:prstGeom>
            <a:solidFill>
              <a:srgbClr val="00B05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a:latin typeface="UTM Avo" panose="02040603050506020204" pitchFamily="18" charset="0"/>
                  <a:cs typeface="Times New Roman" panose="02020603050405020304" pitchFamily="18" charset="0"/>
                </a:rPr>
                <a:t>2</a:t>
              </a:r>
              <a:endParaRPr lang="vi-VN" sz="2400" b="1" dirty="0">
                <a:latin typeface="Times New Roman" panose="02020603050405020304" pitchFamily="18" charset="0"/>
                <a:cs typeface="Times New Roman" panose="02020603050405020304" pitchFamily="18" charset="0"/>
              </a:endParaRPr>
            </a:p>
          </p:txBody>
        </p:sp>
      </p:grpSp>
      <p:cxnSp>
        <p:nvCxnSpPr>
          <p:cNvPr id="24" name="Straight Connector 23">
            <a:extLst>
              <a:ext uri="{FF2B5EF4-FFF2-40B4-BE49-F238E27FC236}">
                <a16:creationId xmlns:a16="http://schemas.microsoft.com/office/drawing/2014/main" id="{17D4D7B4-6FB0-4961-9D46-0D8BD593C4B3}"/>
              </a:ext>
            </a:extLst>
          </p:cNvPr>
          <p:cNvCxnSpPr>
            <a:cxnSpLocks/>
          </p:cNvCxnSpPr>
          <p:nvPr/>
        </p:nvCxnSpPr>
        <p:spPr>
          <a:xfrm flipV="1">
            <a:off x="1458924" y="1499280"/>
            <a:ext cx="2176972" cy="1998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28DB987-B2F6-4EF9-93F6-3B95BF9E000F}"/>
              </a:ext>
            </a:extLst>
          </p:cNvPr>
          <p:cNvCxnSpPr>
            <a:cxnSpLocks/>
          </p:cNvCxnSpPr>
          <p:nvPr/>
        </p:nvCxnSpPr>
        <p:spPr>
          <a:xfrm>
            <a:off x="7754829" y="1499280"/>
            <a:ext cx="95639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5C279D1-46EE-42EF-83B3-9557189DCE7D}"/>
              </a:ext>
            </a:extLst>
          </p:cNvPr>
          <p:cNvCxnSpPr>
            <a:cxnSpLocks/>
          </p:cNvCxnSpPr>
          <p:nvPr/>
        </p:nvCxnSpPr>
        <p:spPr>
          <a:xfrm>
            <a:off x="1619672" y="1879298"/>
            <a:ext cx="121301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CA01B94-249C-4205-9F84-9892D9815EFD}"/>
              </a:ext>
            </a:extLst>
          </p:cNvPr>
          <p:cNvCxnSpPr>
            <a:cxnSpLocks/>
          </p:cNvCxnSpPr>
          <p:nvPr/>
        </p:nvCxnSpPr>
        <p:spPr>
          <a:xfrm flipV="1">
            <a:off x="2832688" y="2599189"/>
            <a:ext cx="1381554" cy="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left)">
                                      <p:cBhvr>
                                        <p:cTn id="16" dur="500"/>
                                        <p:tgtEl>
                                          <p:spTgt spid="25"/>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left)">
                                      <p:cBhvr>
                                        <p:cTn id="20" dur="500"/>
                                        <p:tgtEl>
                                          <p:spTgt spid="26"/>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wipe(left)">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25"/>
                                        </p:tgtEl>
                                      </p:cBhvr>
                                    </p:animEffect>
                                    <p:set>
                                      <p:cBhvr>
                                        <p:cTn id="32" dur="1" fill="hold">
                                          <p:stCondLst>
                                            <p:cond delay="499"/>
                                          </p:stCondLst>
                                        </p:cTn>
                                        <p:tgtEl>
                                          <p:spTgt spid="25"/>
                                        </p:tgtEl>
                                        <p:attrNameLst>
                                          <p:attrName>style.visibility</p:attrName>
                                        </p:attrNameLst>
                                      </p:cBhvr>
                                      <p:to>
                                        <p:strVal val="hidden"/>
                                      </p:to>
                                    </p:set>
                                  </p:childTnLst>
                                </p:cTn>
                              </p:par>
                              <p:par>
                                <p:cTn id="33" presetID="10" presetClass="exit" presetSubtype="0" fill="hold" nodeType="withEffect">
                                  <p:stCondLst>
                                    <p:cond delay="0"/>
                                  </p:stCondLst>
                                  <p:childTnLst>
                                    <p:animEffect transition="out" filter="fade">
                                      <p:cBhvr>
                                        <p:cTn id="34" dur="500"/>
                                        <p:tgtEl>
                                          <p:spTgt spid="26"/>
                                        </p:tgtEl>
                                      </p:cBhvr>
                                    </p:animEffect>
                                    <p:set>
                                      <p:cBhvr>
                                        <p:cTn id="35" dur="1" fill="hold">
                                          <p:stCondLst>
                                            <p:cond delay="499"/>
                                          </p:stCondLst>
                                        </p:cTn>
                                        <p:tgtEl>
                                          <p:spTgt spid="26"/>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27"/>
                                        </p:tgtEl>
                                      </p:cBhvr>
                                    </p:animEffect>
                                    <p:set>
                                      <p:cBhvr>
                                        <p:cTn id="38" dur="1" fill="hold">
                                          <p:stCondLst>
                                            <p:cond delay="499"/>
                                          </p:stCondLst>
                                        </p:cTn>
                                        <p:tgtEl>
                                          <p:spTgt spid="2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circle(in)">
                                      <p:cBhvr>
                                        <p:cTn id="43" dur="750"/>
                                        <p:tgtEl>
                                          <p:spTgt spid="13"/>
                                        </p:tgtEl>
                                      </p:cBhvr>
                                    </p:animEffect>
                                  </p:childTnLst>
                                </p:cTn>
                              </p:par>
                            </p:childTnLst>
                          </p:cTn>
                        </p:par>
                        <p:par>
                          <p:cTn id="44" fill="hold">
                            <p:stCondLst>
                              <p:cond delay="750"/>
                            </p:stCondLst>
                            <p:childTnLst>
                              <p:par>
                                <p:cTn id="45" presetID="6" presetClass="entr" presetSubtype="16"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circle(in)">
                                      <p:cBhvr>
                                        <p:cTn id="47" dur="750"/>
                                        <p:tgtEl>
                                          <p:spTgt spid="14"/>
                                        </p:tgtEl>
                                      </p:cBhvr>
                                    </p:animEffect>
                                  </p:childTnLst>
                                </p:cTn>
                              </p:par>
                            </p:childTnLst>
                          </p:cTn>
                        </p:par>
                        <p:par>
                          <p:cTn id="48" fill="hold">
                            <p:stCondLst>
                              <p:cond delay="1500"/>
                            </p:stCondLst>
                            <p:childTnLst>
                              <p:par>
                                <p:cTn id="49" presetID="6" presetClass="entr" presetSubtype="16" fill="hold" grpId="0" nodeType="after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circle(in)">
                                      <p:cBhvr>
                                        <p:cTn id="51" dur="750"/>
                                        <p:tgtEl>
                                          <p:spTgt spid="15"/>
                                        </p:tgtEl>
                                      </p:cBhvr>
                                    </p:animEffect>
                                  </p:childTnLst>
                                </p:cTn>
                              </p:par>
                            </p:childTnLst>
                          </p:cTn>
                        </p:par>
                        <p:par>
                          <p:cTn id="52" fill="hold">
                            <p:stCondLst>
                              <p:cond delay="2250"/>
                            </p:stCondLst>
                            <p:childTnLst>
                              <p:par>
                                <p:cTn id="53" presetID="6" presetClass="entr" presetSubtype="16" fill="hold" grpId="0" nodeType="after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circle(in)">
                                      <p:cBhvr>
                                        <p:cTn id="55" dur="750"/>
                                        <p:tgtEl>
                                          <p:spTgt spid="16"/>
                                        </p:tgtEl>
                                      </p:cBhvr>
                                    </p:animEffect>
                                  </p:childTnLst>
                                </p:cTn>
                              </p:par>
                            </p:childTnLst>
                          </p:cTn>
                        </p:par>
                        <p:par>
                          <p:cTn id="56" fill="hold">
                            <p:stCondLst>
                              <p:cond delay="3000"/>
                            </p:stCondLst>
                            <p:childTnLst>
                              <p:par>
                                <p:cTn id="57" presetID="6" presetClass="entr" presetSubtype="16"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circle(in)">
                                      <p:cBhvr>
                                        <p:cTn id="59" dur="750"/>
                                        <p:tgtEl>
                                          <p:spTgt spid="17"/>
                                        </p:tgtEl>
                                      </p:cBhvr>
                                    </p:animEffect>
                                  </p:childTnLst>
                                </p:cTn>
                              </p:par>
                            </p:childTnLst>
                          </p:cTn>
                        </p:par>
                        <p:par>
                          <p:cTn id="60" fill="hold">
                            <p:stCondLst>
                              <p:cond delay="3750"/>
                            </p:stCondLst>
                            <p:childTnLst>
                              <p:par>
                                <p:cTn id="61" presetID="6" presetClass="entr" presetSubtype="16"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circle(in)">
                                      <p:cBhvr>
                                        <p:cTn id="63" dur="750"/>
                                        <p:tgtEl>
                                          <p:spTgt spid="18"/>
                                        </p:tgtEl>
                                      </p:cBhvr>
                                    </p:animEffect>
                                  </p:childTnLst>
                                </p:cTn>
                              </p:par>
                            </p:childTnLst>
                          </p:cTn>
                        </p:par>
                        <p:par>
                          <p:cTn id="64" fill="hold">
                            <p:stCondLst>
                              <p:cond delay="4500"/>
                            </p:stCondLst>
                            <p:childTnLst>
                              <p:par>
                                <p:cTn id="65" presetID="6" presetClass="entr" presetSubtype="16" fill="hold" grpId="0" nodeType="after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circle(in)">
                                      <p:cBhvr>
                                        <p:cTn id="67" dur="750"/>
                                        <p:tgtEl>
                                          <p:spTgt spid="19"/>
                                        </p:tgtEl>
                                      </p:cBhvr>
                                    </p:animEffect>
                                  </p:childTnLst>
                                </p:cTn>
                              </p:par>
                            </p:childTnLst>
                          </p:cTn>
                        </p:par>
                        <p:par>
                          <p:cTn id="68" fill="hold">
                            <p:stCondLst>
                              <p:cond delay="5250"/>
                            </p:stCondLst>
                            <p:childTnLst>
                              <p:par>
                                <p:cTn id="69" presetID="6" presetClass="entr" presetSubtype="16" fill="hold" grpId="0" nodeType="after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circle(in)">
                                      <p:cBhvr>
                                        <p:cTn id="71" dur="7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182360" y="123478"/>
            <a:ext cx="8854136" cy="3693319"/>
          </a:xfrm>
          <a:prstGeom prst="rect">
            <a:avLst/>
          </a:prstGeom>
          <a:noFill/>
        </p:spPr>
        <p:txBody>
          <a:bodyPr wrap="square" rtlCol="0">
            <a:spAutoFit/>
          </a:bodyPr>
          <a:lstStyle/>
          <a:p>
            <a:pPr algn="ctr">
              <a:lnSpc>
                <a:spcPct val="150000"/>
              </a:lnSpc>
            </a:pPr>
            <a:r>
              <a:rPr lang="en-US" altLang="zh-CN" sz="28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Giải</a:t>
            </a:r>
            <a:r>
              <a:rPr lang="en-US" altLang="zh-CN" sz="28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8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thưởng</a:t>
            </a:r>
            <a:r>
              <a:rPr lang="en-US" altLang="zh-CN" sz="28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8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tình</a:t>
            </a:r>
            <a:r>
              <a:rPr lang="en-US" altLang="zh-CN" sz="28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800" b="1"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bạn</a:t>
            </a:r>
            <a:endParaRPr lang="en-US" altLang="zh-CN" sz="2800" b="1"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endParaRPr>
          </a:p>
          <a:p>
            <a:pPr algn="just">
              <a:lnSpc>
                <a:spcPct val="150000"/>
              </a:lnSpc>
            </a:pP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tham</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dự</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một</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cuộc</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chạy</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đua</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Trước</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vạch</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xuất</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phát</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xoạc</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chân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lấy</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đà</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Sau</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khi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trọng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tài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ra</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hiệu</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hai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bạn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lao</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như</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tên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bắn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Cả</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hai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luôn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ở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vị</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trí</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dẫn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đầu</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Bỗng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nhiên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vấp</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phải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một</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hòn</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đá</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rồi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ngã</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oạch</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Nai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vội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dừng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lại</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đỡ</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đứng</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dậy</a:t>
            </a:r>
            <a:r>
              <a:rPr lang="en-US" altLang="zh-CN" sz="2400" dirty="0">
                <a:solidFill>
                  <a:schemeClr val="tx1">
                    <a:lumMod val="95000"/>
                    <a:lumOff val="5000"/>
                  </a:schemeClr>
                </a:solidFill>
                <a:latin typeface="UTM Avo" panose="02040603050506020204" pitchFamily="18" charset="0"/>
                <a:ea typeface="Arial-Rounded" panose="020B0500000000000000" pitchFamily="34" charset="-93"/>
                <a:cs typeface="Arial-Rounded" panose="020B0500000000000000" pitchFamily="34" charset="-93"/>
                <a:sym typeface="+mn-lt"/>
              </a:rPr>
              <a:t>. </a:t>
            </a:r>
          </a:p>
          <a:p>
            <a:endParaRPr lang="en-US" sz="1200" dirty="0">
              <a:solidFill>
                <a:schemeClr val="tx1">
                  <a:lumMod val="75000"/>
                  <a:lumOff val="25000"/>
                </a:schemeClr>
              </a:solidFill>
              <a:latin typeface="Microsoft YaHei" panose="020B0503020204020204" pitchFamily="34" charset="-122"/>
              <a:ea typeface="Microsoft YaHei" panose="020B0503020204020204" pitchFamily="34" charset="-122"/>
            </a:endParaRPr>
          </a:p>
        </p:txBody>
      </p:sp>
      <p:sp>
        <p:nvSpPr>
          <p:cNvPr id="5" name="TextBox 4"/>
          <p:cNvSpPr txBox="1"/>
          <p:nvPr/>
        </p:nvSpPr>
        <p:spPr>
          <a:xfrm>
            <a:off x="182008" y="3507854"/>
            <a:ext cx="8779280" cy="1323439"/>
          </a:xfrm>
          <a:prstGeom prst="rect">
            <a:avLst/>
          </a:prstGeom>
          <a:noFill/>
        </p:spPr>
        <p:txBody>
          <a:bodyPr wrap="square" rtlCol="0">
            <a:spAutoFit/>
          </a:bodyPr>
          <a:lstStyle/>
          <a:p>
            <a:r>
              <a:rPr lang="en-US" altLang="zh-CN" sz="3200">
                <a:solidFill>
                  <a:srgbClr val="FF0000"/>
                </a:solidFill>
                <a:latin typeface="Arial-Rounded" panose="020B0500000000000000" pitchFamily="34" charset="-93"/>
                <a:ea typeface="Arial-Rounded" panose="020B0500000000000000" pitchFamily="34" charset="-93"/>
                <a:cs typeface="Arial-Rounded" panose="020B0500000000000000" pitchFamily="34" charset="-93"/>
                <a:sym typeface="+mn-lt"/>
              </a:rPr>
              <a:t>     </a:t>
            </a:r>
            <a:r>
              <a:rPr lang="en-US" altLang="zh-CN" sz="240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Nai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và</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hoẵng</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về</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đích</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cuối</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cùng</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Nhưng</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cả</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hai</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đều</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được</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tặng</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giải</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thưởng</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tình</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dirty="0" err="1">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bạn</a:t>
            </a:r>
            <a:r>
              <a:rPr lang="en-US" altLang="zh-CN" sz="2400" dirty="0">
                <a:solidFill>
                  <a:srgbClr val="0070C0"/>
                </a:solidFill>
                <a:latin typeface="UTM Avo" panose="02040603050506020204" pitchFamily="18" charset="0"/>
                <a:ea typeface="Arial-Rounded" panose="020B0500000000000000" pitchFamily="34" charset="-93"/>
                <a:cs typeface="Arial-Rounded" panose="020B0500000000000000" pitchFamily="34" charset="-93"/>
                <a:sym typeface="+mn-lt"/>
              </a:rPr>
              <a:t>.</a:t>
            </a:r>
          </a:p>
          <a:p>
            <a:r>
              <a:rPr lang="en-US" altLang="zh-CN" sz="2400"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sz="240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a:t>
            </a:r>
            <a:r>
              <a:rPr lang="en-US" altLang="zh-CN" dirty="0"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Lâm</a:t>
            </a:r>
            <a:r>
              <a:rPr lang="en-US" altLang="zh-CN" dirty="0">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 </a:t>
            </a:r>
            <a:r>
              <a:rPr lang="en-US" altLang="zh-CN" err="1">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Anh</a:t>
            </a:r>
            <a:r>
              <a:rPr lang="en-US" altLang="zh-CN">
                <a:solidFill>
                  <a:srgbClr val="FF0000"/>
                </a:solidFill>
                <a:latin typeface="UTM Avo" panose="02040603050506020204" pitchFamily="18" charset="0"/>
                <a:ea typeface="Arial-Rounded" panose="020B0500000000000000" pitchFamily="34" charset="-93"/>
                <a:cs typeface="Arial-Rounded" panose="020B0500000000000000" pitchFamily="34" charset="-93"/>
                <a:sym typeface="+mn-lt"/>
              </a:rPr>
              <a:t>)</a:t>
            </a:r>
            <a:endParaRPr lang="en-US" sz="1200" dirty="0">
              <a:solidFill>
                <a:schemeClr val="tx1">
                  <a:lumMod val="75000"/>
                  <a:lumOff val="25000"/>
                </a:schemeClr>
              </a:solidFill>
              <a:latin typeface="Microsoft YaHei" panose="020B0503020204020204" pitchFamily="34" charset="-122"/>
              <a:ea typeface="Microsoft YaHei" panose="020B0503020204020204" pitchFamily="34" charset="-122"/>
            </a:endParaRPr>
          </a:p>
        </p:txBody>
      </p:sp>
      <p:sp>
        <p:nvSpPr>
          <p:cNvPr id="21" name="Lưu đồ: Đường kết nối 8"/>
          <p:cNvSpPr/>
          <p:nvPr/>
        </p:nvSpPr>
        <p:spPr>
          <a:xfrm>
            <a:off x="447917" y="797069"/>
            <a:ext cx="361507" cy="350874"/>
          </a:xfrm>
          <a:prstGeom prst="flowChartConnector">
            <a:avLst/>
          </a:prstGeom>
          <a:solidFill>
            <a:srgbClr val="7030A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dirty="0">
                <a:latin typeface="UTM Avo" panose="02040603050506020204" pitchFamily="18" charset="0"/>
                <a:cs typeface="Times New Roman" panose="02020603050405020304" pitchFamily="18" charset="0"/>
              </a:rPr>
              <a:t>1</a:t>
            </a:r>
            <a:endParaRPr lang="vi-VN" sz="2400" dirty="0">
              <a:latin typeface="Times New Roman" panose="02020603050405020304" pitchFamily="18" charset="0"/>
              <a:cs typeface="Times New Roman" panose="02020603050405020304" pitchFamily="18" charset="0"/>
            </a:endParaRPr>
          </a:p>
        </p:txBody>
      </p:sp>
      <p:sp>
        <p:nvSpPr>
          <p:cNvPr id="22" name="Lưu đồ: Đường kết nối 10"/>
          <p:cNvSpPr/>
          <p:nvPr/>
        </p:nvSpPr>
        <p:spPr>
          <a:xfrm>
            <a:off x="387437" y="3619561"/>
            <a:ext cx="372140" cy="350874"/>
          </a:xfrm>
          <a:prstGeom prst="flowChartConnector">
            <a:avLst/>
          </a:prstGeom>
          <a:solidFill>
            <a:srgbClr val="7030A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dirty="0">
                <a:latin typeface="UTM Avo" panose="02040603050506020204" pitchFamily="18" charset="0"/>
                <a:cs typeface="Times New Roman" panose="02020603050405020304" pitchFamily="18" charset="0"/>
              </a:rPr>
              <a:t>2</a:t>
            </a:r>
            <a:endParaRPr lang="vi-VN" sz="2400" dirty="0">
              <a:latin typeface="Times New Roman" panose="02020603050405020304" pitchFamily="18" charset="0"/>
              <a:cs typeface="Times New Roman" panose="02020603050405020304" pitchFamily="18" charset="0"/>
            </a:endParaRPr>
          </a:p>
        </p:txBody>
      </p:sp>
      <p:grpSp>
        <p:nvGrpSpPr>
          <p:cNvPr id="6" name="Group 5">
            <a:extLst>
              <a:ext uri="{FF2B5EF4-FFF2-40B4-BE49-F238E27FC236}">
                <a16:creationId xmlns:a16="http://schemas.microsoft.com/office/drawing/2014/main" id="{28ABC5C5-B8B0-4FA4-AA97-41F581D8B5F2}"/>
              </a:ext>
            </a:extLst>
          </p:cNvPr>
          <p:cNvGrpSpPr/>
          <p:nvPr/>
        </p:nvGrpSpPr>
        <p:grpSpPr>
          <a:xfrm>
            <a:off x="452149" y="126936"/>
            <a:ext cx="1699519" cy="461665"/>
            <a:chOff x="0" y="19984"/>
            <a:chExt cx="1699519" cy="461665"/>
          </a:xfrm>
          <a:noFill/>
        </p:grpSpPr>
        <p:sp>
          <p:nvSpPr>
            <p:cNvPr id="7" name="矩形 8">
              <a:extLst>
                <a:ext uri="{FF2B5EF4-FFF2-40B4-BE49-F238E27FC236}">
                  <a16:creationId xmlns:a16="http://schemas.microsoft.com/office/drawing/2014/main" id="{8DF815AB-4B11-49CF-8110-885558A14A5C}"/>
                </a:ext>
              </a:extLst>
            </p:cNvPr>
            <p:cNvSpPr/>
            <p:nvPr/>
          </p:nvSpPr>
          <p:spPr>
            <a:xfrm>
              <a:off x="0" y="19984"/>
              <a:ext cx="1699519" cy="461665"/>
            </a:xfrm>
            <a:prstGeom prst="rect">
              <a:avLst/>
            </a:prstGeom>
            <a:grpFill/>
          </p:spPr>
          <p:txBody>
            <a:bodyPr wrap="square">
              <a:spAutoFit/>
            </a:bodyPr>
            <a:lstStyle/>
            <a:p>
              <a:pPr algn="ctr"/>
              <a:r>
                <a:rPr lang="vi-VN" altLang="zh-CN" sz="2400" b="1">
                  <a:latin typeface="UTM Avo" panose="02040603050506020204" pitchFamily="18" charset="0"/>
                  <a:ea typeface="Arial-Rounded" panose="020B0500000000000000" pitchFamily="34" charset="-93"/>
                  <a:cs typeface="Arial-Rounded" panose="020B0500000000000000" pitchFamily="34" charset="-93"/>
                  <a:sym typeface="+mn-lt"/>
                </a:rPr>
                <a:t>Đọc</a:t>
              </a:r>
              <a:endParaRPr lang="zh-CN" altLang="en-US" sz="2400" b="1" dirty="0">
                <a:latin typeface="UTM Avo" panose="02040603050506020204" pitchFamily="18" charset="0"/>
                <a:ea typeface="Arial-Rounded" panose="020B0500000000000000" pitchFamily="34" charset="-93"/>
                <a:cs typeface="Arial-Rounded" panose="020B0500000000000000" pitchFamily="34" charset="-93"/>
                <a:sym typeface="+mn-lt"/>
              </a:endParaRPr>
            </a:p>
          </p:txBody>
        </p:sp>
        <p:sp>
          <p:nvSpPr>
            <p:cNvPr id="8" name="Lưu đồ: Đường kết nối 8">
              <a:extLst>
                <a:ext uri="{FF2B5EF4-FFF2-40B4-BE49-F238E27FC236}">
                  <a16:creationId xmlns:a16="http://schemas.microsoft.com/office/drawing/2014/main" id="{708EB793-E0A2-4D01-90DF-2B3A0DFC2A2F}"/>
                </a:ext>
              </a:extLst>
            </p:cNvPr>
            <p:cNvSpPr/>
            <p:nvPr/>
          </p:nvSpPr>
          <p:spPr>
            <a:xfrm>
              <a:off x="107504" y="78448"/>
              <a:ext cx="361507" cy="350874"/>
            </a:xfrm>
            <a:prstGeom prst="flowChartConnector">
              <a:avLst/>
            </a:prstGeom>
            <a:solidFill>
              <a:srgbClr val="00B05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b="1">
                  <a:latin typeface="UTM Avo" panose="02040603050506020204" pitchFamily="18" charset="0"/>
                  <a:cs typeface="Times New Roman" panose="02020603050405020304" pitchFamily="18" charset="0"/>
                </a:rPr>
                <a:t>2</a:t>
              </a:r>
              <a:endParaRPr lang="vi-VN" sz="2400" b="1" dirty="0">
                <a:latin typeface="Times New Roman" panose="02020603050405020304" pitchFamily="18" charset="0"/>
                <a:cs typeface="Times New Roman" panose="02020603050405020304" pitchFamily="18" charset="0"/>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750"/>
                                        <p:tgtEl>
                                          <p:spTgt spid="21"/>
                                        </p:tgtEl>
                                      </p:cBhvr>
                                    </p:animEffect>
                                  </p:childTnLst>
                                </p:cTn>
                              </p:par>
                            </p:childTnLst>
                          </p:cTn>
                        </p:par>
                        <p:par>
                          <p:cTn id="8" fill="hold">
                            <p:stCondLst>
                              <p:cond delay="1000"/>
                            </p:stCondLst>
                            <p:childTnLst>
                              <p:par>
                                <p:cTn id="9" presetID="6" presetClass="entr" presetSubtype="16"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circle(in)">
                                      <p:cBhvr>
                                        <p:cTn id="11"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第一PPT模板网-WWW.1PPT.COM"/>
</p:tagLst>
</file>

<file path=ppt/theme/theme1.xml><?xml version="1.0" encoding="utf-8"?>
<a:theme xmlns:a="http://schemas.openxmlformats.org/drawingml/2006/main" name="第一PPT，www.1ppt.com">
  <a:themeElements>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Microsoft YaHei" panose="020B0503020204020204" pitchFamily="34" charset="-122"/>
            <a:ea typeface="Microsoft YaHei" panose="020B0503020204020204"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10.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11.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12.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13.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2.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3.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4.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5.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6.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7.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8.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ppt/theme/themeOverride9.xml><?xml version="1.0" encoding="utf-8"?>
<a:themeOverride xmlns:a="http://schemas.openxmlformats.org/drawingml/2006/main">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5587</TotalTime>
  <Words>1292</Words>
  <Application>Microsoft Office PowerPoint</Application>
  <PresentationFormat>On-screen Show (16:9)</PresentationFormat>
  <Paragraphs>203</Paragraphs>
  <Slides>38</Slides>
  <Notes>16</Notes>
  <HiddenSlides>0</HiddenSlides>
  <MMClips>4</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38</vt:i4>
      </vt:variant>
    </vt:vector>
  </HeadingPairs>
  <TitlesOfParts>
    <vt:vector size="52" baseType="lpstr">
      <vt:lpstr>Microsoft YaHei</vt:lpstr>
      <vt:lpstr>#9Slide03 Sympathique Alt</vt:lpstr>
      <vt:lpstr>#9Slide05 Beautiful Caps</vt:lpstr>
      <vt:lpstr>Arial</vt:lpstr>
      <vt:lpstr>Arial-Rounded</vt:lpstr>
      <vt:lpstr>Calibri</vt:lpstr>
      <vt:lpstr>HP001</vt:lpstr>
      <vt:lpstr>HP001 4 hàng</vt:lpstr>
      <vt:lpstr>HP001 Kieu 2 5H</vt:lpstr>
      <vt:lpstr>HP001 Kieu 5H</vt:lpstr>
      <vt:lpstr>inpin heiti</vt:lpstr>
      <vt:lpstr>Times New Roman</vt:lpstr>
      <vt:lpstr>UTM Avo</vt:lpstr>
      <vt:lpstr>第一PPT，www.1ppt.com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第一PPT模板网-WWW.1PPT.COM</dc:title>
  <dc:creator>user</dc:creator>
  <cp:keywords>第一PPT模板网-WWW.1PPT.COM</cp:keywords>
  <cp:lastModifiedBy>Nguyen Ngoc Tuyen GV</cp:lastModifiedBy>
  <cp:revision>368</cp:revision>
  <dcterms:created xsi:type="dcterms:W3CDTF">2015-12-11T17:46:00Z</dcterms:created>
  <dcterms:modified xsi:type="dcterms:W3CDTF">2022-01-25T14:44:21Z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1033-11.2.0.9635</vt:lpwstr>
  </property>
</Properties>
</file>