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gif" ContentType="image/gif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4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648" r:id="rId1"/>
    <p:sldMasterId id="2147483701" r:id="rId2"/>
    <p:sldMasterId id="2147483713" r:id="rId3"/>
    <p:sldMasterId id="2147483732" r:id="rId4"/>
    <p:sldMasterId id="2147483757" r:id="rId5"/>
    <p:sldMasterId id="2147483771" r:id="rId6"/>
  </p:sldMasterIdLst>
  <p:notesMasterIdLst>
    <p:notesMasterId r:id="rId55"/>
  </p:notesMasterIdLst>
  <p:handoutMasterIdLst>
    <p:handoutMasterId r:id="rId56"/>
  </p:handoutMasterIdLst>
  <p:sldIdLst>
    <p:sldId id="256" r:id="rId7"/>
    <p:sldId id="2007577142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3408" r:id="rId16"/>
    <p:sldId id="646" r:id="rId17"/>
    <p:sldId id="515" r:id="rId18"/>
    <p:sldId id="649" r:id="rId19"/>
    <p:sldId id="3405" r:id="rId20"/>
    <p:sldId id="2007577130" r:id="rId21"/>
    <p:sldId id="2007577133" r:id="rId22"/>
    <p:sldId id="2007577129" r:id="rId23"/>
    <p:sldId id="2007577134" r:id="rId24"/>
    <p:sldId id="3402" r:id="rId25"/>
    <p:sldId id="2007577135" r:id="rId26"/>
    <p:sldId id="528" r:id="rId27"/>
    <p:sldId id="525" r:id="rId28"/>
    <p:sldId id="267" r:id="rId29"/>
    <p:sldId id="529" r:id="rId30"/>
    <p:sldId id="2007577136" r:id="rId31"/>
    <p:sldId id="277" r:id="rId32"/>
    <p:sldId id="3358" r:id="rId33"/>
    <p:sldId id="424" r:id="rId34"/>
    <p:sldId id="3345" r:id="rId35"/>
    <p:sldId id="418" r:id="rId36"/>
    <p:sldId id="3359" r:id="rId37"/>
    <p:sldId id="3361" r:id="rId38"/>
    <p:sldId id="2007577143" r:id="rId39"/>
    <p:sldId id="2007577137" r:id="rId40"/>
    <p:sldId id="2007577138" r:id="rId41"/>
    <p:sldId id="308" r:id="rId42"/>
    <p:sldId id="2007577140" r:id="rId43"/>
    <p:sldId id="309" r:id="rId44"/>
    <p:sldId id="307" r:id="rId45"/>
    <p:sldId id="311" r:id="rId46"/>
    <p:sldId id="314" r:id="rId47"/>
    <p:sldId id="3344" r:id="rId48"/>
    <p:sldId id="2007577141" r:id="rId49"/>
    <p:sldId id="3353" r:id="rId50"/>
    <p:sldId id="2007577139" r:id="rId51"/>
    <p:sldId id="297" r:id="rId52"/>
    <p:sldId id="523" r:id="rId53"/>
    <p:sldId id="2007577125" r:id="rId54"/>
  </p:sldIdLst>
  <p:sldSz cx="12195175" cy="6859588"/>
  <p:notesSz cx="6858000" cy="9144000"/>
  <p:embeddedFontLst>
    <p:embeddedFont>
      <p:font typeface="微软雅黑" pitchFamily="34" charset="-122"/>
      <p:regular r:id="rId57"/>
    </p:embeddedFont>
    <p:embeddedFont>
      <p:font typeface="Arial-Rounded" charset="0"/>
      <p:regular r:id="rId58"/>
    </p:embeddedFont>
    <p:embeddedFont>
      <p:font typeface="UTM Avo" pitchFamily="18" charset="0"/>
      <p:regular r:id="rId59"/>
      <p:bold r:id="rId60"/>
      <p:italic r:id="rId61"/>
      <p:boldItalic r:id="rId62"/>
    </p:embeddedFont>
    <p:embeddedFont>
      <p:font typeface="#9Slide05 Beautiful Caps" charset="0"/>
      <p:regular r:id="rId63"/>
    </p:embeddedFont>
    <p:embeddedFont>
      <p:font typeface="HP001" charset="0"/>
      <p:regular r:id="rId64"/>
      <p:bold r:id="rId65"/>
    </p:embeddedFont>
    <p:embeddedFont>
      <p:font typeface="Rockwell" charset="0"/>
      <p:regular r:id="rId66"/>
      <p:bold r:id="rId67"/>
      <p:italic r:id="rId68"/>
      <p:boldItalic r:id="rId69"/>
    </p:embeddedFont>
    <p:embeddedFont>
      <p:font typeface="HP001 4 hàng" pitchFamily="34" charset="0"/>
      <p:regular r:id="rId70"/>
      <p:bold r:id="rId71"/>
    </p:embeddedFont>
    <p:embeddedFont>
      <p:font typeface="HP001 Tap Do" charset="0"/>
      <p:regular r:id="rId72"/>
    </p:embeddedFont>
    <p:embeddedFont>
      <p:font typeface="Calibri" pitchFamily="34" charset="0"/>
      <p:regular r:id="rId73"/>
      <p:bold r:id="rId74"/>
      <p:italic r:id="rId75"/>
      <p:boldItalic r:id="rId76"/>
    </p:embeddedFont>
    <p:embeddedFont>
      <p:font typeface="#9Slide03 Sympathique Alt" charset="0"/>
      <p:regular r:id="rId77"/>
    </p:embeddedFont>
    <p:embeddedFont>
      <p:font typeface="等线 Light" charset="-122"/>
      <p:regular r:id="rId78"/>
    </p:embeddedFont>
  </p:embeddedFontLst>
  <p:custDataLst>
    <p:tags r:id="rId79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Rockwell" pitchFamily="18" charset="0"/>
        <a:ea typeface="宋体" charset="-122"/>
        <a:cs typeface="+mn-cs"/>
      </a:defRPr>
    </a:lvl1pPr>
    <a:lvl2pPr marL="544357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Rockwell" pitchFamily="18" charset="0"/>
        <a:ea typeface="宋体" charset="-122"/>
        <a:cs typeface="+mn-cs"/>
      </a:defRPr>
    </a:lvl2pPr>
    <a:lvl3pPr marL="1088714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Rockwell" pitchFamily="18" charset="0"/>
        <a:ea typeface="宋体" charset="-122"/>
        <a:cs typeface="+mn-cs"/>
      </a:defRPr>
    </a:lvl3pPr>
    <a:lvl4pPr marL="1633071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Rockwell" pitchFamily="18" charset="0"/>
        <a:ea typeface="宋体" charset="-122"/>
        <a:cs typeface="+mn-cs"/>
      </a:defRPr>
    </a:lvl4pPr>
    <a:lvl5pPr marL="2177427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Rockwell" pitchFamily="18" charset="0"/>
        <a:ea typeface="宋体" charset="-122"/>
        <a:cs typeface="+mn-cs"/>
      </a:defRPr>
    </a:lvl5pPr>
    <a:lvl6pPr marL="2721785" algn="l" defTabSz="1088714" rtl="0" eaLnBrk="1" latinLnBrk="0" hangingPunct="1">
      <a:defRPr kern="1200">
        <a:solidFill>
          <a:schemeClr val="tx1"/>
        </a:solidFill>
        <a:latin typeface="Rockwell" pitchFamily="18" charset="0"/>
        <a:ea typeface="宋体" charset="-122"/>
        <a:cs typeface="+mn-cs"/>
      </a:defRPr>
    </a:lvl6pPr>
    <a:lvl7pPr marL="3266142" algn="l" defTabSz="1088714" rtl="0" eaLnBrk="1" latinLnBrk="0" hangingPunct="1">
      <a:defRPr kern="1200">
        <a:solidFill>
          <a:schemeClr val="tx1"/>
        </a:solidFill>
        <a:latin typeface="Rockwell" pitchFamily="18" charset="0"/>
        <a:ea typeface="宋体" charset="-122"/>
        <a:cs typeface="+mn-cs"/>
      </a:defRPr>
    </a:lvl7pPr>
    <a:lvl8pPr marL="3810498" algn="l" defTabSz="1088714" rtl="0" eaLnBrk="1" latinLnBrk="0" hangingPunct="1">
      <a:defRPr kern="1200">
        <a:solidFill>
          <a:schemeClr val="tx1"/>
        </a:solidFill>
        <a:latin typeface="Rockwell" pitchFamily="18" charset="0"/>
        <a:ea typeface="宋体" charset="-122"/>
        <a:cs typeface="+mn-cs"/>
      </a:defRPr>
    </a:lvl8pPr>
    <a:lvl9pPr marL="4354855" algn="l" defTabSz="1088714" rtl="0" eaLnBrk="1" latinLnBrk="0" hangingPunct="1">
      <a:defRPr kern="1200">
        <a:solidFill>
          <a:schemeClr val="tx1"/>
        </a:solidFill>
        <a:latin typeface="Rockwell" pitchFamily="18" charset="0"/>
        <a:ea typeface="宋体" charset="-122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1">
          <p15:clr>
            <a:srgbClr val="A4A3A4"/>
          </p15:clr>
        </p15:guide>
        <p15:guide id="2" orient="horz" pos="336">
          <p15:clr>
            <a:srgbClr val="A4A3A4"/>
          </p15:clr>
        </p15:guide>
        <p15:guide id="3" orient="horz" pos="3984">
          <p15:clr>
            <a:srgbClr val="A4A3A4"/>
          </p15:clr>
        </p15:guide>
        <p15:guide id="4" pos="3841">
          <p15:clr>
            <a:srgbClr val="A4A3A4"/>
          </p15:clr>
        </p15:guide>
        <p15:guide id="5" pos="433">
          <p15:clr>
            <a:srgbClr val="A4A3A4"/>
          </p15:clr>
        </p15:guide>
        <p15:guide id="6" pos="7249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5B4F"/>
    <a:srgbClr val="42AAE1"/>
    <a:srgbClr val="1E5DAD"/>
    <a:srgbClr val="0000FF"/>
    <a:srgbClr val="F0CB96"/>
    <a:srgbClr val="56575B"/>
    <a:srgbClr val="EBC850"/>
    <a:srgbClr val="34B16D"/>
    <a:srgbClr val="472E05"/>
    <a:srgbClr val="6294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11" autoAdjust="0"/>
    <p:restoredTop sz="89895" autoAdjust="0"/>
  </p:normalViewPr>
  <p:slideViewPr>
    <p:cSldViewPr>
      <p:cViewPr varScale="1">
        <p:scale>
          <a:sx n="66" d="100"/>
          <a:sy n="66" d="100"/>
        </p:scale>
        <p:origin x="-714" y="-96"/>
      </p:cViewPr>
      <p:guideLst>
        <p:guide orient="horz" pos="2161"/>
        <p:guide orient="horz" pos="336"/>
        <p:guide orient="horz" pos="3984"/>
        <p:guide pos="3841"/>
        <p:guide pos="433"/>
        <p:guide pos="724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2" d="100"/>
          <a:sy n="62" d="100"/>
        </p:scale>
        <p:origin x="-2676" y="-7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63" Type="http://schemas.openxmlformats.org/officeDocument/2006/relationships/font" Target="fonts/font7.fntdata"/><Relationship Id="rId68" Type="http://schemas.openxmlformats.org/officeDocument/2006/relationships/font" Target="fonts/font12.fntdata"/><Relationship Id="rId16" Type="http://schemas.openxmlformats.org/officeDocument/2006/relationships/slide" Target="slides/slide10.xml"/><Relationship Id="rId11" Type="http://schemas.openxmlformats.org/officeDocument/2006/relationships/slide" Target="slides/slide5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53" Type="http://schemas.openxmlformats.org/officeDocument/2006/relationships/slide" Target="slides/slide47.xml"/><Relationship Id="rId58" Type="http://schemas.openxmlformats.org/officeDocument/2006/relationships/font" Target="fonts/font2.fntdata"/><Relationship Id="rId74" Type="http://schemas.openxmlformats.org/officeDocument/2006/relationships/font" Target="fonts/font18.fntdata"/><Relationship Id="rId79" Type="http://schemas.openxmlformats.org/officeDocument/2006/relationships/tags" Target="tags/tag1.xml"/><Relationship Id="rId5" Type="http://schemas.openxmlformats.org/officeDocument/2006/relationships/slideMaster" Target="slideMasters/slideMaster5.xml"/><Relationship Id="rId61" Type="http://schemas.openxmlformats.org/officeDocument/2006/relationships/font" Target="fonts/font5.fntdata"/><Relationship Id="rId82" Type="http://schemas.openxmlformats.org/officeDocument/2006/relationships/theme" Target="theme/theme1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handoutMaster" Target="handoutMasters/handoutMaster1.xml"/><Relationship Id="rId64" Type="http://schemas.openxmlformats.org/officeDocument/2006/relationships/font" Target="fonts/font8.fntdata"/><Relationship Id="rId69" Type="http://schemas.openxmlformats.org/officeDocument/2006/relationships/font" Target="fonts/font13.fntdata"/><Relationship Id="rId77" Type="http://schemas.openxmlformats.org/officeDocument/2006/relationships/font" Target="fonts/font21.fntdata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font" Target="fonts/font16.fntdata"/><Relationship Id="rId80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font" Target="fonts/font3.fntdata"/><Relationship Id="rId67" Type="http://schemas.openxmlformats.org/officeDocument/2006/relationships/font" Target="fonts/font11.fntdata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font" Target="fonts/font6.fntdata"/><Relationship Id="rId70" Type="http://schemas.openxmlformats.org/officeDocument/2006/relationships/font" Target="fonts/font14.fntdata"/><Relationship Id="rId75" Type="http://schemas.openxmlformats.org/officeDocument/2006/relationships/font" Target="fonts/font19.fntdata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font" Target="fonts/font1.fntdata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font" Target="fonts/font4.fntdata"/><Relationship Id="rId65" Type="http://schemas.openxmlformats.org/officeDocument/2006/relationships/font" Target="fonts/font9.fntdata"/><Relationship Id="rId73" Type="http://schemas.openxmlformats.org/officeDocument/2006/relationships/font" Target="fonts/font17.fntdata"/><Relationship Id="rId78" Type="http://schemas.openxmlformats.org/officeDocument/2006/relationships/font" Target="fonts/font22.fntdata"/><Relationship Id="rId8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34" Type="http://schemas.openxmlformats.org/officeDocument/2006/relationships/slide" Target="slides/slide28.xml"/><Relationship Id="rId50" Type="http://schemas.openxmlformats.org/officeDocument/2006/relationships/slide" Target="slides/slide44.xml"/><Relationship Id="rId55" Type="http://schemas.openxmlformats.org/officeDocument/2006/relationships/notesMaster" Target="notesMasters/notesMaster1.xml"/><Relationship Id="rId76" Type="http://schemas.openxmlformats.org/officeDocument/2006/relationships/font" Target="fonts/font20.fntdata"/><Relationship Id="rId7" Type="http://schemas.openxmlformats.org/officeDocument/2006/relationships/slide" Target="slides/slide1.xml"/><Relationship Id="rId71" Type="http://schemas.openxmlformats.org/officeDocument/2006/relationships/font" Target="fonts/font15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3.xml"/><Relationship Id="rId24" Type="http://schemas.openxmlformats.org/officeDocument/2006/relationships/slide" Target="slides/slide18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66" Type="http://schemas.openxmlformats.org/officeDocument/2006/relationships/font" Target="fonts/font10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CDC73-8708-426A-9395-368B0C079DE7}" type="datetimeFigureOut">
              <a:rPr lang="zh-CN" altLang="en-US" smtClean="0"/>
              <a:t>2023/3/1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DA60D2-EF25-430C-9133-BE0D25A890F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93133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 altLang="zh-CN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 altLang="zh-CN"/>
          </a:p>
        </p:txBody>
      </p:sp>
      <p:sp>
        <p:nvSpPr>
          <p:cNvPr id="122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 altLang="zh-CN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F9743CD7-97CD-4F57-B351-69A253B17F80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9812828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400"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544357" algn="l" rtl="0" fontAlgn="base">
      <a:spcBef>
        <a:spcPct val="30000"/>
      </a:spcBef>
      <a:spcAft>
        <a:spcPct val="0"/>
      </a:spcAft>
      <a:defRPr sz="1400"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1088714" algn="l" rtl="0" fontAlgn="base">
      <a:spcBef>
        <a:spcPct val="30000"/>
      </a:spcBef>
      <a:spcAft>
        <a:spcPct val="0"/>
      </a:spcAft>
      <a:defRPr sz="1400"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633071" algn="l" rtl="0" fontAlgn="base">
      <a:spcBef>
        <a:spcPct val="30000"/>
      </a:spcBef>
      <a:spcAft>
        <a:spcPct val="0"/>
      </a:spcAft>
      <a:defRPr sz="1400"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2177427" algn="l" rtl="0" fontAlgn="base">
      <a:spcBef>
        <a:spcPct val="30000"/>
      </a:spcBef>
      <a:spcAft>
        <a:spcPct val="0"/>
      </a:spcAft>
      <a:defRPr sz="1400"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721785" algn="l" defTabSz="108871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266142" algn="l" defTabSz="108871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810498" algn="l" defTabSz="108871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354855" algn="l" defTabSz="108871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本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PPT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模板部分元素使用了幻灯片母版制作。如果需要修改，点击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视图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幻灯片母版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修改；完成后关闭编辑母版即可。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C0232-94FA-4EBE-BB9B-79FBE486032D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322436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43CD7-97CD-4F57-B351-69A253B17F80}" type="slidenum">
              <a:rPr lang="en-US" altLang="zh-CN" smtClean="0"/>
              <a:pPr/>
              <a:t>20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110110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84742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43CD7-97CD-4F57-B351-69A253B17F80}" type="slidenum">
              <a:rPr lang="en-US" altLang="zh-CN" smtClean="0"/>
              <a:pPr/>
              <a:t>25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459480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幻灯片图像占位符 1">
            <a:extLst>
              <a:ext uri="{FF2B5EF4-FFF2-40B4-BE49-F238E27FC236}">
                <a16:creationId xmlns="" xmlns:a16="http://schemas.microsoft.com/office/drawing/2014/main" id="{59652E54-74A9-4589-AF4C-5866B2ED6E3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备注占位符 2">
            <a:extLst>
              <a:ext uri="{FF2B5EF4-FFF2-40B4-BE49-F238E27FC236}">
                <a16:creationId xmlns="" xmlns:a16="http://schemas.microsoft.com/office/drawing/2014/main" id="{1A93549D-9507-4499-88F3-CF727397A0C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CN" altLang="en-US"/>
          </a:p>
        </p:txBody>
      </p:sp>
      <p:sp>
        <p:nvSpPr>
          <p:cNvPr id="13316" name="灯片编号占位符 3">
            <a:extLst>
              <a:ext uri="{FF2B5EF4-FFF2-40B4-BE49-F238E27FC236}">
                <a16:creationId xmlns="" xmlns:a16="http://schemas.microsoft.com/office/drawing/2014/main" id="{F9476397-5E75-4BCD-99C8-6C769550ECF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6A3DF0F9-7113-4D30-A7B6-C5DD7B922DEC}" type="slidenum">
              <a:rPr lang="zh-CN" altLang="en-US" smtClean="0"/>
              <a:pPr/>
              <a:t>27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Google Shape;351;p11:notes">
            <a:extLst>
              <a:ext uri="{FF2B5EF4-FFF2-40B4-BE49-F238E27FC236}">
                <a16:creationId xmlns="" xmlns:a16="http://schemas.microsoft.com/office/drawing/2014/main" id="{2A88CB38-E381-4F2B-8828-D9EF2E2C322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vi-VN" altLang="vi-VN">
              <a:latin typeface="Calibri" panose="020F0502020204030204" pitchFamily="34" charset="0"/>
            </a:endParaRPr>
          </a:p>
        </p:txBody>
      </p:sp>
      <p:sp>
        <p:nvSpPr>
          <p:cNvPr id="15363" name="Google Shape;352;p11:notes">
            <a:extLst>
              <a:ext uri="{FF2B5EF4-FFF2-40B4-BE49-F238E27FC236}">
                <a16:creationId xmlns="" xmlns:a16="http://schemas.microsoft.com/office/drawing/2014/main" id="{A5F978FF-D17F-46EF-A84E-C3CD97B092C6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 bwMode="auto">
          <a:custGeom>
            <a:avLst/>
            <a:gdLst>
              <a:gd name="T0" fmla="*/ 0 w 120000"/>
              <a:gd name="T1" fmla="*/ 0 h 120000"/>
              <a:gd name="T2" fmla="*/ 2147483646 w 120000"/>
              <a:gd name="T3" fmla="*/ 0 h 120000"/>
              <a:gd name="T4" fmla="*/ 2147483646 w 120000"/>
              <a:gd name="T5" fmla="*/ 2147483646 h 120000"/>
              <a:gd name="T6" fmla="*/ 0 w 120000"/>
              <a:gd name="T7" fmla="*/ 2147483646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Google Shape;351;p11:notes">
            <a:extLst>
              <a:ext uri="{FF2B5EF4-FFF2-40B4-BE49-F238E27FC236}">
                <a16:creationId xmlns="" xmlns:a16="http://schemas.microsoft.com/office/drawing/2014/main" id="{3F9B1022-7723-40CB-848A-0A513AA3F0F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vi-VN" altLang="vi-VN">
              <a:latin typeface="Calibri" panose="020F0502020204030204" pitchFamily="34" charset="0"/>
            </a:endParaRPr>
          </a:p>
        </p:txBody>
      </p:sp>
      <p:sp>
        <p:nvSpPr>
          <p:cNvPr id="17411" name="Google Shape;352;p11:notes">
            <a:extLst>
              <a:ext uri="{FF2B5EF4-FFF2-40B4-BE49-F238E27FC236}">
                <a16:creationId xmlns="" xmlns:a16="http://schemas.microsoft.com/office/drawing/2014/main" id="{390E7938-0820-4F74-B66C-BB7FDC28950F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 bwMode="auto">
          <a:custGeom>
            <a:avLst/>
            <a:gdLst>
              <a:gd name="T0" fmla="*/ 0 w 120000"/>
              <a:gd name="T1" fmla="*/ 0 h 120000"/>
              <a:gd name="T2" fmla="*/ 2147483646 w 120000"/>
              <a:gd name="T3" fmla="*/ 0 h 120000"/>
              <a:gd name="T4" fmla="*/ 2147483646 w 120000"/>
              <a:gd name="T5" fmla="*/ 2147483646 h 120000"/>
              <a:gd name="T6" fmla="*/ 0 w 120000"/>
              <a:gd name="T7" fmla="*/ 2147483646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43CD7-97CD-4F57-B351-69A253B17F80}" type="slidenum">
              <a:rPr lang="en-US" altLang="zh-CN" smtClean="0"/>
              <a:pPr/>
              <a:t>34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448715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46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92025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0E2CA6-1AC8-44C5-89F9-C4B5571C2D1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6581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CÁCH CH</a:t>
            </a:r>
            <a:r>
              <a:rPr lang="vi-VN"/>
              <a:t>ƠI</a:t>
            </a:r>
            <a:r>
              <a:rPr lang="en-US"/>
              <a:t>:   - HS chọn  câu nào bấm  câu đó</a:t>
            </a:r>
          </a:p>
          <a:p>
            <a:pPr marL="285750" indent="-285750">
              <a:buFontTx/>
              <a:buChar char="-"/>
            </a:pPr>
            <a:r>
              <a:rPr lang="en-US"/>
              <a:t>Đến slide  câu hỏi, HS trả lời xong -&gt; GV click “trở về”</a:t>
            </a:r>
          </a:p>
          <a:p>
            <a:pPr marL="285750" indent="-285750">
              <a:buFontTx/>
              <a:buChar char="-"/>
            </a:pPr>
            <a:r>
              <a:rPr lang="en-US"/>
              <a:t>Ở  trang này bấm  vào rác để rác bay vào thùng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lang="en-US">
                <a:solidFill>
                  <a:schemeClr val="bg1"/>
                </a:solidFill>
              </a:rPr>
              <a:t>Cuối cùng  click vào ông mặt trời đẻ đến bài học mới.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743CD7-97CD-4F57-B351-69A253B17F80}" type="slidenum">
              <a:rPr lang="en-US" altLang="zh-CN" smtClean="0"/>
              <a:pPr/>
              <a:t>4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308398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9743CD7-97CD-4F57-B351-69A253B17F80}" type="slidenum"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宋体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宋体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19294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43CD7-97CD-4F57-B351-69A253B17F80}" type="slidenum">
              <a:rPr lang="en-US" altLang="zh-CN" smtClean="0"/>
              <a:pPr/>
              <a:t>11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746355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43CD7-97CD-4F57-B351-69A253B17F80}" type="slidenum">
              <a:rPr lang="en-US" altLang="zh-CN" smtClean="0"/>
              <a:pPr/>
              <a:t>13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913477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43CD7-97CD-4F57-B351-69A253B17F80}" type="slidenum">
              <a:rPr lang="en-US" altLang="zh-CN" smtClean="0"/>
              <a:pPr/>
              <a:t>15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329534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43CD7-97CD-4F57-B351-69A253B17F80}" type="slidenum">
              <a:rPr lang="en-US" altLang="zh-CN" smtClean="0"/>
              <a:pPr/>
              <a:t>16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332608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43CD7-97CD-4F57-B351-69A253B17F80}" type="slidenum">
              <a:rPr lang="en-US" altLang="zh-CN" smtClean="0"/>
              <a:pPr/>
              <a:t>17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925790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43CD7-97CD-4F57-B351-69A253B17F80}" type="slidenum">
              <a:rPr lang="en-US" altLang="zh-CN" smtClean="0"/>
              <a:pPr/>
              <a:t>18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187419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5.png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5.png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封面">
    <p:bg>
      <p:bgPr>
        <a:blipFill dpi="0" rotWithShape="1">
          <a:blip r:embed="rId2">
            <a:lum/>
          </a:blip>
          <a:srcRect/>
          <a:stretch>
            <a:fillRect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2415"/>
          <a:stretch/>
        </p:blipFill>
        <p:spPr>
          <a:xfrm rot="16200000" flipH="1" flipV="1">
            <a:off x="-1185875" y="1185876"/>
            <a:ext cx="6858000" cy="448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635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1A274E-B122-4DCB-ACB9-9C2AF45C2A36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12494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760" y="273114"/>
            <a:ext cx="4012129" cy="116231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7975" y="273114"/>
            <a:ext cx="6817442" cy="5854468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760" y="1435433"/>
            <a:ext cx="4012129" cy="4692150"/>
          </a:xfrm>
        </p:spPr>
        <p:txBody>
          <a:bodyPr/>
          <a:lstStyle>
            <a:lvl1pPr marL="0" indent="0">
              <a:buNone/>
              <a:defRPr sz="1600"/>
            </a:lvl1pPr>
            <a:lvl2pPr marL="544357" indent="0">
              <a:buNone/>
              <a:defRPr sz="1400"/>
            </a:lvl2pPr>
            <a:lvl3pPr marL="1088714" indent="0">
              <a:buNone/>
              <a:defRPr sz="1200"/>
            </a:lvl3pPr>
            <a:lvl4pPr marL="1633071" indent="0">
              <a:buNone/>
              <a:defRPr sz="1100"/>
            </a:lvl4pPr>
            <a:lvl5pPr marL="2177427" indent="0">
              <a:buNone/>
              <a:defRPr sz="1100"/>
            </a:lvl5pPr>
            <a:lvl6pPr marL="2721785" indent="0">
              <a:buNone/>
              <a:defRPr sz="1100"/>
            </a:lvl6pPr>
            <a:lvl7pPr marL="3266142" indent="0">
              <a:buNone/>
              <a:defRPr sz="1100"/>
            </a:lvl7pPr>
            <a:lvl8pPr marL="3810498" indent="0">
              <a:buNone/>
              <a:defRPr sz="1100"/>
            </a:lvl8pPr>
            <a:lvl9pPr marL="4354855" indent="0">
              <a:buNone/>
              <a:defRPr sz="11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BEC569-D044-472C-A2F2-BA37D28F2E82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99453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90340" y="4801712"/>
            <a:ext cx="7317105" cy="56686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90340" y="612917"/>
            <a:ext cx="7317105" cy="4115753"/>
          </a:xfrm>
        </p:spPr>
        <p:txBody>
          <a:bodyPr/>
          <a:lstStyle>
            <a:lvl1pPr marL="0" indent="0">
              <a:buNone/>
              <a:defRPr sz="3800"/>
            </a:lvl1pPr>
            <a:lvl2pPr marL="544357" indent="0">
              <a:buNone/>
              <a:defRPr sz="3400"/>
            </a:lvl2pPr>
            <a:lvl3pPr marL="1088714" indent="0">
              <a:buNone/>
              <a:defRPr sz="2900"/>
            </a:lvl3pPr>
            <a:lvl4pPr marL="1633071" indent="0">
              <a:buNone/>
              <a:defRPr sz="2400"/>
            </a:lvl4pPr>
            <a:lvl5pPr marL="2177427" indent="0">
              <a:buNone/>
              <a:defRPr sz="2400"/>
            </a:lvl5pPr>
            <a:lvl6pPr marL="2721785" indent="0">
              <a:buNone/>
              <a:defRPr sz="2400"/>
            </a:lvl6pPr>
            <a:lvl7pPr marL="3266142" indent="0">
              <a:buNone/>
              <a:defRPr sz="2400"/>
            </a:lvl7pPr>
            <a:lvl8pPr marL="3810498" indent="0">
              <a:buNone/>
              <a:defRPr sz="2400"/>
            </a:lvl8pPr>
            <a:lvl9pPr marL="4354855" indent="0">
              <a:buNone/>
              <a:defRPr sz="24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90340" y="5368582"/>
            <a:ext cx="7317105" cy="805048"/>
          </a:xfrm>
        </p:spPr>
        <p:txBody>
          <a:bodyPr/>
          <a:lstStyle>
            <a:lvl1pPr marL="0" indent="0">
              <a:buNone/>
              <a:defRPr sz="1600"/>
            </a:lvl1pPr>
            <a:lvl2pPr marL="544357" indent="0">
              <a:buNone/>
              <a:defRPr sz="1400"/>
            </a:lvl2pPr>
            <a:lvl3pPr marL="1088714" indent="0">
              <a:buNone/>
              <a:defRPr sz="1200"/>
            </a:lvl3pPr>
            <a:lvl4pPr marL="1633071" indent="0">
              <a:buNone/>
              <a:defRPr sz="1100"/>
            </a:lvl4pPr>
            <a:lvl5pPr marL="2177427" indent="0">
              <a:buNone/>
              <a:defRPr sz="1100"/>
            </a:lvl5pPr>
            <a:lvl6pPr marL="2721785" indent="0">
              <a:buNone/>
              <a:defRPr sz="1100"/>
            </a:lvl6pPr>
            <a:lvl7pPr marL="3266142" indent="0">
              <a:buNone/>
              <a:defRPr sz="1100"/>
            </a:lvl7pPr>
            <a:lvl8pPr marL="3810498" indent="0">
              <a:buNone/>
              <a:defRPr sz="1100"/>
            </a:lvl8pPr>
            <a:lvl9pPr marL="4354855" indent="0">
              <a:buNone/>
              <a:defRPr sz="11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3AE886-EFA1-4CF3-9226-1AC44F41EA8B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14718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13DEBC-6A62-4123-98C2-AEEE7EE20F0B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21474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41502" y="274703"/>
            <a:ext cx="2743914" cy="585288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759" y="274703"/>
            <a:ext cx="8028490" cy="585288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41277D-9524-42B7-AE1B-6471F281CBE7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43763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9555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638" y="2130920"/>
            <a:ext cx="10365899" cy="14703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9276" y="3887100"/>
            <a:ext cx="8536623" cy="175300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5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8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91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7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10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83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6107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7757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335" y="4407922"/>
            <a:ext cx="10365899" cy="1362390"/>
          </a:xfrm>
        </p:spPr>
        <p:txBody>
          <a:bodyPr anchor="t"/>
          <a:lstStyle>
            <a:lvl1pPr algn="l">
              <a:defRPr sz="4001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335" y="2907387"/>
            <a:ext cx="10365899" cy="150053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9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58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87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91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45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74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10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83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9409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759" y="1600572"/>
            <a:ext cx="5386202" cy="4527011"/>
          </a:xfrm>
        </p:spPr>
        <p:txBody>
          <a:bodyPr/>
          <a:lstStyle>
            <a:lvl1pPr>
              <a:defRPr sz="2801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9214" y="1600572"/>
            <a:ext cx="5386202" cy="4527011"/>
          </a:xfrm>
        </p:spPr>
        <p:txBody>
          <a:bodyPr/>
          <a:lstStyle>
            <a:lvl1pPr>
              <a:defRPr sz="2801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2291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">
    <p:bg>
      <p:bgPr>
        <a:blipFill dpi="0" rotWithShape="1">
          <a:blip r:embed="rId2">
            <a:lum/>
          </a:blip>
          <a:srcRect/>
          <a:stretch>
            <a:fillRect l="-18000" r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2415"/>
          <a:stretch/>
        </p:blipFill>
        <p:spPr>
          <a:xfrm rot="5400000" flipV="1">
            <a:off x="6523051" y="1185876"/>
            <a:ext cx="6858000" cy="4486249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V="1">
            <a:off x="-1578202" y="1883798"/>
            <a:ext cx="6553994" cy="3397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581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759" y="1535469"/>
            <a:ext cx="5388320" cy="63991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91" indent="0">
              <a:buNone/>
              <a:defRPr sz="2000" b="1"/>
            </a:lvl2pPr>
            <a:lvl3pPr marL="914583" indent="0">
              <a:buNone/>
              <a:defRPr sz="1800" b="1"/>
            </a:lvl3pPr>
            <a:lvl4pPr marL="1371874" indent="0">
              <a:buNone/>
              <a:defRPr sz="1600" b="1"/>
            </a:lvl4pPr>
            <a:lvl5pPr marL="1829166" indent="0">
              <a:buNone/>
              <a:defRPr sz="1600" b="1"/>
            </a:lvl5pPr>
            <a:lvl6pPr marL="2286457" indent="0">
              <a:buNone/>
              <a:defRPr sz="1600" b="1"/>
            </a:lvl6pPr>
            <a:lvl7pPr marL="2743749" indent="0">
              <a:buNone/>
              <a:defRPr sz="1600" b="1"/>
            </a:lvl7pPr>
            <a:lvl8pPr marL="3201040" indent="0">
              <a:buNone/>
              <a:defRPr sz="1600" b="1"/>
            </a:lvl8pPr>
            <a:lvl9pPr marL="3658332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759" y="2175379"/>
            <a:ext cx="5388320" cy="395220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4982" y="1535469"/>
            <a:ext cx="5390436" cy="63991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91" indent="0">
              <a:buNone/>
              <a:defRPr sz="2000" b="1"/>
            </a:lvl2pPr>
            <a:lvl3pPr marL="914583" indent="0">
              <a:buNone/>
              <a:defRPr sz="1800" b="1"/>
            </a:lvl3pPr>
            <a:lvl4pPr marL="1371874" indent="0">
              <a:buNone/>
              <a:defRPr sz="1600" b="1"/>
            </a:lvl4pPr>
            <a:lvl5pPr marL="1829166" indent="0">
              <a:buNone/>
              <a:defRPr sz="1600" b="1"/>
            </a:lvl5pPr>
            <a:lvl6pPr marL="2286457" indent="0">
              <a:buNone/>
              <a:defRPr sz="1600" b="1"/>
            </a:lvl6pPr>
            <a:lvl7pPr marL="2743749" indent="0">
              <a:buNone/>
              <a:defRPr sz="1600" b="1"/>
            </a:lvl7pPr>
            <a:lvl8pPr marL="3201040" indent="0">
              <a:buNone/>
              <a:defRPr sz="1600" b="1"/>
            </a:lvl8pPr>
            <a:lvl9pPr marL="3658332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4982" y="2175379"/>
            <a:ext cx="5390436" cy="395220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1147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286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6681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60" y="273113"/>
            <a:ext cx="4012129" cy="116231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7975" y="273115"/>
            <a:ext cx="6817442" cy="5854468"/>
          </a:xfrm>
        </p:spPr>
        <p:txBody>
          <a:bodyPr/>
          <a:lstStyle>
            <a:lvl1pPr>
              <a:defRPr sz="3201"/>
            </a:lvl1pPr>
            <a:lvl2pPr>
              <a:defRPr sz="2801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760" y="1435434"/>
            <a:ext cx="4012129" cy="4692149"/>
          </a:xfrm>
        </p:spPr>
        <p:txBody>
          <a:bodyPr/>
          <a:lstStyle>
            <a:lvl1pPr marL="0" indent="0">
              <a:buNone/>
              <a:defRPr sz="1400"/>
            </a:lvl1pPr>
            <a:lvl2pPr marL="457291" indent="0">
              <a:buNone/>
              <a:defRPr sz="1200"/>
            </a:lvl2pPr>
            <a:lvl3pPr marL="914583" indent="0">
              <a:buNone/>
              <a:defRPr sz="1000"/>
            </a:lvl3pPr>
            <a:lvl4pPr marL="1371874" indent="0">
              <a:buNone/>
              <a:defRPr sz="900"/>
            </a:lvl4pPr>
            <a:lvl5pPr marL="1829166" indent="0">
              <a:buNone/>
              <a:defRPr sz="900"/>
            </a:lvl5pPr>
            <a:lvl6pPr marL="2286457" indent="0">
              <a:buNone/>
              <a:defRPr sz="900"/>
            </a:lvl6pPr>
            <a:lvl7pPr marL="2743749" indent="0">
              <a:buNone/>
              <a:defRPr sz="900"/>
            </a:lvl7pPr>
            <a:lvl8pPr marL="3201040" indent="0">
              <a:buNone/>
              <a:defRPr sz="900"/>
            </a:lvl8pPr>
            <a:lvl9pPr marL="3658332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7757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0339" y="4801712"/>
            <a:ext cx="7317105" cy="56686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90339" y="612917"/>
            <a:ext cx="7317105" cy="4115753"/>
          </a:xfrm>
        </p:spPr>
        <p:txBody>
          <a:bodyPr/>
          <a:lstStyle>
            <a:lvl1pPr marL="0" indent="0">
              <a:buNone/>
              <a:defRPr sz="3201"/>
            </a:lvl1pPr>
            <a:lvl2pPr marL="457291" indent="0">
              <a:buNone/>
              <a:defRPr sz="2801"/>
            </a:lvl2pPr>
            <a:lvl3pPr marL="914583" indent="0">
              <a:buNone/>
              <a:defRPr sz="2400"/>
            </a:lvl3pPr>
            <a:lvl4pPr marL="1371874" indent="0">
              <a:buNone/>
              <a:defRPr sz="2000"/>
            </a:lvl4pPr>
            <a:lvl5pPr marL="1829166" indent="0">
              <a:buNone/>
              <a:defRPr sz="2000"/>
            </a:lvl5pPr>
            <a:lvl6pPr marL="2286457" indent="0">
              <a:buNone/>
              <a:defRPr sz="2000"/>
            </a:lvl6pPr>
            <a:lvl7pPr marL="2743749" indent="0">
              <a:buNone/>
              <a:defRPr sz="2000"/>
            </a:lvl7pPr>
            <a:lvl8pPr marL="3201040" indent="0">
              <a:buNone/>
              <a:defRPr sz="2000"/>
            </a:lvl8pPr>
            <a:lvl9pPr marL="3658332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90339" y="5368581"/>
            <a:ext cx="7317105" cy="805048"/>
          </a:xfrm>
        </p:spPr>
        <p:txBody>
          <a:bodyPr/>
          <a:lstStyle>
            <a:lvl1pPr marL="0" indent="0">
              <a:buNone/>
              <a:defRPr sz="1400"/>
            </a:lvl1pPr>
            <a:lvl2pPr marL="457291" indent="0">
              <a:buNone/>
              <a:defRPr sz="1200"/>
            </a:lvl2pPr>
            <a:lvl3pPr marL="914583" indent="0">
              <a:buNone/>
              <a:defRPr sz="1000"/>
            </a:lvl3pPr>
            <a:lvl4pPr marL="1371874" indent="0">
              <a:buNone/>
              <a:defRPr sz="900"/>
            </a:lvl4pPr>
            <a:lvl5pPr marL="1829166" indent="0">
              <a:buNone/>
              <a:defRPr sz="900"/>
            </a:lvl5pPr>
            <a:lvl6pPr marL="2286457" indent="0">
              <a:buNone/>
              <a:defRPr sz="900"/>
            </a:lvl6pPr>
            <a:lvl7pPr marL="2743749" indent="0">
              <a:buNone/>
              <a:defRPr sz="900"/>
            </a:lvl7pPr>
            <a:lvl8pPr marL="3201040" indent="0">
              <a:buNone/>
              <a:defRPr sz="900"/>
            </a:lvl8pPr>
            <a:lvl9pPr marL="3658332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2005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7227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41502" y="274703"/>
            <a:ext cx="2743914" cy="58528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759" y="274703"/>
            <a:ext cx="8028490" cy="58528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115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58508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和内容"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798602"/>
            <a:ext cx="12195175" cy="3924714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10"/>
          <a:stretch/>
        </p:blipFill>
        <p:spPr>
          <a:xfrm>
            <a:off x="27033" y="-12703"/>
            <a:ext cx="12195175" cy="2377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422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493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过渡页1">
    <p:bg>
      <p:bgPr>
        <a:blipFill dpi="0" rotWithShape="1">
          <a:blip r:embed="rId2">
            <a:lum/>
          </a:blip>
          <a:srcRect/>
          <a:stretch>
            <a:fillRect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2415"/>
          <a:stretch/>
        </p:blipFill>
        <p:spPr>
          <a:xfrm rot="16200000" flipH="1" flipV="1">
            <a:off x="-1185875" y="1185876"/>
            <a:ext cx="6858000" cy="448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844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15F0B98-6806-4E5A-AF36-1A599EA8F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419" y="365210"/>
            <a:ext cx="10518338" cy="132587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BB575B3-456E-4BC5-9E8A-935920C8A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419" y="1826048"/>
            <a:ext cx="10518338" cy="435234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4970E6E-3D3A-4094-B7AB-5E51EF9188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418" y="6357822"/>
            <a:ext cx="2743914" cy="365210"/>
          </a:xfrm>
          <a:prstGeom prst="rect">
            <a:avLst/>
          </a:prstGeom>
        </p:spPr>
        <p:txBody>
          <a:bodyPr/>
          <a:lstStyle/>
          <a:p>
            <a:fld id="{C0CCC1F2-EC4C-438A-A626-EF38FEB19E62}" type="datetimeFigureOut">
              <a:rPr lang="en-US" smtClean="0"/>
              <a:t>3/1/2023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58DAD1E-B1EC-4442-91F3-A1B93E700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9652" y="6357822"/>
            <a:ext cx="4115872" cy="36521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2BFAE14-20AD-4F99-B50F-F8A5DB4E2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2843" y="6357822"/>
            <a:ext cx="2743914" cy="365210"/>
          </a:xfrm>
          <a:prstGeom prst="rect">
            <a:avLst/>
          </a:prstGeom>
        </p:spPr>
        <p:txBody>
          <a:bodyPr/>
          <a:lstStyle/>
          <a:p>
            <a:fld id="{F9B525D6-B33C-4B02-B16B-D7EC1E9A098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image 101">
            <a:extLst>
              <a:ext uri="{FF2B5EF4-FFF2-40B4-BE49-F238E27FC236}">
                <a16:creationId xmlns="" xmlns:a16="http://schemas.microsoft.com/office/drawing/2014/main" id="{F5619E5B-F788-4415-BCE7-377433451B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1"/>
            <a:ext cx="12195177" cy="6859589"/>
          </a:xfrm>
          <a:prstGeom prst="rect">
            <a:avLst/>
          </a:prstGeom>
        </p:spPr>
      </p:pic>
      <p:sp>
        <p:nvSpPr>
          <p:cNvPr id="8" name="任意形状 34">
            <a:extLst>
              <a:ext uri="{FF2B5EF4-FFF2-40B4-BE49-F238E27FC236}">
                <a16:creationId xmlns="" xmlns:a16="http://schemas.microsoft.com/office/drawing/2014/main" id="{C14C9137-2D10-424B-A009-7AC8617014CB}"/>
              </a:ext>
            </a:extLst>
          </p:cNvPr>
          <p:cNvSpPr/>
          <p:nvPr userDrawn="1"/>
        </p:nvSpPr>
        <p:spPr>
          <a:xfrm>
            <a:off x="10061838" y="4742122"/>
            <a:ext cx="3075713" cy="3075624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5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矩形 7">
            <a:extLst>
              <a:ext uri="{FF2B5EF4-FFF2-40B4-BE49-F238E27FC236}">
                <a16:creationId xmlns="" xmlns:a16="http://schemas.microsoft.com/office/drawing/2014/main" id="{9716026E-F2E9-43B9-ACD3-D607B1334955}"/>
              </a:ext>
            </a:extLst>
          </p:cNvPr>
          <p:cNvSpPr/>
          <p:nvPr userDrawn="1"/>
        </p:nvSpPr>
        <p:spPr>
          <a:xfrm>
            <a:off x="1538674" y="1186322"/>
            <a:ext cx="9400465" cy="4775506"/>
          </a:xfrm>
          <a:prstGeom prst="rect">
            <a:avLst/>
          </a:prstGeom>
          <a:solidFill>
            <a:srgbClr val="FDCE66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5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矩形 5">
            <a:extLst>
              <a:ext uri="{FF2B5EF4-FFF2-40B4-BE49-F238E27FC236}">
                <a16:creationId xmlns="" xmlns:a16="http://schemas.microsoft.com/office/drawing/2014/main" id="{80AB0848-6063-41B9-888E-A6A8F3A902CB}"/>
              </a:ext>
            </a:extLst>
          </p:cNvPr>
          <p:cNvSpPr/>
          <p:nvPr userDrawn="1"/>
        </p:nvSpPr>
        <p:spPr>
          <a:xfrm>
            <a:off x="1248290" y="885756"/>
            <a:ext cx="9533836" cy="4988679"/>
          </a:xfrm>
          <a:prstGeom prst="rect">
            <a:avLst/>
          </a:prstGeom>
          <a:solidFill>
            <a:srgbClr val="039373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5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矩形 8">
            <a:extLst>
              <a:ext uri="{FF2B5EF4-FFF2-40B4-BE49-F238E27FC236}">
                <a16:creationId xmlns="" xmlns:a16="http://schemas.microsoft.com/office/drawing/2014/main" id="{05E1C943-43C2-45EC-9F62-0A38D90A0B7F}"/>
              </a:ext>
            </a:extLst>
          </p:cNvPr>
          <p:cNvSpPr/>
          <p:nvPr userDrawn="1"/>
        </p:nvSpPr>
        <p:spPr>
          <a:xfrm>
            <a:off x="868192" y="5631952"/>
            <a:ext cx="10458791" cy="482312"/>
          </a:xfrm>
          <a:prstGeom prst="rect">
            <a:avLst/>
          </a:prstGeom>
          <a:solidFill>
            <a:srgbClr val="DAA16D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5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13">
            <a:extLst>
              <a:ext uri="{FF2B5EF4-FFF2-40B4-BE49-F238E27FC236}">
                <a16:creationId xmlns="" xmlns:a16="http://schemas.microsoft.com/office/drawing/2014/main" id="{E35B7810-C6CA-4B43-BF87-92A05633EE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8100000">
            <a:off x="1457759" y="5087415"/>
            <a:ext cx="971597" cy="972979"/>
          </a:xfrm>
          <a:prstGeom prst="rect">
            <a:avLst/>
          </a:prstGeom>
        </p:spPr>
      </p:pic>
      <p:sp>
        <p:nvSpPr>
          <p:cNvPr id="13" name="椭圆 14">
            <a:extLst>
              <a:ext uri="{FF2B5EF4-FFF2-40B4-BE49-F238E27FC236}">
                <a16:creationId xmlns="" xmlns:a16="http://schemas.microsoft.com/office/drawing/2014/main" id="{6047DAB5-B329-4A18-A0D9-69C5C3BD7D3C}"/>
              </a:ext>
            </a:extLst>
          </p:cNvPr>
          <p:cNvSpPr/>
          <p:nvPr userDrawn="1"/>
        </p:nvSpPr>
        <p:spPr>
          <a:xfrm>
            <a:off x="193619" y="344344"/>
            <a:ext cx="947478" cy="947450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5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9">
            <a:extLst>
              <a:ext uri="{FF2B5EF4-FFF2-40B4-BE49-F238E27FC236}">
                <a16:creationId xmlns="" xmlns:a16="http://schemas.microsoft.com/office/drawing/2014/main" id="{EACEA673-F397-42C2-840F-E109E4EC873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2700000">
            <a:off x="10355041" y="4603460"/>
            <a:ext cx="602919" cy="1768419"/>
          </a:xfrm>
          <a:prstGeom prst="rect">
            <a:avLst/>
          </a:prstGeom>
        </p:spPr>
      </p:pic>
      <p:pic>
        <p:nvPicPr>
          <p:cNvPr id="15" name="image 102">
            <a:extLst>
              <a:ext uri="{FF2B5EF4-FFF2-40B4-BE49-F238E27FC236}">
                <a16:creationId xmlns="" xmlns:a16="http://schemas.microsoft.com/office/drawing/2014/main" id="{8DFADF00-A5EA-4AA8-88EF-F98171658C8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11216222" y="343831"/>
            <a:ext cx="933679" cy="698210"/>
          </a:xfrm>
          <a:prstGeom prst="rect">
            <a:avLst/>
          </a:prstGeom>
        </p:spPr>
      </p:pic>
      <p:sp>
        <p:nvSpPr>
          <p:cNvPr id="16" name="椭圆 24">
            <a:extLst>
              <a:ext uri="{FF2B5EF4-FFF2-40B4-BE49-F238E27FC236}">
                <a16:creationId xmlns="" xmlns:a16="http://schemas.microsoft.com/office/drawing/2014/main" id="{EA6C425B-7238-4DD9-B228-6700E4407813}"/>
              </a:ext>
            </a:extLst>
          </p:cNvPr>
          <p:cNvSpPr/>
          <p:nvPr userDrawn="1"/>
        </p:nvSpPr>
        <p:spPr>
          <a:xfrm>
            <a:off x="11542858" y="750888"/>
            <a:ext cx="572500" cy="572484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5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椭圆 36">
            <a:extLst>
              <a:ext uri="{FF2B5EF4-FFF2-40B4-BE49-F238E27FC236}">
                <a16:creationId xmlns="" xmlns:a16="http://schemas.microsoft.com/office/drawing/2014/main" id="{4EC2650B-0F3B-447D-83AA-A966A9988A02}"/>
              </a:ext>
            </a:extLst>
          </p:cNvPr>
          <p:cNvSpPr/>
          <p:nvPr userDrawn="1"/>
        </p:nvSpPr>
        <p:spPr>
          <a:xfrm>
            <a:off x="254964" y="6060621"/>
            <a:ext cx="572500" cy="572484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5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椭圆 37">
            <a:extLst>
              <a:ext uri="{FF2B5EF4-FFF2-40B4-BE49-F238E27FC236}">
                <a16:creationId xmlns="" xmlns:a16="http://schemas.microsoft.com/office/drawing/2014/main" id="{481AEDB8-B1A6-4129-BC93-70B0544013BB}"/>
              </a:ext>
            </a:extLst>
          </p:cNvPr>
          <p:cNvSpPr/>
          <p:nvPr userDrawn="1"/>
        </p:nvSpPr>
        <p:spPr>
          <a:xfrm>
            <a:off x="689531" y="4238624"/>
            <a:ext cx="359450" cy="359439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5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19" name="组合 6">
            <a:extLst>
              <a:ext uri="{FF2B5EF4-FFF2-40B4-BE49-F238E27FC236}">
                <a16:creationId xmlns="" xmlns:a16="http://schemas.microsoft.com/office/drawing/2014/main" id="{A0BC39FD-4813-49FA-9DA6-0CF2EBE8656C}"/>
              </a:ext>
            </a:extLst>
          </p:cNvPr>
          <p:cNvGrpSpPr/>
          <p:nvPr userDrawn="1"/>
        </p:nvGrpSpPr>
        <p:grpSpPr>
          <a:xfrm>
            <a:off x="2843954" y="5217517"/>
            <a:ext cx="1014676" cy="414433"/>
            <a:chOff x="2843213" y="5216309"/>
            <a:chExt cx="1014412" cy="414337"/>
          </a:xfrm>
        </p:grpSpPr>
        <p:sp>
          <p:nvSpPr>
            <p:cNvPr id="20" name="圆角矩形 38">
              <a:extLst>
                <a:ext uri="{FF2B5EF4-FFF2-40B4-BE49-F238E27FC236}">
                  <a16:creationId xmlns="" xmlns:a16="http://schemas.microsoft.com/office/drawing/2014/main" id="{AA2D5A7F-B74D-494D-813D-6361C99C4569}"/>
                </a:ext>
              </a:extLst>
            </p:cNvPr>
            <p:cNvSpPr/>
            <p:nvPr/>
          </p:nvSpPr>
          <p:spPr>
            <a:xfrm>
              <a:off x="2843213" y="5216311"/>
              <a:ext cx="1014412" cy="414335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5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" name="圆角矩形 39">
              <a:extLst>
                <a:ext uri="{FF2B5EF4-FFF2-40B4-BE49-F238E27FC236}">
                  <a16:creationId xmlns="" xmlns:a16="http://schemas.microsoft.com/office/drawing/2014/main" id="{D7894BD1-88DD-4FC8-BCB6-2922907AA46A}"/>
                </a:ext>
              </a:extLst>
            </p:cNvPr>
            <p:cNvSpPr/>
            <p:nvPr/>
          </p:nvSpPr>
          <p:spPr>
            <a:xfrm>
              <a:off x="2843213" y="5216309"/>
              <a:ext cx="1014412" cy="1440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5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22" name="圆角矩形 40">
            <a:extLst>
              <a:ext uri="{FF2B5EF4-FFF2-40B4-BE49-F238E27FC236}">
                <a16:creationId xmlns="" xmlns:a16="http://schemas.microsoft.com/office/drawing/2014/main" id="{3B8CAB01-2B7D-4D0B-9578-C612F98A27B9}"/>
              </a:ext>
            </a:extLst>
          </p:cNvPr>
          <p:cNvSpPr/>
          <p:nvPr userDrawn="1"/>
        </p:nvSpPr>
        <p:spPr>
          <a:xfrm>
            <a:off x="4065428" y="5439025"/>
            <a:ext cx="528776" cy="18004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5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圆角矩形 41">
            <a:extLst>
              <a:ext uri="{FF2B5EF4-FFF2-40B4-BE49-F238E27FC236}">
                <a16:creationId xmlns="" xmlns:a16="http://schemas.microsoft.com/office/drawing/2014/main" id="{0C186285-9E91-4691-86D3-E46A74193EC4}"/>
              </a:ext>
            </a:extLst>
          </p:cNvPr>
          <p:cNvSpPr/>
          <p:nvPr userDrawn="1"/>
        </p:nvSpPr>
        <p:spPr>
          <a:xfrm>
            <a:off x="4765699" y="5439025"/>
            <a:ext cx="528776" cy="180042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5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4" name="圆角矩形 42">
            <a:extLst>
              <a:ext uri="{FF2B5EF4-FFF2-40B4-BE49-F238E27FC236}">
                <a16:creationId xmlns="" xmlns:a16="http://schemas.microsoft.com/office/drawing/2014/main" id="{A2705D01-A040-4E4A-883D-4BD5C29C021A}"/>
              </a:ext>
            </a:extLst>
          </p:cNvPr>
          <p:cNvSpPr/>
          <p:nvPr userDrawn="1"/>
        </p:nvSpPr>
        <p:spPr>
          <a:xfrm>
            <a:off x="8538581" y="5439025"/>
            <a:ext cx="528776" cy="18004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5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椭圆 23">
            <a:extLst>
              <a:ext uri="{FF2B5EF4-FFF2-40B4-BE49-F238E27FC236}">
                <a16:creationId xmlns="" xmlns:a16="http://schemas.microsoft.com/office/drawing/2014/main" id="{9EEF6288-0955-47AE-970F-1BDC347335AB}"/>
              </a:ext>
            </a:extLst>
          </p:cNvPr>
          <p:cNvSpPr/>
          <p:nvPr userDrawn="1"/>
        </p:nvSpPr>
        <p:spPr>
          <a:xfrm>
            <a:off x="1865013" y="304193"/>
            <a:ext cx="359230" cy="359219"/>
          </a:xfrm>
          <a:prstGeom prst="ellipse">
            <a:avLst/>
          </a:prstGeom>
          <a:solidFill>
            <a:srgbClr val="BD9EE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5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8" name="椭圆 25">
            <a:extLst>
              <a:ext uri="{FF2B5EF4-FFF2-40B4-BE49-F238E27FC236}">
                <a16:creationId xmlns="" xmlns:a16="http://schemas.microsoft.com/office/drawing/2014/main" id="{88A16611-3149-4D32-ADB6-394BBDB68EAE}"/>
              </a:ext>
            </a:extLst>
          </p:cNvPr>
          <p:cNvSpPr/>
          <p:nvPr userDrawn="1"/>
        </p:nvSpPr>
        <p:spPr>
          <a:xfrm>
            <a:off x="10061838" y="483802"/>
            <a:ext cx="359230" cy="359219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5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7943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首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9620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318" y="1420612"/>
            <a:ext cx="5182950" cy="98024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639" y="2591401"/>
            <a:ext cx="4268312" cy="1168671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7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3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0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38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6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3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1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29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369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667" y="2938614"/>
            <a:ext cx="5182950" cy="908260"/>
          </a:xfrm>
        </p:spPr>
        <p:txBody>
          <a:bodyPr anchor="t"/>
          <a:lstStyle>
            <a:lvl1pPr algn="l">
              <a:defRPr sz="2666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667" y="1938258"/>
            <a:ext cx="5182950" cy="1000356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77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539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309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078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3848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61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38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15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603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79" y="1067049"/>
            <a:ext cx="2693102" cy="3018007"/>
          </a:xfrm>
        </p:spPr>
        <p:txBody>
          <a:bodyPr/>
          <a:lstStyle>
            <a:lvl1pPr>
              <a:defRPr sz="1866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9606" y="1067049"/>
            <a:ext cx="2693102" cy="3018007"/>
          </a:xfrm>
        </p:spPr>
        <p:txBody>
          <a:bodyPr/>
          <a:lstStyle>
            <a:lvl1pPr>
              <a:defRPr sz="1866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19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79" y="1023647"/>
            <a:ext cx="2694160" cy="426607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770" indent="0">
              <a:buNone/>
              <a:defRPr sz="1333" b="1"/>
            </a:lvl2pPr>
            <a:lvl3pPr marL="609539" indent="0">
              <a:buNone/>
              <a:defRPr sz="1200" b="1"/>
            </a:lvl3pPr>
            <a:lvl4pPr marL="914309" indent="0">
              <a:buNone/>
              <a:defRPr sz="1067" b="1"/>
            </a:lvl4pPr>
            <a:lvl5pPr marL="1219078" indent="0">
              <a:buNone/>
              <a:defRPr sz="1067" b="1"/>
            </a:lvl5pPr>
            <a:lvl6pPr marL="1523848" indent="0">
              <a:buNone/>
              <a:defRPr sz="1067" b="1"/>
            </a:lvl6pPr>
            <a:lvl7pPr marL="1828617" indent="0">
              <a:buNone/>
              <a:defRPr sz="1067" b="1"/>
            </a:lvl7pPr>
            <a:lvl8pPr marL="2133387" indent="0">
              <a:buNone/>
              <a:defRPr sz="1067" b="1"/>
            </a:lvl8pPr>
            <a:lvl9pPr marL="2438156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79" y="1450252"/>
            <a:ext cx="2694160" cy="263480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7491" y="1023647"/>
            <a:ext cx="2695218" cy="426607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770" indent="0">
              <a:buNone/>
              <a:defRPr sz="1333" b="1"/>
            </a:lvl2pPr>
            <a:lvl3pPr marL="609539" indent="0">
              <a:buNone/>
              <a:defRPr sz="1200" b="1"/>
            </a:lvl3pPr>
            <a:lvl4pPr marL="914309" indent="0">
              <a:buNone/>
              <a:defRPr sz="1067" b="1"/>
            </a:lvl4pPr>
            <a:lvl5pPr marL="1219078" indent="0">
              <a:buNone/>
              <a:defRPr sz="1067" b="1"/>
            </a:lvl5pPr>
            <a:lvl6pPr marL="1523848" indent="0">
              <a:buNone/>
              <a:defRPr sz="1067" b="1"/>
            </a:lvl6pPr>
            <a:lvl7pPr marL="1828617" indent="0">
              <a:buNone/>
              <a:defRPr sz="1067" b="1"/>
            </a:lvl7pPr>
            <a:lvl8pPr marL="2133387" indent="0">
              <a:buNone/>
              <a:defRPr sz="1067" b="1"/>
            </a:lvl8pPr>
            <a:lvl9pPr marL="2438156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7491" y="1450252"/>
            <a:ext cx="2695218" cy="263480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369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557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804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81" y="182077"/>
            <a:ext cx="2006064" cy="774879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987" y="182077"/>
            <a:ext cx="3408721" cy="3902979"/>
          </a:xfrm>
        </p:spPr>
        <p:txBody>
          <a:bodyPr/>
          <a:lstStyle>
            <a:lvl1pPr>
              <a:defRPr sz="2133"/>
            </a:lvl1pPr>
            <a:lvl2pPr>
              <a:defRPr sz="1866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81" y="956956"/>
            <a:ext cx="2006064" cy="3128099"/>
          </a:xfrm>
        </p:spPr>
        <p:txBody>
          <a:bodyPr/>
          <a:lstStyle>
            <a:lvl1pPr marL="0" indent="0">
              <a:buNone/>
              <a:defRPr sz="933"/>
            </a:lvl1pPr>
            <a:lvl2pPr marL="304770" indent="0">
              <a:buNone/>
              <a:defRPr sz="800"/>
            </a:lvl2pPr>
            <a:lvl3pPr marL="609539" indent="0">
              <a:buNone/>
              <a:defRPr sz="667"/>
            </a:lvl3pPr>
            <a:lvl4pPr marL="914309" indent="0">
              <a:buNone/>
              <a:defRPr sz="600"/>
            </a:lvl4pPr>
            <a:lvl5pPr marL="1219078" indent="0">
              <a:buNone/>
              <a:defRPr sz="600"/>
            </a:lvl5pPr>
            <a:lvl6pPr marL="1523848" indent="0">
              <a:buNone/>
              <a:defRPr sz="600"/>
            </a:lvl6pPr>
            <a:lvl7pPr marL="1828617" indent="0">
              <a:buNone/>
              <a:defRPr sz="600"/>
            </a:lvl7pPr>
            <a:lvl8pPr marL="2133387" indent="0">
              <a:buNone/>
              <a:defRPr sz="600"/>
            </a:lvl8pPr>
            <a:lvl9pPr marL="2438156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422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幻灯片">
    <p:bg>
      <p:bgPr>
        <a:blipFill dpi="0" rotWithShape="1">
          <a:blip r:embed="rId2">
            <a:lum/>
          </a:blip>
          <a:srcRect/>
          <a:stretch>
            <a:fillRect l="-18000" r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2415"/>
          <a:stretch/>
        </p:blipFill>
        <p:spPr>
          <a:xfrm rot="16200000" flipH="1" flipV="1">
            <a:off x="-777545" y="777546"/>
            <a:ext cx="4496595" cy="294150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88128" y="5343612"/>
            <a:ext cx="2211388" cy="1508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297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5169" y="3201142"/>
            <a:ext cx="3658553" cy="377913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5169" y="408612"/>
            <a:ext cx="3658553" cy="2743835"/>
          </a:xfrm>
        </p:spPr>
        <p:txBody>
          <a:bodyPr/>
          <a:lstStyle>
            <a:lvl1pPr marL="0" indent="0">
              <a:buNone/>
              <a:defRPr sz="2133"/>
            </a:lvl1pPr>
            <a:lvl2pPr marL="304770" indent="0">
              <a:buNone/>
              <a:defRPr sz="1866"/>
            </a:lvl2pPr>
            <a:lvl3pPr marL="609539" indent="0">
              <a:buNone/>
              <a:defRPr sz="1600"/>
            </a:lvl3pPr>
            <a:lvl4pPr marL="914309" indent="0">
              <a:buNone/>
              <a:defRPr sz="1333"/>
            </a:lvl4pPr>
            <a:lvl5pPr marL="1219078" indent="0">
              <a:buNone/>
              <a:defRPr sz="1333"/>
            </a:lvl5pPr>
            <a:lvl6pPr marL="1523848" indent="0">
              <a:buNone/>
              <a:defRPr sz="1333"/>
            </a:lvl6pPr>
            <a:lvl7pPr marL="1828617" indent="0">
              <a:buNone/>
              <a:defRPr sz="1333"/>
            </a:lvl7pPr>
            <a:lvl8pPr marL="2133387" indent="0">
              <a:buNone/>
              <a:defRPr sz="1333"/>
            </a:lvl8pPr>
            <a:lvl9pPr marL="2438156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5169" y="3579055"/>
            <a:ext cx="3658553" cy="536699"/>
          </a:xfrm>
        </p:spPr>
        <p:txBody>
          <a:bodyPr/>
          <a:lstStyle>
            <a:lvl1pPr marL="0" indent="0">
              <a:buNone/>
              <a:defRPr sz="933"/>
            </a:lvl1pPr>
            <a:lvl2pPr marL="304770" indent="0">
              <a:buNone/>
              <a:defRPr sz="800"/>
            </a:lvl2pPr>
            <a:lvl3pPr marL="609539" indent="0">
              <a:buNone/>
              <a:defRPr sz="667"/>
            </a:lvl3pPr>
            <a:lvl4pPr marL="914309" indent="0">
              <a:buNone/>
              <a:defRPr sz="600"/>
            </a:lvl4pPr>
            <a:lvl5pPr marL="1219078" indent="0">
              <a:buNone/>
              <a:defRPr sz="600"/>
            </a:lvl5pPr>
            <a:lvl6pPr marL="1523848" indent="0">
              <a:buNone/>
              <a:defRPr sz="600"/>
            </a:lvl6pPr>
            <a:lvl7pPr marL="1828617" indent="0">
              <a:buNone/>
              <a:defRPr sz="600"/>
            </a:lvl7pPr>
            <a:lvl8pPr marL="2133387" indent="0">
              <a:buNone/>
              <a:defRPr sz="600"/>
            </a:lvl8pPr>
            <a:lvl9pPr marL="2438156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879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727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20752" y="183135"/>
            <a:ext cx="1371957" cy="390192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79" y="183135"/>
            <a:ext cx="4014245" cy="39019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681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标题幻灯片">
    <p:bg>
      <p:bgPr>
        <a:blipFill dpi="0" rotWithShape="1">
          <a:blip r:embed="rId2">
            <a:lum/>
          </a:blip>
          <a:srcRect/>
          <a:stretch>
            <a:fillRect l="-18000" r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2415"/>
          <a:stretch/>
        </p:blipFill>
        <p:spPr>
          <a:xfrm rot="16200000" flipH="1" flipV="1">
            <a:off x="-777545" y="777546"/>
            <a:ext cx="4496595" cy="294150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88128" y="5343612"/>
            <a:ext cx="2211388" cy="1508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941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318" y="1420612"/>
            <a:ext cx="5182950" cy="98024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639" y="2591401"/>
            <a:ext cx="4268312" cy="1168671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7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3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0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38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6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3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1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7831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853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667" y="2938614"/>
            <a:ext cx="5182950" cy="908260"/>
          </a:xfrm>
        </p:spPr>
        <p:txBody>
          <a:bodyPr anchor="t"/>
          <a:lstStyle>
            <a:lvl1pPr algn="l">
              <a:defRPr sz="2666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667" y="1938258"/>
            <a:ext cx="5182950" cy="1000356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77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539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309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078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3848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61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38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15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60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79" y="1067049"/>
            <a:ext cx="2693102" cy="3018007"/>
          </a:xfrm>
        </p:spPr>
        <p:txBody>
          <a:bodyPr/>
          <a:lstStyle>
            <a:lvl1pPr>
              <a:defRPr sz="1866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9606" y="1067049"/>
            <a:ext cx="2693102" cy="3018007"/>
          </a:xfrm>
        </p:spPr>
        <p:txBody>
          <a:bodyPr/>
          <a:lstStyle>
            <a:lvl1pPr>
              <a:defRPr sz="1866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411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79" y="1023647"/>
            <a:ext cx="2694160" cy="426607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770" indent="0">
              <a:buNone/>
              <a:defRPr sz="1333" b="1"/>
            </a:lvl2pPr>
            <a:lvl3pPr marL="609539" indent="0">
              <a:buNone/>
              <a:defRPr sz="1200" b="1"/>
            </a:lvl3pPr>
            <a:lvl4pPr marL="914309" indent="0">
              <a:buNone/>
              <a:defRPr sz="1067" b="1"/>
            </a:lvl4pPr>
            <a:lvl5pPr marL="1219078" indent="0">
              <a:buNone/>
              <a:defRPr sz="1067" b="1"/>
            </a:lvl5pPr>
            <a:lvl6pPr marL="1523848" indent="0">
              <a:buNone/>
              <a:defRPr sz="1067" b="1"/>
            </a:lvl6pPr>
            <a:lvl7pPr marL="1828617" indent="0">
              <a:buNone/>
              <a:defRPr sz="1067" b="1"/>
            </a:lvl7pPr>
            <a:lvl8pPr marL="2133387" indent="0">
              <a:buNone/>
              <a:defRPr sz="1067" b="1"/>
            </a:lvl8pPr>
            <a:lvl9pPr marL="2438156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79" y="1450252"/>
            <a:ext cx="2694160" cy="263480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7491" y="1023647"/>
            <a:ext cx="2695218" cy="426607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770" indent="0">
              <a:buNone/>
              <a:defRPr sz="1333" b="1"/>
            </a:lvl2pPr>
            <a:lvl3pPr marL="609539" indent="0">
              <a:buNone/>
              <a:defRPr sz="1200" b="1"/>
            </a:lvl3pPr>
            <a:lvl4pPr marL="914309" indent="0">
              <a:buNone/>
              <a:defRPr sz="1067" b="1"/>
            </a:lvl4pPr>
            <a:lvl5pPr marL="1219078" indent="0">
              <a:buNone/>
              <a:defRPr sz="1067" b="1"/>
            </a:lvl5pPr>
            <a:lvl6pPr marL="1523848" indent="0">
              <a:buNone/>
              <a:defRPr sz="1067" b="1"/>
            </a:lvl6pPr>
            <a:lvl7pPr marL="1828617" indent="0">
              <a:buNone/>
              <a:defRPr sz="1067" b="1"/>
            </a:lvl7pPr>
            <a:lvl8pPr marL="2133387" indent="0">
              <a:buNone/>
              <a:defRPr sz="1067" b="1"/>
            </a:lvl8pPr>
            <a:lvl9pPr marL="2438156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7491" y="1450252"/>
            <a:ext cx="2695218" cy="263480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085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755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标题幻灯片">
    <p:bg>
      <p:bgPr>
        <a:blipFill dpi="0" rotWithShape="1">
          <a:blip r:embed="rId2">
            <a:lum/>
          </a:blip>
          <a:srcRect/>
          <a:stretch>
            <a:fillRect l="-18000" r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2415"/>
          <a:stretch/>
        </p:blipFill>
        <p:spPr>
          <a:xfrm rot="16200000" flipH="1" flipV="1">
            <a:off x="-1120512" y="1120514"/>
            <a:ext cx="6480000" cy="4238974"/>
          </a:xfrm>
          <a:prstGeom prst="rect">
            <a:avLst/>
          </a:prstGeom>
        </p:spPr>
      </p:pic>
      <p:cxnSp>
        <p:nvCxnSpPr>
          <p:cNvPr id="10" name="直接连接符 9"/>
          <p:cNvCxnSpPr/>
          <p:nvPr userDrawn="1"/>
        </p:nvCxnSpPr>
        <p:spPr>
          <a:xfrm>
            <a:off x="4995175" y="1005309"/>
            <a:ext cx="7200000" cy="0"/>
          </a:xfrm>
          <a:prstGeom prst="line">
            <a:avLst/>
          </a:prstGeom>
          <a:ln w="127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图片 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56475" y="5059588"/>
            <a:ext cx="2638700" cy="1800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0000" y="2251588"/>
            <a:ext cx="3268184" cy="46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154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054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81" y="182077"/>
            <a:ext cx="2006064" cy="774879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987" y="182077"/>
            <a:ext cx="3408721" cy="3902979"/>
          </a:xfrm>
        </p:spPr>
        <p:txBody>
          <a:bodyPr/>
          <a:lstStyle>
            <a:lvl1pPr>
              <a:defRPr sz="2133"/>
            </a:lvl1pPr>
            <a:lvl2pPr>
              <a:defRPr sz="1866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81" y="956956"/>
            <a:ext cx="2006064" cy="3128099"/>
          </a:xfrm>
        </p:spPr>
        <p:txBody>
          <a:bodyPr/>
          <a:lstStyle>
            <a:lvl1pPr marL="0" indent="0">
              <a:buNone/>
              <a:defRPr sz="933"/>
            </a:lvl1pPr>
            <a:lvl2pPr marL="304770" indent="0">
              <a:buNone/>
              <a:defRPr sz="800"/>
            </a:lvl2pPr>
            <a:lvl3pPr marL="609539" indent="0">
              <a:buNone/>
              <a:defRPr sz="667"/>
            </a:lvl3pPr>
            <a:lvl4pPr marL="914309" indent="0">
              <a:buNone/>
              <a:defRPr sz="600"/>
            </a:lvl4pPr>
            <a:lvl5pPr marL="1219078" indent="0">
              <a:buNone/>
              <a:defRPr sz="600"/>
            </a:lvl5pPr>
            <a:lvl6pPr marL="1523848" indent="0">
              <a:buNone/>
              <a:defRPr sz="600"/>
            </a:lvl6pPr>
            <a:lvl7pPr marL="1828617" indent="0">
              <a:buNone/>
              <a:defRPr sz="600"/>
            </a:lvl7pPr>
            <a:lvl8pPr marL="2133387" indent="0">
              <a:buNone/>
              <a:defRPr sz="600"/>
            </a:lvl8pPr>
            <a:lvl9pPr marL="2438156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637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5169" y="3201142"/>
            <a:ext cx="3658553" cy="377913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5169" y="408612"/>
            <a:ext cx="3658553" cy="2743835"/>
          </a:xfrm>
        </p:spPr>
        <p:txBody>
          <a:bodyPr/>
          <a:lstStyle>
            <a:lvl1pPr marL="0" indent="0">
              <a:buNone/>
              <a:defRPr sz="2133"/>
            </a:lvl1pPr>
            <a:lvl2pPr marL="304770" indent="0">
              <a:buNone/>
              <a:defRPr sz="1866"/>
            </a:lvl2pPr>
            <a:lvl3pPr marL="609539" indent="0">
              <a:buNone/>
              <a:defRPr sz="1600"/>
            </a:lvl3pPr>
            <a:lvl4pPr marL="914309" indent="0">
              <a:buNone/>
              <a:defRPr sz="1333"/>
            </a:lvl4pPr>
            <a:lvl5pPr marL="1219078" indent="0">
              <a:buNone/>
              <a:defRPr sz="1333"/>
            </a:lvl5pPr>
            <a:lvl6pPr marL="1523848" indent="0">
              <a:buNone/>
              <a:defRPr sz="1333"/>
            </a:lvl6pPr>
            <a:lvl7pPr marL="1828617" indent="0">
              <a:buNone/>
              <a:defRPr sz="1333"/>
            </a:lvl7pPr>
            <a:lvl8pPr marL="2133387" indent="0">
              <a:buNone/>
              <a:defRPr sz="1333"/>
            </a:lvl8pPr>
            <a:lvl9pPr marL="2438156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5169" y="3579055"/>
            <a:ext cx="3658553" cy="536699"/>
          </a:xfrm>
        </p:spPr>
        <p:txBody>
          <a:bodyPr/>
          <a:lstStyle>
            <a:lvl1pPr marL="0" indent="0">
              <a:buNone/>
              <a:defRPr sz="933"/>
            </a:lvl1pPr>
            <a:lvl2pPr marL="304770" indent="0">
              <a:buNone/>
              <a:defRPr sz="800"/>
            </a:lvl2pPr>
            <a:lvl3pPr marL="609539" indent="0">
              <a:buNone/>
              <a:defRPr sz="667"/>
            </a:lvl3pPr>
            <a:lvl4pPr marL="914309" indent="0">
              <a:buNone/>
              <a:defRPr sz="600"/>
            </a:lvl4pPr>
            <a:lvl5pPr marL="1219078" indent="0">
              <a:buNone/>
              <a:defRPr sz="600"/>
            </a:lvl5pPr>
            <a:lvl6pPr marL="1523848" indent="0">
              <a:buNone/>
              <a:defRPr sz="600"/>
            </a:lvl6pPr>
            <a:lvl7pPr marL="1828617" indent="0">
              <a:buNone/>
              <a:defRPr sz="600"/>
            </a:lvl7pPr>
            <a:lvl8pPr marL="2133387" indent="0">
              <a:buNone/>
              <a:defRPr sz="600"/>
            </a:lvl8pPr>
            <a:lvl9pPr marL="2438156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166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955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20752" y="183135"/>
            <a:ext cx="1371957" cy="390192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79" y="183135"/>
            <a:ext cx="4014245" cy="39019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389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标题幻灯片">
    <p:bg>
      <p:bgPr>
        <a:blipFill dpi="0" rotWithShape="1">
          <a:blip r:embed="rId2">
            <a:lum/>
          </a:blip>
          <a:srcRect/>
          <a:stretch>
            <a:fillRect l="-18000" r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2415"/>
          <a:stretch/>
        </p:blipFill>
        <p:spPr>
          <a:xfrm rot="16200000" flipH="1" flipV="1">
            <a:off x="-777545" y="777546"/>
            <a:ext cx="4496595" cy="294150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88128" y="5343612"/>
            <a:ext cx="2211388" cy="1508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0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="" xmlns:a16="http://schemas.microsoft.com/office/drawing/2014/main" id="{C663D58F-F6A0-4EA3-BFB5-4642485F75D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527" y="-297"/>
            <a:ext cx="12196232" cy="6860182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="" xmlns:a16="http://schemas.microsoft.com/office/drawing/2014/main" id="{98CD8127-072B-44C9-ABE8-9BC4AB287A3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080240" y="-4366806"/>
            <a:ext cx="9184226" cy="15885368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="" xmlns:a16="http://schemas.microsoft.com/office/drawing/2014/main" id="{931AE1AF-6B20-4CE0-B6FA-B23D537947C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7169" y="98300"/>
            <a:ext cx="1049611" cy="988736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="" xmlns:a16="http://schemas.microsoft.com/office/drawing/2014/main" id="{99B37BB5-2650-4467-ABB7-31E9CA48D4D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126" y="0"/>
            <a:ext cx="1181408" cy="1648207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="" xmlns:a16="http://schemas.microsoft.com/office/drawing/2014/main" id="{5F048B97-1CDA-4F65-837F-F768C8EAF4C5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30811"/>
            <a:ext cx="2477145" cy="132907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="" xmlns:a16="http://schemas.microsoft.com/office/drawing/2014/main" id="{4E9B10E7-A5D5-4AAF-9A24-86B84EF4F8F5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7217" y="5415942"/>
            <a:ext cx="2527958" cy="1462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542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结束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2186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E9863FA1-73DB-484D-A0D1-FB8E7784C3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397" y="1122623"/>
            <a:ext cx="9146381" cy="2388153"/>
          </a:xfrm>
        </p:spPr>
        <p:txBody>
          <a:bodyPr anchor="b"/>
          <a:lstStyle>
            <a:lvl1pPr algn="ctr">
              <a:defRPr sz="600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="" xmlns:a16="http://schemas.microsoft.com/office/drawing/2014/main" id="{66B5F4EE-5EC0-4126-BFC7-A32178B408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397" y="3602872"/>
            <a:ext cx="9146381" cy="1656146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69" indent="0" algn="ctr">
              <a:buNone/>
              <a:defRPr sz="2000"/>
            </a:lvl2pPr>
            <a:lvl3pPr marL="914537" indent="0" algn="ctr">
              <a:buNone/>
              <a:defRPr sz="1800"/>
            </a:lvl3pPr>
            <a:lvl4pPr marL="1371806" indent="0" algn="ctr">
              <a:buNone/>
              <a:defRPr sz="1600"/>
            </a:lvl4pPr>
            <a:lvl5pPr marL="1829075" indent="0" algn="ctr">
              <a:buNone/>
              <a:defRPr sz="1600"/>
            </a:lvl5pPr>
            <a:lvl6pPr marL="2286343" indent="0" algn="ctr">
              <a:buNone/>
              <a:defRPr sz="1600"/>
            </a:lvl6pPr>
            <a:lvl7pPr marL="2743611" indent="0" algn="ctr">
              <a:buNone/>
              <a:defRPr sz="1600"/>
            </a:lvl7pPr>
            <a:lvl8pPr marL="3200880" indent="0" algn="ctr">
              <a:buNone/>
              <a:defRPr sz="1600"/>
            </a:lvl8pPr>
            <a:lvl9pPr marL="3658149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ED906AFC-7F2C-4AF3-B435-12A340B7B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24438-9F65-4C93-B31D-E8AC5036F4F7}" type="datetimeFigureOut">
              <a:rPr lang="zh-CN" altLang="en-US" smtClean="0"/>
              <a:t>2023/3/1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171E1BD0-523F-4C68-A9C2-0BCB142C4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B7144763-B555-4FAF-9636-24B8D214F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CFF3F-410B-4206-A5D5-9C7ED546236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82247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69C98311-5603-4FB9-B0FC-83D09C5A34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22AF96BF-90F9-4EF0-9C0C-A0F5F9B28B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C3D21AAD-DFEF-4684-B04A-678AC96D7D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24438-9F65-4C93-B31D-E8AC5036F4F7}" type="datetimeFigureOut">
              <a:rPr lang="zh-CN" altLang="en-US" smtClean="0"/>
              <a:t>2023/3/1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FD34CDC9-BC7C-4AB3-B148-808EE7F99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3C6FAF1D-76C2-4865-A314-E3CE2BAF9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CFF3F-410B-4206-A5D5-9C7ED546236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8827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27C80-5FD3-4361-BB31-75FBA1966619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5509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8911953A-7BFA-4791-90FD-131A731F3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2068" y="1710137"/>
            <a:ext cx="10518338" cy="2853398"/>
          </a:xfrm>
        </p:spPr>
        <p:txBody>
          <a:bodyPr anchor="b"/>
          <a:lstStyle>
            <a:lvl1pPr>
              <a:defRPr sz="600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B94698D9-531A-4E8D-B252-C10FDCE7D1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2068" y="4590528"/>
            <a:ext cx="10518338" cy="1500534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6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53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80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90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3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61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88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814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58E1B12A-B843-4C16-90FC-3FB2A0789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24438-9F65-4C93-B31D-E8AC5036F4F7}" type="datetimeFigureOut">
              <a:rPr lang="zh-CN" altLang="en-US" smtClean="0"/>
              <a:t>2023/3/1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2D03552C-99C1-48EB-9275-5FD91A2256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AC208FEE-5664-4050-AD54-190AD833F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CFF3F-410B-4206-A5D5-9C7ED546236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1793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A23B2BDA-1759-4CA3-B072-816119C64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02E9BAF8-532E-4EF3-B283-E89BF06723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418" y="1826048"/>
            <a:ext cx="5182949" cy="4352347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="" xmlns:a16="http://schemas.microsoft.com/office/drawing/2014/main" id="{E3A79BD5-F5DF-49E3-BB1A-CD7BAC4A60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3808" y="1826048"/>
            <a:ext cx="5182949" cy="4352347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0678918A-29A9-4B8E-A7E5-01453BC858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24438-9F65-4C93-B31D-E8AC5036F4F7}" type="datetimeFigureOut">
              <a:rPr lang="zh-CN" altLang="en-US" smtClean="0"/>
              <a:t>2023/3/1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2255A99E-62A1-4228-8E34-F6424CA85B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82DDF071-A280-416C-B169-B33EED050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CFF3F-410B-4206-A5D5-9C7ED546236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6884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16F19747-25A1-43B6-B6D2-20AE22B4F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007" y="365210"/>
            <a:ext cx="10518338" cy="132587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921E3766-1C64-463B-83E7-BACCFBC141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0008" y="1681552"/>
            <a:ext cx="5159130" cy="82410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69" indent="0">
              <a:buNone/>
              <a:defRPr sz="2000" b="1"/>
            </a:lvl2pPr>
            <a:lvl3pPr marL="914537" indent="0">
              <a:buNone/>
              <a:defRPr sz="1800" b="1"/>
            </a:lvl3pPr>
            <a:lvl4pPr marL="1371806" indent="0">
              <a:buNone/>
              <a:defRPr sz="1600" b="1"/>
            </a:lvl4pPr>
            <a:lvl5pPr marL="1829075" indent="0">
              <a:buNone/>
              <a:defRPr sz="1600" b="1"/>
            </a:lvl5pPr>
            <a:lvl6pPr marL="2286343" indent="0">
              <a:buNone/>
              <a:defRPr sz="1600" b="1"/>
            </a:lvl6pPr>
            <a:lvl7pPr marL="2743611" indent="0">
              <a:buNone/>
              <a:defRPr sz="1600" b="1"/>
            </a:lvl7pPr>
            <a:lvl8pPr marL="3200880" indent="0">
              <a:buNone/>
              <a:defRPr sz="1600" b="1"/>
            </a:lvl8pPr>
            <a:lvl9pPr marL="3658149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="" xmlns:a16="http://schemas.microsoft.com/office/drawing/2014/main" id="{208837DF-ADEF-4E88-AAA2-9956DA70D3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0008" y="2505655"/>
            <a:ext cx="5159130" cy="3685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="" xmlns:a16="http://schemas.microsoft.com/office/drawing/2014/main" id="{D4277E25-E5BD-4CBF-B65E-D0499747F79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3809" y="1681552"/>
            <a:ext cx="5184538" cy="82410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69" indent="0">
              <a:buNone/>
              <a:defRPr sz="2000" b="1"/>
            </a:lvl2pPr>
            <a:lvl3pPr marL="914537" indent="0">
              <a:buNone/>
              <a:defRPr sz="1800" b="1"/>
            </a:lvl3pPr>
            <a:lvl4pPr marL="1371806" indent="0">
              <a:buNone/>
              <a:defRPr sz="1600" b="1"/>
            </a:lvl4pPr>
            <a:lvl5pPr marL="1829075" indent="0">
              <a:buNone/>
              <a:defRPr sz="1600" b="1"/>
            </a:lvl5pPr>
            <a:lvl6pPr marL="2286343" indent="0">
              <a:buNone/>
              <a:defRPr sz="1600" b="1"/>
            </a:lvl6pPr>
            <a:lvl7pPr marL="2743611" indent="0">
              <a:buNone/>
              <a:defRPr sz="1600" b="1"/>
            </a:lvl7pPr>
            <a:lvl8pPr marL="3200880" indent="0">
              <a:buNone/>
              <a:defRPr sz="1600" b="1"/>
            </a:lvl8pPr>
            <a:lvl9pPr marL="3658149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="" xmlns:a16="http://schemas.microsoft.com/office/drawing/2014/main" id="{65FF8EF4-C8A2-41A0-A02B-6F5F0F4E48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3809" y="2505655"/>
            <a:ext cx="5184538" cy="3685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="" xmlns:a16="http://schemas.microsoft.com/office/drawing/2014/main" id="{B79B134C-9982-40BF-A88B-2DD73CE87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24438-9F65-4C93-B31D-E8AC5036F4F7}" type="datetimeFigureOut">
              <a:rPr lang="zh-CN" altLang="en-US" smtClean="0"/>
              <a:t>2023/3/1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="" xmlns:a16="http://schemas.microsoft.com/office/drawing/2014/main" id="{D7CF33B1-1657-4EB4-A25A-D79122D8A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="" xmlns:a16="http://schemas.microsoft.com/office/drawing/2014/main" id="{10719ACB-AA1F-47FD-8463-12CDE513D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CFF3F-410B-4206-A5D5-9C7ED546236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76171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1B85B858-9496-4556-BE0F-793459979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="" xmlns:a16="http://schemas.microsoft.com/office/drawing/2014/main" id="{5EE0F357-0AC6-4C7E-A7AE-A2022592A9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24438-9F65-4C93-B31D-E8AC5036F4F7}" type="datetimeFigureOut">
              <a:rPr lang="zh-CN" altLang="en-US" smtClean="0"/>
              <a:t>2023/3/1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="" xmlns:a16="http://schemas.microsoft.com/office/drawing/2014/main" id="{26FD4E9F-FF8A-4744-884E-F53BB1C4D3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="" xmlns:a16="http://schemas.microsoft.com/office/drawing/2014/main" id="{3AF20C27-960F-4FC9-84FE-C4C740B0A2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CFF3F-410B-4206-A5D5-9C7ED546236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2868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="" xmlns:a16="http://schemas.microsoft.com/office/drawing/2014/main" id="{81AD458D-AE1F-4FBF-8484-C287334926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24438-9F65-4C93-B31D-E8AC5036F4F7}" type="datetimeFigureOut">
              <a:rPr lang="zh-CN" altLang="en-US" smtClean="0"/>
              <a:t>2023/3/1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="" xmlns:a16="http://schemas.microsoft.com/office/drawing/2014/main" id="{2ACD939B-2FDD-479E-BB9A-8A1DF6A805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="" xmlns:a16="http://schemas.microsoft.com/office/drawing/2014/main" id="{BD5BE047-6A05-4AD2-96B6-195CB9C1D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CFF3F-410B-4206-A5D5-9C7ED546236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66579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0E2433D9-F609-4DBA-8C80-0DD17055C2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007" y="457306"/>
            <a:ext cx="3933261" cy="1600571"/>
          </a:xfrm>
        </p:spPr>
        <p:txBody>
          <a:bodyPr anchor="b"/>
          <a:lstStyle>
            <a:lvl1pPr>
              <a:defRPr sz="320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DC212B6E-2880-4946-BCFA-A294C341C1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4538" y="987657"/>
            <a:ext cx="6173807" cy="4874754"/>
          </a:xfrm>
        </p:spPr>
        <p:txBody>
          <a:bodyPr/>
          <a:lstStyle>
            <a:lvl1pPr>
              <a:defRPr sz="3201"/>
            </a:lvl1pPr>
            <a:lvl2pPr>
              <a:defRPr sz="2801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="" xmlns:a16="http://schemas.microsoft.com/office/drawing/2014/main" id="{0CA5C6B8-F646-4C5A-B8D5-A5EB57ED91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007" y="2057878"/>
            <a:ext cx="3933261" cy="3812471"/>
          </a:xfrm>
        </p:spPr>
        <p:txBody>
          <a:bodyPr/>
          <a:lstStyle>
            <a:lvl1pPr marL="0" indent="0">
              <a:buNone/>
              <a:defRPr sz="1600"/>
            </a:lvl1pPr>
            <a:lvl2pPr marL="457269" indent="0">
              <a:buNone/>
              <a:defRPr sz="1400"/>
            </a:lvl2pPr>
            <a:lvl3pPr marL="914537" indent="0">
              <a:buNone/>
              <a:defRPr sz="1200"/>
            </a:lvl3pPr>
            <a:lvl4pPr marL="1371806" indent="0">
              <a:buNone/>
              <a:defRPr sz="1000"/>
            </a:lvl4pPr>
            <a:lvl5pPr marL="1829075" indent="0">
              <a:buNone/>
              <a:defRPr sz="1000"/>
            </a:lvl5pPr>
            <a:lvl6pPr marL="2286343" indent="0">
              <a:buNone/>
              <a:defRPr sz="1000"/>
            </a:lvl6pPr>
            <a:lvl7pPr marL="2743611" indent="0">
              <a:buNone/>
              <a:defRPr sz="1000"/>
            </a:lvl7pPr>
            <a:lvl8pPr marL="3200880" indent="0">
              <a:buNone/>
              <a:defRPr sz="1000"/>
            </a:lvl8pPr>
            <a:lvl9pPr marL="3658149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56933C14-375A-4FD5-8F2F-1F29C1C39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24438-9F65-4C93-B31D-E8AC5036F4F7}" type="datetimeFigureOut">
              <a:rPr lang="zh-CN" altLang="en-US" smtClean="0"/>
              <a:t>2023/3/1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159DDF19-3307-4887-B604-BC35B6BFC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5F18F9CF-08B8-414A-BD30-784EE8BDE4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CFF3F-410B-4206-A5D5-9C7ED546236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5159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7039DCDA-5ED3-48EA-9A6C-A168116C3A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007" y="457306"/>
            <a:ext cx="3933261" cy="1600571"/>
          </a:xfrm>
        </p:spPr>
        <p:txBody>
          <a:bodyPr anchor="b"/>
          <a:lstStyle>
            <a:lvl1pPr>
              <a:defRPr sz="320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="" xmlns:a16="http://schemas.microsoft.com/office/drawing/2014/main" id="{CCC8A77C-854A-405A-BAB7-C71AE538CDE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4538" y="987657"/>
            <a:ext cx="6173807" cy="4874754"/>
          </a:xfrm>
        </p:spPr>
        <p:txBody>
          <a:bodyPr/>
          <a:lstStyle>
            <a:lvl1pPr marL="0" indent="0">
              <a:buNone/>
              <a:defRPr sz="3201"/>
            </a:lvl1pPr>
            <a:lvl2pPr marL="457269" indent="0">
              <a:buNone/>
              <a:defRPr sz="2801"/>
            </a:lvl2pPr>
            <a:lvl3pPr marL="914537" indent="0">
              <a:buNone/>
              <a:defRPr sz="2400"/>
            </a:lvl3pPr>
            <a:lvl4pPr marL="1371806" indent="0">
              <a:buNone/>
              <a:defRPr sz="2000"/>
            </a:lvl4pPr>
            <a:lvl5pPr marL="1829075" indent="0">
              <a:buNone/>
              <a:defRPr sz="2000"/>
            </a:lvl5pPr>
            <a:lvl6pPr marL="2286343" indent="0">
              <a:buNone/>
              <a:defRPr sz="2000"/>
            </a:lvl6pPr>
            <a:lvl7pPr marL="2743611" indent="0">
              <a:buNone/>
              <a:defRPr sz="2000"/>
            </a:lvl7pPr>
            <a:lvl8pPr marL="3200880" indent="0">
              <a:buNone/>
              <a:defRPr sz="2000"/>
            </a:lvl8pPr>
            <a:lvl9pPr marL="3658149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="" xmlns:a16="http://schemas.microsoft.com/office/drawing/2014/main" id="{E7594DB7-9D21-4257-A28B-9C1179ACDB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007" y="2057878"/>
            <a:ext cx="3933261" cy="3812471"/>
          </a:xfrm>
        </p:spPr>
        <p:txBody>
          <a:bodyPr/>
          <a:lstStyle>
            <a:lvl1pPr marL="0" indent="0">
              <a:buNone/>
              <a:defRPr sz="1600"/>
            </a:lvl1pPr>
            <a:lvl2pPr marL="457269" indent="0">
              <a:buNone/>
              <a:defRPr sz="1400"/>
            </a:lvl2pPr>
            <a:lvl3pPr marL="914537" indent="0">
              <a:buNone/>
              <a:defRPr sz="1200"/>
            </a:lvl3pPr>
            <a:lvl4pPr marL="1371806" indent="0">
              <a:buNone/>
              <a:defRPr sz="1000"/>
            </a:lvl4pPr>
            <a:lvl5pPr marL="1829075" indent="0">
              <a:buNone/>
              <a:defRPr sz="1000"/>
            </a:lvl5pPr>
            <a:lvl6pPr marL="2286343" indent="0">
              <a:buNone/>
              <a:defRPr sz="1000"/>
            </a:lvl6pPr>
            <a:lvl7pPr marL="2743611" indent="0">
              <a:buNone/>
              <a:defRPr sz="1000"/>
            </a:lvl7pPr>
            <a:lvl8pPr marL="3200880" indent="0">
              <a:buNone/>
              <a:defRPr sz="1000"/>
            </a:lvl8pPr>
            <a:lvl9pPr marL="3658149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CFA2813D-AD41-4765-91F8-04C5277BB0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24438-9F65-4C93-B31D-E8AC5036F4F7}" type="datetimeFigureOut">
              <a:rPr lang="zh-CN" altLang="en-US" smtClean="0"/>
              <a:t>2023/3/1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C2992C7F-AB8D-46D0-B739-4A2EF2AEB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6D853F50-438A-4B05-9BBD-EB23BFB73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CFF3F-410B-4206-A5D5-9C7ED546236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8850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9EA6BDEA-A9D8-4316-A8D8-0B36FCA46A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="" xmlns:a16="http://schemas.microsoft.com/office/drawing/2014/main" id="{85779B07-E857-4452-A927-1A4D93A4AB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28811CB7-FB6E-40A0-9487-22971A7B7D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24438-9F65-4C93-B31D-E8AC5036F4F7}" type="datetimeFigureOut">
              <a:rPr lang="zh-CN" altLang="en-US" smtClean="0"/>
              <a:t>2023/3/1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5BE0652F-AE82-4AD8-91D4-FA3C19DC1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E99F17DE-E4F5-4E3E-AD11-3A7EEBED7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CFF3F-410B-4206-A5D5-9C7ED546236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39179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="" xmlns:a16="http://schemas.microsoft.com/office/drawing/2014/main" id="{C6491FC8-5A1B-4568-A0FD-3F1E9DF9E3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7174" y="365212"/>
            <a:ext cx="2629585" cy="581318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="" xmlns:a16="http://schemas.microsoft.com/office/drawing/2014/main" id="{68B40058-4C77-4A97-AC47-1A5457A4EF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420" y="365212"/>
            <a:ext cx="7736314" cy="5813185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7A13F0D0-5694-4E84-8FAF-D7ED06355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24438-9F65-4C93-B31D-E8AC5036F4F7}" type="datetimeFigureOut">
              <a:rPr lang="zh-CN" altLang="en-US" smtClean="0"/>
              <a:t>2023/3/1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8901223E-57C0-4807-886C-0C4A15CDEE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B38B3A57-5D67-4270-9949-B652FD57B1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CFF3F-410B-4206-A5D5-9C7ED546236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2387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幻灯片">
    <p:bg>
      <p:bgPr>
        <a:blipFill dpi="0" rotWithShape="1">
          <a:blip r:embed="rId2">
            <a:lum/>
          </a:blip>
          <a:srcRect/>
          <a:stretch>
            <a:fillRect l="-18000" r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2415"/>
          <a:stretch/>
        </p:blipFill>
        <p:spPr>
          <a:xfrm rot="5400000" flipV="1">
            <a:off x="6523051" y="1185876"/>
            <a:ext cx="6858000" cy="4486249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V="1">
            <a:off x="-1578202" y="1883798"/>
            <a:ext cx="6553994" cy="3397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191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758" y="1600571"/>
            <a:ext cx="5386202" cy="452701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9215" y="1600571"/>
            <a:ext cx="5386202" cy="452701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A406FD-032E-4C58-95B5-1848DA22B9BA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58927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759" y="1535469"/>
            <a:ext cx="5388320" cy="63991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4357" indent="0">
              <a:buNone/>
              <a:defRPr sz="2400" b="1"/>
            </a:lvl2pPr>
            <a:lvl3pPr marL="1088714" indent="0">
              <a:buNone/>
              <a:defRPr sz="2100" b="1"/>
            </a:lvl3pPr>
            <a:lvl4pPr marL="1633071" indent="0">
              <a:buNone/>
              <a:defRPr sz="1900" b="1"/>
            </a:lvl4pPr>
            <a:lvl5pPr marL="2177427" indent="0">
              <a:buNone/>
              <a:defRPr sz="1900" b="1"/>
            </a:lvl5pPr>
            <a:lvl6pPr marL="2721785" indent="0">
              <a:buNone/>
              <a:defRPr sz="1900" b="1"/>
            </a:lvl6pPr>
            <a:lvl7pPr marL="3266142" indent="0">
              <a:buNone/>
              <a:defRPr sz="1900" b="1"/>
            </a:lvl7pPr>
            <a:lvl8pPr marL="3810498" indent="0">
              <a:buNone/>
              <a:defRPr sz="1900" b="1"/>
            </a:lvl8pPr>
            <a:lvl9pPr marL="4354855" indent="0">
              <a:buNone/>
              <a:defRPr sz="19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759" y="2175378"/>
            <a:ext cx="5388320" cy="3952203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4980" y="1535469"/>
            <a:ext cx="5390436" cy="63991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4357" indent="0">
              <a:buNone/>
              <a:defRPr sz="2400" b="1"/>
            </a:lvl2pPr>
            <a:lvl3pPr marL="1088714" indent="0">
              <a:buNone/>
              <a:defRPr sz="2100" b="1"/>
            </a:lvl3pPr>
            <a:lvl4pPr marL="1633071" indent="0">
              <a:buNone/>
              <a:defRPr sz="1900" b="1"/>
            </a:lvl4pPr>
            <a:lvl5pPr marL="2177427" indent="0">
              <a:buNone/>
              <a:defRPr sz="1900" b="1"/>
            </a:lvl5pPr>
            <a:lvl6pPr marL="2721785" indent="0">
              <a:buNone/>
              <a:defRPr sz="1900" b="1"/>
            </a:lvl6pPr>
            <a:lvl7pPr marL="3266142" indent="0">
              <a:buNone/>
              <a:defRPr sz="1900" b="1"/>
            </a:lvl7pPr>
            <a:lvl8pPr marL="3810498" indent="0">
              <a:buNone/>
              <a:defRPr sz="1900" b="1"/>
            </a:lvl8pPr>
            <a:lvl9pPr marL="4354855" indent="0">
              <a:buNone/>
              <a:defRPr sz="19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4980" y="2175378"/>
            <a:ext cx="5390436" cy="3952203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837FDC-5057-4295-9D29-1F1664A2B3DF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67721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31.xml"/><Relationship Id="rId4" Type="http://schemas.openxmlformats.org/officeDocument/2006/relationships/slideLayout" Target="../slideLayouts/slideLayout3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slideLayout" Target="../slideLayouts/slideLayout43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slideLayout" Target="../slideLayouts/slideLayout56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slideLayout" Target="../slideLayouts/slideLayout55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Relationship Id="rId14" Type="http://schemas.openxmlformats.org/officeDocument/2006/relationships/slideLayout" Target="../slideLayouts/slideLayout5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657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760" y="274703"/>
            <a:ext cx="10975657" cy="1143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8871" tIns="54436" rIns="108871" bIns="5443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760" y="1600571"/>
            <a:ext cx="10975657" cy="45270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8871" tIns="54436" rIns="108871" bIns="5443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758" y="6246671"/>
            <a:ext cx="2845541" cy="476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8871" tIns="54436" rIns="108871" bIns="54436" numCol="1" anchor="t" anchorCtr="0" compatLnSpc="1">
            <a:prstTxWarp prst="textNoShape">
              <a:avLst/>
            </a:prstTxWarp>
          </a:bodyPr>
          <a:lstStyle>
            <a:lvl1pPr>
              <a:defRPr sz="1600">
                <a:latin typeface="+mn-lt"/>
              </a:defRPr>
            </a:lvl1pPr>
          </a:lstStyle>
          <a:p>
            <a:endParaRPr lang="en-US" altLang="zh-CN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6685" y="6246671"/>
            <a:ext cx="3861806" cy="476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8871" tIns="54436" rIns="108871" bIns="54436" numCol="1" anchor="t" anchorCtr="0" compatLnSpc="1">
            <a:prstTxWarp prst="textNoShape">
              <a:avLst/>
            </a:prstTxWarp>
          </a:bodyPr>
          <a:lstStyle>
            <a:lvl1pPr algn="ctr">
              <a:defRPr sz="1600">
                <a:latin typeface="+mn-lt"/>
              </a:defRPr>
            </a:lvl1pPr>
          </a:lstStyle>
          <a:p>
            <a:endParaRPr lang="en-US" altLang="zh-CN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9876" y="6246671"/>
            <a:ext cx="2845541" cy="476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8871" tIns="54436" rIns="108871" bIns="54436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+mn-lt"/>
              </a:defRPr>
            </a:lvl1pPr>
          </a:lstStyle>
          <a:p>
            <a:fld id="{D0A27C80-5FD3-4361-BB31-75FBA1966619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1" r:id="rId2"/>
    <p:sldLayoutId id="2147483699" r:id="rId3"/>
    <p:sldLayoutId id="2147483683" r:id="rId4"/>
    <p:sldLayoutId id="2147483700" r:id="rId5"/>
    <p:sldLayoutId id="2147483695" r:id="rId6"/>
    <p:sldLayoutId id="2147483690" r:id="rId7"/>
    <p:sldLayoutId id="2147483652" r:id="rId8"/>
    <p:sldLayoutId id="2147483653" r:id="rId9"/>
    <p:sldLayoutId id="2147483654" r:id="rId10"/>
    <p:sldLayoutId id="2147483656" r:id="rId11"/>
    <p:sldLayoutId id="2147483657" r:id="rId12"/>
    <p:sldLayoutId id="2147483658" r:id="rId13"/>
    <p:sldLayoutId id="2147483659" r:id="rId14"/>
    <p:sldLayoutId id="2147483770" r:id="rId15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hf sldNum="0" hdr="0" ftr="0" dt="0"/>
  <p:txStyles>
    <p:titleStyle>
      <a:lvl1pPr algn="ctr" rtl="0" fontAlgn="base">
        <a:spcBef>
          <a:spcPct val="0"/>
        </a:spcBef>
        <a:spcAft>
          <a:spcPct val="0"/>
        </a:spcAft>
        <a:defRPr sz="53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5300">
          <a:solidFill>
            <a:schemeClr val="tx2"/>
          </a:solidFill>
          <a:latin typeface="Arial" charset="0"/>
          <a:ea typeface="宋体" charset="-122"/>
        </a:defRPr>
      </a:lvl2pPr>
      <a:lvl3pPr algn="ctr" rtl="0" fontAlgn="base">
        <a:spcBef>
          <a:spcPct val="0"/>
        </a:spcBef>
        <a:spcAft>
          <a:spcPct val="0"/>
        </a:spcAft>
        <a:defRPr sz="5300">
          <a:solidFill>
            <a:schemeClr val="tx2"/>
          </a:solidFill>
          <a:latin typeface="Arial" charset="0"/>
          <a:ea typeface="宋体" charset="-122"/>
        </a:defRPr>
      </a:lvl3pPr>
      <a:lvl4pPr algn="ctr" rtl="0" fontAlgn="base">
        <a:spcBef>
          <a:spcPct val="0"/>
        </a:spcBef>
        <a:spcAft>
          <a:spcPct val="0"/>
        </a:spcAft>
        <a:defRPr sz="5300">
          <a:solidFill>
            <a:schemeClr val="tx2"/>
          </a:solidFill>
          <a:latin typeface="Arial" charset="0"/>
          <a:ea typeface="宋体" charset="-122"/>
        </a:defRPr>
      </a:lvl4pPr>
      <a:lvl5pPr algn="ctr" rtl="0" fontAlgn="base">
        <a:spcBef>
          <a:spcPct val="0"/>
        </a:spcBef>
        <a:spcAft>
          <a:spcPct val="0"/>
        </a:spcAft>
        <a:defRPr sz="5300">
          <a:solidFill>
            <a:schemeClr val="tx2"/>
          </a:solidFill>
          <a:latin typeface="Arial" charset="0"/>
          <a:ea typeface="宋体" charset="-122"/>
        </a:defRPr>
      </a:lvl5pPr>
      <a:lvl6pPr marL="544357" algn="ctr" rtl="0" fontAlgn="base">
        <a:spcBef>
          <a:spcPct val="0"/>
        </a:spcBef>
        <a:spcAft>
          <a:spcPct val="0"/>
        </a:spcAft>
        <a:defRPr sz="5300">
          <a:solidFill>
            <a:schemeClr val="tx2"/>
          </a:solidFill>
          <a:latin typeface="Arial" charset="0"/>
          <a:ea typeface="宋体" charset="-122"/>
        </a:defRPr>
      </a:lvl6pPr>
      <a:lvl7pPr marL="1088714" algn="ctr" rtl="0" fontAlgn="base">
        <a:spcBef>
          <a:spcPct val="0"/>
        </a:spcBef>
        <a:spcAft>
          <a:spcPct val="0"/>
        </a:spcAft>
        <a:defRPr sz="5300">
          <a:solidFill>
            <a:schemeClr val="tx2"/>
          </a:solidFill>
          <a:latin typeface="Arial" charset="0"/>
          <a:ea typeface="宋体" charset="-122"/>
        </a:defRPr>
      </a:lvl7pPr>
      <a:lvl8pPr marL="1633071" algn="ctr" rtl="0" fontAlgn="base">
        <a:spcBef>
          <a:spcPct val="0"/>
        </a:spcBef>
        <a:spcAft>
          <a:spcPct val="0"/>
        </a:spcAft>
        <a:defRPr sz="5300">
          <a:solidFill>
            <a:schemeClr val="tx2"/>
          </a:solidFill>
          <a:latin typeface="Arial" charset="0"/>
          <a:ea typeface="宋体" charset="-122"/>
        </a:defRPr>
      </a:lvl8pPr>
      <a:lvl9pPr marL="2177427" algn="ctr" rtl="0" fontAlgn="base">
        <a:spcBef>
          <a:spcPct val="0"/>
        </a:spcBef>
        <a:spcAft>
          <a:spcPct val="0"/>
        </a:spcAft>
        <a:defRPr sz="5300">
          <a:solidFill>
            <a:schemeClr val="tx2"/>
          </a:solidFill>
          <a:latin typeface="Arial" charset="0"/>
          <a:ea typeface="宋体" charset="-122"/>
        </a:defRPr>
      </a:lvl9pPr>
    </p:titleStyle>
    <p:bodyStyle>
      <a:lvl1pPr marL="408267" indent="-408267" algn="l" rtl="0" fontAlgn="base">
        <a:spcBef>
          <a:spcPct val="20000"/>
        </a:spcBef>
        <a:spcAft>
          <a:spcPct val="0"/>
        </a:spcAft>
        <a:buChar char="•"/>
        <a:defRPr sz="3800">
          <a:solidFill>
            <a:schemeClr val="tx1"/>
          </a:solidFill>
          <a:latin typeface="+mn-lt"/>
          <a:ea typeface="+mn-ea"/>
          <a:cs typeface="+mn-cs"/>
        </a:defRPr>
      </a:lvl1pPr>
      <a:lvl2pPr marL="884580" indent="-340223" algn="l" rtl="0" fontAlgn="base">
        <a:spcBef>
          <a:spcPct val="20000"/>
        </a:spcBef>
        <a:spcAft>
          <a:spcPct val="0"/>
        </a:spcAft>
        <a:buChar char="–"/>
        <a:defRPr sz="3400">
          <a:solidFill>
            <a:schemeClr val="tx1"/>
          </a:solidFill>
          <a:latin typeface="+mn-lt"/>
          <a:ea typeface="+mn-ea"/>
        </a:defRPr>
      </a:lvl2pPr>
      <a:lvl3pPr marL="1360893" indent="-272178" algn="l" rtl="0" fontAlgn="base">
        <a:spcBef>
          <a:spcPct val="20000"/>
        </a:spcBef>
        <a:spcAft>
          <a:spcPct val="0"/>
        </a:spcAft>
        <a:buChar char="•"/>
        <a:defRPr sz="2900">
          <a:solidFill>
            <a:schemeClr val="tx1"/>
          </a:solidFill>
          <a:latin typeface="+mn-lt"/>
          <a:ea typeface="+mn-ea"/>
        </a:defRPr>
      </a:lvl3pPr>
      <a:lvl4pPr marL="1905249" indent="-272178" algn="l" rtl="0" fontAlgn="base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2449606" indent="-272178" algn="l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5pPr>
      <a:lvl6pPr marL="2993963" indent="-272178" algn="l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3538320" indent="-272178" algn="l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4082677" indent="-272178" algn="l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4627034" indent="-272178" algn="l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108871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4357" algn="l" defTabSz="108871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88714" algn="l" defTabSz="108871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33071" algn="l" defTabSz="108871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77427" algn="l" defTabSz="108871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21785" algn="l" defTabSz="108871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66142" algn="l" defTabSz="108871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10498" algn="l" defTabSz="108871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54855" algn="l" defTabSz="108871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759" y="274701"/>
            <a:ext cx="10975658" cy="1143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759" y="1600572"/>
            <a:ext cx="10975658" cy="45270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759" y="6357823"/>
            <a:ext cx="2845541" cy="3652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C1C773-6C50-47CB-B854-40F0C6CE833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6685" y="6357823"/>
            <a:ext cx="3861805" cy="3652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9875" y="6357823"/>
            <a:ext cx="2845541" cy="3652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3C3A12-48ED-4AB8-9E17-214843E3FA8A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5241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ctr" defTabSz="914583" rtl="0" eaLnBrk="1" latinLnBrk="0" hangingPunct="1">
        <a:spcBef>
          <a:spcPct val="0"/>
        </a:spcBef>
        <a:buNone/>
        <a:defRPr sz="440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69" indent="-342969" algn="l" defTabSz="914583" rtl="0" eaLnBrk="1" latinLnBrk="0" hangingPunct="1">
        <a:spcBef>
          <a:spcPct val="20000"/>
        </a:spcBef>
        <a:buFont typeface="Arial" pitchFamily="34" charset="0"/>
        <a:buChar char="•"/>
        <a:defRPr sz="3201" kern="1200">
          <a:solidFill>
            <a:schemeClr val="tx1"/>
          </a:solidFill>
          <a:latin typeface="+mn-lt"/>
          <a:ea typeface="+mn-ea"/>
          <a:cs typeface="+mn-cs"/>
        </a:defRPr>
      </a:lvl1pPr>
      <a:lvl2pPr marL="743099" indent="-285807" algn="l" defTabSz="914583" rtl="0" eaLnBrk="1" latinLnBrk="0" hangingPunct="1">
        <a:spcBef>
          <a:spcPct val="20000"/>
        </a:spcBef>
        <a:buFont typeface="Arial" pitchFamily="34" charset="0"/>
        <a:buChar char="–"/>
        <a:defRPr sz="2801" kern="1200">
          <a:solidFill>
            <a:schemeClr val="tx1"/>
          </a:solidFill>
          <a:latin typeface="+mn-lt"/>
          <a:ea typeface="+mn-ea"/>
          <a:cs typeface="+mn-cs"/>
        </a:defRPr>
      </a:lvl2pPr>
      <a:lvl3pPr marL="1143229" indent="-228646" algn="l" defTabSz="9145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520" indent="-228646" algn="l" defTabSz="914583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811" indent="-228646" algn="l" defTabSz="914583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5103" indent="-228646" algn="l" defTabSz="91458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2394" indent="-228646" algn="l" defTabSz="91458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686" indent="-228646" algn="l" defTabSz="91458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977" indent="-228646" algn="l" defTabSz="91458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58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91" algn="l" defTabSz="91458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583" algn="l" defTabSz="91458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874" algn="l" defTabSz="91458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9166" algn="l" defTabSz="91458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457" algn="l" defTabSz="91458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749" algn="l" defTabSz="91458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1040" algn="l" defTabSz="91458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8332" algn="l" defTabSz="91458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419" y="365210"/>
            <a:ext cx="10518338" cy="13258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419" y="1826048"/>
            <a:ext cx="10518338" cy="43523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418" y="6357822"/>
            <a:ext cx="2743914" cy="3652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3285CA-3D3B-499B-A815-2AD862AD2232}" type="datetimeFigureOut">
              <a:rPr lang="zh-CN" altLang="en-US" smtClean="0"/>
              <a:t>2023/3/1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9652" y="6357822"/>
            <a:ext cx="4115872" cy="3652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2843" y="6357822"/>
            <a:ext cx="2743914" cy="3652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130D7C-B902-4C8A-813F-8FDDF456C49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文本框 6"/>
          <p:cNvSpPr txBox="1"/>
          <p:nvPr userDrawn="1"/>
        </p:nvSpPr>
        <p:spPr>
          <a:xfrm>
            <a:off x="4319125" y="2972488"/>
            <a:ext cx="3556926" cy="229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</p:spTree>
    <p:extLst>
      <p:ext uri="{BB962C8B-B14F-4D97-AF65-F5344CB8AC3E}">
        <p14:creationId xmlns:p14="http://schemas.microsoft.com/office/powerpoint/2010/main" val="1296740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87" r:id="rId5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583" rtl="0" eaLnBrk="1" latinLnBrk="0" hangingPunct="1">
        <a:lnSpc>
          <a:spcPct val="90000"/>
        </a:lnSpc>
        <a:spcBef>
          <a:spcPct val="0"/>
        </a:spcBef>
        <a:buNone/>
        <a:defRPr sz="440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46" indent="-228646" algn="l" defTabSz="91458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1" kern="1200">
          <a:solidFill>
            <a:schemeClr val="tx1"/>
          </a:solidFill>
          <a:latin typeface="+mn-lt"/>
          <a:ea typeface="+mn-ea"/>
          <a:cs typeface="+mn-cs"/>
        </a:defRPr>
      </a:lvl1pPr>
      <a:lvl2pPr marL="685937" indent="-228646" algn="l" defTabSz="91458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229" indent="-228646" algn="l" defTabSz="91458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520" indent="-228646" algn="l" defTabSz="91458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811" indent="-228646" algn="l" defTabSz="91458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5103" indent="-228646" algn="l" defTabSz="91458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2394" indent="-228646" algn="l" defTabSz="91458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686" indent="-228646" algn="l" defTabSz="91458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977" indent="-228646" algn="l" defTabSz="91458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58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91" algn="l" defTabSz="91458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583" algn="l" defTabSz="91458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874" algn="l" defTabSz="91458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9166" algn="l" defTabSz="91458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457" algn="l" defTabSz="91458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749" algn="l" defTabSz="91458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1040" algn="l" defTabSz="91458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8332" algn="l" defTabSz="91458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79" y="183135"/>
            <a:ext cx="5487829" cy="7621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79" y="1067049"/>
            <a:ext cx="5487829" cy="3018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79" y="4238549"/>
            <a:ext cx="1422771" cy="2434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3343" y="4238549"/>
            <a:ext cx="1930903" cy="2434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9938" y="4238549"/>
            <a:ext cx="1422771" cy="2434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330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84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ctr" defTabSz="609539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77" indent="-228577" algn="l" defTabSz="609539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250" indent="-190481" algn="l" defTabSz="609539" rtl="0" eaLnBrk="1" latinLnBrk="0" hangingPunct="1">
        <a:spcBef>
          <a:spcPct val="20000"/>
        </a:spcBef>
        <a:buFont typeface="Arial" pitchFamily="34" charset="0"/>
        <a:buChar char="–"/>
        <a:defRPr sz="1866" kern="1200">
          <a:solidFill>
            <a:schemeClr val="tx1"/>
          </a:solidFill>
          <a:latin typeface="+mn-lt"/>
          <a:ea typeface="+mn-ea"/>
          <a:cs typeface="+mn-cs"/>
        </a:defRPr>
      </a:lvl2pPr>
      <a:lvl3pPr marL="761924" indent="-152385" algn="l" defTabSz="609539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693" indent="-152385" algn="l" defTabSz="609539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463" indent="-152385" algn="l" defTabSz="609539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232" indent="-152385" algn="l" defTabSz="609539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002" indent="-152385" algn="l" defTabSz="609539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5771" indent="-152385" algn="l" defTabSz="609539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541" indent="-152385" algn="l" defTabSz="609539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39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770" algn="l" defTabSz="609539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539" algn="l" defTabSz="609539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309" algn="l" defTabSz="609539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078" algn="l" defTabSz="609539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3848" algn="l" defTabSz="609539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617" algn="l" defTabSz="609539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387" algn="l" defTabSz="609539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156" algn="l" defTabSz="609539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79" y="183135"/>
            <a:ext cx="5487829" cy="7621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79" y="1067049"/>
            <a:ext cx="5487829" cy="3018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79" y="4238549"/>
            <a:ext cx="1422771" cy="2434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3343" y="4238549"/>
            <a:ext cx="1930903" cy="2434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9938" y="4238549"/>
            <a:ext cx="1422771" cy="2434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464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  <p:sldLayoutId id="2147483783" r:id="rId12"/>
    <p:sldLayoutId id="2147483785" r:id="rId13"/>
    <p:sldLayoutId id="2147483786" r:id="rId14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ctr" defTabSz="609539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77" indent="-228577" algn="l" defTabSz="609539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250" indent="-190481" algn="l" defTabSz="609539" rtl="0" eaLnBrk="1" latinLnBrk="0" hangingPunct="1">
        <a:spcBef>
          <a:spcPct val="20000"/>
        </a:spcBef>
        <a:buFont typeface="Arial" pitchFamily="34" charset="0"/>
        <a:buChar char="–"/>
        <a:defRPr sz="1866" kern="1200">
          <a:solidFill>
            <a:schemeClr val="tx1"/>
          </a:solidFill>
          <a:latin typeface="+mn-lt"/>
          <a:ea typeface="+mn-ea"/>
          <a:cs typeface="+mn-cs"/>
        </a:defRPr>
      </a:lvl2pPr>
      <a:lvl3pPr marL="761924" indent="-152385" algn="l" defTabSz="609539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693" indent="-152385" algn="l" defTabSz="609539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463" indent="-152385" algn="l" defTabSz="609539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232" indent="-152385" algn="l" defTabSz="609539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002" indent="-152385" algn="l" defTabSz="609539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5771" indent="-152385" algn="l" defTabSz="609539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541" indent="-152385" algn="l" defTabSz="609539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39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770" algn="l" defTabSz="609539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539" algn="l" defTabSz="609539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309" algn="l" defTabSz="609539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078" algn="l" defTabSz="609539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3848" algn="l" defTabSz="609539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617" algn="l" defTabSz="609539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387" algn="l" defTabSz="609539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156" algn="l" defTabSz="609539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="" xmlns:a16="http://schemas.microsoft.com/office/drawing/2014/main" id="{D21DB8F3-ECEA-4326-85A2-EF00CC8DD7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419" y="365210"/>
            <a:ext cx="10518338" cy="13258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FBD18CC4-F31D-46DD-9C7F-8E2BB49C64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419" y="1826048"/>
            <a:ext cx="10518338" cy="43523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79B95725-B2BD-44E3-BB12-F69DB593D0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418" y="6357824"/>
            <a:ext cx="2743914" cy="3652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024438-9F65-4C93-B31D-E8AC5036F4F7}" type="datetimeFigureOut">
              <a:rPr lang="zh-CN" altLang="en-US" smtClean="0"/>
              <a:t>2023/3/1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2E26DCCE-EB9B-47C9-B6A6-6763C3748D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9652" y="6357824"/>
            <a:ext cx="4115872" cy="3652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7C9788D3-7090-4F15-9C62-163DCA648F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2843" y="6357824"/>
            <a:ext cx="2743914" cy="3652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7CFF3F-410B-4206-A5D5-9C7ED546236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6851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537" rtl="0" eaLnBrk="1" latinLnBrk="0" hangingPunct="1">
        <a:lnSpc>
          <a:spcPct val="90000"/>
        </a:lnSpc>
        <a:spcBef>
          <a:spcPct val="0"/>
        </a:spcBef>
        <a:buNone/>
        <a:defRPr sz="440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35" indent="-228635" algn="l" defTabSz="91453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1" kern="1200">
          <a:solidFill>
            <a:schemeClr val="tx1"/>
          </a:solidFill>
          <a:latin typeface="+mn-lt"/>
          <a:ea typeface="+mn-ea"/>
          <a:cs typeface="+mn-cs"/>
        </a:defRPr>
      </a:lvl1pPr>
      <a:lvl2pPr marL="685903" indent="-228635" algn="l" defTabSz="91453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171" indent="-228635" algn="l" defTabSz="91453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440" indent="-228635" algn="l" defTabSz="91453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709" indent="-228635" algn="l" defTabSz="91453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977" indent="-228635" algn="l" defTabSz="91453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2246" indent="-228635" algn="l" defTabSz="91453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515" indent="-228635" algn="l" defTabSz="91453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783" indent="-228635" algn="l" defTabSz="91453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53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69" algn="l" defTabSz="91453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537" algn="l" defTabSz="91453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806" algn="l" defTabSz="91453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9075" algn="l" defTabSz="91453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343" algn="l" defTabSz="91453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611" algn="l" defTabSz="91453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880" algn="l" defTabSz="91453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8149" algn="l" defTabSz="91453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3" Type="http://schemas.openxmlformats.org/officeDocument/2006/relationships/slideLayout" Target="../slideLayouts/slideLayout31.xml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audio" Target="../media/media1.MP3"/><Relationship Id="rId16" Type="http://schemas.openxmlformats.org/officeDocument/2006/relationships/image" Target="../media/image26.png"/><Relationship Id="rId1" Type="http://schemas.microsoft.com/office/2007/relationships/media" Target="../media/media1.MP3"/><Relationship Id="rId6" Type="http://schemas.openxmlformats.org/officeDocument/2006/relationships/image" Target="../media/image13.png"/><Relationship Id="rId11" Type="http://schemas.openxmlformats.org/officeDocument/2006/relationships/image" Target="../media/image22.png"/><Relationship Id="rId5" Type="http://schemas.openxmlformats.org/officeDocument/2006/relationships/image" Target="../media/image12.png"/><Relationship Id="rId15" Type="http://schemas.openxmlformats.org/officeDocument/2006/relationships/image" Target="../media/image25.png"/><Relationship Id="rId10" Type="http://schemas.openxmlformats.org/officeDocument/2006/relationships/image" Target="../media/image21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20.png"/><Relationship Id="rId14" Type="http://schemas.openxmlformats.org/officeDocument/2006/relationships/image" Target="../media/image1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6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13" Type="http://schemas.openxmlformats.org/officeDocument/2006/relationships/image" Target="../media/image73.png"/><Relationship Id="rId3" Type="http://schemas.openxmlformats.org/officeDocument/2006/relationships/image" Target="../media/image66.svg"/><Relationship Id="rId7" Type="http://schemas.openxmlformats.org/officeDocument/2006/relationships/image" Target="../media/image70.svg"/><Relationship Id="rId12" Type="http://schemas.openxmlformats.org/officeDocument/2006/relationships/image" Target="../media/image72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69.png"/><Relationship Id="rId11" Type="http://schemas.openxmlformats.org/officeDocument/2006/relationships/image" Target="../media/image74.svg"/><Relationship Id="rId5" Type="http://schemas.openxmlformats.org/officeDocument/2006/relationships/image" Target="../media/image68.svg"/><Relationship Id="rId10" Type="http://schemas.openxmlformats.org/officeDocument/2006/relationships/image" Target="../media/image71.png"/><Relationship Id="rId4" Type="http://schemas.openxmlformats.org/officeDocument/2006/relationships/image" Target="../media/image68.png"/><Relationship Id="rId9" Type="http://schemas.openxmlformats.org/officeDocument/2006/relationships/image" Target="../media/image72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5.png"/><Relationship Id="rId5" Type="http://schemas.openxmlformats.org/officeDocument/2006/relationships/image" Target="../media/image74.png"/><Relationship Id="rId4" Type="http://schemas.openxmlformats.org/officeDocument/2006/relationships/notesSlide" Target="../notesSlides/notesSlide5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13" Type="http://schemas.openxmlformats.org/officeDocument/2006/relationships/image" Target="../media/image89.svg"/><Relationship Id="rId3" Type="http://schemas.openxmlformats.org/officeDocument/2006/relationships/image" Target="../media/image79.svg"/><Relationship Id="rId7" Type="http://schemas.openxmlformats.org/officeDocument/2006/relationships/image" Target="../media/image83.svg"/><Relationship Id="rId12" Type="http://schemas.openxmlformats.org/officeDocument/2006/relationships/image" Target="../media/image80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50.xml"/><Relationship Id="rId6" Type="http://schemas.openxmlformats.org/officeDocument/2006/relationships/image" Target="../media/image77.png"/><Relationship Id="rId11" Type="http://schemas.openxmlformats.org/officeDocument/2006/relationships/image" Target="../media/image87.svg"/><Relationship Id="rId5" Type="http://schemas.openxmlformats.org/officeDocument/2006/relationships/image" Target="../media/image81.svg"/><Relationship Id="rId10" Type="http://schemas.openxmlformats.org/officeDocument/2006/relationships/image" Target="../media/image79.png"/><Relationship Id="rId4" Type="http://schemas.openxmlformats.org/officeDocument/2006/relationships/image" Target="../media/image76.png"/><Relationship Id="rId9" Type="http://schemas.openxmlformats.org/officeDocument/2006/relationships/image" Target="../media/image85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2" Type="http://schemas.microsoft.com/office/2007/relationships/media" Target="../media/media5.mp4"/><Relationship Id="rId1" Type="http://schemas.openxmlformats.org/officeDocument/2006/relationships/video" Target="NULL" TargetMode="External"/><Relationship Id="rId4" Type="http://schemas.openxmlformats.org/officeDocument/2006/relationships/image" Target="../media/image8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84.png"/><Relationship Id="rId4" Type="http://schemas.microsoft.com/office/2007/relationships/hdphoto" Target="../media/hdphoto28.wdp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image" Target="../media/image95.svg"/><Relationship Id="rId7" Type="http://schemas.openxmlformats.org/officeDocument/2006/relationships/image" Target="../media/image99.svg"/><Relationship Id="rId12" Type="http://schemas.openxmlformats.org/officeDocument/2006/relationships/image" Target="../media/image104.sv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50.xml"/><Relationship Id="rId6" Type="http://schemas.openxmlformats.org/officeDocument/2006/relationships/image" Target="../media/image87.png"/><Relationship Id="rId11" Type="http://schemas.openxmlformats.org/officeDocument/2006/relationships/image" Target="../media/image90.png"/><Relationship Id="rId5" Type="http://schemas.openxmlformats.org/officeDocument/2006/relationships/image" Target="../media/image97.svg"/><Relationship Id="rId10" Type="http://schemas.openxmlformats.org/officeDocument/2006/relationships/image" Target="../media/image89.png"/><Relationship Id="rId4" Type="http://schemas.openxmlformats.org/officeDocument/2006/relationships/image" Target="../media/image86.png"/><Relationship Id="rId9" Type="http://schemas.openxmlformats.org/officeDocument/2006/relationships/image" Target="../media/image101.sv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3" Type="http://schemas.openxmlformats.org/officeDocument/2006/relationships/image" Target="../media/image66.svg"/><Relationship Id="rId7" Type="http://schemas.openxmlformats.org/officeDocument/2006/relationships/image" Target="../media/image106.sv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50.xml"/><Relationship Id="rId6" Type="http://schemas.openxmlformats.org/officeDocument/2006/relationships/image" Target="../media/image91.png"/><Relationship Id="rId5" Type="http://schemas.openxmlformats.org/officeDocument/2006/relationships/image" Target="../media/image68.svg"/><Relationship Id="rId10" Type="http://schemas.openxmlformats.org/officeDocument/2006/relationships/image" Target="../media/image93.png"/><Relationship Id="rId4" Type="http://schemas.openxmlformats.org/officeDocument/2006/relationships/image" Target="../media/image68.png"/><Relationship Id="rId9" Type="http://schemas.openxmlformats.org/officeDocument/2006/relationships/image" Target="../media/image108.sv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6.svg"/><Relationship Id="rId7" Type="http://schemas.openxmlformats.org/officeDocument/2006/relationships/image" Target="../media/image72.sv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50.xml"/><Relationship Id="rId6" Type="http://schemas.openxmlformats.org/officeDocument/2006/relationships/image" Target="../media/image70.png"/><Relationship Id="rId5" Type="http://schemas.openxmlformats.org/officeDocument/2006/relationships/image" Target="../media/image68.svg"/><Relationship Id="rId10" Type="http://schemas.openxmlformats.org/officeDocument/2006/relationships/image" Target="../media/image94.png"/><Relationship Id="rId4" Type="http://schemas.openxmlformats.org/officeDocument/2006/relationships/image" Target="../media/image68.png"/><Relationship Id="rId9" Type="http://schemas.openxmlformats.org/officeDocument/2006/relationships/image" Target="../media/image74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0.xml"/><Relationship Id="rId6" Type="http://schemas.openxmlformats.org/officeDocument/2006/relationships/image" Target="../media/image98.png"/><Relationship Id="rId5" Type="http://schemas.openxmlformats.org/officeDocument/2006/relationships/image" Target="../media/image97.png"/><Relationship Id="rId4" Type="http://schemas.openxmlformats.org/officeDocument/2006/relationships/image" Target="../media/image9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0.xml"/><Relationship Id="rId7" Type="http://schemas.openxmlformats.org/officeDocument/2006/relationships/image" Target="../media/image101.png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image" Target="../media/image100.png"/><Relationship Id="rId5" Type="http://schemas.openxmlformats.org/officeDocument/2006/relationships/image" Target="../media/image99.png"/><Relationship Id="rId4" Type="http://schemas.openxmlformats.org/officeDocument/2006/relationships/notesSlide" Target="../notesSlides/notesSlide1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7" Type="http://schemas.openxmlformats.org/officeDocument/2006/relationships/image" Target="../media/image30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9.png"/><Relationship Id="rId5" Type="http://schemas.openxmlformats.org/officeDocument/2006/relationships/slide" Target="slide4.xml"/><Relationship Id="rId4" Type="http://schemas.openxmlformats.org/officeDocument/2006/relationships/image" Target="../media/image28.jp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4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5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5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0.xml"/><Relationship Id="rId2" Type="http://schemas.microsoft.com/office/2007/relationships/media" Target="../media/media5.mp4"/><Relationship Id="rId1" Type="http://schemas.openxmlformats.org/officeDocument/2006/relationships/video" Target="NULL" TargetMode="External"/><Relationship Id="rId4" Type="http://schemas.openxmlformats.org/officeDocument/2006/relationships/image" Target="../media/image8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5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7.emf"/><Relationship Id="rId1" Type="http://schemas.openxmlformats.org/officeDocument/2006/relationships/slideLayout" Target="../slideLayouts/slideLayout45.xml"/><Relationship Id="rId5" Type="http://schemas.openxmlformats.org/officeDocument/2006/relationships/image" Target="../media/image110.png"/><Relationship Id="rId4" Type="http://schemas.openxmlformats.org/officeDocument/2006/relationships/image" Target="../media/image10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7.emf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112.png"/><Relationship Id="rId5" Type="http://schemas.openxmlformats.org/officeDocument/2006/relationships/image" Target="../media/image111.png"/><Relationship Id="rId4" Type="http://schemas.openxmlformats.org/officeDocument/2006/relationships/image" Target="../media/image10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7.emf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113.png"/><Relationship Id="rId5" Type="http://schemas.openxmlformats.org/officeDocument/2006/relationships/image" Target="../media/image112.png"/><Relationship Id="rId4" Type="http://schemas.openxmlformats.org/officeDocument/2006/relationships/image" Target="../media/image10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115.pn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slide" Target="slide6.xml"/><Relationship Id="rId18" Type="http://schemas.openxmlformats.org/officeDocument/2006/relationships/image" Target="../media/image36.png"/><Relationship Id="rId26" Type="http://schemas.openxmlformats.org/officeDocument/2006/relationships/image" Target="../media/image40.png"/><Relationship Id="rId39" Type="http://schemas.microsoft.com/office/2007/relationships/hdphoto" Target="../media/hdphoto15.wdp"/><Relationship Id="rId21" Type="http://schemas.microsoft.com/office/2007/relationships/hdphoto" Target="../media/hdphoto6.wdp"/><Relationship Id="rId34" Type="http://schemas.openxmlformats.org/officeDocument/2006/relationships/image" Target="../media/image44.png"/><Relationship Id="rId42" Type="http://schemas.openxmlformats.org/officeDocument/2006/relationships/image" Target="../media/image48.png"/><Relationship Id="rId47" Type="http://schemas.microsoft.com/office/2007/relationships/hdphoto" Target="../media/hdphoto19.wdp"/><Relationship Id="rId50" Type="http://schemas.openxmlformats.org/officeDocument/2006/relationships/image" Target="../media/image52.png"/><Relationship Id="rId55" Type="http://schemas.microsoft.com/office/2007/relationships/hdphoto" Target="../media/hdphoto23.wdp"/><Relationship Id="rId7" Type="http://schemas.microsoft.com/office/2007/relationships/hdphoto" Target="../media/hdphoto2.wdp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35.png"/><Relationship Id="rId29" Type="http://schemas.microsoft.com/office/2007/relationships/hdphoto" Target="../media/hdphoto10.wdp"/><Relationship Id="rId11" Type="http://schemas.openxmlformats.org/officeDocument/2006/relationships/slide" Target="slide7.xml"/><Relationship Id="rId24" Type="http://schemas.openxmlformats.org/officeDocument/2006/relationships/image" Target="../media/image39.png"/><Relationship Id="rId32" Type="http://schemas.openxmlformats.org/officeDocument/2006/relationships/image" Target="../media/image43.png"/><Relationship Id="rId37" Type="http://schemas.microsoft.com/office/2007/relationships/hdphoto" Target="../media/hdphoto14.wdp"/><Relationship Id="rId40" Type="http://schemas.openxmlformats.org/officeDocument/2006/relationships/image" Target="../media/image47.png"/><Relationship Id="rId45" Type="http://schemas.microsoft.com/office/2007/relationships/hdphoto" Target="../media/hdphoto18.wdp"/><Relationship Id="rId53" Type="http://schemas.microsoft.com/office/2007/relationships/hdphoto" Target="../media/hdphoto22.wdp"/><Relationship Id="rId58" Type="http://schemas.openxmlformats.org/officeDocument/2006/relationships/slide" Target="slide10.xml"/><Relationship Id="rId5" Type="http://schemas.microsoft.com/office/2007/relationships/hdphoto" Target="../media/hdphoto1.wdp"/><Relationship Id="rId19" Type="http://schemas.microsoft.com/office/2007/relationships/hdphoto" Target="../media/hdphoto5.wdp"/><Relationship Id="rId4" Type="http://schemas.openxmlformats.org/officeDocument/2006/relationships/image" Target="../media/image31.png"/><Relationship Id="rId9" Type="http://schemas.microsoft.com/office/2007/relationships/hdphoto" Target="../media/hdphoto3.wdp"/><Relationship Id="rId14" Type="http://schemas.openxmlformats.org/officeDocument/2006/relationships/image" Target="../media/image34.gif"/><Relationship Id="rId22" Type="http://schemas.openxmlformats.org/officeDocument/2006/relationships/image" Target="../media/image38.png"/><Relationship Id="rId27" Type="http://schemas.microsoft.com/office/2007/relationships/hdphoto" Target="../media/hdphoto9.wdp"/><Relationship Id="rId30" Type="http://schemas.openxmlformats.org/officeDocument/2006/relationships/image" Target="../media/image42.png"/><Relationship Id="rId35" Type="http://schemas.microsoft.com/office/2007/relationships/hdphoto" Target="../media/hdphoto13.wdp"/><Relationship Id="rId43" Type="http://schemas.microsoft.com/office/2007/relationships/hdphoto" Target="../media/hdphoto17.wdp"/><Relationship Id="rId48" Type="http://schemas.openxmlformats.org/officeDocument/2006/relationships/image" Target="../media/image51.png"/><Relationship Id="rId56" Type="http://schemas.openxmlformats.org/officeDocument/2006/relationships/image" Target="../media/image55.png"/><Relationship Id="rId8" Type="http://schemas.openxmlformats.org/officeDocument/2006/relationships/image" Target="../media/image33.png"/><Relationship Id="rId51" Type="http://schemas.microsoft.com/office/2007/relationships/hdphoto" Target="../media/hdphoto21.wdp"/><Relationship Id="rId3" Type="http://schemas.openxmlformats.org/officeDocument/2006/relationships/audio" Target="../media/audio1.wav"/><Relationship Id="rId12" Type="http://schemas.openxmlformats.org/officeDocument/2006/relationships/slide" Target="slide8.xml"/><Relationship Id="rId17" Type="http://schemas.microsoft.com/office/2007/relationships/hdphoto" Target="../media/hdphoto4.wdp"/><Relationship Id="rId25" Type="http://schemas.microsoft.com/office/2007/relationships/hdphoto" Target="../media/hdphoto8.wdp"/><Relationship Id="rId33" Type="http://schemas.microsoft.com/office/2007/relationships/hdphoto" Target="../media/hdphoto12.wdp"/><Relationship Id="rId38" Type="http://schemas.openxmlformats.org/officeDocument/2006/relationships/image" Target="../media/image46.png"/><Relationship Id="rId46" Type="http://schemas.openxmlformats.org/officeDocument/2006/relationships/image" Target="../media/image50.png"/><Relationship Id="rId59" Type="http://schemas.openxmlformats.org/officeDocument/2006/relationships/image" Target="../media/image56.png"/><Relationship Id="rId20" Type="http://schemas.openxmlformats.org/officeDocument/2006/relationships/image" Target="../media/image37.png"/><Relationship Id="rId41" Type="http://schemas.microsoft.com/office/2007/relationships/hdphoto" Target="../media/hdphoto16.wdp"/><Relationship Id="rId54" Type="http://schemas.openxmlformats.org/officeDocument/2006/relationships/image" Target="../media/image54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2.png"/><Relationship Id="rId15" Type="http://schemas.openxmlformats.org/officeDocument/2006/relationships/slide" Target="slide9.xml"/><Relationship Id="rId23" Type="http://schemas.microsoft.com/office/2007/relationships/hdphoto" Target="../media/hdphoto7.wdp"/><Relationship Id="rId28" Type="http://schemas.openxmlformats.org/officeDocument/2006/relationships/image" Target="../media/image41.png"/><Relationship Id="rId36" Type="http://schemas.openxmlformats.org/officeDocument/2006/relationships/image" Target="../media/image45.png"/><Relationship Id="rId49" Type="http://schemas.microsoft.com/office/2007/relationships/hdphoto" Target="../media/hdphoto20.wdp"/><Relationship Id="rId57" Type="http://schemas.microsoft.com/office/2007/relationships/hdphoto" Target="../media/hdphoto24.wdp"/><Relationship Id="rId10" Type="http://schemas.openxmlformats.org/officeDocument/2006/relationships/slide" Target="slide5.xml"/><Relationship Id="rId31" Type="http://schemas.microsoft.com/office/2007/relationships/hdphoto" Target="../media/hdphoto11.wdp"/><Relationship Id="rId44" Type="http://schemas.openxmlformats.org/officeDocument/2006/relationships/image" Target="../media/image49.png"/><Relationship Id="rId52" Type="http://schemas.openxmlformats.org/officeDocument/2006/relationships/image" Target="../media/image5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5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5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50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50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50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3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20.png"/><Relationship Id="rId11" Type="http://schemas.openxmlformats.org/officeDocument/2006/relationships/image" Target="../media/image1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5.xml"/><Relationship Id="rId4" Type="http://schemas.microsoft.com/office/2007/relationships/hdphoto" Target="../media/hdphoto28.wdp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png"/><Relationship Id="rId13" Type="http://schemas.openxmlformats.org/officeDocument/2006/relationships/image" Target="../media/image145.svg"/><Relationship Id="rId3" Type="http://schemas.openxmlformats.org/officeDocument/2006/relationships/image" Target="../media/image66.svg"/><Relationship Id="rId7" Type="http://schemas.openxmlformats.org/officeDocument/2006/relationships/image" Target="../media/image139.svg"/><Relationship Id="rId12" Type="http://schemas.openxmlformats.org/officeDocument/2006/relationships/image" Target="../media/image124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50.xml"/><Relationship Id="rId6" Type="http://schemas.openxmlformats.org/officeDocument/2006/relationships/image" Target="../media/image121.png"/><Relationship Id="rId11" Type="http://schemas.openxmlformats.org/officeDocument/2006/relationships/image" Target="../media/image143.svg"/><Relationship Id="rId5" Type="http://schemas.openxmlformats.org/officeDocument/2006/relationships/image" Target="../media/image137.svg"/><Relationship Id="rId10" Type="http://schemas.openxmlformats.org/officeDocument/2006/relationships/image" Target="../media/image123.png"/><Relationship Id="rId4" Type="http://schemas.openxmlformats.org/officeDocument/2006/relationships/image" Target="../media/image120.png"/><Relationship Id="rId9" Type="http://schemas.openxmlformats.org/officeDocument/2006/relationships/image" Target="../media/image141.svg"/><Relationship Id="rId14" Type="http://schemas.openxmlformats.org/officeDocument/2006/relationships/image" Target="../media/image125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7" Type="http://schemas.microsoft.com/office/2007/relationships/hdphoto" Target="../media/hdphoto29.wdp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9.xml"/><Relationship Id="rId6" Type="http://schemas.openxmlformats.org/officeDocument/2006/relationships/image" Target="../media/image129.png"/><Relationship Id="rId5" Type="http://schemas.openxmlformats.org/officeDocument/2006/relationships/image" Target="../media/image128.png"/><Relationship Id="rId4" Type="http://schemas.openxmlformats.org/officeDocument/2006/relationships/image" Target="../media/image12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audio" Target="../media/audio3.wav"/><Relationship Id="rId7" Type="http://schemas.microsoft.com/office/2007/relationships/hdphoto" Target="../media/hdphoto25.wdp"/><Relationship Id="rId12" Type="http://schemas.openxmlformats.org/officeDocument/2006/relationships/slide" Target="slide4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58.png"/><Relationship Id="rId11" Type="http://schemas.openxmlformats.org/officeDocument/2006/relationships/image" Target="../media/image60.png"/><Relationship Id="rId5" Type="http://schemas.openxmlformats.org/officeDocument/2006/relationships/image" Target="../media/image57.png"/><Relationship Id="rId10" Type="http://schemas.openxmlformats.org/officeDocument/2006/relationships/image" Target="../media/image59.png"/><Relationship Id="rId4" Type="http://schemas.openxmlformats.org/officeDocument/2006/relationships/audio" Target="../media/audio4.wav"/><Relationship Id="rId9" Type="http://schemas.microsoft.com/office/2007/relationships/hdphoto" Target="../media/hdphoto5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audio" Target="../media/audio3.wav"/><Relationship Id="rId7" Type="http://schemas.openxmlformats.org/officeDocument/2006/relationships/slide" Target="slide4.xml"/><Relationship Id="rId12" Type="http://schemas.microsoft.com/office/2007/relationships/hdphoto" Target="../media/hdphoto5.wdp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60.png"/><Relationship Id="rId11" Type="http://schemas.openxmlformats.org/officeDocument/2006/relationships/image" Target="../media/image36.png"/><Relationship Id="rId5" Type="http://schemas.openxmlformats.org/officeDocument/2006/relationships/image" Target="../media/image59.png"/><Relationship Id="rId10" Type="http://schemas.microsoft.com/office/2007/relationships/hdphoto" Target="../media/hdphoto25.wdp"/><Relationship Id="rId4" Type="http://schemas.openxmlformats.org/officeDocument/2006/relationships/audio" Target="../media/audio4.wav"/><Relationship Id="rId9" Type="http://schemas.openxmlformats.org/officeDocument/2006/relationships/image" Target="../media/image5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audio" Target="../media/audio3.wav"/><Relationship Id="rId7" Type="http://schemas.openxmlformats.org/officeDocument/2006/relationships/slide" Target="slide4.xml"/><Relationship Id="rId12" Type="http://schemas.microsoft.com/office/2007/relationships/hdphoto" Target="../media/hdphoto5.wdp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60.png"/><Relationship Id="rId11" Type="http://schemas.openxmlformats.org/officeDocument/2006/relationships/image" Target="../media/image36.png"/><Relationship Id="rId5" Type="http://schemas.openxmlformats.org/officeDocument/2006/relationships/image" Target="../media/image59.png"/><Relationship Id="rId10" Type="http://schemas.microsoft.com/office/2007/relationships/hdphoto" Target="../media/hdphoto25.wdp"/><Relationship Id="rId4" Type="http://schemas.openxmlformats.org/officeDocument/2006/relationships/audio" Target="../media/audio4.wav"/><Relationship Id="rId9" Type="http://schemas.openxmlformats.org/officeDocument/2006/relationships/image" Target="../media/image58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26.wdp"/><Relationship Id="rId3" Type="http://schemas.openxmlformats.org/officeDocument/2006/relationships/slide" Target="slide4.xml"/><Relationship Id="rId7" Type="http://schemas.openxmlformats.org/officeDocument/2006/relationships/image" Target="../media/image61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7.xml"/><Relationship Id="rId6" Type="http://schemas.microsoft.com/office/2007/relationships/hdphoto" Target="../media/hdphoto25.wdp"/><Relationship Id="rId5" Type="http://schemas.openxmlformats.org/officeDocument/2006/relationships/image" Target="../media/image58.png"/><Relationship Id="rId10" Type="http://schemas.openxmlformats.org/officeDocument/2006/relationships/image" Target="../media/image63.png"/><Relationship Id="rId4" Type="http://schemas.openxmlformats.org/officeDocument/2006/relationships/image" Target="../media/image57.png"/><Relationship Id="rId9" Type="http://schemas.openxmlformats.org/officeDocument/2006/relationships/image" Target="../media/image62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microsoft.com/office/2007/relationships/hdphoto" Target="../media/hdphoto27.wdp"/><Relationship Id="rId3" Type="http://schemas.openxmlformats.org/officeDocument/2006/relationships/audio" Target="../media/audio3.wav"/><Relationship Id="rId7" Type="http://schemas.openxmlformats.org/officeDocument/2006/relationships/image" Target="../media/image60.png"/><Relationship Id="rId12" Type="http://schemas.openxmlformats.org/officeDocument/2006/relationships/image" Target="../media/image65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59.png"/><Relationship Id="rId11" Type="http://schemas.microsoft.com/office/2007/relationships/hdphoto" Target="../media/hdphoto25.wdp"/><Relationship Id="rId5" Type="http://schemas.openxmlformats.org/officeDocument/2006/relationships/image" Target="../media/image64.png"/><Relationship Id="rId15" Type="http://schemas.openxmlformats.org/officeDocument/2006/relationships/image" Target="../media/image63.png"/><Relationship Id="rId10" Type="http://schemas.openxmlformats.org/officeDocument/2006/relationships/image" Target="../media/image58.png"/><Relationship Id="rId4" Type="http://schemas.openxmlformats.org/officeDocument/2006/relationships/audio" Target="../media/audio4.wav"/><Relationship Id="rId9" Type="http://schemas.openxmlformats.org/officeDocument/2006/relationships/image" Target="../media/image57.png"/><Relationship Id="rId14" Type="http://schemas.openxmlformats.org/officeDocument/2006/relationships/image" Target="../media/image6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="" xmlns:a16="http://schemas.microsoft.com/office/drawing/2014/main" id="{9E6B8FAF-94D1-4F1A-94EC-F13C2F212F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51" y="-297"/>
            <a:ext cx="12195879" cy="6860182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="" xmlns:a16="http://schemas.microsoft.com/office/drawing/2014/main" id="{95715361-1E95-480B-B503-DCC0B2BE4A0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827831" y="-2928028"/>
            <a:ext cx="7339797" cy="12715643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="" xmlns:a16="http://schemas.microsoft.com/office/drawing/2014/main" id="{870CB22A-999B-4894-87D5-F4070A5E317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" y="4242782"/>
            <a:ext cx="4877098" cy="2616806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="" xmlns:a16="http://schemas.microsoft.com/office/drawing/2014/main" id="{15E119FC-730D-49EB-9334-B85E3285EDC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3287" y="4080684"/>
            <a:ext cx="4801711" cy="2778904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="" xmlns:a16="http://schemas.microsoft.com/office/drawing/2014/main" id="{3A43B6DF-49EB-4170-9108-A3BB1EC0506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2433" y="5318298"/>
            <a:ext cx="1981659" cy="1541290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="" xmlns:a16="http://schemas.microsoft.com/office/drawing/2014/main" id="{CF39EF3F-15C7-480D-8C64-EB92B51D8625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681" y="5244675"/>
            <a:ext cx="1123118" cy="1615062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="" xmlns:a16="http://schemas.microsoft.com/office/drawing/2014/main" id="{5942B807-2734-41E0-9A65-B2DD95D8B57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2" y="-38109"/>
            <a:ext cx="12194822" cy="1061215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="" xmlns:a16="http://schemas.microsoft.com/office/drawing/2014/main" id="{6F444E59-9FA4-4DA8-AC0D-021FD266183A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00" y="44313"/>
            <a:ext cx="2445732" cy="4153861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="" xmlns:a16="http://schemas.microsoft.com/office/drawing/2014/main" id="{651A2E2E-FCD4-44D9-AF52-1C278A64803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8630" y="263439"/>
            <a:ext cx="1972131" cy="1857805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="" xmlns:a16="http://schemas.microsoft.com/office/drawing/2014/main" id="{31260CA7-CD0E-4726-9A23-C2C1E10763D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3242" y="550001"/>
            <a:ext cx="1181373" cy="1648206"/>
          </a:xfrm>
          <a:prstGeom prst="rect">
            <a:avLst/>
          </a:prstGeom>
        </p:spPr>
      </p:pic>
      <p:sp>
        <p:nvSpPr>
          <p:cNvPr id="34" name="矩形 33">
            <a:extLst>
              <a:ext uri="{FF2B5EF4-FFF2-40B4-BE49-F238E27FC236}">
                <a16:creationId xmlns="" xmlns:a16="http://schemas.microsoft.com/office/drawing/2014/main" id="{A985DF43-6FB7-4CFA-B7D8-B5EC31CB43E1}"/>
              </a:ext>
            </a:extLst>
          </p:cNvPr>
          <p:cNvSpPr/>
          <p:nvPr/>
        </p:nvSpPr>
        <p:spPr>
          <a:xfrm>
            <a:off x="1810111" y="1776217"/>
            <a:ext cx="8573895" cy="1912318"/>
          </a:xfrm>
          <a:prstGeom prst="rect">
            <a:avLst/>
          </a:prstGeom>
        </p:spPr>
        <p:txBody>
          <a:bodyPr wrap="square" lIns="65023" tIns="32512" rIns="65023" bIns="32512">
            <a:spAutoFit/>
          </a:bodyPr>
          <a:lstStyle/>
          <a:p>
            <a:pPr algn="ctr"/>
            <a:r>
              <a:rPr lang="en-US" altLang="zh-CN" sz="6000" b="1" spc="284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微软雅黑" panose="020B0503020204020204" pitchFamily="34" charset="-122"/>
                <a:cs typeface="Arial" panose="020B0604020202020204" pitchFamily="34" charset="0"/>
              </a:rPr>
              <a:t>Xin </a:t>
            </a:r>
            <a:r>
              <a:rPr lang="en-US" altLang="zh-CN" sz="6000" b="1" spc="284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微软雅黑" panose="020B0503020204020204" pitchFamily="34" charset="-122"/>
                <a:cs typeface="Arial" panose="020B0604020202020204" pitchFamily="34" charset="0"/>
              </a:rPr>
              <a:t>chào</a:t>
            </a:r>
            <a:r>
              <a:rPr lang="en-US" altLang="zh-CN" sz="6000" b="1" spc="284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6000" b="1" spc="284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微软雅黑" panose="020B0503020204020204" pitchFamily="34" charset="-122"/>
                <a:cs typeface="Arial" panose="020B0604020202020204" pitchFamily="34" charset="0"/>
              </a:rPr>
              <a:t>các</a:t>
            </a:r>
            <a:r>
              <a:rPr lang="en-US" altLang="zh-CN" sz="6000" b="1" spc="284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6000" b="1" spc="284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微软雅黑" panose="020B0503020204020204" pitchFamily="34" charset="-122"/>
                <a:cs typeface="Arial" panose="020B0604020202020204" pitchFamily="34" charset="0"/>
              </a:rPr>
              <a:t>em</a:t>
            </a:r>
            <a:r>
              <a:rPr lang="en-US" altLang="zh-CN" sz="6000" b="1" spc="284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6000" b="1" spc="284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微软雅黑" panose="020B0503020204020204" pitchFamily="34" charset="-122"/>
                <a:cs typeface="Arial" panose="020B0604020202020204" pitchFamily="34" charset="0"/>
              </a:rPr>
              <a:t>đến</a:t>
            </a:r>
            <a:r>
              <a:rPr lang="en-US" altLang="zh-CN" sz="6000" b="1" spc="284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6000" b="1" spc="284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微软雅黑" panose="020B0503020204020204" pitchFamily="34" charset="-122"/>
                <a:cs typeface="Arial" panose="020B0604020202020204" pitchFamily="34" charset="0"/>
              </a:rPr>
              <a:t>với</a:t>
            </a:r>
            <a:r>
              <a:rPr lang="en-US" altLang="zh-CN" sz="6000" b="1" spc="284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6000" b="1" spc="284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微软雅黑" panose="020B0503020204020204" pitchFamily="34" charset="-122"/>
                <a:cs typeface="Arial" panose="020B0604020202020204" pitchFamily="34" charset="0"/>
              </a:rPr>
              <a:t>tiết</a:t>
            </a:r>
            <a:r>
              <a:rPr lang="en-US" altLang="zh-CN" sz="6000" b="1" spc="284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6000" b="1" spc="284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微软雅黑" panose="020B0503020204020204" pitchFamily="34" charset="-122"/>
                <a:cs typeface="Arial" panose="020B0604020202020204" pitchFamily="34" charset="0"/>
              </a:rPr>
              <a:t>học</a:t>
            </a:r>
            <a:endParaRPr lang="en-US" altLang="zh-CN" sz="6000" b="1" spc="284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38" name="167d_3659_61f6_41256f96aef465244359a905b4335697">
            <a:hlinkClick r:id="" action="ppaction://media"/>
            <a:extLst>
              <a:ext uri="{FF2B5EF4-FFF2-40B4-BE49-F238E27FC236}">
                <a16:creationId xmlns="" xmlns:a16="http://schemas.microsoft.com/office/drawing/2014/main" id="{750F0B9C-A98F-497D-AD97-929F7AE6995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744886" y="-1257591"/>
            <a:ext cx="609741" cy="609741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E33DD5BF-885E-4284-A8C0-01A081F2FDB5}"/>
              </a:ext>
            </a:extLst>
          </p:cNvPr>
          <p:cNvGrpSpPr/>
          <p:nvPr/>
        </p:nvGrpSpPr>
        <p:grpSpPr>
          <a:xfrm>
            <a:off x="9784616" y="2886744"/>
            <a:ext cx="2410383" cy="3972844"/>
            <a:chOff x="9782175" y="2886075"/>
            <a:chExt cx="2409825" cy="3971925"/>
          </a:xfrm>
        </p:grpSpPr>
        <p:pic>
          <p:nvPicPr>
            <p:cNvPr id="11" name="图片 10">
              <a:extLst>
                <a:ext uri="{FF2B5EF4-FFF2-40B4-BE49-F238E27FC236}">
                  <a16:creationId xmlns="" xmlns:a16="http://schemas.microsoft.com/office/drawing/2014/main" id="{3CE118BA-BDEA-4E71-A635-C38DAA42D587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82175" y="2886075"/>
              <a:ext cx="2409825" cy="3971925"/>
            </a:xfrm>
            <a:prstGeom prst="rect">
              <a:avLst/>
            </a:prstGeom>
          </p:spPr>
        </p:pic>
        <p:sp>
          <p:nvSpPr>
            <p:cNvPr id="2" name="TextBox 1">
              <a:extLst>
                <a:ext uri="{FF2B5EF4-FFF2-40B4-BE49-F238E27FC236}">
                  <a16:creationId xmlns="" xmlns:a16="http://schemas.microsoft.com/office/drawing/2014/main" id="{9B41C7D7-6459-44D2-8033-07FCF38137B3}"/>
                </a:ext>
              </a:extLst>
            </p:cNvPr>
            <p:cNvSpPr txBox="1"/>
            <p:nvPr/>
          </p:nvSpPr>
          <p:spPr>
            <a:xfrm>
              <a:off x="10489423" y="5958853"/>
              <a:ext cx="769763" cy="369332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l"/>
              <a:r>
                <a:rPr lang="en-US">
                  <a:latin typeface="+mj-lt"/>
                </a:rPr>
                <a:t>KTUTS</a:t>
              </a:r>
              <a:endParaRPr lang="en-US" dirty="0"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13030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audio>
              <p:cMediaNode vol="80000" numSld="999" showWhenStopped="0">
                <p:cTn id="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10260000" y="0"/>
            <a:ext cx="1008000" cy="1260000"/>
          </a:xfrm>
          <a:prstGeom prst="rect">
            <a:avLst/>
          </a:prstGeom>
          <a:solidFill>
            <a:srgbClr val="D89E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/>
              <a:ea typeface="Arial-Rounded"/>
              <a:cs typeface="+mn-cs"/>
            </a:endParaRPr>
          </a:p>
        </p:txBody>
      </p:sp>
      <p:sp>
        <p:nvSpPr>
          <p:cNvPr id="6" name="TextBox 4">
            <a:extLst>
              <a:ext uri="{FF2B5EF4-FFF2-40B4-BE49-F238E27FC236}">
                <a16:creationId xmlns="" xmlns:a16="http://schemas.microsoft.com/office/drawing/2014/main" id="{22D7D173-AB2F-465D-AAD2-142E47EF7054}"/>
              </a:ext>
            </a:extLst>
          </p:cNvPr>
          <p:cNvSpPr txBox="1"/>
          <p:nvPr/>
        </p:nvSpPr>
        <p:spPr>
          <a:xfrm>
            <a:off x="2516187" y="1600994"/>
            <a:ext cx="1877438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6600" b="1" spc="-100" dirty="0" err="1">
                <a:solidFill>
                  <a:srgbClr val="EE8C3C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altLang="zh-CN" sz="6600" b="1" spc="-100" dirty="0">
                <a:solidFill>
                  <a:srgbClr val="EE8C3C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5</a:t>
            </a:r>
          </a:p>
        </p:txBody>
      </p:sp>
      <p:grpSp>
        <p:nvGrpSpPr>
          <p:cNvPr id="10" name="组合 7">
            <a:extLst>
              <a:ext uri="{FF2B5EF4-FFF2-40B4-BE49-F238E27FC236}">
                <a16:creationId xmlns="" xmlns:a16="http://schemas.microsoft.com/office/drawing/2014/main" id="{3228D14B-10BD-4C55-BB06-362C9C56A651}"/>
              </a:ext>
            </a:extLst>
          </p:cNvPr>
          <p:cNvGrpSpPr/>
          <p:nvPr/>
        </p:nvGrpSpPr>
        <p:grpSpPr>
          <a:xfrm>
            <a:off x="437771" y="2944328"/>
            <a:ext cx="6034268" cy="830998"/>
            <a:chOff x="4070198" y="3597191"/>
            <a:chExt cx="4741081" cy="652909"/>
          </a:xfrm>
          <a:solidFill>
            <a:srgbClr val="7AB9AE"/>
          </a:solidFill>
        </p:grpSpPr>
        <p:sp>
          <p:nvSpPr>
            <p:cNvPr id="12" name="矩形 9">
              <a:extLst>
                <a:ext uri="{FF2B5EF4-FFF2-40B4-BE49-F238E27FC236}">
                  <a16:creationId xmlns="" xmlns:a16="http://schemas.microsoft.com/office/drawing/2014/main" id="{FB85FBFC-C7E4-4CCA-AC83-3AC147BF03EA}"/>
                </a:ext>
              </a:extLst>
            </p:cNvPr>
            <p:cNvSpPr/>
            <p:nvPr/>
          </p:nvSpPr>
          <p:spPr>
            <a:xfrm>
              <a:off x="4070198" y="3929741"/>
              <a:ext cx="1144627" cy="45719"/>
            </a:xfrm>
            <a:prstGeom prst="rect">
              <a:avLst/>
            </a:prstGeom>
            <a:solidFill>
              <a:srgbClr val="7FB7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zh-CN" altLang="en-US" sz="2800">
                <a:solidFill>
                  <a:srgbClr val="7AB9A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13" name="矩形 10">
              <a:extLst>
                <a:ext uri="{FF2B5EF4-FFF2-40B4-BE49-F238E27FC236}">
                  <a16:creationId xmlns="" xmlns:a16="http://schemas.microsoft.com/office/drawing/2014/main" id="{BEAB9B54-1FA2-4471-94F6-0FFF26D8001F}"/>
                </a:ext>
              </a:extLst>
            </p:cNvPr>
            <p:cNvSpPr/>
            <p:nvPr/>
          </p:nvSpPr>
          <p:spPr>
            <a:xfrm>
              <a:off x="7666651" y="3929741"/>
              <a:ext cx="1144627" cy="45719"/>
            </a:xfrm>
            <a:prstGeom prst="rect">
              <a:avLst/>
            </a:prstGeom>
            <a:solidFill>
              <a:srgbClr val="7FB7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zh-CN" altLang="en-US" sz="2800">
                <a:solidFill>
                  <a:srgbClr val="7AB9A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14" name="TextBox 4">
              <a:extLst>
                <a:ext uri="{FF2B5EF4-FFF2-40B4-BE49-F238E27FC236}">
                  <a16:creationId xmlns="" xmlns:a16="http://schemas.microsoft.com/office/drawing/2014/main" id="{678C736B-C0FD-43B5-B71E-21E365EFFAE9}"/>
                </a:ext>
              </a:extLst>
            </p:cNvPr>
            <p:cNvSpPr txBox="1"/>
            <p:nvPr/>
          </p:nvSpPr>
          <p:spPr>
            <a:xfrm>
              <a:off x="4146580" y="3597191"/>
              <a:ext cx="4664699" cy="652909"/>
            </a:xfrm>
            <a:prstGeom prst="rect">
              <a:avLst/>
            </a:prstGeom>
            <a:solidFill>
              <a:srgbClr val="7FB763"/>
            </a:solidFill>
          </p:spPr>
          <p:txBody>
            <a:bodyPr wrap="square" rtlCol="0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altLang="zh-CN" sz="4800" b="1" dirty="0" err="1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Bác</a:t>
              </a:r>
              <a:r>
                <a:rPr lang="en-US" altLang="zh-CN" sz="48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zh-CN" sz="4800" b="1" err="1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trống</a:t>
              </a:r>
              <a:r>
                <a:rPr lang="en-US" altLang="zh-CN" sz="4800" b="1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tr</a:t>
              </a:r>
              <a:r>
                <a:rPr lang="vi-VN" altLang="zh-CN" sz="4800" b="1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ư</a:t>
              </a:r>
              <a:r>
                <a:rPr lang="en-US" altLang="zh-CN" sz="4800" b="1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ờng</a:t>
              </a:r>
              <a:endParaRPr lang="en-US" altLang="zh-CN" sz="4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365197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2415"/>
          <a:stretch/>
        </p:blipFill>
        <p:spPr>
          <a:xfrm rot="5400000" flipV="1">
            <a:off x="6523052" y="1185877"/>
            <a:ext cx="6858000" cy="4486249"/>
          </a:xfrm>
          <a:prstGeom prst="rect">
            <a:avLst/>
          </a:prstGeom>
        </p:spPr>
      </p:pic>
      <p:pic>
        <p:nvPicPr>
          <p:cNvPr id="38" name="图片 3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V="1">
            <a:off x="111986" y="2003913"/>
            <a:ext cx="6553994" cy="339758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ACB72B3D-4C7D-4FBA-BF44-EDA40B25CA6B}"/>
              </a:ext>
            </a:extLst>
          </p:cNvPr>
          <p:cNvSpPr txBox="1"/>
          <p:nvPr/>
        </p:nvSpPr>
        <p:spPr>
          <a:xfrm>
            <a:off x="153987" y="425709"/>
            <a:ext cx="7086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+mj-lt"/>
              </a:rPr>
              <a:t>1. Quan </a:t>
            </a:r>
            <a:r>
              <a:rPr lang="en-US" sz="3200" dirty="0" err="1">
                <a:solidFill>
                  <a:schemeClr val="bg1"/>
                </a:solidFill>
                <a:latin typeface="+mj-lt"/>
              </a:rPr>
              <a:t>sát</a:t>
            </a:r>
            <a:r>
              <a:rPr lang="en-US" sz="32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+mj-lt"/>
              </a:rPr>
              <a:t>tranh</a:t>
            </a:r>
            <a:r>
              <a:rPr lang="en-US" sz="32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+mj-lt"/>
              </a:rPr>
              <a:t>lễ</a:t>
            </a:r>
            <a:r>
              <a:rPr lang="en-US" sz="32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+mj-lt"/>
              </a:rPr>
              <a:t>khai</a:t>
            </a:r>
            <a:r>
              <a:rPr lang="en-US" sz="32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+mj-lt"/>
              </a:rPr>
              <a:t>giảng</a:t>
            </a:r>
            <a:r>
              <a:rPr lang="en-US" sz="32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+mj-lt"/>
              </a:rPr>
              <a:t>năm</a:t>
            </a:r>
            <a:r>
              <a:rPr lang="en-US" sz="32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+mj-lt"/>
              </a:rPr>
              <a:t>học</a:t>
            </a:r>
            <a:r>
              <a:rPr lang="en-US" sz="3200" dirty="0">
                <a:solidFill>
                  <a:schemeClr val="bg1"/>
                </a:solidFill>
                <a:latin typeface="+mj-lt"/>
              </a:rPr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D1EF8FA2-5023-4B37-86C8-69F74DB9679D}"/>
              </a:ext>
            </a:extLst>
          </p:cNvPr>
          <p:cNvSpPr txBox="1"/>
          <p:nvPr/>
        </p:nvSpPr>
        <p:spPr>
          <a:xfrm>
            <a:off x="362823" y="5448601"/>
            <a:ext cx="6703002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+mj-lt"/>
              </a:rPr>
              <a:t>a. </a:t>
            </a:r>
            <a:r>
              <a:rPr lang="en-US" sz="3600" b="1" dirty="0" err="1">
                <a:solidFill>
                  <a:schemeClr val="tx1"/>
                </a:solidFill>
                <a:latin typeface="+mj-lt"/>
              </a:rPr>
              <a:t>Em</a:t>
            </a:r>
            <a:r>
              <a:rPr lang="en-US" sz="3600" b="1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+mj-lt"/>
              </a:rPr>
              <a:t>thấy</a:t>
            </a:r>
            <a:r>
              <a:rPr lang="en-US" sz="3600" b="1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+mj-lt"/>
              </a:rPr>
              <a:t>những</a:t>
            </a:r>
            <a:r>
              <a:rPr lang="en-US" sz="3600" b="1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+mj-lt"/>
              </a:rPr>
              <a:t>gì</a:t>
            </a:r>
            <a:r>
              <a:rPr lang="en-US" sz="3600" b="1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+mj-lt"/>
              </a:rPr>
              <a:t>trong</a:t>
            </a:r>
            <a:r>
              <a:rPr lang="en-US" sz="3600" b="1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+mj-lt"/>
              </a:rPr>
              <a:t>tranh</a:t>
            </a:r>
            <a:r>
              <a:rPr lang="en-US" sz="3600" b="1" dirty="0">
                <a:solidFill>
                  <a:schemeClr val="tx1"/>
                </a:solidFill>
                <a:latin typeface="+mj-lt"/>
              </a:rPr>
              <a:t>?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="" xmlns:a16="http://schemas.microsoft.com/office/drawing/2014/main" id="{AC0B845F-D4BD-4C10-B068-78AB18BA5927}"/>
              </a:ext>
            </a:extLst>
          </p:cNvPr>
          <p:cNvSpPr txBox="1"/>
          <p:nvPr/>
        </p:nvSpPr>
        <p:spPr>
          <a:xfrm>
            <a:off x="316859" y="5171601"/>
            <a:ext cx="10809928" cy="95410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UTM Avo" panose="02040603050506020204" pitchFamily="18" charset="0"/>
              </a:rPr>
              <a:t>b. </a:t>
            </a:r>
            <a:r>
              <a:rPr lang="en-US" sz="2800" b="1" dirty="0" err="1">
                <a:solidFill>
                  <a:schemeClr val="tx1"/>
                </a:solidFill>
                <a:latin typeface="UTM Avo" panose="02040603050506020204" pitchFamily="18" charset="0"/>
              </a:rPr>
              <a:t>Trong</a:t>
            </a:r>
            <a:r>
              <a:rPr lang="en-US" sz="2800" b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UTM Avo" panose="02040603050506020204" pitchFamily="18" charset="0"/>
              </a:rPr>
              <a:t>tranh</a:t>
            </a:r>
            <a:r>
              <a:rPr lang="en-US" sz="2800" b="1" dirty="0">
                <a:solidFill>
                  <a:schemeClr val="tx1"/>
                </a:solidFill>
                <a:latin typeface="UTM Avo" panose="02040603050506020204" pitchFamily="18" charset="0"/>
              </a:rPr>
              <a:t>, </a:t>
            </a:r>
            <a:r>
              <a:rPr lang="en-US" sz="2800" b="1" dirty="0" err="1">
                <a:solidFill>
                  <a:schemeClr val="tx1"/>
                </a:solidFill>
                <a:latin typeface="UTM Avo" panose="02040603050506020204" pitchFamily="18" charset="0"/>
              </a:rPr>
              <a:t>đồ</a:t>
            </a:r>
            <a:r>
              <a:rPr lang="en-US" sz="2800" b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UTM Avo" panose="02040603050506020204" pitchFamily="18" charset="0"/>
              </a:rPr>
              <a:t>vật</a:t>
            </a:r>
            <a:r>
              <a:rPr lang="en-US" sz="2800" b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UTM Avo" panose="02040603050506020204" pitchFamily="18" charset="0"/>
              </a:rPr>
              <a:t>nào</a:t>
            </a:r>
            <a:r>
              <a:rPr lang="en-US" sz="2800" b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UTM Avo" panose="02040603050506020204" pitchFamily="18" charset="0"/>
              </a:rPr>
              <a:t>quen</a:t>
            </a:r>
            <a:r>
              <a:rPr lang="en-US" sz="2800" b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UTM Avo" panose="02040603050506020204" pitchFamily="18" charset="0"/>
              </a:rPr>
              <a:t>thuộc</a:t>
            </a:r>
            <a:r>
              <a:rPr lang="en-US" sz="2800" b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UTM Avo" panose="02040603050506020204" pitchFamily="18" charset="0"/>
              </a:rPr>
              <a:t>với</a:t>
            </a:r>
            <a:r>
              <a:rPr lang="en-US" sz="2800" b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UTM Avo" panose="02040603050506020204" pitchFamily="18" charset="0"/>
              </a:rPr>
              <a:t>em</a:t>
            </a:r>
            <a:r>
              <a:rPr lang="en-US" sz="2800" b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UTM Avo" panose="02040603050506020204" pitchFamily="18" charset="0"/>
              </a:rPr>
              <a:t>nhất</a:t>
            </a:r>
            <a:r>
              <a:rPr lang="en-US" sz="2800" b="1">
                <a:solidFill>
                  <a:schemeClr val="tx1"/>
                </a:solidFill>
                <a:latin typeface="UTM Avo" panose="02040603050506020204" pitchFamily="18" charset="0"/>
              </a:rPr>
              <a:t>? </a:t>
            </a:r>
          </a:p>
          <a:p>
            <a:pPr algn="ctr"/>
            <a:r>
              <a:rPr lang="en-US" sz="2800" b="1">
                <a:solidFill>
                  <a:schemeClr val="tx1"/>
                </a:solidFill>
                <a:latin typeface="UTM Avo" panose="02040603050506020204" pitchFamily="18" charset="0"/>
              </a:rPr>
              <a:t>Nó </a:t>
            </a:r>
            <a:r>
              <a:rPr lang="en-US" sz="2800" b="1" dirty="0" err="1">
                <a:solidFill>
                  <a:schemeClr val="tx1"/>
                </a:solidFill>
                <a:latin typeface="UTM Avo" panose="02040603050506020204" pitchFamily="18" charset="0"/>
              </a:rPr>
              <a:t>được</a:t>
            </a:r>
            <a:r>
              <a:rPr lang="en-US" sz="2800" b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UTM Avo" panose="02040603050506020204" pitchFamily="18" charset="0"/>
              </a:rPr>
              <a:t>dùng</a:t>
            </a:r>
            <a:r>
              <a:rPr lang="en-US" sz="2800" b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UTM Avo" panose="02040603050506020204" pitchFamily="18" charset="0"/>
              </a:rPr>
              <a:t>để</a:t>
            </a:r>
            <a:r>
              <a:rPr lang="en-US" sz="2800" b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UTM Avo" panose="02040603050506020204" pitchFamily="18" charset="0"/>
              </a:rPr>
              <a:t>làm</a:t>
            </a:r>
            <a:r>
              <a:rPr lang="en-US" sz="2800" b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UTM Avo" panose="02040603050506020204" pitchFamily="18" charset="0"/>
              </a:rPr>
              <a:t>gì</a:t>
            </a:r>
            <a:r>
              <a:rPr lang="en-US" sz="2800" b="1" dirty="0">
                <a:solidFill>
                  <a:schemeClr val="tx1"/>
                </a:solidFill>
                <a:latin typeface="UTM Avo" panose="02040603050506020204" pitchFamily="18" charset="0"/>
              </a:rPr>
              <a:t>?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5777BE24-C70E-42AA-8627-3F7A9BB6F3A0}"/>
              </a:ext>
            </a:extLst>
          </p:cNvPr>
          <p:cNvGrpSpPr/>
          <p:nvPr/>
        </p:nvGrpSpPr>
        <p:grpSpPr>
          <a:xfrm>
            <a:off x="1998704" y="1000392"/>
            <a:ext cx="8197766" cy="4019550"/>
            <a:chOff x="1998704" y="1000392"/>
            <a:chExt cx="8197766" cy="4019550"/>
          </a:xfrm>
        </p:grpSpPr>
        <p:pic>
          <p:nvPicPr>
            <p:cNvPr id="4" name="Picture 3">
              <a:extLst>
                <a:ext uri="{FF2B5EF4-FFF2-40B4-BE49-F238E27FC236}">
                  <a16:creationId xmlns="" xmlns:a16="http://schemas.microsoft.com/office/drawing/2014/main" id="{2BA5BA4A-279D-4289-ADF3-F674512AA8B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998704" y="1000392"/>
              <a:ext cx="8197766" cy="4019550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="" xmlns:a16="http://schemas.microsoft.com/office/drawing/2014/main" id="{2C041BF6-DFC7-4AF6-9805-D616BD1AF7C2}"/>
                </a:ext>
              </a:extLst>
            </p:cNvPr>
            <p:cNvSpPr txBox="1"/>
            <p:nvPr/>
          </p:nvSpPr>
          <p:spPr>
            <a:xfrm>
              <a:off x="5213395" y="1585167"/>
              <a:ext cx="1852430" cy="307777"/>
            </a:xfrm>
            <a:prstGeom prst="rect">
              <a:avLst/>
            </a:prstGeom>
            <a:solidFill>
              <a:srgbClr val="42AAE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>
                  <a:solidFill>
                    <a:schemeClr val="bg1"/>
                  </a:solidFill>
                  <a:latin typeface="+mj-lt"/>
                </a:rPr>
                <a:t>NĂM HỌC 2021-2022 </a:t>
              </a:r>
              <a:endParaRPr lang="en-US" sz="1400" dirty="0">
                <a:solidFill>
                  <a:schemeClr val="bg1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47373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CE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19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b="43786"/>
          <a:stretch>
            <a:fillRect/>
          </a:stretch>
        </p:blipFill>
        <p:spPr>
          <a:xfrm>
            <a:off x="2381" y="5646"/>
            <a:ext cx="12190413" cy="6852703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2466479" y="484897"/>
            <a:ext cx="9120204" cy="6044804"/>
            <a:chOff x="0" y="0"/>
            <a:chExt cx="18242782" cy="12091182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281638"/>
              <a:ext cx="17924518" cy="11809544"/>
              <a:chOff x="0" y="0"/>
              <a:chExt cx="10805670" cy="7119301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-4213" y="0"/>
                <a:ext cx="10809882" cy="7119301"/>
              </a:xfrm>
              <a:custGeom>
                <a:avLst/>
                <a:gdLst/>
                <a:ahLst/>
                <a:cxnLst/>
                <a:rect l="l" t="t" r="r" b="b"/>
                <a:pathLst>
                  <a:path w="10809882" h="7119301">
                    <a:moveTo>
                      <a:pt x="278431" y="16918"/>
                    </a:moveTo>
                    <a:cubicBezTo>
                      <a:pt x="278431" y="16918"/>
                      <a:pt x="604014" y="12258"/>
                      <a:pt x="1062558" y="12454"/>
                    </a:cubicBezTo>
                    <a:cubicBezTo>
                      <a:pt x="8804229" y="12671"/>
                      <a:pt x="10535814" y="0"/>
                      <a:pt x="10535814" y="0"/>
                    </a:cubicBezTo>
                    <a:cubicBezTo>
                      <a:pt x="10603278" y="0"/>
                      <a:pt x="10679215" y="0"/>
                      <a:pt x="10757988" y="85073"/>
                    </a:cubicBezTo>
                    <a:cubicBezTo>
                      <a:pt x="10800966" y="131488"/>
                      <a:pt x="10802035" y="240224"/>
                      <a:pt x="10802439" y="320281"/>
                    </a:cubicBezTo>
                    <a:cubicBezTo>
                      <a:pt x="10802439" y="320281"/>
                      <a:pt x="10800735" y="5267917"/>
                      <a:pt x="10800735" y="6356717"/>
                    </a:cubicBezTo>
                    <a:cubicBezTo>
                      <a:pt x="10800735" y="6570876"/>
                      <a:pt x="10809883" y="6870054"/>
                      <a:pt x="10809883" y="6870054"/>
                    </a:cubicBezTo>
                    <a:cubicBezTo>
                      <a:pt x="10809883" y="6998723"/>
                      <a:pt x="10805713" y="7119301"/>
                      <a:pt x="10552875" y="7111167"/>
                    </a:cubicBezTo>
                    <a:cubicBezTo>
                      <a:pt x="10552875" y="7111167"/>
                      <a:pt x="10176403" y="7090868"/>
                      <a:pt x="9081481" y="7098467"/>
                    </a:cubicBezTo>
                    <a:cubicBezTo>
                      <a:pt x="2545013" y="7106601"/>
                      <a:pt x="304023" y="7119301"/>
                      <a:pt x="304023" y="7119301"/>
                    </a:cubicBezTo>
                    <a:cubicBezTo>
                      <a:pt x="132548" y="7119301"/>
                      <a:pt x="4213" y="7018231"/>
                      <a:pt x="8532" y="6815685"/>
                    </a:cubicBezTo>
                    <a:cubicBezTo>
                      <a:pt x="8532" y="6815685"/>
                      <a:pt x="9630" y="6317143"/>
                      <a:pt x="4815" y="1670849"/>
                    </a:cubicBezTo>
                    <a:cubicBezTo>
                      <a:pt x="0" y="663668"/>
                      <a:pt x="25592" y="330596"/>
                      <a:pt x="25592" y="330596"/>
                    </a:cubicBezTo>
                    <a:cubicBezTo>
                      <a:pt x="27224" y="150571"/>
                      <a:pt x="143504" y="16918"/>
                      <a:pt x="278431" y="16918"/>
                    </a:cubicBezTo>
                    <a:close/>
                  </a:path>
                </a:pathLst>
              </a:custGeom>
              <a:solidFill>
                <a:srgbClr val="2F3A62"/>
              </a:solidFill>
            </p:spPr>
          </p:sp>
        </p:grpSp>
        <p:grpSp>
          <p:nvGrpSpPr>
            <p:cNvPr id="6" name="Group 6"/>
            <p:cNvGrpSpPr/>
            <p:nvPr/>
          </p:nvGrpSpPr>
          <p:grpSpPr>
            <a:xfrm>
              <a:off x="336452" y="0"/>
              <a:ext cx="17906330" cy="11727398"/>
              <a:chOff x="0" y="0"/>
              <a:chExt cx="10821129" cy="7087086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-4213" y="0"/>
                <a:ext cx="10825342" cy="7087086"/>
              </a:xfrm>
              <a:custGeom>
                <a:avLst/>
                <a:gdLst/>
                <a:ahLst/>
                <a:cxnLst/>
                <a:rect l="l" t="t" r="r" b="b"/>
                <a:pathLst>
                  <a:path w="10825342" h="7087086">
                    <a:moveTo>
                      <a:pt x="278431" y="16918"/>
                    </a:moveTo>
                    <a:cubicBezTo>
                      <a:pt x="278431" y="16918"/>
                      <a:pt x="604014" y="12258"/>
                      <a:pt x="1062834" y="12454"/>
                    </a:cubicBezTo>
                    <a:cubicBezTo>
                      <a:pt x="8817733" y="12671"/>
                      <a:pt x="10551274" y="0"/>
                      <a:pt x="10551274" y="0"/>
                    </a:cubicBezTo>
                    <a:cubicBezTo>
                      <a:pt x="10618737" y="0"/>
                      <a:pt x="10694674" y="0"/>
                      <a:pt x="10773448" y="85073"/>
                    </a:cubicBezTo>
                    <a:cubicBezTo>
                      <a:pt x="10816426" y="131488"/>
                      <a:pt x="10817494" y="240224"/>
                      <a:pt x="10817899" y="320281"/>
                    </a:cubicBezTo>
                    <a:cubicBezTo>
                      <a:pt x="10817899" y="320281"/>
                      <a:pt x="10816195" y="5241263"/>
                      <a:pt x="10816195" y="6324502"/>
                    </a:cubicBezTo>
                    <a:cubicBezTo>
                      <a:pt x="10816195" y="6538661"/>
                      <a:pt x="10825342" y="6837839"/>
                      <a:pt x="10825342" y="6837839"/>
                    </a:cubicBezTo>
                    <a:cubicBezTo>
                      <a:pt x="10825342" y="6966508"/>
                      <a:pt x="10821173" y="7087086"/>
                      <a:pt x="10568335" y="7078952"/>
                    </a:cubicBezTo>
                    <a:cubicBezTo>
                      <a:pt x="10568335" y="7078952"/>
                      <a:pt x="10191862" y="7058653"/>
                      <a:pt x="9095459" y="7066252"/>
                    </a:cubicBezTo>
                    <a:cubicBezTo>
                      <a:pt x="2547822" y="7074386"/>
                      <a:pt x="304023" y="7087086"/>
                      <a:pt x="304023" y="7087086"/>
                    </a:cubicBezTo>
                    <a:cubicBezTo>
                      <a:pt x="132548" y="7087086"/>
                      <a:pt x="4213" y="6986016"/>
                      <a:pt x="8532" y="6783470"/>
                    </a:cubicBezTo>
                    <a:cubicBezTo>
                      <a:pt x="8532" y="6783470"/>
                      <a:pt x="9630" y="6284928"/>
                      <a:pt x="4815" y="1666310"/>
                    </a:cubicBezTo>
                    <a:cubicBezTo>
                      <a:pt x="0" y="663668"/>
                      <a:pt x="25592" y="330596"/>
                      <a:pt x="25592" y="330596"/>
                    </a:cubicBezTo>
                    <a:cubicBezTo>
                      <a:pt x="27224" y="150571"/>
                      <a:pt x="143504" y="16918"/>
                      <a:pt x="278431" y="16918"/>
                    </a:cubicBezTo>
                    <a:close/>
                  </a:path>
                </a:pathLst>
              </a:custGeom>
              <a:solidFill>
                <a:srgbClr val="FFF3E4"/>
              </a:solidFill>
            </p:spPr>
          </p:sp>
        </p:grp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-116064" y="-216584"/>
            <a:ext cx="4843739" cy="4574642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490490" y="824876"/>
            <a:ext cx="3534179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539" fontAlgn="auto">
              <a:spcBef>
                <a:spcPts val="0"/>
              </a:spcBef>
              <a:spcAft>
                <a:spcPts val="0"/>
              </a:spcAft>
            </a:pPr>
            <a:r>
              <a:rPr lang="en-US" sz="6000" dirty="0" err="1">
                <a:solidFill>
                  <a:srgbClr val="1F497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Lắng</a:t>
            </a:r>
            <a:r>
              <a:rPr lang="en-US" sz="6000" dirty="0">
                <a:solidFill>
                  <a:srgbClr val="1F497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000" dirty="0" err="1">
                <a:solidFill>
                  <a:srgbClr val="1F497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nghe</a:t>
            </a:r>
            <a:r>
              <a:rPr lang="en-US" sz="6000" dirty="0">
                <a:solidFill>
                  <a:srgbClr val="1F497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000" dirty="0" err="1">
                <a:solidFill>
                  <a:srgbClr val="1F497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6000" dirty="0">
                <a:solidFill>
                  <a:srgbClr val="1F497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000" dirty="0" err="1">
                <a:solidFill>
                  <a:srgbClr val="1F497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mẫu</a:t>
            </a:r>
            <a:endParaRPr lang="en-US" sz="6000" dirty="0">
              <a:solidFill>
                <a:srgbClr val="1F497D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553163">
            <a:off x="9133105" y="3966106"/>
            <a:ext cx="1603877" cy="2131862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8762934">
            <a:off x="248468" y="5623926"/>
            <a:ext cx="1565412" cy="512317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720983">
            <a:off x="1161286" y="3609270"/>
            <a:ext cx="1196222" cy="2058343"/>
          </a:xfrm>
          <a:prstGeom prst="rect">
            <a:avLst/>
          </a:prstGeom>
        </p:spPr>
      </p:pic>
      <p:sp>
        <p:nvSpPr>
          <p:cNvPr id="23" name="TextBox 28">
            <a:extLst>
              <a:ext uri="{FF2B5EF4-FFF2-40B4-BE49-F238E27FC236}">
                <a16:creationId xmlns="" xmlns:a16="http://schemas.microsoft.com/office/drawing/2014/main" id="{4144201A-C069-4A2D-9789-33BE91D4CE0E}"/>
              </a:ext>
            </a:extLst>
          </p:cNvPr>
          <p:cNvSpPr txBox="1"/>
          <p:nvPr/>
        </p:nvSpPr>
        <p:spPr>
          <a:xfrm>
            <a:off x="5012144" y="4328921"/>
            <a:ext cx="2651860" cy="2014597"/>
          </a:xfrm>
          <a:prstGeom prst="cloud">
            <a:avLst/>
          </a:prstGeom>
          <a:solidFill>
            <a:srgbClr val="CCFFFF"/>
          </a:solidFill>
        </p:spPr>
        <p:txBody>
          <a:bodyPr wrap="square" rtlCol="0">
            <a:spAutoFit/>
          </a:bodyPr>
          <a:lstStyle/>
          <a:p>
            <a:pPr algn="ctr" defTabSz="9143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40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MẮT DÕI</a:t>
            </a:r>
            <a:endParaRPr lang="zh-CN" altLang="en-US" sz="4000" b="1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4" name="TextBox 28">
            <a:extLst>
              <a:ext uri="{FF2B5EF4-FFF2-40B4-BE49-F238E27FC236}">
                <a16:creationId xmlns="" xmlns:a16="http://schemas.microsoft.com/office/drawing/2014/main" id="{6F23B0B5-0659-4444-82D2-303374F72347}"/>
              </a:ext>
            </a:extLst>
          </p:cNvPr>
          <p:cNvSpPr txBox="1"/>
          <p:nvPr/>
        </p:nvSpPr>
        <p:spPr>
          <a:xfrm>
            <a:off x="7328176" y="805706"/>
            <a:ext cx="3109549" cy="2014597"/>
          </a:xfrm>
          <a:prstGeom prst="cloud">
            <a:avLst/>
          </a:prstGeom>
          <a:solidFill>
            <a:srgbClr val="FFE2AF"/>
          </a:solidFill>
        </p:spPr>
        <p:txBody>
          <a:bodyPr wrap="square" rtlCol="0">
            <a:spAutoFit/>
          </a:bodyPr>
          <a:lstStyle/>
          <a:p>
            <a:pPr algn="ctr" defTabSz="9143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4000" b="1" kern="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TAI NGHE</a:t>
            </a:r>
            <a:endParaRPr lang="zh-CN" altLang="en-US" sz="4000" b="1" kern="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5" name="TextBox 28">
            <a:extLst>
              <a:ext uri="{FF2B5EF4-FFF2-40B4-BE49-F238E27FC236}">
                <a16:creationId xmlns="" xmlns:a16="http://schemas.microsoft.com/office/drawing/2014/main" id="{7827CD01-9EB2-45B7-BCD8-1FF777086840}"/>
              </a:ext>
            </a:extLst>
          </p:cNvPr>
          <p:cNvSpPr txBox="1"/>
          <p:nvPr/>
        </p:nvSpPr>
        <p:spPr>
          <a:xfrm>
            <a:off x="3939188" y="710350"/>
            <a:ext cx="2275434" cy="2014597"/>
          </a:xfrm>
          <a:prstGeom prst="cloud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 defTabSz="9143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4000" b="1" kern="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TAY DÒ</a:t>
            </a:r>
            <a:endParaRPr lang="zh-CN" altLang="en-US" sz="4000" b="1" kern="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27" name="Picture 4" descr="Check out Arrow icon created by 4B Icons | Graphic design posters, Mini  drawings, Desktop wallpaper art">
            <a:extLst>
              <a:ext uri="{FF2B5EF4-FFF2-40B4-BE49-F238E27FC236}">
                <a16:creationId xmlns="" xmlns:a16="http://schemas.microsoft.com/office/drawing/2014/main" id="{FFA8D18E-66B8-4F8D-A537-F46A0E34E9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9808" flipV="1">
            <a:off x="6304709" y="4078484"/>
            <a:ext cx="1146521" cy="1146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Check out Arrow icon created by 4B Icons | Graphic design posters, Mini  drawings, Desktop wallpaper art">
            <a:extLst>
              <a:ext uri="{FF2B5EF4-FFF2-40B4-BE49-F238E27FC236}">
                <a16:creationId xmlns="" xmlns:a16="http://schemas.microsoft.com/office/drawing/2014/main" id="{783D7D4B-7C6F-4B69-9CF4-6D9EF89568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V="1">
            <a:off x="7096951" y="1782110"/>
            <a:ext cx="1238544" cy="1238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4" descr="Check out Arrow icon created by 4B Icons | Graphic design posters, Mini  drawings, Desktop wallpaper art">
            <a:extLst>
              <a:ext uri="{FF2B5EF4-FFF2-40B4-BE49-F238E27FC236}">
                <a16:creationId xmlns="" xmlns:a16="http://schemas.microsoft.com/office/drawing/2014/main" id="{AC064AA4-C499-4080-BF6C-71433C1C7F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 flipH="1" flipV="1">
            <a:off x="5384051" y="1796732"/>
            <a:ext cx="1101222" cy="1101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9">
            <a:extLst>
              <a:ext uri="{FF2B5EF4-FFF2-40B4-BE49-F238E27FC236}">
                <a16:creationId xmlns="" xmlns:a16="http://schemas.microsoft.com/office/drawing/2014/main" id="{2A493A23-619D-4162-9F60-88A62386C64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985669" y="2094358"/>
            <a:ext cx="2584334" cy="215259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50"/>
                            </p:stCondLst>
                            <p:childTnLst>
                              <p:par>
                                <p:cTn id="2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6EC6A587-45F3-49BA-83C9-BB6AD46365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" y="8454"/>
            <a:ext cx="12195175" cy="684267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F908A00C-125F-4A16-9B31-163E38969D08}"/>
              </a:ext>
            </a:extLst>
          </p:cNvPr>
          <p:cNvSpPr txBox="1"/>
          <p:nvPr/>
        </p:nvSpPr>
        <p:spPr>
          <a:xfrm>
            <a:off x="4573587" y="513596"/>
            <a:ext cx="4648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err="1">
                <a:solidFill>
                  <a:srgbClr val="1E5D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Bác</a:t>
            </a:r>
            <a:r>
              <a:rPr lang="en-US" sz="3000" b="1" dirty="0">
                <a:solidFill>
                  <a:srgbClr val="1E5D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3000" b="1" dirty="0" err="1">
                <a:solidFill>
                  <a:srgbClr val="1E5D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trống</a:t>
            </a:r>
            <a:r>
              <a:rPr lang="en-US" sz="3000" b="1" dirty="0">
                <a:solidFill>
                  <a:srgbClr val="1E5D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3000" b="1" dirty="0" err="1">
                <a:solidFill>
                  <a:srgbClr val="1E5D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trường</a:t>
            </a:r>
            <a:endParaRPr lang="en-US" sz="3000" b="1" dirty="0">
              <a:solidFill>
                <a:srgbClr val="1E5DA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F5A3F0B0-BDFB-4138-AF84-75143F9F1DE7}"/>
              </a:ext>
            </a:extLst>
          </p:cNvPr>
          <p:cNvSpPr txBox="1"/>
          <p:nvPr/>
        </p:nvSpPr>
        <p:spPr>
          <a:xfrm>
            <a:off x="534986" y="1067594"/>
            <a:ext cx="10972801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>
                <a:solidFill>
                  <a:srgbClr val="1E5DAD"/>
                </a:solidFill>
                <a:latin typeface="UTM Avo" panose="02040603050506020204" pitchFamily="18" charset="0"/>
                <a:cs typeface="Times New Roman" pitchFamily="18" charset="0"/>
              </a:rPr>
              <a:t>      </a:t>
            </a:r>
            <a:r>
              <a:rPr lang="en-US" sz="3000" dirty="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Tôi là trống trường. Thân hình tôi đẫy đà, nước da nâu bóng. Học trò thường gọi tôi là bác trống. Có lẽ vì các bạn thấy tôi ở trường lâu lắm rồi. Chính tôi cũng không biết mình đến </a:t>
            </a:r>
            <a:r>
              <a:rPr lang="en-US" sz="3000" dirty="0" err="1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đây</a:t>
            </a:r>
            <a:r>
              <a:rPr lang="en-US" sz="3000" dirty="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dirty="0" err="1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000" dirty="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bao giờ.</a:t>
            </a:r>
          </a:p>
          <a:p>
            <a:pPr algn="just"/>
            <a:r>
              <a:rPr lang="en-US" sz="3000" dirty="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D74FB51D-1104-4444-BC5C-E18480083396}"/>
              </a:ext>
            </a:extLst>
          </p:cNvPr>
          <p:cNvSpPr/>
          <p:nvPr/>
        </p:nvSpPr>
        <p:spPr>
          <a:xfrm>
            <a:off x="687388" y="3277394"/>
            <a:ext cx="1082039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000" dirty="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   </a:t>
            </a:r>
            <a:r>
              <a:rPr lang="en-US" sz="3000" dirty="0" err="1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Hằng</a:t>
            </a:r>
            <a:r>
              <a:rPr lang="en-US" sz="3000" dirty="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dirty="0" err="1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3000" dirty="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, tôi </a:t>
            </a:r>
            <a:r>
              <a:rPr lang="en-US" sz="300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giúp học </a:t>
            </a:r>
            <a:r>
              <a:rPr lang="en-US" sz="3000" dirty="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trò ra vào lớp đúng giờ. Ngày khai trường, </a:t>
            </a:r>
            <a:r>
              <a:rPr lang="en-US" sz="3000" dirty="0" err="1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sz="3000" dirty="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dirty="0" err="1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000" dirty="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dirty="0" err="1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lang="en-US" sz="3000" dirty="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dõng dạc “tùng…tùng….tùng….”, báo hiệu một năm học mới.    </a:t>
            </a:r>
          </a:p>
          <a:p>
            <a:pPr algn="just"/>
            <a:r>
              <a:rPr lang="en-US" sz="3000" dirty="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  Bây giờ có thêm anh chuông điện, thỉnh thoảng cũng “reng….reng…..reng….” báo giờ học. Nhưng tôi vẫn là người bạn thân thiết của các cô cậu học trò.</a:t>
            </a:r>
          </a:p>
        </p:txBody>
      </p:sp>
      <p:pic>
        <p:nvPicPr>
          <p:cNvPr id="11" name="[hanhtrangso.nxbgd.vn] Đọc_ Bác trống trường_HTS">
            <a:hlinkClick r:id="" action="ppaction://media"/>
            <a:extLst>
              <a:ext uri="{FF2B5EF4-FFF2-40B4-BE49-F238E27FC236}">
                <a16:creationId xmlns="" xmlns:a16="http://schemas.microsoft.com/office/drawing/2014/main" id="{C0A43C69-44A9-46FD-974A-6F32D9FD51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40987" y="3730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26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25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EC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998959" y="409626"/>
            <a:ext cx="8527628" cy="6449962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054974">
            <a:off x="-15170" y="4564783"/>
            <a:ext cx="896278" cy="183786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8411936" y="4911819"/>
            <a:ext cx="1716117" cy="1335307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9692940" y="3592630"/>
            <a:ext cx="1864568" cy="1319189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2774848" y="928973"/>
            <a:ext cx="4758317" cy="3499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539" fontAlgn="auto">
              <a:lnSpc>
                <a:spcPts val="2568"/>
              </a:lnSpc>
              <a:spcAft>
                <a:spcPts val="0"/>
              </a:spcAft>
            </a:pPr>
            <a:r>
              <a:rPr lang="en-US" sz="36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Luyện</a:t>
            </a:r>
            <a:r>
              <a:rPr lang="en-US" sz="36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36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6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khó</a:t>
            </a:r>
            <a:endParaRPr lang="en-US" sz="3600" b="1" dirty="0">
              <a:solidFill>
                <a:srgbClr val="FF0000"/>
              </a:solidFill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337967" y="928973"/>
            <a:ext cx="975172" cy="957442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8001359">
            <a:off x="9769628" y="5764109"/>
            <a:ext cx="1371970" cy="318171"/>
          </a:xfrm>
          <a:prstGeom prst="rect">
            <a:avLst/>
          </a:prstGeom>
        </p:spPr>
      </p:pic>
      <p:sp>
        <p:nvSpPr>
          <p:cNvPr id="14" name="Arrow: Pentagon 13">
            <a:extLst>
              <a:ext uri="{FF2B5EF4-FFF2-40B4-BE49-F238E27FC236}">
                <a16:creationId xmlns="" xmlns:a16="http://schemas.microsoft.com/office/drawing/2014/main" id="{0AEDD951-C764-4326-8966-44CF66FE8EB5}"/>
              </a:ext>
            </a:extLst>
          </p:cNvPr>
          <p:cNvSpPr/>
          <p:nvPr/>
        </p:nvSpPr>
        <p:spPr>
          <a:xfrm>
            <a:off x="2058987" y="1681001"/>
            <a:ext cx="5867400" cy="957442"/>
          </a:xfrm>
          <a:prstGeom prst="homePlat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3600" dirty="0" err="1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eng</a:t>
            </a:r>
            <a:r>
              <a:rPr lang="en-US" sz="3600" dirty="0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600" dirty="0" err="1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reng</a:t>
            </a:r>
            <a:endParaRPr lang="en-US" sz="3600" dirty="0">
              <a:solidFill>
                <a:prstClr val="black"/>
              </a:solidFill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5" name="Arrow: Pentagon 14">
            <a:extLst>
              <a:ext uri="{FF2B5EF4-FFF2-40B4-BE49-F238E27FC236}">
                <a16:creationId xmlns="" xmlns:a16="http://schemas.microsoft.com/office/drawing/2014/main" id="{8407ABA4-DDA1-4ECE-BF48-6213EAE6F473}"/>
              </a:ext>
            </a:extLst>
          </p:cNvPr>
          <p:cNvSpPr/>
          <p:nvPr/>
        </p:nvSpPr>
        <p:spPr>
          <a:xfrm>
            <a:off x="2058987" y="2911750"/>
            <a:ext cx="5867400" cy="957442"/>
          </a:xfrm>
          <a:prstGeom prst="homePlate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3600" err="1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trống</a:t>
            </a:r>
            <a:r>
              <a:rPr lang="en-US" sz="3600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tr</a:t>
            </a:r>
            <a:r>
              <a:rPr lang="vi-VN" sz="3600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ường</a:t>
            </a:r>
            <a:endParaRPr lang="en-US" sz="3600" dirty="0">
              <a:solidFill>
                <a:prstClr val="black"/>
              </a:solidFill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6" name="Arrow: Pentagon 15">
            <a:extLst>
              <a:ext uri="{FF2B5EF4-FFF2-40B4-BE49-F238E27FC236}">
                <a16:creationId xmlns="" xmlns:a16="http://schemas.microsoft.com/office/drawing/2014/main" id="{BB84659C-53EE-4312-95E2-92E3E2F9EBFA}"/>
              </a:ext>
            </a:extLst>
          </p:cNvPr>
          <p:cNvSpPr/>
          <p:nvPr/>
        </p:nvSpPr>
        <p:spPr>
          <a:xfrm>
            <a:off x="2028028" y="4153318"/>
            <a:ext cx="5867400" cy="957442"/>
          </a:xfrm>
          <a:prstGeom prst="homePlat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3600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n</a:t>
            </a:r>
            <a:r>
              <a:rPr lang="vi-VN" sz="3600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ước</a:t>
            </a:r>
            <a:r>
              <a:rPr lang="en-US" sz="3600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da </a:t>
            </a:r>
            <a:r>
              <a:rPr lang="en-US" sz="3600" dirty="0" err="1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nâu</a:t>
            </a:r>
            <a:r>
              <a:rPr lang="en-US" sz="3600" dirty="0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bóng</a:t>
            </a:r>
            <a:endParaRPr lang="en-US" sz="3600" dirty="0">
              <a:solidFill>
                <a:prstClr val="black"/>
              </a:solidFill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7" name="Arrow: Pentagon 15">
            <a:extLst>
              <a:ext uri="{FF2B5EF4-FFF2-40B4-BE49-F238E27FC236}">
                <a16:creationId xmlns="" xmlns:a16="http://schemas.microsoft.com/office/drawing/2014/main" id="{BB84659C-53EE-4312-95E2-92E3E2F9EBFA}"/>
              </a:ext>
            </a:extLst>
          </p:cNvPr>
          <p:cNvSpPr/>
          <p:nvPr/>
        </p:nvSpPr>
        <p:spPr>
          <a:xfrm>
            <a:off x="2041681" y="5383800"/>
            <a:ext cx="5867400" cy="957442"/>
          </a:xfrm>
          <a:prstGeom prst="homePlate">
            <a:avLst/>
          </a:prstGeom>
          <a:solidFill>
            <a:srgbClr val="FFFF0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3600" dirty="0" err="1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lâu</a:t>
            </a:r>
            <a:r>
              <a:rPr lang="en-US" sz="3600" dirty="0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lắm</a:t>
            </a:r>
            <a:r>
              <a:rPr lang="en-US" sz="3600" dirty="0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rồi</a:t>
            </a:r>
            <a:endParaRPr lang="en-US" sz="3600" dirty="0">
              <a:solidFill>
                <a:prstClr val="black"/>
              </a:solidFill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3">
            <a:extLst>
              <a:ext uri="{FF2B5EF4-FFF2-40B4-BE49-F238E27FC236}">
                <a16:creationId xmlns="" xmlns:a16="http://schemas.microsoft.com/office/drawing/2014/main" id="{1AFAFBC7-46F2-4D5B-B824-4B164AA9517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26" t="832" r="626" b="1028"/>
          <a:stretch>
            <a:fillRect/>
          </a:stretch>
        </p:blipFill>
        <p:spPr>
          <a:xfrm>
            <a:off x="0" y="0"/>
            <a:ext cx="12219444" cy="68579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F908A00C-125F-4A16-9B31-163E38969D08}"/>
              </a:ext>
            </a:extLst>
          </p:cNvPr>
          <p:cNvSpPr txBox="1"/>
          <p:nvPr/>
        </p:nvSpPr>
        <p:spPr>
          <a:xfrm>
            <a:off x="3735387" y="258207"/>
            <a:ext cx="5389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1E5DAD"/>
                </a:solidFill>
                <a:latin typeface="UTM Avo" panose="02040603050506020204" pitchFamily="18" charset="0"/>
              </a:rPr>
              <a:t>Bác</a:t>
            </a:r>
            <a:r>
              <a:rPr lang="en-US" sz="3600" b="1" dirty="0">
                <a:solidFill>
                  <a:srgbClr val="1E5DAD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1E5DAD"/>
                </a:solidFill>
                <a:latin typeface="UTM Avo" panose="02040603050506020204" pitchFamily="18" charset="0"/>
              </a:rPr>
              <a:t>trống</a:t>
            </a:r>
            <a:r>
              <a:rPr lang="en-US" sz="3600" b="1" dirty="0">
                <a:solidFill>
                  <a:srgbClr val="1E5DAD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1E5DAD"/>
                </a:solidFill>
                <a:latin typeface="UTM Avo" panose="02040603050506020204" pitchFamily="18" charset="0"/>
              </a:rPr>
              <a:t>trường</a:t>
            </a:r>
            <a:endParaRPr lang="en-US" sz="3600" b="1" dirty="0">
              <a:solidFill>
                <a:srgbClr val="1E5DAD"/>
              </a:solidFill>
              <a:latin typeface="UTM Avo" panose="020406030505060202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F5A3F0B0-BDFB-4138-AF84-75143F9F1DE7}"/>
              </a:ext>
            </a:extLst>
          </p:cNvPr>
          <p:cNvSpPr txBox="1"/>
          <p:nvPr/>
        </p:nvSpPr>
        <p:spPr>
          <a:xfrm>
            <a:off x="458788" y="1067594"/>
            <a:ext cx="111252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>
                <a:solidFill>
                  <a:srgbClr val="1E5DAD"/>
                </a:solidFill>
                <a:latin typeface="UTM Avo" panose="02040603050506020204" pitchFamily="18" charset="0"/>
                <a:cs typeface="Times New Roman" pitchFamily="18" charset="0"/>
              </a:rPr>
              <a:t>      </a:t>
            </a:r>
            <a:r>
              <a:rPr lang="en-US" sz="2800" dirty="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Tôi là trống trường. Thân hình tôi đẫy đà, nước da nâu bóng. Học trò thường gọi tôi là bác trống. Có lẽ vì các bạn thấy tôi ở trường lâu lắm rồi. Chính tôi cũng không biết mình đến </a:t>
            </a:r>
            <a:r>
              <a:rPr lang="en-US" sz="2800" dirty="0" err="1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đây</a:t>
            </a:r>
            <a:r>
              <a:rPr lang="en-US" sz="2800" dirty="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2800" dirty="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bao </a:t>
            </a:r>
            <a:r>
              <a:rPr lang="en-US" sz="2800" dirty="0" err="1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giờ</a:t>
            </a:r>
            <a:r>
              <a:rPr lang="en-US" sz="2800" dirty="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.  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D74FB51D-1104-4444-BC5C-E18480083396}"/>
              </a:ext>
            </a:extLst>
          </p:cNvPr>
          <p:cNvSpPr/>
          <p:nvPr/>
        </p:nvSpPr>
        <p:spPr>
          <a:xfrm>
            <a:off x="703421" y="3277394"/>
            <a:ext cx="1088056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Hằng </a:t>
            </a:r>
            <a:r>
              <a:rPr lang="en-US" sz="2800" dirty="0" err="1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2800" dirty="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, tôi </a:t>
            </a:r>
            <a:r>
              <a:rPr lang="en-US" sz="280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giúp học </a:t>
            </a:r>
            <a:r>
              <a:rPr lang="en-US" sz="2800" dirty="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trò ra vào lớp đúng giờ. Ngày khai trường, </a:t>
            </a:r>
            <a:r>
              <a:rPr lang="en-US" sz="2800" dirty="0" err="1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sz="2800" dirty="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2800" dirty="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lang="en-US" sz="2800" dirty="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dõng dạc </a:t>
            </a:r>
            <a:r>
              <a:rPr lang="en-US" sz="280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“tùng …</a:t>
            </a:r>
            <a:r>
              <a:rPr lang="en-US" sz="2800" dirty="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tùng….tùng….”, báo hiệu một năm học mới.    </a:t>
            </a:r>
          </a:p>
          <a:p>
            <a:pPr algn="just"/>
            <a:r>
              <a:rPr lang="en-US" sz="2800" dirty="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  Bây giờ có thêm anh chuông điện, thỉnh thoảng cũng “reng….reng…..reng….” báo giờ học. Nhưng tôi vẫn là người bạn thân thiết của các cô cậu học trò.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="" xmlns:a16="http://schemas.microsoft.com/office/drawing/2014/main" id="{51BF4A63-D34A-417B-9F12-A85C95F79625}"/>
              </a:ext>
            </a:extLst>
          </p:cNvPr>
          <p:cNvCxnSpPr>
            <a:cxnSpLocks/>
          </p:cNvCxnSpPr>
          <p:nvPr/>
        </p:nvCxnSpPr>
        <p:spPr>
          <a:xfrm>
            <a:off x="8993187" y="1524794"/>
            <a:ext cx="24384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="" xmlns:a16="http://schemas.microsoft.com/office/drawing/2014/main" id="{4212B924-C175-4E76-B43E-FBB4E5D44F05}"/>
              </a:ext>
            </a:extLst>
          </p:cNvPr>
          <p:cNvCxnSpPr>
            <a:cxnSpLocks/>
          </p:cNvCxnSpPr>
          <p:nvPr/>
        </p:nvCxnSpPr>
        <p:spPr>
          <a:xfrm>
            <a:off x="2287587" y="1524794"/>
            <a:ext cx="22098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="" xmlns:a16="http://schemas.microsoft.com/office/drawing/2014/main" id="{D32C7C01-B4F9-492A-84F2-C9850692ADDE}"/>
              </a:ext>
            </a:extLst>
          </p:cNvPr>
          <p:cNvCxnSpPr>
            <a:cxnSpLocks/>
          </p:cNvCxnSpPr>
          <p:nvPr/>
        </p:nvCxnSpPr>
        <p:spPr>
          <a:xfrm>
            <a:off x="3735387" y="2362994"/>
            <a:ext cx="185547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="" xmlns:a16="http://schemas.microsoft.com/office/drawing/2014/main" id="{A1FE8082-3BC4-4739-97A3-562623BFA1C4}"/>
              </a:ext>
            </a:extLst>
          </p:cNvPr>
          <p:cNvCxnSpPr>
            <a:cxnSpLocks/>
          </p:cNvCxnSpPr>
          <p:nvPr/>
        </p:nvCxnSpPr>
        <p:spPr>
          <a:xfrm>
            <a:off x="5411787" y="4191794"/>
            <a:ext cx="185547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="" xmlns:a16="http://schemas.microsoft.com/office/drawing/2014/main" id="{3F450A28-9849-489F-AA78-D7D14C40CDCF}"/>
              </a:ext>
            </a:extLst>
          </p:cNvPr>
          <p:cNvCxnSpPr>
            <a:cxnSpLocks/>
          </p:cNvCxnSpPr>
          <p:nvPr/>
        </p:nvCxnSpPr>
        <p:spPr>
          <a:xfrm>
            <a:off x="5590864" y="5029994"/>
            <a:ext cx="233552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2692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3">
            <a:extLst>
              <a:ext uri="{FF2B5EF4-FFF2-40B4-BE49-F238E27FC236}">
                <a16:creationId xmlns="" xmlns:a16="http://schemas.microsoft.com/office/drawing/2014/main" id="{1AFAFBC7-46F2-4D5B-B824-4B164AA9517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26" t="832" r="626" b="1028"/>
          <a:stretch>
            <a:fillRect/>
          </a:stretch>
        </p:blipFill>
        <p:spPr>
          <a:xfrm>
            <a:off x="0" y="0"/>
            <a:ext cx="12219444" cy="68579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F908A00C-125F-4A16-9B31-163E38969D08}"/>
              </a:ext>
            </a:extLst>
          </p:cNvPr>
          <p:cNvSpPr txBox="1"/>
          <p:nvPr/>
        </p:nvSpPr>
        <p:spPr>
          <a:xfrm>
            <a:off x="3735387" y="258207"/>
            <a:ext cx="5389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1E5DAD"/>
                </a:solidFill>
                <a:latin typeface="UTM Avo" panose="02040603050506020204" pitchFamily="18" charset="0"/>
              </a:rPr>
              <a:t>Bác</a:t>
            </a:r>
            <a:r>
              <a:rPr lang="en-US" sz="3600" b="1" dirty="0">
                <a:solidFill>
                  <a:srgbClr val="1E5DAD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1E5DAD"/>
                </a:solidFill>
                <a:latin typeface="UTM Avo" panose="02040603050506020204" pitchFamily="18" charset="0"/>
              </a:rPr>
              <a:t>trống</a:t>
            </a:r>
            <a:r>
              <a:rPr lang="en-US" sz="3600" b="1" dirty="0">
                <a:solidFill>
                  <a:srgbClr val="1E5DAD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1E5DAD"/>
                </a:solidFill>
                <a:latin typeface="UTM Avo" panose="02040603050506020204" pitchFamily="18" charset="0"/>
              </a:rPr>
              <a:t>trường</a:t>
            </a:r>
            <a:endParaRPr lang="en-US" sz="3600" b="1" dirty="0">
              <a:solidFill>
                <a:srgbClr val="1E5DAD"/>
              </a:solidFill>
              <a:latin typeface="UTM Avo" panose="020406030505060202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F5A3F0B0-BDFB-4138-AF84-75143F9F1DE7}"/>
              </a:ext>
            </a:extLst>
          </p:cNvPr>
          <p:cNvSpPr txBox="1"/>
          <p:nvPr/>
        </p:nvSpPr>
        <p:spPr>
          <a:xfrm>
            <a:off x="458788" y="1067594"/>
            <a:ext cx="111252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>
                <a:solidFill>
                  <a:srgbClr val="1E5DAD"/>
                </a:solidFill>
                <a:latin typeface="UTM Avo" panose="02040603050506020204" pitchFamily="18" charset="0"/>
                <a:cs typeface="Times New Roman" pitchFamily="18" charset="0"/>
              </a:rPr>
              <a:t>      </a:t>
            </a:r>
            <a:r>
              <a:rPr lang="en-US" sz="2800" dirty="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Tôi là trống trường. Thân hình tôi đẫy đà, nước da nâu bóng. Học trò thường gọi tôi là bác trống. Có lẽ vì các bạn thấy tôi ở trường lâu lắm rồi. Chính tôi cũng không biết mình đến </a:t>
            </a:r>
            <a:r>
              <a:rPr lang="en-US" sz="2800" dirty="0" err="1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đây</a:t>
            </a:r>
            <a:r>
              <a:rPr lang="en-US" sz="2800" dirty="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2800" dirty="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bao </a:t>
            </a:r>
            <a:r>
              <a:rPr lang="en-US" sz="2800" dirty="0" err="1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giờ</a:t>
            </a:r>
            <a:r>
              <a:rPr lang="en-US" sz="2800" dirty="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.  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D74FB51D-1104-4444-BC5C-E18480083396}"/>
              </a:ext>
            </a:extLst>
          </p:cNvPr>
          <p:cNvSpPr/>
          <p:nvPr/>
        </p:nvSpPr>
        <p:spPr>
          <a:xfrm>
            <a:off x="703421" y="3277394"/>
            <a:ext cx="1088056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Hằng </a:t>
            </a:r>
            <a:r>
              <a:rPr lang="en-US" sz="2800" dirty="0" err="1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2800" dirty="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, tôi </a:t>
            </a:r>
            <a:r>
              <a:rPr lang="en-US" sz="280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giúp học </a:t>
            </a:r>
            <a:r>
              <a:rPr lang="en-US" sz="2800" dirty="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trò ra vào lớp đúng giờ. Ngày khai trường, </a:t>
            </a:r>
            <a:r>
              <a:rPr lang="en-US" sz="2800" dirty="0" err="1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sz="2800" dirty="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2800" dirty="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lang="en-US" sz="2800" dirty="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dõng dạc </a:t>
            </a:r>
            <a:r>
              <a:rPr lang="en-US" sz="280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“tùng …</a:t>
            </a:r>
            <a:r>
              <a:rPr lang="en-US" sz="2800" dirty="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tùng….tùng….”, báo hiệu một năm học mới.    </a:t>
            </a:r>
          </a:p>
          <a:p>
            <a:pPr algn="just"/>
            <a:r>
              <a:rPr lang="en-US" sz="2800" dirty="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  Bây giờ có thêm anh chuông điện, thỉnh thoảng cũng “reng….reng…..reng….” báo giờ học. Nhưng tôi vẫn là người bạn thân thiết của các cô cậu học trò.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2494" y="1025566"/>
            <a:ext cx="441780" cy="453350"/>
          </a:xfrm>
          <a:prstGeom prst="ellipse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1700"/>
              </a:lnSpc>
            </a:pPr>
            <a:r>
              <a:rPr lang="en-US" sz="2400" dirty="0">
                <a:solidFill>
                  <a:srgbClr val="FF0000"/>
                </a:solidFill>
                <a:latin typeface="UTM Avo" panose="02040603050506020204" pitchFamily="18" charset="0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81297" y="901135"/>
            <a:ext cx="4417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UTM Avo" panose="02040603050506020204" pitchFamily="18" charset="0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33967" y="1381909"/>
            <a:ext cx="4417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UTM Avo" panose="02040603050506020204" pitchFamily="18" charset="0"/>
              </a:rP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36305" y="1359616"/>
            <a:ext cx="4417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UTM Avo" panose="02040603050506020204" pitchFamily="18" charset="0"/>
              </a:rPr>
              <a:t>4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564187" y="1839774"/>
            <a:ext cx="4417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UTM Avo" panose="02040603050506020204" pitchFamily="18" charset="0"/>
              </a:rPr>
              <a:t>5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05886" y="3164036"/>
            <a:ext cx="4417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UTM Avo" panose="02040603050506020204" pitchFamily="18" charset="0"/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364787" y="3137634"/>
            <a:ext cx="4417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UTM Avo" panose="02040603050506020204" pitchFamily="18" charset="0"/>
              </a:rPr>
              <a:t>7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242474" y="4542771"/>
            <a:ext cx="4417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UTM Avo" panose="02040603050506020204" pitchFamily="18" charset="0"/>
              </a:rPr>
              <a:t>8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240587" y="4877594"/>
            <a:ext cx="4417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UTM Avo" panose="02040603050506020204" pitchFamily="18" charset="0"/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3169697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/>
      <p:bldP spid="10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BAD84707-1F98-4B93-A9F0-FD899F7059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8454"/>
            <a:ext cx="12195175" cy="684267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D74FB51D-1104-4444-BC5C-E18480083396}"/>
              </a:ext>
            </a:extLst>
          </p:cNvPr>
          <p:cNvSpPr/>
          <p:nvPr/>
        </p:nvSpPr>
        <p:spPr>
          <a:xfrm>
            <a:off x="952591" y="2873262"/>
            <a:ext cx="97536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err="1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Nhưng</a:t>
            </a:r>
            <a:r>
              <a:rPr lang="en-US" sz="3200" dirty="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tôi vẫn là người bạn thân thiết của các cô cậu học trò.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888347" y="1670839"/>
            <a:ext cx="10848040" cy="1569660"/>
            <a:chOff x="687386" y="1492600"/>
            <a:chExt cx="9500869" cy="1569660"/>
          </a:xfrm>
        </p:grpSpPr>
        <p:sp>
          <p:nvSpPr>
            <p:cNvPr id="14" name="Rectangle 13">
              <a:extLst>
                <a:ext uri="{FF2B5EF4-FFF2-40B4-BE49-F238E27FC236}">
                  <a16:creationId xmlns="" xmlns:a16="http://schemas.microsoft.com/office/drawing/2014/main" id="{D74FB51D-1104-4444-BC5C-E18480083396}"/>
                </a:ext>
              </a:extLst>
            </p:cNvPr>
            <p:cNvSpPr/>
            <p:nvPr/>
          </p:nvSpPr>
          <p:spPr>
            <a:xfrm>
              <a:off x="687386" y="1492600"/>
              <a:ext cx="9500869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200" dirty="0" err="1">
                  <a:solidFill>
                    <a:srgbClr val="1E5DAD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Ngày</a:t>
              </a:r>
              <a:r>
                <a:rPr lang="en-US" sz="3200" dirty="0">
                  <a:solidFill>
                    <a:srgbClr val="1E5DAD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khai trường, </a:t>
              </a:r>
              <a:r>
                <a:rPr lang="en-US" sz="3200" dirty="0" err="1">
                  <a:solidFill>
                    <a:srgbClr val="1E5DAD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tiếng</a:t>
              </a:r>
              <a:r>
                <a:rPr lang="en-US" sz="3200" dirty="0">
                  <a:solidFill>
                    <a:srgbClr val="1E5DAD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dirty="0" err="1">
                  <a:solidFill>
                    <a:srgbClr val="1E5DAD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của</a:t>
              </a:r>
              <a:r>
                <a:rPr lang="en-US" sz="3200" dirty="0">
                  <a:solidFill>
                    <a:srgbClr val="1E5DAD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200" dirty="0" err="1">
                  <a:solidFill>
                    <a:srgbClr val="1E5DAD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tôi</a:t>
              </a:r>
              <a:r>
                <a:rPr lang="en-US" sz="3200" dirty="0">
                  <a:solidFill>
                    <a:srgbClr val="1E5DAD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dõng dạc “tùng…tùng….tùng….”, báo hiệu một năm học mới.    </a:t>
              </a: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="" xmlns:a16="http://schemas.microsoft.com/office/drawing/2014/main" id="{9668BA3E-E1D5-4ACE-BBD7-691F78CCF488}"/>
                </a:ext>
              </a:extLst>
            </p:cNvPr>
            <p:cNvCxnSpPr/>
            <p:nvPr/>
          </p:nvCxnSpPr>
          <p:spPr>
            <a:xfrm flipH="1">
              <a:off x="8040686" y="1584143"/>
              <a:ext cx="76199" cy="45720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="" xmlns:a16="http://schemas.microsoft.com/office/drawing/2014/main" id="{9668BA3E-E1D5-4ACE-BBD7-691F78CCF488}"/>
                </a:ext>
              </a:extLst>
            </p:cNvPr>
            <p:cNvCxnSpPr/>
            <p:nvPr/>
          </p:nvCxnSpPr>
          <p:spPr>
            <a:xfrm flipH="1">
              <a:off x="4869628" y="2048830"/>
              <a:ext cx="76199" cy="45720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="" xmlns:a16="http://schemas.microsoft.com/office/drawing/2014/main" id="{9668BA3E-E1D5-4ACE-BBD7-691F78CCF488}"/>
                </a:ext>
              </a:extLst>
            </p:cNvPr>
            <p:cNvCxnSpPr/>
            <p:nvPr/>
          </p:nvCxnSpPr>
          <p:spPr>
            <a:xfrm flipH="1">
              <a:off x="3824027" y="1517778"/>
              <a:ext cx="76199" cy="45720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D74FB51D-1104-4444-BC5C-E18480083396}"/>
              </a:ext>
            </a:extLst>
          </p:cNvPr>
          <p:cNvSpPr/>
          <p:nvPr/>
        </p:nvSpPr>
        <p:spPr>
          <a:xfrm>
            <a:off x="952591" y="4410818"/>
            <a:ext cx="975039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Bây</a:t>
            </a:r>
            <a:r>
              <a:rPr lang="en-US" sz="3200" dirty="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giờ có thêm anh chuông điện, thỉnh </a:t>
            </a:r>
            <a:r>
              <a:rPr lang="en-US" sz="3200" dirty="0" err="1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thoảng</a:t>
            </a:r>
            <a:r>
              <a:rPr lang="en-US" sz="3200" dirty="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cũng</a:t>
            </a:r>
            <a:r>
              <a:rPr lang="en-US" sz="3200" dirty="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“</a:t>
            </a:r>
            <a:r>
              <a:rPr lang="en-US" sz="3200" dirty="0" err="1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reng</a:t>
            </a:r>
            <a:r>
              <a:rPr lang="en-US" sz="3200" dirty="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…. </a:t>
            </a:r>
            <a:r>
              <a:rPr lang="en-US" sz="3200" dirty="0" err="1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reng</a:t>
            </a:r>
            <a:r>
              <a:rPr lang="en-US" sz="3200" dirty="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….. </a:t>
            </a:r>
            <a:r>
              <a:rPr lang="en-US" sz="3200" dirty="0" err="1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reng</a:t>
            </a:r>
            <a:r>
              <a:rPr lang="en-US" sz="3200" dirty="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….” báo giờ học. 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="" xmlns:a16="http://schemas.microsoft.com/office/drawing/2014/main" id="{9668BA3E-E1D5-4ACE-BBD7-691F78CCF488}"/>
              </a:ext>
            </a:extLst>
          </p:cNvPr>
          <p:cNvCxnSpPr/>
          <p:nvPr/>
        </p:nvCxnSpPr>
        <p:spPr>
          <a:xfrm flipH="1">
            <a:off x="2564747" y="4437297"/>
            <a:ext cx="76199" cy="4572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="" xmlns:a16="http://schemas.microsoft.com/office/drawing/2014/main" id="{9668BA3E-E1D5-4ACE-BBD7-691F78CCF488}"/>
              </a:ext>
            </a:extLst>
          </p:cNvPr>
          <p:cNvCxnSpPr/>
          <p:nvPr/>
        </p:nvCxnSpPr>
        <p:spPr>
          <a:xfrm flipH="1">
            <a:off x="10664883" y="4561893"/>
            <a:ext cx="76199" cy="4572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="" xmlns:a16="http://schemas.microsoft.com/office/drawing/2014/main" id="{9668BA3E-E1D5-4ACE-BBD7-691F78CCF488}"/>
              </a:ext>
            </a:extLst>
          </p:cNvPr>
          <p:cNvCxnSpPr>
            <a:cxnSpLocks/>
          </p:cNvCxnSpPr>
          <p:nvPr/>
        </p:nvCxnSpPr>
        <p:spPr>
          <a:xfrm flipH="1">
            <a:off x="7974947" y="4417719"/>
            <a:ext cx="87011" cy="55901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="" xmlns:a16="http://schemas.microsoft.com/office/drawing/2014/main" id="{9668BA3E-E1D5-4ACE-BBD7-691F78CCF488}"/>
              </a:ext>
            </a:extLst>
          </p:cNvPr>
          <p:cNvCxnSpPr/>
          <p:nvPr/>
        </p:nvCxnSpPr>
        <p:spPr>
          <a:xfrm flipH="1">
            <a:off x="10108547" y="5019093"/>
            <a:ext cx="76199" cy="4572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="" xmlns:a16="http://schemas.microsoft.com/office/drawing/2014/main" id="{9668BA3E-E1D5-4ACE-BBD7-691F78CCF488}"/>
              </a:ext>
            </a:extLst>
          </p:cNvPr>
          <p:cNvCxnSpPr/>
          <p:nvPr/>
        </p:nvCxnSpPr>
        <p:spPr>
          <a:xfrm flipH="1">
            <a:off x="3022689" y="2916072"/>
            <a:ext cx="76199" cy="4572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="" xmlns:a16="http://schemas.microsoft.com/office/drawing/2014/main" id="{9668BA3E-E1D5-4ACE-BBD7-691F78CCF488}"/>
              </a:ext>
            </a:extLst>
          </p:cNvPr>
          <p:cNvCxnSpPr/>
          <p:nvPr/>
        </p:nvCxnSpPr>
        <p:spPr>
          <a:xfrm flipH="1">
            <a:off x="8736948" y="2990620"/>
            <a:ext cx="76199" cy="4572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="" xmlns:a16="http://schemas.microsoft.com/office/drawing/2014/main" id="{9668BA3E-E1D5-4ACE-BBD7-691F78CCF488}"/>
              </a:ext>
            </a:extLst>
          </p:cNvPr>
          <p:cNvCxnSpPr/>
          <p:nvPr/>
        </p:nvCxnSpPr>
        <p:spPr>
          <a:xfrm flipH="1">
            <a:off x="4148769" y="3507240"/>
            <a:ext cx="76199" cy="4572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10">
            <a:extLst>
              <a:ext uri="{FF2B5EF4-FFF2-40B4-BE49-F238E27FC236}">
                <a16:creationId xmlns="" xmlns:a16="http://schemas.microsoft.com/office/drawing/2014/main" id="{CAD9AAB9-DCA6-4A32-8178-38268038C05A}"/>
              </a:ext>
            </a:extLst>
          </p:cNvPr>
          <p:cNvSpPr txBox="1"/>
          <p:nvPr/>
        </p:nvSpPr>
        <p:spPr>
          <a:xfrm>
            <a:off x="3128208" y="928973"/>
            <a:ext cx="4758317" cy="3499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539" fontAlgn="auto">
              <a:lnSpc>
                <a:spcPts val="2568"/>
              </a:lnSpc>
              <a:spcAft>
                <a:spcPts val="0"/>
              </a:spcAft>
            </a:pPr>
            <a:r>
              <a:rPr lang="en-US" sz="36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Luyện</a:t>
            </a:r>
            <a:r>
              <a:rPr lang="en-US" sz="36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3600" b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câu</a:t>
            </a:r>
            <a:endParaRPr lang="en-US" sz="3600" b="1" dirty="0">
              <a:solidFill>
                <a:srgbClr val="FF0000"/>
              </a:solidFill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6624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3">
            <a:extLst>
              <a:ext uri="{FF2B5EF4-FFF2-40B4-BE49-F238E27FC236}">
                <a16:creationId xmlns="" xmlns:a16="http://schemas.microsoft.com/office/drawing/2014/main" id="{1AFAFBC7-46F2-4D5B-B824-4B164AA9517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26" t="832" r="626" b="1028"/>
          <a:stretch>
            <a:fillRect/>
          </a:stretch>
        </p:blipFill>
        <p:spPr>
          <a:xfrm>
            <a:off x="0" y="0"/>
            <a:ext cx="12219444" cy="685799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B267AD00-261C-4052-AA3C-1CAD421ED30A}"/>
              </a:ext>
            </a:extLst>
          </p:cNvPr>
          <p:cNvSpPr/>
          <p:nvPr/>
        </p:nvSpPr>
        <p:spPr>
          <a:xfrm>
            <a:off x="701014" y="4512583"/>
            <a:ext cx="1088056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Bây </a:t>
            </a:r>
            <a:r>
              <a:rPr lang="en-US" sz="2800" dirty="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giờ có thêm anh chuông điện, thỉnh thoảng cũng “reng….reng…..reng….” báo giờ học. Nhưng tôi vẫn là người bạn thân thiết của các cô cậu học trò.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F908A00C-125F-4A16-9B31-163E38969D08}"/>
              </a:ext>
            </a:extLst>
          </p:cNvPr>
          <p:cNvSpPr txBox="1"/>
          <p:nvPr/>
        </p:nvSpPr>
        <p:spPr>
          <a:xfrm>
            <a:off x="3735387" y="258207"/>
            <a:ext cx="5389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1E5DAD"/>
                </a:solidFill>
                <a:latin typeface="UTM Avo" panose="02040603050506020204" pitchFamily="18" charset="0"/>
              </a:rPr>
              <a:t>Bác</a:t>
            </a:r>
            <a:r>
              <a:rPr lang="en-US" sz="3600" b="1" dirty="0">
                <a:solidFill>
                  <a:srgbClr val="1E5DAD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1E5DAD"/>
                </a:solidFill>
                <a:latin typeface="UTM Avo" panose="02040603050506020204" pitchFamily="18" charset="0"/>
              </a:rPr>
              <a:t>trống</a:t>
            </a:r>
            <a:r>
              <a:rPr lang="en-US" sz="3600" b="1" dirty="0">
                <a:solidFill>
                  <a:srgbClr val="1E5DAD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1E5DAD"/>
                </a:solidFill>
                <a:latin typeface="UTM Avo" panose="02040603050506020204" pitchFamily="18" charset="0"/>
              </a:rPr>
              <a:t>trường</a:t>
            </a:r>
            <a:endParaRPr lang="en-US" sz="3600" b="1" dirty="0">
              <a:solidFill>
                <a:srgbClr val="1E5DAD"/>
              </a:solidFill>
              <a:latin typeface="UTM Avo" panose="020406030505060202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F5A3F0B0-BDFB-4138-AF84-75143F9F1DE7}"/>
              </a:ext>
            </a:extLst>
          </p:cNvPr>
          <p:cNvSpPr txBox="1"/>
          <p:nvPr/>
        </p:nvSpPr>
        <p:spPr>
          <a:xfrm>
            <a:off x="458788" y="1067594"/>
            <a:ext cx="111252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>
                <a:solidFill>
                  <a:srgbClr val="1E5DAD"/>
                </a:solidFill>
                <a:latin typeface="UTM Avo" panose="02040603050506020204" pitchFamily="18" charset="0"/>
                <a:cs typeface="Times New Roman" pitchFamily="18" charset="0"/>
              </a:rPr>
              <a:t>      </a:t>
            </a:r>
            <a:r>
              <a:rPr lang="en-US" sz="2800" dirty="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Tôi là trống trường. Thân hình tôi đẫy đà, nước da nâu bóng. Học trò thường gọi tôi là bác trống. Có lẽ vì các bạn thấy tôi ở trường lâu lắm rồi. Chính tôi cũng không biết mình đến </a:t>
            </a:r>
            <a:r>
              <a:rPr lang="en-US" sz="2800" dirty="0" err="1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đây</a:t>
            </a:r>
            <a:r>
              <a:rPr lang="en-US" sz="2800" dirty="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2800" dirty="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bao </a:t>
            </a:r>
            <a:r>
              <a:rPr lang="en-US" sz="2800" dirty="0" err="1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giờ</a:t>
            </a:r>
            <a:r>
              <a:rPr lang="en-US" sz="2800" dirty="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.  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D74FB51D-1104-4444-BC5C-E18480083396}"/>
              </a:ext>
            </a:extLst>
          </p:cNvPr>
          <p:cNvSpPr/>
          <p:nvPr/>
        </p:nvSpPr>
        <p:spPr>
          <a:xfrm>
            <a:off x="581104" y="2972594"/>
            <a:ext cx="1088056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Hằng </a:t>
            </a:r>
            <a:r>
              <a:rPr lang="en-US" sz="2800" dirty="0" err="1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2800" dirty="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, tôi </a:t>
            </a:r>
            <a:r>
              <a:rPr lang="en-US" sz="280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giúp học </a:t>
            </a:r>
            <a:r>
              <a:rPr lang="en-US" sz="2800" dirty="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trò ra vào lớp đúng giờ. Ngày khai trường, </a:t>
            </a:r>
            <a:r>
              <a:rPr lang="en-US" sz="2800" dirty="0" err="1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sz="2800" dirty="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2800" dirty="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lang="en-US" sz="2800" dirty="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dõng dạc </a:t>
            </a:r>
            <a:r>
              <a:rPr lang="en-US" sz="280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“tùng …</a:t>
            </a:r>
            <a:r>
              <a:rPr lang="en-US" sz="2800" dirty="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tùng….tùng….”, báo hiệu một năm học mới</a:t>
            </a:r>
            <a:r>
              <a:rPr lang="en-US" sz="280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2494" y="1025566"/>
            <a:ext cx="441780" cy="453350"/>
          </a:xfrm>
          <a:prstGeom prst="ellipse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1700"/>
              </a:lnSpc>
            </a:pPr>
            <a:r>
              <a:rPr lang="en-US" sz="2400" dirty="0">
                <a:solidFill>
                  <a:srgbClr val="FF0000"/>
                </a:solidFill>
                <a:latin typeface="UTM Avo" panose="02040603050506020204" pitchFamily="18" charset="0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03384" y="2883476"/>
            <a:ext cx="4417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FF0000"/>
                </a:solidFill>
                <a:latin typeface="UTM Avo" panose="02040603050506020204" pitchFamily="18" charset="0"/>
              </a:rPr>
              <a:t>2</a:t>
            </a:r>
            <a:endParaRPr lang="en-US" sz="28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903384" y="4396802"/>
            <a:ext cx="4417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UTM Avo" panose="02040603050506020204" pitchFamily="18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027647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/>
      <p:bldP spid="1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[hanhtrangso.nxbgd.vn] Đọc_ Bác trống trường_HTS">
            <a:hlinkClick r:id="" action="ppaction://media"/>
            <a:extLst>
              <a:ext uri="{FF2B5EF4-FFF2-40B4-BE49-F238E27FC236}">
                <a16:creationId xmlns="" xmlns:a16="http://schemas.microsoft.com/office/drawing/2014/main" id="{5523D2A4-76F2-403C-BF4B-9C2CAED09C9A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5049" end="6617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20751"/>
            <a:ext cx="12158281" cy="6838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163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86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ài Hát Em Yêu Trường Em">
            <a:hlinkClick r:id="" action="ppaction://media"/>
            <a:extLst>
              <a:ext uri="{FF2B5EF4-FFF2-40B4-BE49-F238E27FC236}">
                <a16:creationId xmlns="" xmlns:a16="http://schemas.microsoft.com/office/drawing/2014/main" id="{05F6EE48-BA71-4289-96A3-EFEC3CE9B92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" y="0"/>
            <a:ext cx="12195175" cy="6859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715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7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3">
            <a:extLst>
              <a:ext uri="{FF2B5EF4-FFF2-40B4-BE49-F238E27FC236}">
                <a16:creationId xmlns="" xmlns:a16="http://schemas.microsoft.com/office/drawing/2014/main" id="{1AFAFBC7-46F2-4D5B-B824-4B164AA9517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26" t="832" r="626" b="1028"/>
          <a:stretch>
            <a:fillRect/>
          </a:stretch>
        </p:blipFill>
        <p:spPr>
          <a:xfrm>
            <a:off x="0" y="0"/>
            <a:ext cx="12219444" cy="685799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B267AD00-261C-4052-AA3C-1CAD421ED30A}"/>
              </a:ext>
            </a:extLst>
          </p:cNvPr>
          <p:cNvSpPr/>
          <p:nvPr/>
        </p:nvSpPr>
        <p:spPr>
          <a:xfrm>
            <a:off x="701014" y="4512583"/>
            <a:ext cx="1088056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Bây </a:t>
            </a:r>
            <a:r>
              <a:rPr lang="en-US" sz="2800" dirty="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giờ có thêm anh chuông điện, thỉnh thoảng cũng “reng….reng…..reng….” báo giờ học. Nhưng tôi vẫn là người bạn thân thiết của các cô cậu học trò.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F908A00C-125F-4A16-9B31-163E38969D08}"/>
              </a:ext>
            </a:extLst>
          </p:cNvPr>
          <p:cNvSpPr txBox="1"/>
          <p:nvPr/>
        </p:nvSpPr>
        <p:spPr>
          <a:xfrm>
            <a:off x="3735387" y="258207"/>
            <a:ext cx="5389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1E5DAD"/>
                </a:solidFill>
                <a:latin typeface="UTM Avo" panose="02040603050506020204" pitchFamily="18" charset="0"/>
              </a:rPr>
              <a:t>Bác</a:t>
            </a:r>
            <a:r>
              <a:rPr lang="en-US" sz="3600" b="1" dirty="0">
                <a:solidFill>
                  <a:srgbClr val="1E5DAD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1E5DAD"/>
                </a:solidFill>
                <a:latin typeface="UTM Avo" panose="02040603050506020204" pitchFamily="18" charset="0"/>
              </a:rPr>
              <a:t>trống</a:t>
            </a:r>
            <a:r>
              <a:rPr lang="en-US" sz="3600" b="1" dirty="0">
                <a:solidFill>
                  <a:srgbClr val="1E5DAD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1E5DAD"/>
                </a:solidFill>
                <a:latin typeface="UTM Avo" panose="02040603050506020204" pitchFamily="18" charset="0"/>
              </a:rPr>
              <a:t>trường</a:t>
            </a:r>
            <a:endParaRPr lang="en-US" sz="3600" b="1" dirty="0">
              <a:solidFill>
                <a:srgbClr val="1E5DAD"/>
              </a:solidFill>
              <a:latin typeface="UTM Avo" panose="020406030505060202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F5A3F0B0-BDFB-4138-AF84-75143F9F1DE7}"/>
              </a:ext>
            </a:extLst>
          </p:cNvPr>
          <p:cNvSpPr txBox="1"/>
          <p:nvPr/>
        </p:nvSpPr>
        <p:spPr>
          <a:xfrm>
            <a:off x="458788" y="1067594"/>
            <a:ext cx="111252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>
                <a:solidFill>
                  <a:srgbClr val="1E5DAD"/>
                </a:solidFill>
                <a:latin typeface="UTM Avo" panose="02040603050506020204" pitchFamily="18" charset="0"/>
                <a:cs typeface="Times New Roman" pitchFamily="18" charset="0"/>
              </a:rPr>
              <a:t>      </a:t>
            </a:r>
            <a:r>
              <a:rPr lang="en-US" sz="2800" dirty="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Tôi là trống trường. Thân hình tôi đẫy đà, nước da nâu bóng. Học trò thường gọi tôi là bác trống. Có lẽ vì các bạn thấy tôi ở trường lâu lắm rồi. Chính tôi cũng không biết mình đến </a:t>
            </a:r>
            <a:r>
              <a:rPr lang="en-US" sz="2800" dirty="0" err="1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đây</a:t>
            </a:r>
            <a:r>
              <a:rPr lang="en-US" sz="2800" dirty="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2800" dirty="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bao </a:t>
            </a:r>
            <a:r>
              <a:rPr lang="en-US" sz="2800" dirty="0" err="1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giờ</a:t>
            </a:r>
            <a:r>
              <a:rPr lang="en-US" sz="2800" dirty="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.  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D74FB51D-1104-4444-BC5C-E18480083396}"/>
              </a:ext>
            </a:extLst>
          </p:cNvPr>
          <p:cNvSpPr/>
          <p:nvPr/>
        </p:nvSpPr>
        <p:spPr>
          <a:xfrm>
            <a:off x="581104" y="2972594"/>
            <a:ext cx="1088056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Hằng </a:t>
            </a:r>
            <a:r>
              <a:rPr lang="en-US" sz="2800" dirty="0" err="1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2800" dirty="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, tôi </a:t>
            </a:r>
            <a:r>
              <a:rPr lang="en-US" sz="280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giúp học </a:t>
            </a:r>
            <a:r>
              <a:rPr lang="en-US" sz="2800" dirty="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trò ra vào lớp đúng giờ. Ngày khai trường, </a:t>
            </a:r>
            <a:r>
              <a:rPr lang="en-US" sz="2800" dirty="0" err="1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sz="2800" dirty="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2800" dirty="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lang="en-US" sz="2800" dirty="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dõng dạc </a:t>
            </a:r>
            <a:r>
              <a:rPr lang="en-US" sz="280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“tùng … tùng</a:t>
            </a:r>
            <a:r>
              <a:rPr lang="en-US" sz="2800" dirty="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….tùng….”, báo hiệu một năm học mới</a:t>
            </a:r>
            <a:r>
              <a:rPr lang="en-US" sz="280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674611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="" xmlns:a16="http://schemas.microsoft.com/office/drawing/2014/main" id="{A15755C7-E576-4AE8-9A2B-CA9DB720F2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2" y="1241"/>
            <a:ext cx="12190413" cy="685710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8FC4451C-3715-4109-A6A2-EEF1E84BD2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78137" y="2210594"/>
            <a:ext cx="6438900" cy="1715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106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EC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30188" y="498501"/>
            <a:ext cx="10408634" cy="5862761"/>
            <a:chOff x="0" y="0"/>
            <a:chExt cx="10821129" cy="5776630"/>
          </a:xfrm>
        </p:grpSpPr>
        <p:sp>
          <p:nvSpPr>
            <p:cNvPr id="3" name="Freeform 3"/>
            <p:cNvSpPr/>
            <p:nvPr/>
          </p:nvSpPr>
          <p:spPr>
            <a:xfrm>
              <a:off x="-4213" y="0"/>
              <a:ext cx="10825342" cy="5776630"/>
            </a:xfrm>
            <a:custGeom>
              <a:avLst/>
              <a:gdLst/>
              <a:ahLst/>
              <a:cxnLst/>
              <a:rect l="l" t="t" r="r" b="b"/>
              <a:pathLst>
                <a:path w="10825342" h="5776630">
                  <a:moveTo>
                    <a:pt x="278431" y="16918"/>
                  </a:moveTo>
                  <a:cubicBezTo>
                    <a:pt x="278431" y="16918"/>
                    <a:pt x="604014" y="12258"/>
                    <a:pt x="1062834" y="12454"/>
                  </a:cubicBezTo>
                  <a:cubicBezTo>
                    <a:pt x="8817733" y="12671"/>
                    <a:pt x="10551274" y="0"/>
                    <a:pt x="10551274" y="0"/>
                  </a:cubicBezTo>
                  <a:cubicBezTo>
                    <a:pt x="10618737" y="0"/>
                    <a:pt x="10694674" y="0"/>
                    <a:pt x="10773448" y="85073"/>
                  </a:cubicBezTo>
                  <a:cubicBezTo>
                    <a:pt x="10816426" y="131488"/>
                    <a:pt x="10817494" y="240224"/>
                    <a:pt x="10817899" y="320281"/>
                  </a:cubicBezTo>
                  <a:cubicBezTo>
                    <a:pt x="10817899" y="320281"/>
                    <a:pt x="10816195" y="4157017"/>
                    <a:pt x="10816195" y="5014045"/>
                  </a:cubicBezTo>
                  <a:cubicBezTo>
                    <a:pt x="10816195" y="5228205"/>
                    <a:pt x="10825342" y="5527383"/>
                    <a:pt x="10825342" y="5527383"/>
                  </a:cubicBezTo>
                  <a:cubicBezTo>
                    <a:pt x="10825342" y="5656052"/>
                    <a:pt x="10821173" y="5776630"/>
                    <a:pt x="10568335" y="5768495"/>
                  </a:cubicBezTo>
                  <a:cubicBezTo>
                    <a:pt x="10568335" y="5768495"/>
                    <a:pt x="10191862" y="5748197"/>
                    <a:pt x="9095459" y="5755795"/>
                  </a:cubicBezTo>
                  <a:cubicBezTo>
                    <a:pt x="2547822" y="5763930"/>
                    <a:pt x="304023" y="5776630"/>
                    <a:pt x="304023" y="5776630"/>
                  </a:cubicBezTo>
                  <a:cubicBezTo>
                    <a:pt x="132548" y="5776630"/>
                    <a:pt x="4213" y="5675561"/>
                    <a:pt x="8532" y="5473013"/>
                  </a:cubicBezTo>
                  <a:cubicBezTo>
                    <a:pt x="8532" y="5473013"/>
                    <a:pt x="9630" y="4974472"/>
                    <a:pt x="4815" y="1481678"/>
                  </a:cubicBezTo>
                  <a:cubicBezTo>
                    <a:pt x="0" y="663668"/>
                    <a:pt x="25592" y="330596"/>
                    <a:pt x="25592" y="330596"/>
                  </a:cubicBezTo>
                  <a:cubicBezTo>
                    <a:pt x="27224" y="150571"/>
                    <a:pt x="143504" y="16918"/>
                    <a:pt x="278431" y="16918"/>
                  </a:cubicBezTo>
                  <a:close/>
                </a:path>
              </a:pathLst>
            </a:custGeom>
            <a:solidFill>
              <a:srgbClr val="FFF3E4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60070" y="1084583"/>
            <a:ext cx="10406976" cy="2114182"/>
            <a:chOff x="0" y="0"/>
            <a:chExt cx="3435356" cy="1138475"/>
          </a:xfrm>
        </p:grpSpPr>
        <p:sp>
          <p:nvSpPr>
            <p:cNvPr id="5" name="Freeform 5"/>
            <p:cNvSpPr/>
            <p:nvPr/>
          </p:nvSpPr>
          <p:spPr>
            <a:xfrm>
              <a:off x="0" y="-4262"/>
              <a:ext cx="3443102" cy="1144961"/>
            </a:xfrm>
            <a:custGeom>
              <a:avLst/>
              <a:gdLst/>
              <a:ahLst/>
              <a:cxnLst/>
              <a:rect l="l" t="t" r="r" b="b"/>
              <a:pathLst>
                <a:path w="3443102" h="1144961">
                  <a:moveTo>
                    <a:pt x="2504203" y="1133773"/>
                  </a:moveTo>
                  <a:cubicBezTo>
                    <a:pt x="2504203" y="1133773"/>
                    <a:pt x="2084450" y="1144961"/>
                    <a:pt x="1621865" y="1142339"/>
                  </a:cubicBezTo>
                  <a:cubicBezTo>
                    <a:pt x="1584822" y="1140177"/>
                    <a:pt x="1057073" y="1132352"/>
                    <a:pt x="1057073" y="1132352"/>
                  </a:cubicBezTo>
                  <a:cubicBezTo>
                    <a:pt x="812931" y="1123518"/>
                    <a:pt x="565145" y="1106537"/>
                    <a:pt x="398404" y="1048359"/>
                  </a:cubicBezTo>
                  <a:cubicBezTo>
                    <a:pt x="120505" y="951398"/>
                    <a:pt x="0" y="773869"/>
                    <a:pt x="0" y="577261"/>
                  </a:cubicBezTo>
                  <a:lnTo>
                    <a:pt x="0" y="577259"/>
                  </a:lnTo>
                  <a:cubicBezTo>
                    <a:pt x="8536" y="440430"/>
                    <a:pt x="34263" y="311302"/>
                    <a:pt x="140291" y="225758"/>
                  </a:cubicBezTo>
                  <a:cubicBezTo>
                    <a:pt x="342602" y="62530"/>
                    <a:pt x="736658" y="7673"/>
                    <a:pt x="1155311" y="7673"/>
                  </a:cubicBezTo>
                  <a:cubicBezTo>
                    <a:pt x="1155311" y="7673"/>
                    <a:pt x="1551711" y="15681"/>
                    <a:pt x="1584822" y="7673"/>
                  </a:cubicBezTo>
                  <a:cubicBezTo>
                    <a:pt x="1865523" y="0"/>
                    <a:pt x="2329451" y="7673"/>
                    <a:pt x="2329451" y="7673"/>
                  </a:cubicBezTo>
                  <a:cubicBezTo>
                    <a:pt x="2697758" y="15152"/>
                    <a:pt x="3061071" y="84484"/>
                    <a:pt x="3258811" y="207066"/>
                  </a:cubicBezTo>
                  <a:cubicBezTo>
                    <a:pt x="3409828" y="300683"/>
                    <a:pt x="3443102" y="425358"/>
                    <a:pt x="3433962" y="577261"/>
                  </a:cubicBezTo>
                  <a:lnTo>
                    <a:pt x="3433962" y="577262"/>
                  </a:lnTo>
                  <a:cubicBezTo>
                    <a:pt x="3433962" y="891835"/>
                    <a:pt x="3150965" y="1105932"/>
                    <a:pt x="2504203" y="1133773"/>
                  </a:cubicBezTo>
                  <a:close/>
                </a:path>
              </a:pathLst>
            </a:custGeom>
            <a:solidFill>
              <a:srgbClr val="FDF5B6"/>
            </a:solidFill>
          </p:spPr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5179648" y="498501"/>
            <a:ext cx="2013347" cy="480512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698455">
            <a:off x="8827862" y="3593892"/>
            <a:ext cx="3443386" cy="2999465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>
            <a:off x="455230" y="2976288"/>
            <a:ext cx="9221716" cy="9848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09539" fontAlgn="auto">
              <a:spcBef>
                <a:spcPts val="0"/>
              </a:spcBef>
              <a:spcAft>
                <a:spcPts val="0"/>
              </a:spcAft>
            </a:pPr>
            <a:r>
              <a:rPr lang="en-US" sz="320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Trống</a:t>
            </a:r>
            <a:r>
              <a:rPr lang="en-US" sz="320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tr</a:t>
            </a:r>
            <a:r>
              <a:rPr lang="vi-VN" sz="320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ường</a:t>
            </a:r>
            <a:r>
              <a:rPr lang="en-US" sz="320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3200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vẻ</a:t>
            </a:r>
            <a:r>
              <a:rPr lang="en-US" sz="3200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ngoài</a:t>
            </a:r>
            <a:r>
              <a:rPr lang="en-US" sz="320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đẫy đà, nước da nâu bóng.</a:t>
            </a:r>
            <a:endParaRPr lang="en-US" sz="3200" dirty="0">
              <a:solidFill>
                <a:srgbClr val="FF0000"/>
              </a:solidFill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442419">
            <a:off x="47274" y="4658776"/>
            <a:ext cx="2046344" cy="1641339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2627376">
            <a:off x="435739" y="-28384"/>
            <a:ext cx="631506" cy="141483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9EFEF329-71F2-4414-A997-5642EB96022A}"/>
              </a:ext>
            </a:extLst>
          </p:cNvPr>
          <p:cNvSpPr txBox="1"/>
          <p:nvPr/>
        </p:nvSpPr>
        <p:spPr>
          <a:xfrm>
            <a:off x="226136" y="1604094"/>
            <a:ext cx="979358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a. </a:t>
            </a:r>
            <a:r>
              <a:rPr lang="en-US" sz="3200" b="1" dirty="0" err="1"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Trống</a:t>
            </a:r>
            <a:r>
              <a:rPr lang="en-US" sz="3200" b="1" dirty="0"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trường</a:t>
            </a:r>
            <a:r>
              <a:rPr lang="en-US" sz="3200" b="1" dirty="0"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3200" b="1" dirty="0"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vẻ</a:t>
            </a:r>
            <a:r>
              <a:rPr lang="en-US" sz="3200" b="1" dirty="0"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ngoài</a:t>
            </a:r>
            <a:r>
              <a:rPr lang="en-US" sz="3200" b="1" dirty="0"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lang="en-US" sz="3200" b="1" dirty="0"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thế</a:t>
            </a:r>
            <a:r>
              <a:rPr lang="en-US" sz="3200" b="1" dirty="0"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lang="en-US" sz="3200" b="1" dirty="0"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ABCD5BAB-CF40-4A8A-BCDE-BA641BF03AA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757693">
            <a:off x="9417301" y="4083742"/>
            <a:ext cx="2099491" cy="2137265"/>
          </a:xfrm>
          <a:prstGeom prst="cloud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803959">
            <a:off x="10501297" y="267439"/>
            <a:ext cx="1414838" cy="1310997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="" xmlns:a16="http://schemas.microsoft.com/office/drawing/2014/main" id="{BF49EF2E-9D0E-4CE9-9D70-5B284BFFDF63}"/>
              </a:ext>
            </a:extLst>
          </p:cNvPr>
          <p:cNvGrpSpPr/>
          <p:nvPr/>
        </p:nvGrpSpPr>
        <p:grpSpPr>
          <a:xfrm>
            <a:off x="1556353" y="661289"/>
            <a:ext cx="3910481" cy="604262"/>
            <a:chOff x="249390" y="260600"/>
            <a:chExt cx="3910481" cy="604262"/>
          </a:xfrm>
        </p:grpSpPr>
        <p:sp>
          <p:nvSpPr>
            <p:cNvPr id="19" name="Rectangle 18">
              <a:extLst>
                <a:ext uri="{FF2B5EF4-FFF2-40B4-BE49-F238E27FC236}">
                  <a16:creationId xmlns="" xmlns:a16="http://schemas.microsoft.com/office/drawing/2014/main" id="{0A3044DA-8483-48EF-847F-CDB58859A8E7}"/>
                </a:ext>
              </a:extLst>
            </p:cNvPr>
            <p:cNvSpPr/>
            <p:nvPr/>
          </p:nvSpPr>
          <p:spPr>
            <a:xfrm>
              <a:off x="793728" y="260600"/>
              <a:ext cx="3366143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Trả</a:t>
              </a:r>
              <a:r>
                <a:rPr kumimoji="0" lang="en-US" altLang="zh-C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altLang="zh-CN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lời</a:t>
              </a:r>
              <a:r>
                <a:rPr kumimoji="0" lang="en-US" altLang="zh-C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altLang="zh-CN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câu</a:t>
              </a:r>
              <a:r>
                <a:rPr kumimoji="0" lang="en-US" altLang="zh-C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altLang="zh-CN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hỏi</a:t>
              </a:r>
              <a:endPara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20" name="Oval 19">
              <a:extLst>
                <a:ext uri="{FF2B5EF4-FFF2-40B4-BE49-F238E27FC236}">
                  <a16:creationId xmlns="" xmlns:a16="http://schemas.microsoft.com/office/drawing/2014/main" id="{6ACDCBB1-D9F1-4A59-A8E0-AB8A827C40CF}"/>
                </a:ext>
              </a:extLst>
            </p:cNvPr>
            <p:cNvSpPr/>
            <p:nvPr/>
          </p:nvSpPr>
          <p:spPr>
            <a:xfrm>
              <a:off x="249390" y="302671"/>
              <a:ext cx="544338" cy="562191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219004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2800" b="1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cs typeface="Times New Roman" pitchFamily="18" charset="0"/>
                </a:rPr>
                <a:t>3</a:t>
              </a:r>
              <a:endParaRPr lang="en-US" sz="2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CE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19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b="43786"/>
          <a:stretch>
            <a:fillRect/>
          </a:stretch>
        </p:blipFill>
        <p:spPr>
          <a:xfrm>
            <a:off x="2381" y="5646"/>
            <a:ext cx="12190413" cy="6852703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3343319" y="3739607"/>
            <a:ext cx="6625210" cy="2441900"/>
            <a:chOff x="0" y="0"/>
            <a:chExt cx="18242782" cy="12091182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281638"/>
              <a:ext cx="17924518" cy="11809544"/>
              <a:chOff x="0" y="0"/>
              <a:chExt cx="10805670" cy="7119301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-4213" y="0"/>
                <a:ext cx="10809882" cy="7119301"/>
              </a:xfrm>
              <a:custGeom>
                <a:avLst/>
                <a:gdLst/>
                <a:ahLst/>
                <a:cxnLst/>
                <a:rect l="l" t="t" r="r" b="b"/>
                <a:pathLst>
                  <a:path w="10809882" h="7119301">
                    <a:moveTo>
                      <a:pt x="278431" y="16918"/>
                    </a:moveTo>
                    <a:cubicBezTo>
                      <a:pt x="278431" y="16918"/>
                      <a:pt x="604014" y="12258"/>
                      <a:pt x="1062558" y="12454"/>
                    </a:cubicBezTo>
                    <a:cubicBezTo>
                      <a:pt x="8804229" y="12671"/>
                      <a:pt x="10535814" y="0"/>
                      <a:pt x="10535814" y="0"/>
                    </a:cubicBezTo>
                    <a:cubicBezTo>
                      <a:pt x="10603278" y="0"/>
                      <a:pt x="10679215" y="0"/>
                      <a:pt x="10757988" y="85073"/>
                    </a:cubicBezTo>
                    <a:cubicBezTo>
                      <a:pt x="10800966" y="131488"/>
                      <a:pt x="10802035" y="240224"/>
                      <a:pt x="10802439" y="320281"/>
                    </a:cubicBezTo>
                    <a:cubicBezTo>
                      <a:pt x="10802439" y="320281"/>
                      <a:pt x="10800735" y="5267917"/>
                      <a:pt x="10800735" y="6356717"/>
                    </a:cubicBezTo>
                    <a:cubicBezTo>
                      <a:pt x="10800735" y="6570876"/>
                      <a:pt x="10809883" y="6870054"/>
                      <a:pt x="10809883" y="6870054"/>
                    </a:cubicBezTo>
                    <a:cubicBezTo>
                      <a:pt x="10809883" y="6998723"/>
                      <a:pt x="10805713" y="7119301"/>
                      <a:pt x="10552875" y="7111167"/>
                    </a:cubicBezTo>
                    <a:cubicBezTo>
                      <a:pt x="10552875" y="7111167"/>
                      <a:pt x="10176403" y="7090868"/>
                      <a:pt x="9081481" y="7098467"/>
                    </a:cubicBezTo>
                    <a:cubicBezTo>
                      <a:pt x="2545013" y="7106601"/>
                      <a:pt x="304023" y="7119301"/>
                      <a:pt x="304023" y="7119301"/>
                    </a:cubicBezTo>
                    <a:cubicBezTo>
                      <a:pt x="132548" y="7119301"/>
                      <a:pt x="4213" y="7018231"/>
                      <a:pt x="8532" y="6815685"/>
                    </a:cubicBezTo>
                    <a:cubicBezTo>
                      <a:pt x="8532" y="6815685"/>
                      <a:pt x="9630" y="6317143"/>
                      <a:pt x="4815" y="1670849"/>
                    </a:cubicBezTo>
                    <a:cubicBezTo>
                      <a:pt x="0" y="663668"/>
                      <a:pt x="25592" y="330596"/>
                      <a:pt x="25592" y="330596"/>
                    </a:cubicBezTo>
                    <a:cubicBezTo>
                      <a:pt x="27224" y="150571"/>
                      <a:pt x="143504" y="16918"/>
                      <a:pt x="278431" y="16918"/>
                    </a:cubicBezTo>
                    <a:close/>
                  </a:path>
                </a:pathLst>
              </a:custGeom>
              <a:solidFill>
                <a:srgbClr val="2F3A62"/>
              </a:solidFill>
            </p:spPr>
          </p:sp>
        </p:grpSp>
        <p:grpSp>
          <p:nvGrpSpPr>
            <p:cNvPr id="6" name="Group 6"/>
            <p:cNvGrpSpPr/>
            <p:nvPr/>
          </p:nvGrpSpPr>
          <p:grpSpPr>
            <a:xfrm>
              <a:off x="336452" y="0"/>
              <a:ext cx="17906330" cy="11727398"/>
              <a:chOff x="0" y="0"/>
              <a:chExt cx="10821129" cy="7087086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-4213" y="0"/>
                <a:ext cx="10825342" cy="7087086"/>
              </a:xfrm>
              <a:custGeom>
                <a:avLst/>
                <a:gdLst/>
                <a:ahLst/>
                <a:cxnLst/>
                <a:rect l="l" t="t" r="r" b="b"/>
                <a:pathLst>
                  <a:path w="10825342" h="7087086">
                    <a:moveTo>
                      <a:pt x="278431" y="16918"/>
                    </a:moveTo>
                    <a:cubicBezTo>
                      <a:pt x="278431" y="16918"/>
                      <a:pt x="604014" y="12258"/>
                      <a:pt x="1062834" y="12454"/>
                    </a:cubicBezTo>
                    <a:cubicBezTo>
                      <a:pt x="8817733" y="12671"/>
                      <a:pt x="10551274" y="0"/>
                      <a:pt x="10551274" y="0"/>
                    </a:cubicBezTo>
                    <a:cubicBezTo>
                      <a:pt x="10618737" y="0"/>
                      <a:pt x="10694674" y="0"/>
                      <a:pt x="10773448" y="85073"/>
                    </a:cubicBezTo>
                    <a:cubicBezTo>
                      <a:pt x="10816426" y="131488"/>
                      <a:pt x="10817494" y="240224"/>
                      <a:pt x="10817899" y="320281"/>
                    </a:cubicBezTo>
                    <a:cubicBezTo>
                      <a:pt x="10817899" y="320281"/>
                      <a:pt x="10816195" y="5241263"/>
                      <a:pt x="10816195" y="6324502"/>
                    </a:cubicBezTo>
                    <a:cubicBezTo>
                      <a:pt x="10816195" y="6538661"/>
                      <a:pt x="10825342" y="6837839"/>
                      <a:pt x="10825342" y="6837839"/>
                    </a:cubicBezTo>
                    <a:cubicBezTo>
                      <a:pt x="10825342" y="6966508"/>
                      <a:pt x="10821173" y="7087086"/>
                      <a:pt x="10568335" y="7078952"/>
                    </a:cubicBezTo>
                    <a:cubicBezTo>
                      <a:pt x="10568335" y="7078952"/>
                      <a:pt x="10191862" y="7058653"/>
                      <a:pt x="9095459" y="7066252"/>
                    </a:cubicBezTo>
                    <a:cubicBezTo>
                      <a:pt x="2547822" y="7074386"/>
                      <a:pt x="304023" y="7087086"/>
                      <a:pt x="304023" y="7087086"/>
                    </a:cubicBezTo>
                    <a:cubicBezTo>
                      <a:pt x="132548" y="7087086"/>
                      <a:pt x="4213" y="6986016"/>
                      <a:pt x="8532" y="6783470"/>
                    </a:cubicBezTo>
                    <a:cubicBezTo>
                      <a:pt x="8532" y="6783470"/>
                      <a:pt x="9630" y="6284928"/>
                      <a:pt x="4815" y="1666310"/>
                    </a:cubicBezTo>
                    <a:cubicBezTo>
                      <a:pt x="0" y="663668"/>
                      <a:pt x="25592" y="330596"/>
                      <a:pt x="25592" y="330596"/>
                    </a:cubicBezTo>
                    <a:cubicBezTo>
                      <a:pt x="27224" y="150571"/>
                      <a:pt x="143504" y="16918"/>
                      <a:pt x="278431" y="16918"/>
                    </a:cubicBezTo>
                    <a:close/>
                  </a:path>
                </a:pathLst>
              </a:custGeom>
              <a:solidFill>
                <a:srgbClr val="FFF3E4"/>
              </a:solidFill>
            </p:spPr>
          </p:sp>
        </p:grp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t="137" b="137"/>
          <a:stretch>
            <a:fillRect/>
          </a:stretch>
        </p:blipFill>
        <p:spPr>
          <a:xfrm>
            <a:off x="230187" y="-105089"/>
            <a:ext cx="4749661" cy="4473445"/>
          </a:xfrm>
          <a:prstGeom prst="rect">
            <a:avLst/>
          </a:prstGeom>
        </p:spPr>
      </p:pic>
      <p:sp>
        <p:nvSpPr>
          <p:cNvPr id="12" name="TextBox 12"/>
          <p:cNvSpPr txBox="1"/>
          <p:nvPr/>
        </p:nvSpPr>
        <p:spPr>
          <a:xfrm>
            <a:off x="3711305" y="4238466"/>
            <a:ext cx="5889239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539" fontAlgn="auto">
              <a:spcBef>
                <a:spcPts val="0"/>
              </a:spcBef>
              <a:spcAft>
                <a:spcPts val="0"/>
              </a:spcAft>
            </a:pPr>
            <a:r>
              <a:rPr lang="en-US" sz="3200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Hằng</a:t>
            </a:r>
            <a:r>
              <a:rPr lang="en-US" sz="3200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3200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trống</a:t>
            </a:r>
            <a:r>
              <a:rPr lang="en-US" sz="3200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trường</a:t>
            </a:r>
            <a:r>
              <a:rPr lang="en-US" sz="320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g</a:t>
            </a:r>
            <a:r>
              <a:rPr lang="vi-VN" sz="320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iúp các bạn học</a:t>
            </a:r>
            <a:r>
              <a:rPr lang="vi-VN" sz="320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sinh</a:t>
            </a:r>
            <a:r>
              <a:rPr lang="vi-VN" sz="320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ra vào lớp đúng giờ</a:t>
            </a:r>
            <a:r>
              <a:rPr lang="vi-VN" sz="320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3200" dirty="0">
              <a:solidFill>
                <a:srgbClr val="FF0000"/>
              </a:solidFill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37" name="Picture 3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807991">
            <a:off x="10300933" y="268380"/>
            <a:ext cx="1207469" cy="1848412"/>
          </a:xfrm>
          <a:prstGeom prst="rect">
            <a:avLst/>
          </a:prstGeom>
        </p:spPr>
      </p:pic>
      <p:pic>
        <p:nvPicPr>
          <p:cNvPr id="38" name="Picture 3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0605305" y="4937139"/>
            <a:ext cx="1430640" cy="1770060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="" xmlns:a16="http://schemas.microsoft.com/office/drawing/2014/main" id="{A2EAFAC1-8B31-4A64-9346-DC1FFA68B050}"/>
              </a:ext>
            </a:extLst>
          </p:cNvPr>
          <p:cNvSpPr txBox="1"/>
          <p:nvPr/>
        </p:nvSpPr>
        <p:spPr>
          <a:xfrm>
            <a:off x="446015" y="1143794"/>
            <a:ext cx="44787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3200" dirty="0">
                <a:solidFill>
                  <a:srgbClr val="1F497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b. </a:t>
            </a:r>
            <a:r>
              <a:rPr lang="en-US" sz="3200" dirty="0" err="1">
                <a:solidFill>
                  <a:srgbClr val="1F497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Hằng</a:t>
            </a:r>
            <a:r>
              <a:rPr lang="en-US" sz="3200" dirty="0">
                <a:solidFill>
                  <a:srgbClr val="1F497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1F497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3200" dirty="0">
                <a:solidFill>
                  <a:srgbClr val="1F497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dirty="0" err="1">
                <a:solidFill>
                  <a:srgbClr val="1F497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trống</a:t>
            </a:r>
            <a:r>
              <a:rPr lang="en-US" sz="3200" dirty="0">
                <a:solidFill>
                  <a:srgbClr val="1F497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1F497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trường</a:t>
            </a:r>
            <a:r>
              <a:rPr lang="en-US" sz="3200" dirty="0">
                <a:solidFill>
                  <a:srgbClr val="1F497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1F497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giúp</a:t>
            </a:r>
            <a:r>
              <a:rPr lang="en-US" sz="3200" dirty="0">
                <a:solidFill>
                  <a:srgbClr val="1F497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1F497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3200" dirty="0">
                <a:solidFill>
                  <a:srgbClr val="1F497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1F497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sinh</a:t>
            </a:r>
            <a:r>
              <a:rPr lang="en-US" sz="3200" dirty="0">
                <a:solidFill>
                  <a:srgbClr val="1F497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1F497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việc</a:t>
            </a:r>
            <a:r>
              <a:rPr lang="en-US" sz="3200" dirty="0">
                <a:solidFill>
                  <a:srgbClr val="1F497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1F497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3200" dirty="0">
                <a:solidFill>
                  <a:srgbClr val="1F497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pic>
        <p:nvPicPr>
          <p:cNvPr id="13" name="Picture 2" descr="C:\Users\Administrator.EPR5HADQQSBOGQY\Downloads\cd3 bai 5.1.png">
            <a:extLst>
              <a:ext uri="{FF2B5EF4-FFF2-40B4-BE49-F238E27FC236}">
                <a16:creationId xmlns="" xmlns:a16="http://schemas.microsoft.com/office/drawing/2014/main" id="{4303883C-EE83-4B4E-87A9-CE0580CD49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/>
          <a:srcRect l="59457" t="64444"/>
          <a:stretch>
            <a:fillRect/>
          </a:stretch>
        </p:blipFill>
        <p:spPr bwMode="auto">
          <a:xfrm>
            <a:off x="8916987" y="6958"/>
            <a:ext cx="3247376" cy="3997082"/>
          </a:xfrm>
          <a:prstGeom prst="ellipse">
            <a:avLst/>
          </a:prstGeom>
          <a:noFill/>
        </p:spPr>
      </p:pic>
      <p:grpSp>
        <p:nvGrpSpPr>
          <p:cNvPr id="14" name="Group 13">
            <a:extLst>
              <a:ext uri="{FF2B5EF4-FFF2-40B4-BE49-F238E27FC236}">
                <a16:creationId xmlns="" xmlns:a16="http://schemas.microsoft.com/office/drawing/2014/main" id="{7EC6EA99-D1FC-4219-A493-914F61E1872B}"/>
              </a:ext>
            </a:extLst>
          </p:cNvPr>
          <p:cNvGrpSpPr/>
          <p:nvPr/>
        </p:nvGrpSpPr>
        <p:grpSpPr>
          <a:xfrm>
            <a:off x="839787" y="117641"/>
            <a:ext cx="3910481" cy="604262"/>
            <a:chOff x="249390" y="260600"/>
            <a:chExt cx="3910481" cy="604262"/>
          </a:xfrm>
        </p:grpSpPr>
        <p:sp>
          <p:nvSpPr>
            <p:cNvPr id="15" name="Rectangle 14">
              <a:extLst>
                <a:ext uri="{FF2B5EF4-FFF2-40B4-BE49-F238E27FC236}">
                  <a16:creationId xmlns="" xmlns:a16="http://schemas.microsoft.com/office/drawing/2014/main" id="{FD6F8C38-7B0F-45C7-ACC5-6B1DDD69C2E3}"/>
                </a:ext>
              </a:extLst>
            </p:cNvPr>
            <p:cNvSpPr/>
            <p:nvPr/>
          </p:nvSpPr>
          <p:spPr>
            <a:xfrm>
              <a:off x="793728" y="260600"/>
              <a:ext cx="3366143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Trả</a:t>
              </a:r>
              <a:r>
                <a:rPr kumimoji="0" lang="en-US" altLang="zh-C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altLang="zh-CN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lời</a:t>
              </a:r>
              <a:r>
                <a:rPr kumimoji="0" lang="en-US" altLang="zh-C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altLang="zh-CN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câu</a:t>
              </a:r>
              <a:r>
                <a:rPr kumimoji="0" lang="en-US" altLang="zh-C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altLang="zh-CN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hỏi</a:t>
              </a:r>
              <a:endPara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="" xmlns:a16="http://schemas.microsoft.com/office/drawing/2014/main" id="{69CD5D3B-3877-464E-BD50-6BFF21E63284}"/>
                </a:ext>
              </a:extLst>
            </p:cNvPr>
            <p:cNvSpPr/>
            <p:nvPr/>
          </p:nvSpPr>
          <p:spPr>
            <a:xfrm>
              <a:off x="249390" y="302671"/>
              <a:ext cx="544338" cy="562191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219004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2800" b="1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cs typeface="Times New Roman" pitchFamily="18" charset="0"/>
                </a:rPr>
                <a:t>3</a:t>
              </a:r>
              <a:endParaRPr lang="en-US" sz="2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19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b="43786"/>
          <a:stretch>
            <a:fillRect/>
          </a:stretch>
        </p:blipFill>
        <p:spPr>
          <a:xfrm>
            <a:off x="-15346" y="57906"/>
            <a:ext cx="12190413" cy="6852703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3085767" y="3928683"/>
            <a:ext cx="6858000" cy="2739364"/>
            <a:chOff x="0" y="86620"/>
            <a:chExt cx="18150734" cy="12004562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281638"/>
              <a:ext cx="17924518" cy="11809544"/>
              <a:chOff x="0" y="0"/>
              <a:chExt cx="10805670" cy="7119301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-4213" y="0"/>
                <a:ext cx="10809882" cy="7119301"/>
              </a:xfrm>
              <a:custGeom>
                <a:avLst/>
                <a:gdLst/>
                <a:ahLst/>
                <a:cxnLst/>
                <a:rect l="l" t="t" r="r" b="b"/>
                <a:pathLst>
                  <a:path w="10809882" h="7119301">
                    <a:moveTo>
                      <a:pt x="278431" y="16918"/>
                    </a:moveTo>
                    <a:cubicBezTo>
                      <a:pt x="278431" y="16918"/>
                      <a:pt x="604014" y="12258"/>
                      <a:pt x="1062558" y="12454"/>
                    </a:cubicBezTo>
                    <a:cubicBezTo>
                      <a:pt x="8804229" y="12671"/>
                      <a:pt x="10535814" y="0"/>
                      <a:pt x="10535814" y="0"/>
                    </a:cubicBezTo>
                    <a:cubicBezTo>
                      <a:pt x="10603278" y="0"/>
                      <a:pt x="10679215" y="0"/>
                      <a:pt x="10757988" y="85073"/>
                    </a:cubicBezTo>
                    <a:cubicBezTo>
                      <a:pt x="10800966" y="131488"/>
                      <a:pt x="10802035" y="240224"/>
                      <a:pt x="10802439" y="320281"/>
                    </a:cubicBezTo>
                    <a:cubicBezTo>
                      <a:pt x="10802439" y="320281"/>
                      <a:pt x="10800735" y="5267917"/>
                      <a:pt x="10800735" y="6356717"/>
                    </a:cubicBezTo>
                    <a:cubicBezTo>
                      <a:pt x="10800735" y="6570876"/>
                      <a:pt x="10809883" y="6870054"/>
                      <a:pt x="10809883" y="6870054"/>
                    </a:cubicBezTo>
                    <a:cubicBezTo>
                      <a:pt x="10809883" y="6998723"/>
                      <a:pt x="10805713" y="7119301"/>
                      <a:pt x="10552875" y="7111167"/>
                    </a:cubicBezTo>
                    <a:cubicBezTo>
                      <a:pt x="10552875" y="7111167"/>
                      <a:pt x="10176403" y="7090868"/>
                      <a:pt x="9081481" y="7098467"/>
                    </a:cubicBezTo>
                    <a:cubicBezTo>
                      <a:pt x="2545013" y="7106601"/>
                      <a:pt x="304023" y="7119301"/>
                      <a:pt x="304023" y="7119301"/>
                    </a:cubicBezTo>
                    <a:cubicBezTo>
                      <a:pt x="132548" y="7119301"/>
                      <a:pt x="4213" y="7018231"/>
                      <a:pt x="8532" y="6815685"/>
                    </a:cubicBezTo>
                    <a:cubicBezTo>
                      <a:pt x="8532" y="6815685"/>
                      <a:pt x="9630" y="6317143"/>
                      <a:pt x="4815" y="1670849"/>
                    </a:cubicBezTo>
                    <a:cubicBezTo>
                      <a:pt x="0" y="663668"/>
                      <a:pt x="25592" y="330596"/>
                      <a:pt x="25592" y="330596"/>
                    </a:cubicBezTo>
                    <a:cubicBezTo>
                      <a:pt x="27224" y="150571"/>
                      <a:pt x="143504" y="16918"/>
                      <a:pt x="278431" y="16918"/>
                    </a:cubicBezTo>
                    <a:close/>
                  </a:path>
                </a:pathLst>
              </a:custGeom>
              <a:solidFill>
                <a:srgbClr val="2F3A62"/>
              </a:solidFill>
            </p:spPr>
          </p:sp>
        </p:grpSp>
        <p:grpSp>
          <p:nvGrpSpPr>
            <p:cNvPr id="6" name="Group 6"/>
            <p:cNvGrpSpPr/>
            <p:nvPr/>
          </p:nvGrpSpPr>
          <p:grpSpPr>
            <a:xfrm>
              <a:off x="237431" y="86620"/>
              <a:ext cx="17913303" cy="11727398"/>
              <a:chOff x="-59840" y="52346"/>
              <a:chExt cx="10825343" cy="7087086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-59840" y="52346"/>
                <a:ext cx="10825343" cy="7087086"/>
              </a:xfrm>
              <a:custGeom>
                <a:avLst/>
                <a:gdLst/>
                <a:ahLst/>
                <a:cxnLst/>
                <a:rect l="l" t="t" r="r" b="b"/>
                <a:pathLst>
                  <a:path w="10825342" h="7087086">
                    <a:moveTo>
                      <a:pt x="278431" y="16918"/>
                    </a:moveTo>
                    <a:cubicBezTo>
                      <a:pt x="278431" y="16918"/>
                      <a:pt x="604014" y="12258"/>
                      <a:pt x="1062834" y="12454"/>
                    </a:cubicBezTo>
                    <a:cubicBezTo>
                      <a:pt x="8817733" y="12671"/>
                      <a:pt x="10551274" y="0"/>
                      <a:pt x="10551274" y="0"/>
                    </a:cubicBezTo>
                    <a:cubicBezTo>
                      <a:pt x="10618737" y="0"/>
                      <a:pt x="10694674" y="0"/>
                      <a:pt x="10773448" y="85073"/>
                    </a:cubicBezTo>
                    <a:cubicBezTo>
                      <a:pt x="10816426" y="131488"/>
                      <a:pt x="10817494" y="240224"/>
                      <a:pt x="10817899" y="320281"/>
                    </a:cubicBezTo>
                    <a:cubicBezTo>
                      <a:pt x="10817899" y="320281"/>
                      <a:pt x="10816195" y="5241263"/>
                      <a:pt x="10816195" y="6324502"/>
                    </a:cubicBezTo>
                    <a:cubicBezTo>
                      <a:pt x="10816195" y="6538661"/>
                      <a:pt x="10825342" y="6837839"/>
                      <a:pt x="10825342" y="6837839"/>
                    </a:cubicBezTo>
                    <a:cubicBezTo>
                      <a:pt x="10825342" y="6966508"/>
                      <a:pt x="10821173" y="7087086"/>
                      <a:pt x="10568335" y="7078952"/>
                    </a:cubicBezTo>
                    <a:cubicBezTo>
                      <a:pt x="10568335" y="7078952"/>
                      <a:pt x="10191862" y="7058653"/>
                      <a:pt x="9095459" y="7066252"/>
                    </a:cubicBezTo>
                    <a:cubicBezTo>
                      <a:pt x="2547822" y="7074386"/>
                      <a:pt x="304023" y="7087086"/>
                      <a:pt x="304023" y="7087086"/>
                    </a:cubicBezTo>
                    <a:cubicBezTo>
                      <a:pt x="132548" y="7087086"/>
                      <a:pt x="4213" y="6986016"/>
                      <a:pt x="8532" y="6783470"/>
                    </a:cubicBezTo>
                    <a:cubicBezTo>
                      <a:pt x="8532" y="6783470"/>
                      <a:pt x="9630" y="6284928"/>
                      <a:pt x="4815" y="1666310"/>
                    </a:cubicBezTo>
                    <a:cubicBezTo>
                      <a:pt x="0" y="663668"/>
                      <a:pt x="25592" y="330596"/>
                      <a:pt x="25592" y="330596"/>
                    </a:cubicBezTo>
                    <a:cubicBezTo>
                      <a:pt x="27224" y="150571"/>
                      <a:pt x="143504" y="16918"/>
                      <a:pt x="278431" y="16918"/>
                    </a:cubicBezTo>
                    <a:close/>
                  </a:path>
                </a:pathLst>
              </a:custGeom>
              <a:solidFill>
                <a:srgbClr val="FFF3E4"/>
              </a:solidFill>
            </p:spPr>
          </p:sp>
        </p:grp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185838" y="161517"/>
            <a:ext cx="4749661" cy="4485791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185838" y="1493726"/>
            <a:ext cx="4505086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3200" dirty="0">
                <a:solidFill>
                  <a:srgbClr val="1F497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c. </a:t>
            </a:r>
            <a:r>
              <a:rPr lang="en-US" sz="3200" dirty="0" err="1">
                <a:solidFill>
                  <a:srgbClr val="1F497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3200" dirty="0">
                <a:solidFill>
                  <a:srgbClr val="1F497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1F497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khai</a:t>
            </a:r>
            <a:r>
              <a:rPr lang="en-US" sz="3200" dirty="0">
                <a:solidFill>
                  <a:srgbClr val="1F497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1F497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trường</a:t>
            </a:r>
            <a:r>
              <a:rPr lang="en-US" sz="3200" dirty="0">
                <a:solidFill>
                  <a:srgbClr val="1F497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dirty="0" err="1">
                <a:solidFill>
                  <a:srgbClr val="1F497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sz="3200" dirty="0">
                <a:solidFill>
                  <a:srgbClr val="1F497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1F497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trống</a:t>
            </a:r>
            <a:r>
              <a:rPr lang="en-US" sz="3200" dirty="0">
                <a:solidFill>
                  <a:srgbClr val="1F497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1F497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báo</a:t>
            </a:r>
            <a:r>
              <a:rPr lang="en-US" sz="3200" dirty="0">
                <a:solidFill>
                  <a:srgbClr val="1F497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1F497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hiệu</a:t>
            </a:r>
            <a:r>
              <a:rPr lang="en-US" sz="3200" dirty="0">
                <a:solidFill>
                  <a:srgbClr val="1F497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1F497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điều</a:t>
            </a:r>
            <a:r>
              <a:rPr lang="en-US" sz="3200" dirty="0">
                <a:solidFill>
                  <a:srgbClr val="1F497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1F497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3200" dirty="0">
                <a:solidFill>
                  <a:srgbClr val="1F497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908156" y="4510089"/>
            <a:ext cx="5302931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3200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3200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khai</a:t>
            </a:r>
            <a:r>
              <a:rPr lang="en-US" sz="3200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trường</a:t>
            </a:r>
            <a:r>
              <a:rPr lang="en-US" sz="3200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sz="3200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trống</a:t>
            </a:r>
            <a:r>
              <a:rPr lang="en-US" sz="3200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báo</a:t>
            </a:r>
            <a:r>
              <a:rPr lang="en-US" sz="3200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hiệu</a:t>
            </a:r>
            <a:r>
              <a:rPr lang="en-US" sz="3200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3200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năm</a:t>
            </a:r>
            <a:r>
              <a:rPr lang="en-US" sz="3200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3200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mới</a:t>
            </a:r>
            <a:endParaRPr lang="en-US" sz="3200" dirty="0">
              <a:solidFill>
                <a:srgbClr val="FF0000"/>
              </a:solidFill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8762934">
            <a:off x="195459" y="6126258"/>
            <a:ext cx="1565412" cy="512317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720983">
            <a:off x="878235" y="4237569"/>
            <a:ext cx="1196222" cy="205834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E368FF23-3FED-4DEB-A4D4-1349F5E6EC5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892108" y="0"/>
            <a:ext cx="7282959" cy="38072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14" name="Group 13">
            <a:extLst>
              <a:ext uri="{FF2B5EF4-FFF2-40B4-BE49-F238E27FC236}">
                <a16:creationId xmlns="" xmlns:a16="http://schemas.microsoft.com/office/drawing/2014/main" id="{04A3AEB8-56D6-4EDA-95A3-A574DDA9F343}"/>
              </a:ext>
            </a:extLst>
          </p:cNvPr>
          <p:cNvGrpSpPr/>
          <p:nvPr/>
        </p:nvGrpSpPr>
        <p:grpSpPr>
          <a:xfrm>
            <a:off x="483140" y="223360"/>
            <a:ext cx="3910481" cy="604262"/>
            <a:chOff x="249390" y="260600"/>
            <a:chExt cx="3910481" cy="604262"/>
          </a:xfrm>
        </p:grpSpPr>
        <p:sp>
          <p:nvSpPr>
            <p:cNvPr id="15" name="Rectangle 14">
              <a:extLst>
                <a:ext uri="{FF2B5EF4-FFF2-40B4-BE49-F238E27FC236}">
                  <a16:creationId xmlns="" xmlns:a16="http://schemas.microsoft.com/office/drawing/2014/main" id="{04388AA6-F74B-45DA-B7B6-BC29673DB9F8}"/>
                </a:ext>
              </a:extLst>
            </p:cNvPr>
            <p:cNvSpPr/>
            <p:nvPr/>
          </p:nvSpPr>
          <p:spPr>
            <a:xfrm>
              <a:off x="793728" y="260600"/>
              <a:ext cx="3366143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Trả</a:t>
              </a:r>
              <a:r>
                <a:rPr kumimoji="0" lang="en-US" altLang="zh-C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altLang="zh-CN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lời</a:t>
              </a:r>
              <a:r>
                <a:rPr kumimoji="0" lang="en-US" altLang="zh-C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altLang="zh-CN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câu</a:t>
              </a:r>
              <a:r>
                <a:rPr kumimoji="0" lang="en-US" altLang="zh-C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altLang="zh-CN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hỏi</a:t>
              </a:r>
              <a:endPara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="" xmlns:a16="http://schemas.microsoft.com/office/drawing/2014/main" id="{8C5C2CD9-2308-4AC3-A7DB-5931D52214DB}"/>
                </a:ext>
              </a:extLst>
            </p:cNvPr>
            <p:cNvSpPr/>
            <p:nvPr/>
          </p:nvSpPr>
          <p:spPr>
            <a:xfrm>
              <a:off x="249390" y="302671"/>
              <a:ext cx="544338" cy="562191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219004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2800" b="1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cs typeface="Times New Roman" pitchFamily="18" charset="0"/>
                </a:rPr>
                <a:t>3</a:t>
              </a:r>
              <a:endParaRPr lang="en-US" sz="2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3">
            <a:extLst>
              <a:ext uri="{FF2B5EF4-FFF2-40B4-BE49-F238E27FC236}">
                <a16:creationId xmlns="" xmlns:a16="http://schemas.microsoft.com/office/drawing/2014/main" id="{1AFAFBC7-46F2-4D5B-B824-4B164AA9517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26" t="832" r="626" b="1028"/>
          <a:stretch>
            <a:fillRect/>
          </a:stretch>
        </p:blipFill>
        <p:spPr>
          <a:xfrm>
            <a:off x="0" y="0"/>
            <a:ext cx="12219444" cy="685799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B267AD00-261C-4052-AA3C-1CAD421ED30A}"/>
              </a:ext>
            </a:extLst>
          </p:cNvPr>
          <p:cNvSpPr/>
          <p:nvPr/>
        </p:nvSpPr>
        <p:spPr>
          <a:xfrm>
            <a:off x="701014" y="4512583"/>
            <a:ext cx="1088056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Bây </a:t>
            </a:r>
            <a:r>
              <a:rPr lang="en-US" sz="2800" dirty="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giờ có thêm anh chuông điện, thỉnh thoảng cũng “reng….reng…..reng….” báo giờ học. Nhưng tôi vẫn là người bạn thân thiết của các cô cậu học trò.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F908A00C-125F-4A16-9B31-163E38969D08}"/>
              </a:ext>
            </a:extLst>
          </p:cNvPr>
          <p:cNvSpPr txBox="1"/>
          <p:nvPr/>
        </p:nvSpPr>
        <p:spPr>
          <a:xfrm>
            <a:off x="3735387" y="258207"/>
            <a:ext cx="5389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1E5DAD"/>
                </a:solidFill>
                <a:latin typeface="UTM Avo" panose="02040603050506020204" pitchFamily="18" charset="0"/>
              </a:rPr>
              <a:t>Bác</a:t>
            </a:r>
            <a:r>
              <a:rPr lang="en-US" sz="3600" b="1" dirty="0">
                <a:solidFill>
                  <a:srgbClr val="1E5DAD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1E5DAD"/>
                </a:solidFill>
                <a:latin typeface="UTM Avo" panose="02040603050506020204" pitchFamily="18" charset="0"/>
              </a:rPr>
              <a:t>trống</a:t>
            </a:r>
            <a:r>
              <a:rPr lang="en-US" sz="3600" b="1" dirty="0">
                <a:solidFill>
                  <a:srgbClr val="1E5DAD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1E5DAD"/>
                </a:solidFill>
                <a:latin typeface="UTM Avo" panose="02040603050506020204" pitchFamily="18" charset="0"/>
              </a:rPr>
              <a:t>trường</a:t>
            </a:r>
            <a:endParaRPr lang="en-US" sz="3600" b="1" dirty="0">
              <a:solidFill>
                <a:srgbClr val="1E5DAD"/>
              </a:solidFill>
              <a:latin typeface="UTM Avo" panose="020406030505060202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F5A3F0B0-BDFB-4138-AF84-75143F9F1DE7}"/>
              </a:ext>
            </a:extLst>
          </p:cNvPr>
          <p:cNvSpPr txBox="1"/>
          <p:nvPr/>
        </p:nvSpPr>
        <p:spPr>
          <a:xfrm>
            <a:off x="458788" y="1067594"/>
            <a:ext cx="111252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>
                <a:solidFill>
                  <a:srgbClr val="1E5DAD"/>
                </a:solidFill>
                <a:latin typeface="UTM Avo" panose="02040603050506020204" pitchFamily="18" charset="0"/>
                <a:cs typeface="Times New Roman" pitchFamily="18" charset="0"/>
              </a:rPr>
              <a:t>      </a:t>
            </a:r>
            <a:r>
              <a:rPr lang="en-US" sz="2800" dirty="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Tôi là trống trường. Thân hình tôi đẫy đà, nước da nâu bóng. Học trò thường gọi tôi là bác trống. Có lẽ vì các bạn thấy tôi ở trường lâu lắm rồi. Chính tôi cũng không biết mình đến </a:t>
            </a:r>
            <a:r>
              <a:rPr lang="en-US" sz="2800" dirty="0" err="1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đây</a:t>
            </a:r>
            <a:r>
              <a:rPr lang="en-US" sz="2800" dirty="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2800" dirty="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bao </a:t>
            </a:r>
            <a:r>
              <a:rPr lang="en-US" sz="2800" dirty="0" err="1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giờ</a:t>
            </a:r>
            <a:r>
              <a:rPr lang="en-US" sz="2800" dirty="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.  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D74FB51D-1104-4444-BC5C-E18480083396}"/>
              </a:ext>
            </a:extLst>
          </p:cNvPr>
          <p:cNvSpPr/>
          <p:nvPr/>
        </p:nvSpPr>
        <p:spPr>
          <a:xfrm>
            <a:off x="581104" y="2972594"/>
            <a:ext cx="1088056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Hằng </a:t>
            </a:r>
            <a:r>
              <a:rPr lang="en-US" sz="2800" dirty="0" err="1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2800" dirty="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, tôi </a:t>
            </a:r>
            <a:r>
              <a:rPr lang="en-US" sz="280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giúp học </a:t>
            </a:r>
            <a:r>
              <a:rPr lang="en-US" sz="2800" dirty="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trò ra vào lớp đúng giờ. Ngày khai trường, </a:t>
            </a:r>
            <a:r>
              <a:rPr lang="en-US" sz="2800" dirty="0" err="1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sz="2800" dirty="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2800" dirty="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lang="en-US" sz="2800" dirty="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dõng dạc </a:t>
            </a:r>
            <a:r>
              <a:rPr lang="en-US" sz="280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“tùng … tùng</a:t>
            </a:r>
            <a:r>
              <a:rPr lang="en-US" sz="2800" dirty="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….tùng….”, báo hiệu một năm học mới</a:t>
            </a:r>
            <a:r>
              <a:rPr lang="en-US" sz="280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839640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="" xmlns:a16="http://schemas.microsoft.com/office/drawing/2014/main" id="{CE168CAF-3F22-4E10-A765-9567AE8FAF34}"/>
              </a:ext>
            </a:extLst>
          </p:cNvPr>
          <p:cNvSpPr/>
          <p:nvPr/>
        </p:nvSpPr>
        <p:spPr>
          <a:xfrm>
            <a:off x="360622" y="1197254"/>
            <a:ext cx="9077838" cy="60497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en-US" sz="2801" b="1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4.</a:t>
            </a:r>
            <a:r>
              <a:rPr lang="en-US" sz="2801" b="1">
                <a:solidFill>
                  <a:schemeClr val="tx1"/>
                </a:solidFill>
                <a:latin typeface="UTM Avo" panose="02040603050506020204" pitchFamily="18" charset="0"/>
                <a:cs typeface="Times New Roman" pitchFamily="18" charset="0"/>
              </a:rPr>
              <a:t> Viết vào vở câu trả lời cho câu hỏi </a:t>
            </a:r>
            <a:r>
              <a:rPr lang="en-US" sz="2801" b="1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b</a:t>
            </a:r>
            <a:r>
              <a:rPr lang="en-US" sz="2801" b="1">
                <a:solidFill>
                  <a:schemeClr val="tx1"/>
                </a:solidFill>
                <a:latin typeface="UTM Avo" panose="02040603050506020204" pitchFamily="18" charset="0"/>
                <a:cs typeface="Times New Roman" pitchFamily="18" charset="0"/>
              </a:rPr>
              <a:t> ở mục 3 </a:t>
            </a:r>
            <a:endParaRPr lang="en-US" sz="2801" b="1" dirty="0">
              <a:solidFill>
                <a:schemeClr val="tx1"/>
              </a:solidFill>
              <a:latin typeface="UTM Avo" panose="02040603050506020204" pitchFamily="18" charset="0"/>
              <a:cs typeface="Times New Roman" pitchFamily="18" charset="0"/>
            </a:endParaRPr>
          </a:p>
        </p:txBody>
      </p:sp>
      <p:sp>
        <p:nvSpPr>
          <p:cNvPr id="8196" name="TextBox 5">
            <a:extLst>
              <a:ext uri="{FF2B5EF4-FFF2-40B4-BE49-F238E27FC236}">
                <a16:creationId xmlns="" xmlns:a16="http://schemas.microsoft.com/office/drawing/2014/main" id="{3549C51F-BE46-4651-834E-6FE3CF8409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5519" y="2114247"/>
            <a:ext cx="11602547" cy="522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Hằng ngày, trống trường g</a:t>
            </a:r>
            <a:r>
              <a:rPr lang="vi-VN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iúp học</a:t>
            </a:r>
            <a:r>
              <a:rPr lang="vi-VN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sinh </a:t>
            </a:r>
            <a:r>
              <a:rPr lang="en-US" altLang="vi-VN" sz="2801">
                <a:latin typeface="UTM Avo" panose="02040603050506020204" pitchFamily="18" charset="0"/>
                <a:cs typeface="Times New Roman" panose="02020603050405020304" pitchFamily="18" charset="0"/>
              </a:rPr>
              <a:t>…………………..</a:t>
            </a:r>
          </a:p>
        </p:txBody>
      </p:sp>
      <p:sp>
        <p:nvSpPr>
          <p:cNvPr id="11268" name="Title 1">
            <a:extLst>
              <a:ext uri="{FF2B5EF4-FFF2-40B4-BE49-F238E27FC236}">
                <a16:creationId xmlns="" xmlns:a16="http://schemas.microsoft.com/office/drawing/2014/main" id="{AA5A9E67-3238-46CE-93BC-715F0545ACEF}"/>
              </a:ext>
            </a:extLst>
          </p:cNvPr>
          <p:cNvSpPr txBox="1">
            <a:spLocks/>
          </p:cNvSpPr>
          <p:nvPr/>
        </p:nvSpPr>
        <p:spPr bwMode="auto">
          <a:xfrm>
            <a:off x="4511309" y="68280"/>
            <a:ext cx="3415078" cy="955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1" b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Tiếng Việt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2801" b="1">
                <a:solidFill>
                  <a:srgbClr val="C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Bác trống tr</a:t>
            </a:r>
            <a:r>
              <a:rPr lang="vi-VN" altLang="vi-VN" sz="2801" b="1">
                <a:solidFill>
                  <a:srgbClr val="C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ường</a:t>
            </a:r>
            <a:endParaRPr lang="en-US" altLang="vi-VN" sz="2801" b="1">
              <a:solidFill>
                <a:srgbClr val="C00000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Placeholder 4">
            <a:extLst>
              <a:ext uri="{FF2B5EF4-FFF2-40B4-BE49-F238E27FC236}">
                <a16:creationId xmlns="" xmlns:a16="http://schemas.microsoft.com/office/drawing/2014/main" id="{D717324B-B382-4DEB-AF57-98BC68D3EF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8295" y="2114247"/>
            <a:ext cx="4268699" cy="627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en-US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ra vào lớp đúng giờ.</a:t>
            </a:r>
            <a:endParaRPr lang="en-US" altLang="en-US" sz="2801">
              <a:solidFill>
                <a:srgbClr val="FF0000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FA28B5EF-DFD3-48C7-BAA3-9C1DE694FF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4587" y="5012252"/>
            <a:ext cx="9532481" cy="1300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vi-VN" sz="2801" b="1">
                <a:latin typeface="UTM Avo" panose="02040603050506020204" pitchFamily="18" charset="0"/>
                <a:ea typeface="Tiffany" pitchFamily="18" charset="0"/>
                <a:cs typeface="Times New Roman" panose="02020603050405020304" pitchFamily="18" charset="0"/>
              </a:rPr>
              <a:t>Năm nào  cũng  vậy, chúng  em háo  h</a:t>
            </a:r>
            <a:r>
              <a:rPr lang="vi-VN" altLang="vi-VN" sz="2801" b="1">
                <a:latin typeface="UTM Avo" panose="02040603050506020204" pitchFamily="18" charset="0"/>
                <a:ea typeface="Tiffany" pitchFamily="18" charset="0"/>
                <a:cs typeface="Times New Roman" panose="02020603050405020304" pitchFamily="18" charset="0"/>
              </a:rPr>
              <a:t>ức </a:t>
            </a:r>
            <a:r>
              <a:rPr lang="en-US" altLang="vi-VN" sz="2801" b="1">
                <a:latin typeface="UTM Avo" panose="02040603050506020204" pitchFamily="18" charset="0"/>
                <a:ea typeface="Tiffany" pitchFamily="18" charset="0"/>
                <a:cs typeface="Times New Roman" panose="02020603050405020304" pitchFamily="18" charset="0"/>
              </a:rPr>
              <a:t> ch</a:t>
            </a:r>
            <a:r>
              <a:rPr lang="vi-VN" altLang="vi-VN" sz="2801" b="1">
                <a:latin typeface="UTM Avo" panose="02040603050506020204" pitchFamily="18" charset="0"/>
                <a:ea typeface="Tiffany" pitchFamily="18" charset="0"/>
                <a:cs typeface="Times New Roman" panose="02020603050405020304" pitchFamily="18" charset="0"/>
              </a:rPr>
              <a:t>ờ </a:t>
            </a:r>
            <a:r>
              <a:rPr lang="en-US" altLang="vi-VN" sz="2801" b="1">
                <a:latin typeface="UTM Avo" panose="02040603050506020204" pitchFamily="18" charset="0"/>
                <a:ea typeface="Tiffany" pitchFamily="18" charset="0"/>
                <a:cs typeface="Times New Roman" panose="02020603050405020304" pitchFamily="18" charset="0"/>
              </a:rPr>
              <a:t>đón  </a:t>
            </a:r>
            <a:r>
              <a:rPr lang="en-US" altLang="vi-VN" sz="2801">
                <a:latin typeface="UTM Avo" panose="02040603050506020204" pitchFamily="18" charset="0"/>
                <a:ea typeface="Tiffany" pitchFamily="18" charset="0"/>
                <a:cs typeface="Times New Roman" panose="02020603050405020304" pitchFamily="18" charset="0"/>
              </a:rPr>
              <a:t>……………….</a:t>
            </a:r>
            <a:r>
              <a:rPr lang="en-US" altLang="vi-VN" sz="2801" b="1">
                <a:latin typeface="UTM Avo" panose="02040603050506020204" pitchFamily="18" charset="0"/>
                <a:ea typeface="Tiffany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="" xmlns:a16="http://schemas.microsoft.com/office/drawing/2014/main" id="{9FE68DAD-B632-4218-A9F0-9633DB5541EC}"/>
              </a:ext>
            </a:extLst>
          </p:cNvPr>
          <p:cNvSpPr/>
          <p:nvPr/>
        </p:nvSpPr>
        <p:spPr>
          <a:xfrm>
            <a:off x="763587" y="3899803"/>
            <a:ext cx="10761331" cy="83680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801">
              <a:latin typeface="UTM Avo" panose="020406030505060202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16A96ADB-1CF2-4690-9D4F-76BE31D54D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2186" y="4055414"/>
            <a:ext cx="3441315" cy="523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2801" b="1">
                <a:latin typeface="UTM Avo" panose="02040603050506020204" pitchFamily="18" charset="0"/>
                <a:cs typeface="Times New Roman" panose="02020603050405020304" pitchFamily="18" charset="0"/>
              </a:rPr>
              <a:t>ngày khai tr</a:t>
            </a:r>
            <a:r>
              <a:rPr lang="vi-VN" altLang="vi-VN" sz="2801" b="1">
                <a:latin typeface="UTM Avo" panose="02040603050506020204" pitchFamily="18" charset="0"/>
                <a:cs typeface="Times New Roman" panose="02020603050405020304" pitchFamily="18" charset="0"/>
              </a:rPr>
              <a:t>ường</a:t>
            </a:r>
            <a:endParaRPr lang="en-US" altLang="vi-VN" sz="2801" b="1"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AF05A36F-F67A-4E66-9DD7-6201B236B4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1625" y="4055414"/>
            <a:ext cx="275336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b="1"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trống trường</a:t>
            </a:r>
            <a:endParaRPr lang="en-US" altLang="vi-VN" sz="2801" b="1"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0992581A-9BAD-4895-8F19-AB08B957F1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45252" y="4063354"/>
            <a:ext cx="2133602" cy="522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2801" b="1">
                <a:latin typeface="UTM Avo" panose="02040603050506020204" pitchFamily="18" charset="0"/>
                <a:cs typeface="Times New Roman" panose="02020603050405020304" pitchFamily="18" charset="0"/>
              </a:rPr>
              <a:t>báo hiệu</a:t>
            </a:r>
          </a:p>
        </p:txBody>
      </p:sp>
      <p:sp>
        <p:nvSpPr>
          <p:cNvPr id="14" name="Oval 13">
            <a:extLst>
              <a:ext uri="{FF2B5EF4-FFF2-40B4-BE49-F238E27FC236}">
                <a16:creationId xmlns="" xmlns:a16="http://schemas.microsoft.com/office/drawing/2014/main" id="{BA91BB01-6444-4C8E-A1F8-CEEC94649CB4}"/>
              </a:ext>
            </a:extLst>
          </p:cNvPr>
          <p:cNvSpPr/>
          <p:nvPr/>
        </p:nvSpPr>
        <p:spPr>
          <a:xfrm>
            <a:off x="369070" y="1212333"/>
            <a:ext cx="581159" cy="55099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vi-VN" sz="3201">
                <a:solidFill>
                  <a:schemeClr val="bg1"/>
                </a:solidFill>
              </a:rPr>
              <a:t>4</a:t>
            </a:r>
            <a:endParaRPr lang="en-US" sz="3201" dirty="0">
              <a:solidFill>
                <a:schemeClr val="bg1"/>
              </a:solidFill>
              <a:latin typeface="UTM Avo" panose="02040603050506020204" pitchFamily="18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3DC58776-EF16-4027-8697-EDF7B375A301}"/>
              </a:ext>
            </a:extLst>
          </p:cNvPr>
          <p:cNvGrpSpPr/>
          <p:nvPr/>
        </p:nvGrpSpPr>
        <p:grpSpPr>
          <a:xfrm>
            <a:off x="232005" y="2978842"/>
            <a:ext cx="10132782" cy="593861"/>
            <a:chOff x="232005" y="2978842"/>
            <a:chExt cx="10132782" cy="593861"/>
          </a:xfrm>
        </p:grpSpPr>
        <p:sp>
          <p:nvSpPr>
            <p:cNvPr id="7" name="Rounded Rectangle 2">
              <a:extLst>
                <a:ext uri="{FF2B5EF4-FFF2-40B4-BE49-F238E27FC236}">
                  <a16:creationId xmlns="" xmlns:a16="http://schemas.microsoft.com/office/drawing/2014/main" id="{A8ACE62D-B103-42F2-981D-CBDC32A963CE}"/>
                </a:ext>
              </a:extLst>
            </p:cNvPr>
            <p:cNvSpPr/>
            <p:nvPr/>
          </p:nvSpPr>
          <p:spPr>
            <a:xfrm>
              <a:off x="232005" y="2985192"/>
              <a:ext cx="10132782" cy="587511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r>
                <a:rPr lang="en-US" sz="2801" b="1">
                  <a:solidFill>
                    <a:srgbClr val="FF0000"/>
                  </a:solidFill>
                  <a:latin typeface="UTM Avo" panose="02040603050506020204" pitchFamily="18" charset="0"/>
                  <a:cs typeface="Times New Roman" pitchFamily="18" charset="0"/>
                </a:rPr>
                <a:t>5. </a:t>
              </a:r>
              <a:r>
                <a:rPr lang="en-US" sz="2801" b="1">
                  <a:solidFill>
                    <a:schemeClr val="tx1"/>
                  </a:solidFill>
                  <a:latin typeface="UTM Avo" panose="02040603050506020204" pitchFamily="18" charset="0"/>
                  <a:cs typeface="Times New Roman" pitchFamily="18" charset="0"/>
                </a:rPr>
                <a:t>Chọn từ ngữ để hoàn thiện câu  và viết câu vào vở</a:t>
              </a:r>
              <a:endParaRPr lang="en-US" sz="2801" b="1" dirty="0">
                <a:solidFill>
                  <a:schemeClr val="tx1"/>
                </a:solidFill>
                <a:latin typeface="UTM Avo" panose="02040603050506020204" pitchFamily="18" charset="0"/>
                <a:cs typeface="Times New Roman" pitchFamily="18" charset="0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="" xmlns:a16="http://schemas.microsoft.com/office/drawing/2014/main" id="{2FE91B72-3AA2-4CDE-A1E9-89FF9E05591F}"/>
                </a:ext>
              </a:extLst>
            </p:cNvPr>
            <p:cNvSpPr/>
            <p:nvPr/>
          </p:nvSpPr>
          <p:spPr>
            <a:xfrm>
              <a:off x="232005" y="2978842"/>
              <a:ext cx="581159" cy="55099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vi-VN" sz="3201">
                  <a:solidFill>
                    <a:schemeClr val="bg1"/>
                  </a:solidFill>
                </a:rPr>
                <a:t>5</a:t>
              </a:r>
              <a:endParaRPr lang="en-US" sz="3201" dirty="0">
                <a:solidFill>
                  <a:schemeClr val="bg1"/>
                </a:solidFill>
                <a:latin typeface="UTM Avo" panose="02040603050506020204" pitchFamily="18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4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3" presetID="3" presetClass="emph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6" grpId="0"/>
      <p:bldP spid="6" grpId="0"/>
      <p:bldP spid="8" grpId="0"/>
      <p:bldP spid="10" grpId="0" animBg="1"/>
      <p:bldP spid="11" grpId="0"/>
      <p:bldP spid="11" grpId="1"/>
      <p:bldP spid="11" grpId="2"/>
      <p:bldP spid="12" grpId="0"/>
      <p:bldP spid="1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39">
            <a:extLst>
              <a:ext uri="{FF2B5EF4-FFF2-40B4-BE49-F238E27FC236}">
                <a16:creationId xmlns="" xmlns:a16="http://schemas.microsoft.com/office/drawing/2014/main" id="{935A7B64-425A-4C20-97FE-0F83FBF181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" y="0"/>
            <a:ext cx="12194822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任意多边形 7">
            <a:extLst>
              <a:ext uri="{FF2B5EF4-FFF2-40B4-BE49-F238E27FC236}">
                <a16:creationId xmlns="" xmlns:a16="http://schemas.microsoft.com/office/drawing/2014/main" id="{201186A8-3E9C-4C04-A06A-E4C5C57A551A}"/>
              </a:ext>
            </a:extLst>
          </p:cNvPr>
          <p:cNvSpPr/>
          <p:nvPr/>
        </p:nvSpPr>
        <p:spPr>
          <a:xfrm rot="18599350" flipH="1">
            <a:off x="4832058" y="1308403"/>
            <a:ext cx="5338410" cy="4652452"/>
          </a:xfrm>
          <a:custGeom>
            <a:avLst/>
            <a:gdLst>
              <a:gd name="connsiteX0" fmla="*/ 2553595 w 4003028"/>
              <a:gd name="connsiteY0" fmla="*/ 3488687 h 3488687"/>
              <a:gd name="connsiteX1" fmla="*/ 2558802 w 4003028"/>
              <a:gd name="connsiteY1" fmla="*/ 3486358 h 3488687"/>
              <a:gd name="connsiteX2" fmla="*/ 2567275 w 4003028"/>
              <a:gd name="connsiteY2" fmla="*/ 3481729 h 3488687"/>
              <a:gd name="connsiteX3" fmla="*/ 2560275 w 4003028"/>
              <a:gd name="connsiteY3" fmla="*/ 3484032 h 3488687"/>
              <a:gd name="connsiteX4" fmla="*/ 2553595 w 4003028"/>
              <a:gd name="connsiteY4" fmla="*/ 3488687 h 3488687"/>
              <a:gd name="connsiteX5" fmla="*/ 2172204 w 4003028"/>
              <a:gd name="connsiteY5" fmla="*/ 1823603 h 3488687"/>
              <a:gd name="connsiteX6" fmla="*/ 2177584 w 4003028"/>
              <a:gd name="connsiteY6" fmla="*/ 1823026 h 3488687"/>
              <a:gd name="connsiteX7" fmla="*/ 2186951 w 4003028"/>
              <a:gd name="connsiteY7" fmla="*/ 1820691 h 3488687"/>
              <a:gd name="connsiteX8" fmla="*/ 2179597 w 4003028"/>
              <a:gd name="connsiteY8" fmla="*/ 1821148 h 3488687"/>
              <a:gd name="connsiteX9" fmla="*/ 2172204 w 4003028"/>
              <a:gd name="connsiteY9" fmla="*/ 1823603 h 3488687"/>
              <a:gd name="connsiteX10" fmla="*/ 153460 w 4003028"/>
              <a:gd name="connsiteY10" fmla="*/ 2406636 h 3488687"/>
              <a:gd name="connsiteX11" fmla="*/ 158416 w 4003028"/>
              <a:gd name="connsiteY11" fmla="*/ 2412646 h 3488687"/>
              <a:gd name="connsiteX12" fmla="*/ 164402 w 4003028"/>
              <a:gd name="connsiteY12" fmla="*/ 2416944 h 3488687"/>
              <a:gd name="connsiteX13" fmla="*/ 157710 w 4003028"/>
              <a:gd name="connsiteY13" fmla="*/ 2409986 h 3488687"/>
              <a:gd name="connsiteX14" fmla="*/ 153460 w 4003028"/>
              <a:gd name="connsiteY14" fmla="*/ 2406636 h 3488687"/>
              <a:gd name="connsiteX15" fmla="*/ 1187875 w 4003028"/>
              <a:gd name="connsiteY15" fmla="*/ 818604 h 3488687"/>
              <a:gd name="connsiteX16" fmla="*/ 2981309 w 4003028"/>
              <a:gd name="connsiteY16" fmla="*/ 1389514 h 3488687"/>
              <a:gd name="connsiteX17" fmla="*/ 3006207 w 4003028"/>
              <a:gd name="connsiteY17" fmla="*/ 1471594 h 3488687"/>
              <a:gd name="connsiteX18" fmla="*/ 3004953 w 4003028"/>
              <a:gd name="connsiteY18" fmla="*/ 1470516 h 3488687"/>
              <a:gd name="connsiteX19" fmla="*/ 2965846 w 4003028"/>
              <a:gd name="connsiteY19" fmla="*/ 1471445 h 3488687"/>
              <a:gd name="connsiteX20" fmla="*/ 2909369 w 4003028"/>
              <a:gd name="connsiteY20" fmla="*/ 1482351 h 3488687"/>
              <a:gd name="connsiteX21" fmla="*/ 2592787 w 4003028"/>
              <a:gd name="connsiteY21" fmla="*/ 1644930 h 3488687"/>
              <a:gd name="connsiteX22" fmla="*/ 2477260 w 4003028"/>
              <a:gd name="connsiteY22" fmla="*/ 1712320 h 3488687"/>
              <a:gd name="connsiteX23" fmla="*/ 2424386 w 4003028"/>
              <a:gd name="connsiteY23" fmla="*/ 1658294 h 3488687"/>
              <a:gd name="connsiteX24" fmla="*/ 2233042 w 4003028"/>
              <a:gd name="connsiteY24" fmla="*/ 1544239 h 3488687"/>
              <a:gd name="connsiteX25" fmla="*/ 2406208 w 4003028"/>
              <a:gd name="connsiteY25" fmla="*/ 1690912 h 3488687"/>
              <a:gd name="connsiteX26" fmla="*/ 2438667 w 4003028"/>
              <a:gd name="connsiteY26" fmla="*/ 1734832 h 3488687"/>
              <a:gd name="connsiteX27" fmla="*/ 2433832 w 4003028"/>
              <a:gd name="connsiteY27" fmla="*/ 1737652 h 3488687"/>
              <a:gd name="connsiteX28" fmla="*/ 2276907 w 4003028"/>
              <a:gd name="connsiteY28" fmla="*/ 1795440 h 3488687"/>
              <a:gd name="connsiteX29" fmla="*/ 2194470 w 4003028"/>
              <a:gd name="connsiteY29" fmla="*/ 1818817 h 3488687"/>
              <a:gd name="connsiteX30" fmla="*/ 2186951 w 4003028"/>
              <a:gd name="connsiteY30" fmla="*/ 1820691 h 3488687"/>
              <a:gd name="connsiteX31" fmla="*/ 2187619 w 4003028"/>
              <a:gd name="connsiteY31" fmla="*/ 1820649 h 3488687"/>
              <a:gd name="connsiteX32" fmla="*/ 2263225 w 4003028"/>
              <a:gd name="connsiteY32" fmla="*/ 1828106 h 3488687"/>
              <a:gd name="connsiteX33" fmla="*/ 2266422 w 4003028"/>
              <a:gd name="connsiteY33" fmla="*/ 1827857 h 3488687"/>
              <a:gd name="connsiteX34" fmla="*/ 3026460 w 4003028"/>
              <a:gd name="connsiteY34" fmla="*/ 1558274 h 3488687"/>
              <a:gd name="connsiteX35" fmla="*/ 3033021 w 4003028"/>
              <a:gd name="connsiteY35" fmla="*/ 1559992 h 3488687"/>
              <a:gd name="connsiteX36" fmla="*/ 3056764 w 4003028"/>
              <a:gd name="connsiteY36" fmla="*/ 1638263 h 3488687"/>
              <a:gd name="connsiteX37" fmla="*/ 3220170 w 4003028"/>
              <a:gd name="connsiteY37" fmla="*/ 2417189 h 3488687"/>
              <a:gd name="connsiteX38" fmla="*/ 3245788 w 4003028"/>
              <a:gd name="connsiteY38" fmla="*/ 2510754 h 3488687"/>
              <a:gd name="connsiteX39" fmla="*/ 3242722 w 4003028"/>
              <a:gd name="connsiteY39" fmla="*/ 2508845 h 3488687"/>
              <a:gd name="connsiteX40" fmla="*/ 900517 w 4003028"/>
              <a:gd name="connsiteY40" fmla="*/ 3043090 h 3488687"/>
              <a:gd name="connsiteX41" fmla="*/ 755186 w 4003028"/>
              <a:gd name="connsiteY41" fmla="*/ 3091588 h 3488687"/>
              <a:gd name="connsiteX42" fmla="*/ 735913 w 4003028"/>
              <a:gd name="connsiteY42" fmla="*/ 3085533 h 3488687"/>
              <a:gd name="connsiteX43" fmla="*/ 235521 w 4003028"/>
              <a:gd name="connsiteY43" fmla="*/ 2453126 h 3488687"/>
              <a:gd name="connsiteX44" fmla="*/ 232945 w 4003028"/>
              <a:gd name="connsiteY44" fmla="*/ 2451215 h 3488687"/>
              <a:gd name="connsiteX45" fmla="*/ 164946 w 4003028"/>
              <a:gd name="connsiteY45" fmla="*/ 2417334 h 3488687"/>
              <a:gd name="connsiteX46" fmla="*/ 164402 w 4003028"/>
              <a:gd name="connsiteY46" fmla="*/ 2416944 h 3488687"/>
              <a:gd name="connsiteX47" fmla="*/ 169774 w 4003028"/>
              <a:gd name="connsiteY47" fmla="*/ 2422528 h 3488687"/>
              <a:gd name="connsiteX48" fmla="*/ 227166 w 4003028"/>
              <a:gd name="connsiteY48" fmla="*/ 2486155 h 3488687"/>
              <a:gd name="connsiteX49" fmla="*/ 329351 w 4003028"/>
              <a:gd name="connsiteY49" fmla="*/ 2618530 h 3488687"/>
              <a:gd name="connsiteX50" fmla="*/ 331947 w 4003028"/>
              <a:gd name="connsiteY50" fmla="*/ 2623489 h 3488687"/>
              <a:gd name="connsiteX51" fmla="*/ 281103 w 4003028"/>
              <a:gd name="connsiteY51" fmla="*/ 2643430 h 3488687"/>
              <a:gd name="connsiteX52" fmla="*/ 56459 w 4003028"/>
              <a:gd name="connsiteY52" fmla="*/ 2675591 h 3488687"/>
              <a:gd name="connsiteX53" fmla="*/ 279157 w 4003028"/>
              <a:gd name="connsiteY53" fmla="*/ 2680722 h 3488687"/>
              <a:gd name="connsiteX54" fmla="*/ 352665 w 4003028"/>
              <a:gd name="connsiteY54" fmla="*/ 2663074 h 3488687"/>
              <a:gd name="connsiteX55" fmla="*/ 414683 w 4003028"/>
              <a:gd name="connsiteY55" fmla="*/ 2781572 h 3488687"/>
              <a:gd name="connsiteX56" fmla="*/ 596376 w 4003028"/>
              <a:gd name="connsiteY56" fmla="*/ 3087584 h 3488687"/>
              <a:gd name="connsiteX57" fmla="*/ 638412 w 4003028"/>
              <a:gd name="connsiteY57" fmla="*/ 3126848 h 3488687"/>
              <a:gd name="connsiteX58" fmla="*/ 642141 w 4003028"/>
              <a:gd name="connsiteY58" fmla="*/ 3129313 h 3488687"/>
              <a:gd name="connsiteX59" fmla="*/ 633291 w 4003028"/>
              <a:gd name="connsiteY59" fmla="*/ 3132266 h 3488687"/>
              <a:gd name="connsiteX60" fmla="*/ 106597 w 4003028"/>
              <a:gd name="connsiteY60" fmla="*/ 3237274 h 3488687"/>
              <a:gd name="connsiteX61" fmla="*/ 0 w 4003028"/>
              <a:gd name="connsiteY61" fmla="*/ 3232686 h 3488687"/>
              <a:gd name="connsiteX62" fmla="*/ 77065 w 4003028"/>
              <a:gd name="connsiteY62" fmla="*/ 3297326 h 3488687"/>
              <a:gd name="connsiteX63" fmla="*/ 75884 w 4003028"/>
              <a:gd name="connsiteY63" fmla="*/ 3298733 h 3488687"/>
              <a:gd name="connsiteX64" fmla="*/ 146342 w 4003028"/>
              <a:gd name="connsiteY64" fmla="*/ 3298318 h 3488687"/>
              <a:gd name="connsiteX65" fmla="*/ 3241070 w 4003028"/>
              <a:gd name="connsiteY65" fmla="*/ 2644221 h 3488687"/>
              <a:gd name="connsiteX66" fmla="*/ 3298464 w 4003028"/>
              <a:gd name="connsiteY66" fmla="*/ 2691011 h 3488687"/>
              <a:gd name="connsiteX67" fmla="*/ 3325008 w 4003028"/>
              <a:gd name="connsiteY67" fmla="*/ 2763689 h 3488687"/>
              <a:gd name="connsiteX68" fmla="*/ 3371266 w 4003028"/>
              <a:gd name="connsiteY68" fmla="*/ 2864563 h 3488687"/>
              <a:gd name="connsiteX69" fmla="*/ 3415788 w 4003028"/>
              <a:gd name="connsiteY69" fmla="*/ 2940157 h 3488687"/>
              <a:gd name="connsiteX70" fmla="*/ 3400641 w 4003028"/>
              <a:gd name="connsiteY70" fmla="*/ 2934757 h 3488687"/>
              <a:gd name="connsiteX71" fmla="*/ 2832976 w 4003028"/>
              <a:gd name="connsiteY71" fmla="*/ 3294018 h 3488687"/>
              <a:gd name="connsiteX72" fmla="*/ 2826082 w 4003028"/>
              <a:gd name="connsiteY72" fmla="*/ 3300156 h 3488687"/>
              <a:gd name="connsiteX73" fmla="*/ 2810492 w 4003028"/>
              <a:gd name="connsiteY73" fmla="*/ 3290196 h 3488687"/>
              <a:gd name="connsiteX74" fmla="*/ 2559561 w 4003028"/>
              <a:gd name="connsiteY74" fmla="*/ 3207661 h 3488687"/>
              <a:gd name="connsiteX75" fmla="*/ 2764198 w 4003028"/>
              <a:gd name="connsiteY75" fmla="*/ 3305758 h 3488687"/>
              <a:gd name="connsiteX76" fmla="*/ 2793373 w 4003028"/>
              <a:gd name="connsiteY76" fmla="*/ 3329282 h 3488687"/>
              <a:gd name="connsiteX77" fmla="*/ 2742508 w 4003028"/>
              <a:gd name="connsiteY77" fmla="*/ 3374574 h 3488687"/>
              <a:gd name="connsiteX78" fmla="*/ 2647916 w 4003028"/>
              <a:gd name="connsiteY78" fmla="*/ 3434544 h 3488687"/>
              <a:gd name="connsiteX79" fmla="*/ 2574074 w 4003028"/>
              <a:gd name="connsiteY79" fmla="*/ 3478014 h 3488687"/>
              <a:gd name="connsiteX80" fmla="*/ 2567275 w 4003028"/>
              <a:gd name="connsiteY80" fmla="*/ 3481729 h 3488687"/>
              <a:gd name="connsiteX81" fmla="*/ 2567910 w 4003028"/>
              <a:gd name="connsiteY81" fmla="*/ 3481520 h 3488687"/>
              <a:gd name="connsiteX82" fmla="*/ 2642943 w 4003028"/>
              <a:gd name="connsiteY82" fmla="*/ 3469608 h 3488687"/>
              <a:gd name="connsiteX83" fmla="*/ 2645973 w 4003028"/>
              <a:gd name="connsiteY83" fmla="*/ 3468559 h 3488687"/>
              <a:gd name="connsiteX84" fmla="*/ 2742749 w 4003028"/>
              <a:gd name="connsiteY84" fmla="*/ 3414654 h 3488687"/>
              <a:gd name="connsiteX85" fmla="*/ 2820857 w 4003028"/>
              <a:gd name="connsiteY85" fmla="*/ 3351443 h 3488687"/>
              <a:gd name="connsiteX86" fmla="*/ 2828768 w 4003028"/>
              <a:gd name="connsiteY86" fmla="*/ 3357822 h 3488687"/>
              <a:gd name="connsiteX87" fmla="*/ 2842089 w 4003028"/>
              <a:gd name="connsiteY87" fmla="*/ 3333099 h 3488687"/>
              <a:gd name="connsiteX88" fmla="*/ 2921933 w 4003028"/>
              <a:gd name="connsiteY88" fmla="*/ 3257476 h 3488687"/>
              <a:gd name="connsiteX89" fmla="*/ 3436520 w 4003028"/>
              <a:gd name="connsiteY89" fmla="*/ 3026269 h 3488687"/>
              <a:gd name="connsiteX90" fmla="*/ 3469457 w 4003028"/>
              <a:gd name="connsiteY90" fmla="*/ 3042083 h 3488687"/>
              <a:gd name="connsiteX91" fmla="*/ 3466564 w 4003028"/>
              <a:gd name="connsiteY91" fmla="*/ 3009477 h 3488687"/>
              <a:gd name="connsiteX92" fmla="*/ 3487849 w 4003028"/>
              <a:gd name="connsiteY92" fmla="*/ 3036935 h 3488687"/>
              <a:gd name="connsiteX93" fmla="*/ 3850394 w 4003028"/>
              <a:gd name="connsiteY93" fmla="*/ 3229480 h 3488687"/>
              <a:gd name="connsiteX94" fmla="*/ 4003028 w 4003028"/>
              <a:gd name="connsiteY94" fmla="*/ 3047507 h 3488687"/>
              <a:gd name="connsiteX95" fmla="*/ 3906403 w 4003028"/>
              <a:gd name="connsiteY95" fmla="*/ 3033869 h 3488687"/>
              <a:gd name="connsiteX96" fmla="*/ 3685069 w 4003028"/>
              <a:gd name="connsiteY96" fmla="*/ 2942485 h 3488687"/>
              <a:gd name="connsiteX97" fmla="*/ 3680287 w 4003028"/>
              <a:gd name="connsiteY97" fmla="*/ 2938317 h 3488687"/>
              <a:gd name="connsiteX98" fmla="*/ 3682685 w 4003028"/>
              <a:gd name="connsiteY98" fmla="*/ 2923853 h 3488687"/>
              <a:gd name="connsiteX99" fmla="*/ 3888092 w 4003028"/>
              <a:gd name="connsiteY99" fmla="*/ 2294241 h 3488687"/>
              <a:gd name="connsiteX100" fmla="*/ 3647315 w 4003028"/>
              <a:gd name="connsiteY100" fmla="*/ 2791101 h 3488687"/>
              <a:gd name="connsiteX101" fmla="*/ 3618912 w 4003028"/>
              <a:gd name="connsiteY101" fmla="*/ 2884803 h 3488687"/>
              <a:gd name="connsiteX102" fmla="*/ 3598514 w 4003028"/>
              <a:gd name="connsiteY102" fmla="*/ 2867018 h 3488687"/>
              <a:gd name="connsiteX103" fmla="*/ 3013134 w 4003028"/>
              <a:gd name="connsiteY103" fmla="*/ 1104274 h 3488687"/>
              <a:gd name="connsiteX104" fmla="*/ 2996120 w 4003028"/>
              <a:gd name="connsiteY104" fmla="*/ 1074045 h 3488687"/>
              <a:gd name="connsiteX105" fmla="*/ 2983995 w 4003028"/>
              <a:gd name="connsiteY105" fmla="*/ 999080 h 3488687"/>
              <a:gd name="connsiteX106" fmla="*/ 2974776 w 4003028"/>
              <a:gd name="connsiteY106" fmla="*/ 0 h 3488687"/>
              <a:gd name="connsiteX107" fmla="*/ 2869551 w 4003028"/>
              <a:gd name="connsiteY107" fmla="*/ 826280 h 3488687"/>
              <a:gd name="connsiteX108" fmla="*/ 2871430 w 4003028"/>
              <a:gd name="connsiteY108" fmla="*/ 888358 h 3488687"/>
              <a:gd name="connsiteX109" fmla="*/ 2810257 w 4003028"/>
              <a:gd name="connsiteY109" fmla="*/ 821365 h 3488687"/>
              <a:gd name="connsiteX110" fmla="*/ 1224809 w 4003028"/>
              <a:gd name="connsiteY110" fmla="*/ 795402 h 3488687"/>
              <a:gd name="connsiteX0-1" fmla="*/ 2553595 w 4003028"/>
              <a:gd name="connsiteY0-2" fmla="*/ 3488687 h 3488687"/>
              <a:gd name="connsiteX1-3" fmla="*/ 2558802 w 4003028"/>
              <a:gd name="connsiteY1-4" fmla="*/ 3486358 h 3488687"/>
              <a:gd name="connsiteX2-5" fmla="*/ 2567275 w 4003028"/>
              <a:gd name="connsiteY2-6" fmla="*/ 3481729 h 3488687"/>
              <a:gd name="connsiteX3-7" fmla="*/ 2560275 w 4003028"/>
              <a:gd name="connsiteY3-8" fmla="*/ 3484032 h 3488687"/>
              <a:gd name="connsiteX4-9" fmla="*/ 2553595 w 4003028"/>
              <a:gd name="connsiteY4-10" fmla="*/ 3488687 h 3488687"/>
              <a:gd name="connsiteX5-11" fmla="*/ 2172204 w 4003028"/>
              <a:gd name="connsiteY5-12" fmla="*/ 1823603 h 3488687"/>
              <a:gd name="connsiteX6-13" fmla="*/ 2177584 w 4003028"/>
              <a:gd name="connsiteY6-14" fmla="*/ 1823026 h 3488687"/>
              <a:gd name="connsiteX7-15" fmla="*/ 2186951 w 4003028"/>
              <a:gd name="connsiteY7-16" fmla="*/ 1820691 h 3488687"/>
              <a:gd name="connsiteX8-17" fmla="*/ 2179597 w 4003028"/>
              <a:gd name="connsiteY8-18" fmla="*/ 1821148 h 3488687"/>
              <a:gd name="connsiteX9-19" fmla="*/ 2172204 w 4003028"/>
              <a:gd name="connsiteY9-20" fmla="*/ 1823603 h 3488687"/>
              <a:gd name="connsiteX10-21" fmla="*/ 153460 w 4003028"/>
              <a:gd name="connsiteY10-22" fmla="*/ 2406636 h 3488687"/>
              <a:gd name="connsiteX11-23" fmla="*/ 158416 w 4003028"/>
              <a:gd name="connsiteY11-24" fmla="*/ 2412646 h 3488687"/>
              <a:gd name="connsiteX12-25" fmla="*/ 164402 w 4003028"/>
              <a:gd name="connsiteY12-26" fmla="*/ 2416944 h 3488687"/>
              <a:gd name="connsiteX13-27" fmla="*/ 157710 w 4003028"/>
              <a:gd name="connsiteY13-28" fmla="*/ 2409986 h 3488687"/>
              <a:gd name="connsiteX14-29" fmla="*/ 153460 w 4003028"/>
              <a:gd name="connsiteY14-30" fmla="*/ 2406636 h 3488687"/>
              <a:gd name="connsiteX15-31" fmla="*/ 1187875 w 4003028"/>
              <a:gd name="connsiteY15-32" fmla="*/ 818604 h 3488687"/>
              <a:gd name="connsiteX16-33" fmla="*/ 2981309 w 4003028"/>
              <a:gd name="connsiteY16-34" fmla="*/ 1389514 h 3488687"/>
              <a:gd name="connsiteX17-35" fmla="*/ 3006207 w 4003028"/>
              <a:gd name="connsiteY17-36" fmla="*/ 1471594 h 3488687"/>
              <a:gd name="connsiteX18-37" fmla="*/ 3004953 w 4003028"/>
              <a:gd name="connsiteY18-38" fmla="*/ 1470516 h 3488687"/>
              <a:gd name="connsiteX19-39" fmla="*/ 2965846 w 4003028"/>
              <a:gd name="connsiteY19-40" fmla="*/ 1471445 h 3488687"/>
              <a:gd name="connsiteX20-41" fmla="*/ 2909369 w 4003028"/>
              <a:gd name="connsiteY20-42" fmla="*/ 1482351 h 3488687"/>
              <a:gd name="connsiteX21-43" fmla="*/ 2592787 w 4003028"/>
              <a:gd name="connsiteY21-44" fmla="*/ 1644930 h 3488687"/>
              <a:gd name="connsiteX22-45" fmla="*/ 2477260 w 4003028"/>
              <a:gd name="connsiteY22-46" fmla="*/ 1712320 h 3488687"/>
              <a:gd name="connsiteX23-47" fmla="*/ 2424386 w 4003028"/>
              <a:gd name="connsiteY23-48" fmla="*/ 1658294 h 3488687"/>
              <a:gd name="connsiteX24-49" fmla="*/ 2233042 w 4003028"/>
              <a:gd name="connsiteY24-50" fmla="*/ 1544239 h 3488687"/>
              <a:gd name="connsiteX25-51" fmla="*/ 2406208 w 4003028"/>
              <a:gd name="connsiteY25-52" fmla="*/ 1690912 h 3488687"/>
              <a:gd name="connsiteX26-53" fmla="*/ 2438667 w 4003028"/>
              <a:gd name="connsiteY26-54" fmla="*/ 1734832 h 3488687"/>
              <a:gd name="connsiteX27-55" fmla="*/ 2433832 w 4003028"/>
              <a:gd name="connsiteY27-56" fmla="*/ 1737652 h 3488687"/>
              <a:gd name="connsiteX28-57" fmla="*/ 2276907 w 4003028"/>
              <a:gd name="connsiteY28-58" fmla="*/ 1795440 h 3488687"/>
              <a:gd name="connsiteX29-59" fmla="*/ 2194470 w 4003028"/>
              <a:gd name="connsiteY29-60" fmla="*/ 1818817 h 3488687"/>
              <a:gd name="connsiteX30-61" fmla="*/ 2186951 w 4003028"/>
              <a:gd name="connsiteY30-62" fmla="*/ 1820691 h 3488687"/>
              <a:gd name="connsiteX31-63" fmla="*/ 2187619 w 4003028"/>
              <a:gd name="connsiteY31-64" fmla="*/ 1820649 h 3488687"/>
              <a:gd name="connsiteX32-65" fmla="*/ 2263225 w 4003028"/>
              <a:gd name="connsiteY32-66" fmla="*/ 1828106 h 3488687"/>
              <a:gd name="connsiteX33-67" fmla="*/ 2266422 w 4003028"/>
              <a:gd name="connsiteY33-68" fmla="*/ 1827857 h 3488687"/>
              <a:gd name="connsiteX34-69" fmla="*/ 3026460 w 4003028"/>
              <a:gd name="connsiteY34-70" fmla="*/ 1558274 h 3488687"/>
              <a:gd name="connsiteX35-71" fmla="*/ 3033021 w 4003028"/>
              <a:gd name="connsiteY35-72" fmla="*/ 1559992 h 3488687"/>
              <a:gd name="connsiteX36-73" fmla="*/ 3056764 w 4003028"/>
              <a:gd name="connsiteY36-74" fmla="*/ 1638263 h 3488687"/>
              <a:gd name="connsiteX37-75" fmla="*/ 3220170 w 4003028"/>
              <a:gd name="connsiteY37-76" fmla="*/ 2417189 h 3488687"/>
              <a:gd name="connsiteX38-77" fmla="*/ 3245788 w 4003028"/>
              <a:gd name="connsiteY38-78" fmla="*/ 2510754 h 3488687"/>
              <a:gd name="connsiteX39-79" fmla="*/ 3242722 w 4003028"/>
              <a:gd name="connsiteY39-80" fmla="*/ 2508845 h 3488687"/>
              <a:gd name="connsiteX40-81" fmla="*/ 900517 w 4003028"/>
              <a:gd name="connsiteY40-82" fmla="*/ 3043090 h 3488687"/>
              <a:gd name="connsiteX41-83" fmla="*/ 755186 w 4003028"/>
              <a:gd name="connsiteY41-84" fmla="*/ 3091588 h 3488687"/>
              <a:gd name="connsiteX42-85" fmla="*/ 735913 w 4003028"/>
              <a:gd name="connsiteY42-86" fmla="*/ 3085533 h 3488687"/>
              <a:gd name="connsiteX43-87" fmla="*/ 235521 w 4003028"/>
              <a:gd name="connsiteY43-88" fmla="*/ 2453126 h 3488687"/>
              <a:gd name="connsiteX44-89" fmla="*/ 232945 w 4003028"/>
              <a:gd name="connsiteY44-90" fmla="*/ 2451215 h 3488687"/>
              <a:gd name="connsiteX45-91" fmla="*/ 164946 w 4003028"/>
              <a:gd name="connsiteY45-92" fmla="*/ 2417334 h 3488687"/>
              <a:gd name="connsiteX46-93" fmla="*/ 164402 w 4003028"/>
              <a:gd name="connsiteY46-94" fmla="*/ 2416944 h 3488687"/>
              <a:gd name="connsiteX47-95" fmla="*/ 169774 w 4003028"/>
              <a:gd name="connsiteY47-96" fmla="*/ 2422528 h 3488687"/>
              <a:gd name="connsiteX48-97" fmla="*/ 227166 w 4003028"/>
              <a:gd name="connsiteY48-98" fmla="*/ 2486155 h 3488687"/>
              <a:gd name="connsiteX49-99" fmla="*/ 329351 w 4003028"/>
              <a:gd name="connsiteY49-100" fmla="*/ 2618530 h 3488687"/>
              <a:gd name="connsiteX50-101" fmla="*/ 331947 w 4003028"/>
              <a:gd name="connsiteY50-102" fmla="*/ 2623489 h 3488687"/>
              <a:gd name="connsiteX51-103" fmla="*/ 281103 w 4003028"/>
              <a:gd name="connsiteY51-104" fmla="*/ 2643430 h 3488687"/>
              <a:gd name="connsiteX52-105" fmla="*/ 56459 w 4003028"/>
              <a:gd name="connsiteY52-106" fmla="*/ 2675591 h 3488687"/>
              <a:gd name="connsiteX53-107" fmla="*/ 279157 w 4003028"/>
              <a:gd name="connsiteY53-108" fmla="*/ 2680722 h 3488687"/>
              <a:gd name="connsiteX54-109" fmla="*/ 352665 w 4003028"/>
              <a:gd name="connsiteY54-110" fmla="*/ 2663074 h 3488687"/>
              <a:gd name="connsiteX55-111" fmla="*/ 414683 w 4003028"/>
              <a:gd name="connsiteY55-112" fmla="*/ 2781572 h 3488687"/>
              <a:gd name="connsiteX56-113" fmla="*/ 596376 w 4003028"/>
              <a:gd name="connsiteY56-114" fmla="*/ 3087584 h 3488687"/>
              <a:gd name="connsiteX57-115" fmla="*/ 638412 w 4003028"/>
              <a:gd name="connsiteY57-116" fmla="*/ 3126848 h 3488687"/>
              <a:gd name="connsiteX58-117" fmla="*/ 642141 w 4003028"/>
              <a:gd name="connsiteY58-118" fmla="*/ 3129313 h 3488687"/>
              <a:gd name="connsiteX59-119" fmla="*/ 633291 w 4003028"/>
              <a:gd name="connsiteY59-120" fmla="*/ 3132266 h 3488687"/>
              <a:gd name="connsiteX60-121" fmla="*/ 106597 w 4003028"/>
              <a:gd name="connsiteY60-122" fmla="*/ 3237274 h 3488687"/>
              <a:gd name="connsiteX61-123" fmla="*/ 0 w 4003028"/>
              <a:gd name="connsiteY61-124" fmla="*/ 3232686 h 3488687"/>
              <a:gd name="connsiteX62-125" fmla="*/ 77065 w 4003028"/>
              <a:gd name="connsiteY62-126" fmla="*/ 3297326 h 3488687"/>
              <a:gd name="connsiteX63-127" fmla="*/ 75884 w 4003028"/>
              <a:gd name="connsiteY63-128" fmla="*/ 3298733 h 3488687"/>
              <a:gd name="connsiteX64-129" fmla="*/ 146342 w 4003028"/>
              <a:gd name="connsiteY64-130" fmla="*/ 3298318 h 3488687"/>
              <a:gd name="connsiteX65-131" fmla="*/ 3241070 w 4003028"/>
              <a:gd name="connsiteY65-132" fmla="*/ 2644221 h 3488687"/>
              <a:gd name="connsiteX66-133" fmla="*/ 3298464 w 4003028"/>
              <a:gd name="connsiteY66-134" fmla="*/ 2691011 h 3488687"/>
              <a:gd name="connsiteX67-135" fmla="*/ 3325008 w 4003028"/>
              <a:gd name="connsiteY67-136" fmla="*/ 2763689 h 3488687"/>
              <a:gd name="connsiteX68-137" fmla="*/ 3371266 w 4003028"/>
              <a:gd name="connsiteY68-138" fmla="*/ 2864563 h 3488687"/>
              <a:gd name="connsiteX69-139" fmla="*/ 3415788 w 4003028"/>
              <a:gd name="connsiteY69-140" fmla="*/ 2940157 h 3488687"/>
              <a:gd name="connsiteX70-141" fmla="*/ 3400641 w 4003028"/>
              <a:gd name="connsiteY70-142" fmla="*/ 2934757 h 3488687"/>
              <a:gd name="connsiteX71-143" fmla="*/ 2832976 w 4003028"/>
              <a:gd name="connsiteY71-144" fmla="*/ 3294018 h 3488687"/>
              <a:gd name="connsiteX72-145" fmla="*/ 2826082 w 4003028"/>
              <a:gd name="connsiteY72-146" fmla="*/ 3300156 h 3488687"/>
              <a:gd name="connsiteX73-147" fmla="*/ 2810492 w 4003028"/>
              <a:gd name="connsiteY73-148" fmla="*/ 3290196 h 3488687"/>
              <a:gd name="connsiteX74-149" fmla="*/ 2559561 w 4003028"/>
              <a:gd name="connsiteY74-150" fmla="*/ 3207661 h 3488687"/>
              <a:gd name="connsiteX75-151" fmla="*/ 2764198 w 4003028"/>
              <a:gd name="connsiteY75-152" fmla="*/ 3305758 h 3488687"/>
              <a:gd name="connsiteX76-153" fmla="*/ 2793373 w 4003028"/>
              <a:gd name="connsiteY76-154" fmla="*/ 3329282 h 3488687"/>
              <a:gd name="connsiteX77-155" fmla="*/ 2742508 w 4003028"/>
              <a:gd name="connsiteY77-156" fmla="*/ 3374574 h 3488687"/>
              <a:gd name="connsiteX78-157" fmla="*/ 2647916 w 4003028"/>
              <a:gd name="connsiteY78-158" fmla="*/ 3434544 h 3488687"/>
              <a:gd name="connsiteX79-159" fmla="*/ 2574074 w 4003028"/>
              <a:gd name="connsiteY79-160" fmla="*/ 3478014 h 3488687"/>
              <a:gd name="connsiteX80-161" fmla="*/ 2567275 w 4003028"/>
              <a:gd name="connsiteY80-162" fmla="*/ 3481729 h 3488687"/>
              <a:gd name="connsiteX81-163" fmla="*/ 2567910 w 4003028"/>
              <a:gd name="connsiteY81-164" fmla="*/ 3481520 h 3488687"/>
              <a:gd name="connsiteX82-165" fmla="*/ 2642943 w 4003028"/>
              <a:gd name="connsiteY82-166" fmla="*/ 3469608 h 3488687"/>
              <a:gd name="connsiteX83-167" fmla="*/ 2645973 w 4003028"/>
              <a:gd name="connsiteY83-168" fmla="*/ 3468559 h 3488687"/>
              <a:gd name="connsiteX84-169" fmla="*/ 2742749 w 4003028"/>
              <a:gd name="connsiteY84-170" fmla="*/ 3414654 h 3488687"/>
              <a:gd name="connsiteX85-171" fmla="*/ 2820857 w 4003028"/>
              <a:gd name="connsiteY85-172" fmla="*/ 3351443 h 3488687"/>
              <a:gd name="connsiteX86-173" fmla="*/ 2828768 w 4003028"/>
              <a:gd name="connsiteY86-174" fmla="*/ 3357822 h 3488687"/>
              <a:gd name="connsiteX87-175" fmla="*/ 2842089 w 4003028"/>
              <a:gd name="connsiteY87-176" fmla="*/ 3333099 h 3488687"/>
              <a:gd name="connsiteX88-177" fmla="*/ 2921933 w 4003028"/>
              <a:gd name="connsiteY88-178" fmla="*/ 3257476 h 3488687"/>
              <a:gd name="connsiteX89-179" fmla="*/ 3436520 w 4003028"/>
              <a:gd name="connsiteY89-180" fmla="*/ 3026269 h 3488687"/>
              <a:gd name="connsiteX90-181" fmla="*/ 3490668 w 4003028"/>
              <a:gd name="connsiteY90-182" fmla="*/ 3044425 h 3488687"/>
              <a:gd name="connsiteX91-183" fmla="*/ 3466564 w 4003028"/>
              <a:gd name="connsiteY91-184" fmla="*/ 3009477 h 3488687"/>
              <a:gd name="connsiteX92-185" fmla="*/ 3487849 w 4003028"/>
              <a:gd name="connsiteY92-186" fmla="*/ 3036935 h 3488687"/>
              <a:gd name="connsiteX93-187" fmla="*/ 3850394 w 4003028"/>
              <a:gd name="connsiteY93-188" fmla="*/ 3229480 h 3488687"/>
              <a:gd name="connsiteX94-189" fmla="*/ 4003028 w 4003028"/>
              <a:gd name="connsiteY94-190" fmla="*/ 3047507 h 3488687"/>
              <a:gd name="connsiteX95-191" fmla="*/ 3906403 w 4003028"/>
              <a:gd name="connsiteY95-192" fmla="*/ 3033869 h 3488687"/>
              <a:gd name="connsiteX96-193" fmla="*/ 3685069 w 4003028"/>
              <a:gd name="connsiteY96-194" fmla="*/ 2942485 h 3488687"/>
              <a:gd name="connsiteX97-195" fmla="*/ 3680287 w 4003028"/>
              <a:gd name="connsiteY97-196" fmla="*/ 2938317 h 3488687"/>
              <a:gd name="connsiteX98-197" fmla="*/ 3682685 w 4003028"/>
              <a:gd name="connsiteY98-198" fmla="*/ 2923853 h 3488687"/>
              <a:gd name="connsiteX99-199" fmla="*/ 3888092 w 4003028"/>
              <a:gd name="connsiteY99-200" fmla="*/ 2294241 h 3488687"/>
              <a:gd name="connsiteX100-201" fmla="*/ 3647315 w 4003028"/>
              <a:gd name="connsiteY100-202" fmla="*/ 2791101 h 3488687"/>
              <a:gd name="connsiteX101-203" fmla="*/ 3618912 w 4003028"/>
              <a:gd name="connsiteY101-204" fmla="*/ 2884803 h 3488687"/>
              <a:gd name="connsiteX102-205" fmla="*/ 3598514 w 4003028"/>
              <a:gd name="connsiteY102-206" fmla="*/ 2867018 h 3488687"/>
              <a:gd name="connsiteX103-207" fmla="*/ 3013134 w 4003028"/>
              <a:gd name="connsiteY103-208" fmla="*/ 1104274 h 3488687"/>
              <a:gd name="connsiteX104-209" fmla="*/ 2996120 w 4003028"/>
              <a:gd name="connsiteY104-210" fmla="*/ 1074045 h 3488687"/>
              <a:gd name="connsiteX105-211" fmla="*/ 2983995 w 4003028"/>
              <a:gd name="connsiteY105-212" fmla="*/ 999080 h 3488687"/>
              <a:gd name="connsiteX106-213" fmla="*/ 2974776 w 4003028"/>
              <a:gd name="connsiteY106-214" fmla="*/ 0 h 3488687"/>
              <a:gd name="connsiteX107-215" fmla="*/ 2869551 w 4003028"/>
              <a:gd name="connsiteY107-216" fmla="*/ 826280 h 3488687"/>
              <a:gd name="connsiteX108-217" fmla="*/ 2871430 w 4003028"/>
              <a:gd name="connsiteY108-218" fmla="*/ 888358 h 3488687"/>
              <a:gd name="connsiteX109-219" fmla="*/ 2810257 w 4003028"/>
              <a:gd name="connsiteY109-220" fmla="*/ 821365 h 3488687"/>
              <a:gd name="connsiteX110-221" fmla="*/ 1224809 w 4003028"/>
              <a:gd name="connsiteY110-222" fmla="*/ 795402 h 3488687"/>
              <a:gd name="connsiteX111" fmla="*/ 1187875 w 4003028"/>
              <a:gd name="connsiteY111" fmla="*/ 818604 h 3488687"/>
              <a:gd name="connsiteX0-223" fmla="*/ 2553595 w 4003028"/>
              <a:gd name="connsiteY0-224" fmla="*/ 3488687 h 3488687"/>
              <a:gd name="connsiteX1-225" fmla="*/ 2558802 w 4003028"/>
              <a:gd name="connsiteY1-226" fmla="*/ 3486358 h 3488687"/>
              <a:gd name="connsiteX2-227" fmla="*/ 2567275 w 4003028"/>
              <a:gd name="connsiteY2-228" fmla="*/ 3481729 h 3488687"/>
              <a:gd name="connsiteX3-229" fmla="*/ 2560275 w 4003028"/>
              <a:gd name="connsiteY3-230" fmla="*/ 3484032 h 3488687"/>
              <a:gd name="connsiteX4-231" fmla="*/ 2553595 w 4003028"/>
              <a:gd name="connsiteY4-232" fmla="*/ 3488687 h 3488687"/>
              <a:gd name="connsiteX5-233" fmla="*/ 2172204 w 4003028"/>
              <a:gd name="connsiteY5-234" fmla="*/ 1823603 h 3488687"/>
              <a:gd name="connsiteX6-235" fmla="*/ 2177584 w 4003028"/>
              <a:gd name="connsiteY6-236" fmla="*/ 1823026 h 3488687"/>
              <a:gd name="connsiteX7-237" fmla="*/ 2186951 w 4003028"/>
              <a:gd name="connsiteY7-238" fmla="*/ 1820691 h 3488687"/>
              <a:gd name="connsiteX8-239" fmla="*/ 2179597 w 4003028"/>
              <a:gd name="connsiteY8-240" fmla="*/ 1821148 h 3488687"/>
              <a:gd name="connsiteX9-241" fmla="*/ 2172204 w 4003028"/>
              <a:gd name="connsiteY9-242" fmla="*/ 1823603 h 3488687"/>
              <a:gd name="connsiteX10-243" fmla="*/ 153460 w 4003028"/>
              <a:gd name="connsiteY10-244" fmla="*/ 2406636 h 3488687"/>
              <a:gd name="connsiteX11-245" fmla="*/ 158416 w 4003028"/>
              <a:gd name="connsiteY11-246" fmla="*/ 2412646 h 3488687"/>
              <a:gd name="connsiteX12-247" fmla="*/ 164402 w 4003028"/>
              <a:gd name="connsiteY12-248" fmla="*/ 2416944 h 3488687"/>
              <a:gd name="connsiteX13-249" fmla="*/ 157710 w 4003028"/>
              <a:gd name="connsiteY13-250" fmla="*/ 2409986 h 3488687"/>
              <a:gd name="connsiteX14-251" fmla="*/ 153460 w 4003028"/>
              <a:gd name="connsiteY14-252" fmla="*/ 2406636 h 3488687"/>
              <a:gd name="connsiteX15-253" fmla="*/ 1187875 w 4003028"/>
              <a:gd name="connsiteY15-254" fmla="*/ 818604 h 3488687"/>
              <a:gd name="connsiteX16-255" fmla="*/ 2981309 w 4003028"/>
              <a:gd name="connsiteY16-256" fmla="*/ 1389514 h 3488687"/>
              <a:gd name="connsiteX17-257" fmla="*/ 3006207 w 4003028"/>
              <a:gd name="connsiteY17-258" fmla="*/ 1471594 h 3488687"/>
              <a:gd name="connsiteX18-259" fmla="*/ 3004953 w 4003028"/>
              <a:gd name="connsiteY18-260" fmla="*/ 1470516 h 3488687"/>
              <a:gd name="connsiteX19-261" fmla="*/ 2965846 w 4003028"/>
              <a:gd name="connsiteY19-262" fmla="*/ 1471445 h 3488687"/>
              <a:gd name="connsiteX20-263" fmla="*/ 2909369 w 4003028"/>
              <a:gd name="connsiteY20-264" fmla="*/ 1482351 h 3488687"/>
              <a:gd name="connsiteX21-265" fmla="*/ 2592787 w 4003028"/>
              <a:gd name="connsiteY21-266" fmla="*/ 1644930 h 3488687"/>
              <a:gd name="connsiteX22-267" fmla="*/ 2477260 w 4003028"/>
              <a:gd name="connsiteY22-268" fmla="*/ 1712320 h 3488687"/>
              <a:gd name="connsiteX23-269" fmla="*/ 2424386 w 4003028"/>
              <a:gd name="connsiteY23-270" fmla="*/ 1658294 h 3488687"/>
              <a:gd name="connsiteX24-271" fmla="*/ 2233042 w 4003028"/>
              <a:gd name="connsiteY24-272" fmla="*/ 1544239 h 3488687"/>
              <a:gd name="connsiteX25-273" fmla="*/ 2406208 w 4003028"/>
              <a:gd name="connsiteY25-274" fmla="*/ 1690912 h 3488687"/>
              <a:gd name="connsiteX26-275" fmla="*/ 2438667 w 4003028"/>
              <a:gd name="connsiteY26-276" fmla="*/ 1734832 h 3488687"/>
              <a:gd name="connsiteX27-277" fmla="*/ 2433832 w 4003028"/>
              <a:gd name="connsiteY27-278" fmla="*/ 1737652 h 3488687"/>
              <a:gd name="connsiteX28-279" fmla="*/ 2276907 w 4003028"/>
              <a:gd name="connsiteY28-280" fmla="*/ 1795440 h 3488687"/>
              <a:gd name="connsiteX29-281" fmla="*/ 2194470 w 4003028"/>
              <a:gd name="connsiteY29-282" fmla="*/ 1818817 h 3488687"/>
              <a:gd name="connsiteX30-283" fmla="*/ 2186951 w 4003028"/>
              <a:gd name="connsiteY30-284" fmla="*/ 1820691 h 3488687"/>
              <a:gd name="connsiteX31-285" fmla="*/ 2187619 w 4003028"/>
              <a:gd name="connsiteY31-286" fmla="*/ 1820649 h 3488687"/>
              <a:gd name="connsiteX32-287" fmla="*/ 2263225 w 4003028"/>
              <a:gd name="connsiteY32-288" fmla="*/ 1828106 h 3488687"/>
              <a:gd name="connsiteX33-289" fmla="*/ 2266422 w 4003028"/>
              <a:gd name="connsiteY33-290" fmla="*/ 1827857 h 3488687"/>
              <a:gd name="connsiteX34-291" fmla="*/ 3026460 w 4003028"/>
              <a:gd name="connsiteY34-292" fmla="*/ 1558274 h 3488687"/>
              <a:gd name="connsiteX35-293" fmla="*/ 3033021 w 4003028"/>
              <a:gd name="connsiteY35-294" fmla="*/ 1559992 h 3488687"/>
              <a:gd name="connsiteX36-295" fmla="*/ 3056764 w 4003028"/>
              <a:gd name="connsiteY36-296" fmla="*/ 1638263 h 3488687"/>
              <a:gd name="connsiteX37-297" fmla="*/ 3220170 w 4003028"/>
              <a:gd name="connsiteY37-298" fmla="*/ 2417189 h 3488687"/>
              <a:gd name="connsiteX38-299" fmla="*/ 3245788 w 4003028"/>
              <a:gd name="connsiteY38-300" fmla="*/ 2510754 h 3488687"/>
              <a:gd name="connsiteX39-301" fmla="*/ 3242722 w 4003028"/>
              <a:gd name="connsiteY39-302" fmla="*/ 2508845 h 3488687"/>
              <a:gd name="connsiteX40-303" fmla="*/ 900517 w 4003028"/>
              <a:gd name="connsiteY40-304" fmla="*/ 3043090 h 3488687"/>
              <a:gd name="connsiteX41-305" fmla="*/ 755186 w 4003028"/>
              <a:gd name="connsiteY41-306" fmla="*/ 3091588 h 3488687"/>
              <a:gd name="connsiteX42-307" fmla="*/ 735913 w 4003028"/>
              <a:gd name="connsiteY42-308" fmla="*/ 3085533 h 3488687"/>
              <a:gd name="connsiteX43-309" fmla="*/ 235521 w 4003028"/>
              <a:gd name="connsiteY43-310" fmla="*/ 2453126 h 3488687"/>
              <a:gd name="connsiteX44-311" fmla="*/ 232945 w 4003028"/>
              <a:gd name="connsiteY44-312" fmla="*/ 2451215 h 3488687"/>
              <a:gd name="connsiteX45-313" fmla="*/ 164946 w 4003028"/>
              <a:gd name="connsiteY45-314" fmla="*/ 2417334 h 3488687"/>
              <a:gd name="connsiteX46-315" fmla="*/ 164402 w 4003028"/>
              <a:gd name="connsiteY46-316" fmla="*/ 2416944 h 3488687"/>
              <a:gd name="connsiteX47-317" fmla="*/ 169774 w 4003028"/>
              <a:gd name="connsiteY47-318" fmla="*/ 2422528 h 3488687"/>
              <a:gd name="connsiteX48-319" fmla="*/ 227166 w 4003028"/>
              <a:gd name="connsiteY48-320" fmla="*/ 2486155 h 3488687"/>
              <a:gd name="connsiteX49-321" fmla="*/ 329351 w 4003028"/>
              <a:gd name="connsiteY49-322" fmla="*/ 2618530 h 3488687"/>
              <a:gd name="connsiteX50-323" fmla="*/ 331947 w 4003028"/>
              <a:gd name="connsiteY50-324" fmla="*/ 2623489 h 3488687"/>
              <a:gd name="connsiteX51-325" fmla="*/ 281103 w 4003028"/>
              <a:gd name="connsiteY51-326" fmla="*/ 2643430 h 3488687"/>
              <a:gd name="connsiteX52-327" fmla="*/ 56459 w 4003028"/>
              <a:gd name="connsiteY52-328" fmla="*/ 2675591 h 3488687"/>
              <a:gd name="connsiteX53-329" fmla="*/ 279157 w 4003028"/>
              <a:gd name="connsiteY53-330" fmla="*/ 2680722 h 3488687"/>
              <a:gd name="connsiteX54-331" fmla="*/ 352665 w 4003028"/>
              <a:gd name="connsiteY54-332" fmla="*/ 2663074 h 3488687"/>
              <a:gd name="connsiteX55-333" fmla="*/ 414683 w 4003028"/>
              <a:gd name="connsiteY55-334" fmla="*/ 2781572 h 3488687"/>
              <a:gd name="connsiteX56-335" fmla="*/ 596376 w 4003028"/>
              <a:gd name="connsiteY56-336" fmla="*/ 3087584 h 3488687"/>
              <a:gd name="connsiteX57-337" fmla="*/ 638412 w 4003028"/>
              <a:gd name="connsiteY57-338" fmla="*/ 3126848 h 3488687"/>
              <a:gd name="connsiteX58-339" fmla="*/ 642141 w 4003028"/>
              <a:gd name="connsiteY58-340" fmla="*/ 3129313 h 3488687"/>
              <a:gd name="connsiteX59-341" fmla="*/ 633291 w 4003028"/>
              <a:gd name="connsiteY59-342" fmla="*/ 3132266 h 3488687"/>
              <a:gd name="connsiteX60-343" fmla="*/ 106597 w 4003028"/>
              <a:gd name="connsiteY60-344" fmla="*/ 3237274 h 3488687"/>
              <a:gd name="connsiteX61-345" fmla="*/ 0 w 4003028"/>
              <a:gd name="connsiteY61-346" fmla="*/ 3232686 h 3488687"/>
              <a:gd name="connsiteX62-347" fmla="*/ 77065 w 4003028"/>
              <a:gd name="connsiteY62-348" fmla="*/ 3297326 h 3488687"/>
              <a:gd name="connsiteX63-349" fmla="*/ 75884 w 4003028"/>
              <a:gd name="connsiteY63-350" fmla="*/ 3298733 h 3488687"/>
              <a:gd name="connsiteX64-351" fmla="*/ 146342 w 4003028"/>
              <a:gd name="connsiteY64-352" fmla="*/ 3298318 h 3488687"/>
              <a:gd name="connsiteX65-353" fmla="*/ 3241070 w 4003028"/>
              <a:gd name="connsiteY65-354" fmla="*/ 2644221 h 3488687"/>
              <a:gd name="connsiteX66-355" fmla="*/ 3298464 w 4003028"/>
              <a:gd name="connsiteY66-356" fmla="*/ 2691011 h 3488687"/>
              <a:gd name="connsiteX67-357" fmla="*/ 3325008 w 4003028"/>
              <a:gd name="connsiteY67-358" fmla="*/ 2763689 h 3488687"/>
              <a:gd name="connsiteX68-359" fmla="*/ 3371266 w 4003028"/>
              <a:gd name="connsiteY68-360" fmla="*/ 2864563 h 3488687"/>
              <a:gd name="connsiteX69-361" fmla="*/ 3415788 w 4003028"/>
              <a:gd name="connsiteY69-362" fmla="*/ 2940157 h 3488687"/>
              <a:gd name="connsiteX70-363" fmla="*/ 3400641 w 4003028"/>
              <a:gd name="connsiteY70-364" fmla="*/ 2934757 h 3488687"/>
              <a:gd name="connsiteX71-365" fmla="*/ 2832976 w 4003028"/>
              <a:gd name="connsiteY71-366" fmla="*/ 3294018 h 3488687"/>
              <a:gd name="connsiteX72-367" fmla="*/ 2826082 w 4003028"/>
              <a:gd name="connsiteY72-368" fmla="*/ 3300156 h 3488687"/>
              <a:gd name="connsiteX73-369" fmla="*/ 2810492 w 4003028"/>
              <a:gd name="connsiteY73-370" fmla="*/ 3290196 h 3488687"/>
              <a:gd name="connsiteX74-371" fmla="*/ 2559561 w 4003028"/>
              <a:gd name="connsiteY74-372" fmla="*/ 3207661 h 3488687"/>
              <a:gd name="connsiteX75-373" fmla="*/ 2764198 w 4003028"/>
              <a:gd name="connsiteY75-374" fmla="*/ 3305758 h 3488687"/>
              <a:gd name="connsiteX76-375" fmla="*/ 2793373 w 4003028"/>
              <a:gd name="connsiteY76-376" fmla="*/ 3329282 h 3488687"/>
              <a:gd name="connsiteX77-377" fmla="*/ 2742508 w 4003028"/>
              <a:gd name="connsiteY77-378" fmla="*/ 3374574 h 3488687"/>
              <a:gd name="connsiteX78-379" fmla="*/ 2647916 w 4003028"/>
              <a:gd name="connsiteY78-380" fmla="*/ 3434544 h 3488687"/>
              <a:gd name="connsiteX79-381" fmla="*/ 2574074 w 4003028"/>
              <a:gd name="connsiteY79-382" fmla="*/ 3478014 h 3488687"/>
              <a:gd name="connsiteX80-383" fmla="*/ 2567275 w 4003028"/>
              <a:gd name="connsiteY80-384" fmla="*/ 3481729 h 3488687"/>
              <a:gd name="connsiteX81-385" fmla="*/ 2567910 w 4003028"/>
              <a:gd name="connsiteY81-386" fmla="*/ 3481520 h 3488687"/>
              <a:gd name="connsiteX82-387" fmla="*/ 2642943 w 4003028"/>
              <a:gd name="connsiteY82-388" fmla="*/ 3469608 h 3488687"/>
              <a:gd name="connsiteX83-389" fmla="*/ 2645973 w 4003028"/>
              <a:gd name="connsiteY83-390" fmla="*/ 3468559 h 3488687"/>
              <a:gd name="connsiteX84-391" fmla="*/ 2742749 w 4003028"/>
              <a:gd name="connsiteY84-392" fmla="*/ 3414654 h 3488687"/>
              <a:gd name="connsiteX85-393" fmla="*/ 2820857 w 4003028"/>
              <a:gd name="connsiteY85-394" fmla="*/ 3351443 h 3488687"/>
              <a:gd name="connsiteX86-395" fmla="*/ 2842089 w 4003028"/>
              <a:gd name="connsiteY86-396" fmla="*/ 3333099 h 3488687"/>
              <a:gd name="connsiteX87-397" fmla="*/ 2921933 w 4003028"/>
              <a:gd name="connsiteY87-398" fmla="*/ 3257476 h 3488687"/>
              <a:gd name="connsiteX88-399" fmla="*/ 3436520 w 4003028"/>
              <a:gd name="connsiteY88-400" fmla="*/ 3026269 h 3488687"/>
              <a:gd name="connsiteX89-401" fmla="*/ 3490668 w 4003028"/>
              <a:gd name="connsiteY89-402" fmla="*/ 3044425 h 3488687"/>
              <a:gd name="connsiteX90-403" fmla="*/ 3466564 w 4003028"/>
              <a:gd name="connsiteY90-404" fmla="*/ 3009477 h 3488687"/>
              <a:gd name="connsiteX91-405" fmla="*/ 3487849 w 4003028"/>
              <a:gd name="connsiteY91-406" fmla="*/ 3036935 h 3488687"/>
              <a:gd name="connsiteX92-407" fmla="*/ 3850394 w 4003028"/>
              <a:gd name="connsiteY92-408" fmla="*/ 3229480 h 3488687"/>
              <a:gd name="connsiteX93-409" fmla="*/ 4003028 w 4003028"/>
              <a:gd name="connsiteY93-410" fmla="*/ 3047507 h 3488687"/>
              <a:gd name="connsiteX94-411" fmla="*/ 3906403 w 4003028"/>
              <a:gd name="connsiteY94-412" fmla="*/ 3033869 h 3488687"/>
              <a:gd name="connsiteX95-413" fmla="*/ 3685069 w 4003028"/>
              <a:gd name="connsiteY95-414" fmla="*/ 2942485 h 3488687"/>
              <a:gd name="connsiteX96-415" fmla="*/ 3680287 w 4003028"/>
              <a:gd name="connsiteY96-416" fmla="*/ 2938317 h 3488687"/>
              <a:gd name="connsiteX97-417" fmla="*/ 3682685 w 4003028"/>
              <a:gd name="connsiteY97-418" fmla="*/ 2923853 h 3488687"/>
              <a:gd name="connsiteX98-419" fmla="*/ 3888092 w 4003028"/>
              <a:gd name="connsiteY98-420" fmla="*/ 2294241 h 3488687"/>
              <a:gd name="connsiteX99-421" fmla="*/ 3647315 w 4003028"/>
              <a:gd name="connsiteY99-422" fmla="*/ 2791101 h 3488687"/>
              <a:gd name="connsiteX100-423" fmla="*/ 3618912 w 4003028"/>
              <a:gd name="connsiteY100-424" fmla="*/ 2884803 h 3488687"/>
              <a:gd name="connsiteX101-425" fmla="*/ 3598514 w 4003028"/>
              <a:gd name="connsiteY101-426" fmla="*/ 2867018 h 3488687"/>
              <a:gd name="connsiteX102-427" fmla="*/ 3013134 w 4003028"/>
              <a:gd name="connsiteY102-428" fmla="*/ 1104274 h 3488687"/>
              <a:gd name="connsiteX103-429" fmla="*/ 2996120 w 4003028"/>
              <a:gd name="connsiteY103-430" fmla="*/ 1074045 h 3488687"/>
              <a:gd name="connsiteX104-431" fmla="*/ 2983995 w 4003028"/>
              <a:gd name="connsiteY104-432" fmla="*/ 999080 h 3488687"/>
              <a:gd name="connsiteX105-433" fmla="*/ 2974776 w 4003028"/>
              <a:gd name="connsiteY105-434" fmla="*/ 0 h 3488687"/>
              <a:gd name="connsiteX106-435" fmla="*/ 2869551 w 4003028"/>
              <a:gd name="connsiteY106-436" fmla="*/ 826280 h 3488687"/>
              <a:gd name="connsiteX107-437" fmla="*/ 2871430 w 4003028"/>
              <a:gd name="connsiteY107-438" fmla="*/ 888358 h 3488687"/>
              <a:gd name="connsiteX108-439" fmla="*/ 2810257 w 4003028"/>
              <a:gd name="connsiteY108-440" fmla="*/ 821365 h 3488687"/>
              <a:gd name="connsiteX109-441" fmla="*/ 1224809 w 4003028"/>
              <a:gd name="connsiteY109-442" fmla="*/ 795402 h 3488687"/>
              <a:gd name="connsiteX110-443" fmla="*/ 1187875 w 4003028"/>
              <a:gd name="connsiteY110-444" fmla="*/ 818604 h 348868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  <a:cxn ang="0">
                <a:pos x="connsiteX25-51" y="connsiteY25-52"/>
              </a:cxn>
              <a:cxn ang="0">
                <a:pos x="connsiteX26-53" y="connsiteY26-54"/>
              </a:cxn>
              <a:cxn ang="0">
                <a:pos x="connsiteX27-55" y="connsiteY27-56"/>
              </a:cxn>
              <a:cxn ang="0">
                <a:pos x="connsiteX28-57" y="connsiteY28-58"/>
              </a:cxn>
              <a:cxn ang="0">
                <a:pos x="connsiteX29-59" y="connsiteY29-60"/>
              </a:cxn>
              <a:cxn ang="0">
                <a:pos x="connsiteX30-61" y="connsiteY30-62"/>
              </a:cxn>
              <a:cxn ang="0">
                <a:pos x="connsiteX31-63" y="connsiteY31-64"/>
              </a:cxn>
              <a:cxn ang="0">
                <a:pos x="connsiteX32-65" y="connsiteY32-66"/>
              </a:cxn>
              <a:cxn ang="0">
                <a:pos x="connsiteX33-67" y="connsiteY33-68"/>
              </a:cxn>
              <a:cxn ang="0">
                <a:pos x="connsiteX34-69" y="connsiteY34-70"/>
              </a:cxn>
              <a:cxn ang="0">
                <a:pos x="connsiteX35-71" y="connsiteY35-72"/>
              </a:cxn>
              <a:cxn ang="0">
                <a:pos x="connsiteX36-73" y="connsiteY36-74"/>
              </a:cxn>
              <a:cxn ang="0">
                <a:pos x="connsiteX37-75" y="connsiteY37-76"/>
              </a:cxn>
              <a:cxn ang="0">
                <a:pos x="connsiteX38-77" y="connsiteY38-78"/>
              </a:cxn>
              <a:cxn ang="0">
                <a:pos x="connsiteX39-79" y="connsiteY39-80"/>
              </a:cxn>
              <a:cxn ang="0">
                <a:pos x="connsiteX40-81" y="connsiteY40-82"/>
              </a:cxn>
              <a:cxn ang="0">
                <a:pos x="connsiteX41-83" y="connsiteY41-84"/>
              </a:cxn>
              <a:cxn ang="0">
                <a:pos x="connsiteX42-85" y="connsiteY42-86"/>
              </a:cxn>
              <a:cxn ang="0">
                <a:pos x="connsiteX43-87" y="connsiteY43-88"/>
              </a:cxn>
              <a:cxn ang="0">
                <a:pos x="connsiteX44-89" y="connsiteY44-90"/>
              </a:cxn>
              <a:cxn ang="0">
                <a:pos x="connsiteX45-91" y="connsiteY45-92"/>
              </a:cxn>
              <a:cxn ang="0">
                <a:pos x="connsiteX46-93" y="connsiteY46-94"/>
              </a:cxn>
              <a:cxn ang="0">
                <a:pos x="connsiteX47-95" y="connsiteY47-96"/>
              </a:cxn>
              <a:cxn ang="0">
                <a:pos x="connsiteX48-97" y="connsiteY48-98"/>
              </a:cxn>
              <a:cxn ang="0">
                <a:pos x="connsiteX49-99" y="connsiteY49-100"/>
              </a:cxn>
              <a:cxn ang="0">
                <a:pos x="connsiteX50-101" y="connsiteY50-102"/>
              </a:cxn>
              <a:cxn ang="0">
                <a:pos x="connsiteX51-103" y="connsiteY51-104"/>
              </a:cxn>
              <a:cxn ang="0">
                <a:pos x="connsiteX52-105" y="connsiteY52-106"/>
              </a:cxn>
              <a:cxn ang="0">
                <a:pos x="connsiteX53-107" y="connsiteY53-108"/>
              </a:cxn>
              <a:cxn ang="0">
                <a:pos x="connsiteX54-109" y="connsiteY54-110"/>
              </a:cxn>
              <a:cxn ang="0">
                <a:pos x="connsiteX55-111" y="connsiteY55-112"/>
              </a:cxn>
              <a:cxn ang="0">
                <a:pos x="connsiteX56-113" y="connsiteY56-114"/>
              </a:cxn>
              <a:cxn ang="0">
                <a:pos x="connsiteX57-115" y="connsiteY57-116"/>
              </a:cxn>
              <a:cxn ang="0">
                <a:pos x="connsiteX58-117" y="connsiteY58-118"/>
              </a:cxn>
              <a:cxn ang="0">
                <a:pos x="connsiteX59-119" y="connsiteY59-120"/>
              </a:cxn>
              <a:cxn ang="0">
                <a:pos x="connsiteX60-121" y="connsiteY60-122"/>
              </a:cxn>
              <a:cxn ang="0">
                <a:pos x="connsiteX61-123" y="connsiteY61-124"/>
              </a:cxn>
              <a:cxn ang="0">
                <a:pos x="connsiteX62-125" y="connsiteY62-126"/>
              </a:cxn>
              <a:cxn ang="0">
                <a:pos x="connsiteX63-127" y="connsiteY63-128"/>
              </a:cxn>
              <a:cxn ang="0">
                <a:pos x="connsiteX64-129" y="connsiteY64-130"/>
              </a:cxn>
              <a:cxn ang="0">
                <a:pos x="connsiteX65-131" y="connsiteY65-132"/>
              </a:cxn>
              <a:cxn ang="0">
                <a:pos x="connsiteX66-133" y="connsiteY66-134"/>
              </a:cxn>
              <a:cxn ang="0">
                <a:pos x="connsiteX67-135" y="connsiteY67-136"/>
              </a:cxn>
              <a:cxn ang="0">
                <a:pos x="connsiteX68-137" y="connsiteY68-138"/>
              </a:cxn>
              <a:cxn ang="0">
                <a:pos x="connsiteX69-139" y="connsiteY69-140"/>
              </a:cxn>
              <a:cxn ang="0">
                <a:pos x="connsiteX70-141" y="connsiteY70-142"/>
              </a:cxn>
              <a:cxn ang="0">
                <a:pos x="connsiteX71-143" y="connsiteY71-144"/>
              </a:cxn>
              <a:cxn ang="0">
                <a:pos x="connsiteX72-145" y="connsiteY72-146"/>
              </a:cxn>
              <a:cxn ang="0">
                <a:pos x="connsiteX73-147" y="connsiteY73-148"/>
              </a:cxn>
              <a:cxn ang="0">
                <a:pos x="connsiteX74-149" y="connsiteY74-150"/>
              </a:cxn>
              <a:cxn ang="0">
                <a:pos x="connsiteX75-151" y="connsiteY75-152"/>
              </a:cxn>
              <a:cxn ang="0">
                <a:pos x="connsiteX76-153" y="connsiteY76-154"/>
              </a:cxn>
              <a:cxn ang="0">
                <a:pos x="connsiteX77-155" y="connsiteY77-156"/>
              </a:cxn>
              <a:cxn ang="0">
                <a:pos x="connsiteX78-157" y="connsiteY78-158"/>
              </a:cxn>
              <a:cxn ang="0">
                <a:pos x="connsiteX79-159" y="connsiteY79-160"/>
              </a:cxn>
              <a:cxn ang="0">
                <a:pos x="connsiteX80-161" y="connsiteY80-162"/>
              </a:cxn>
              <a:cxn ang="0">
                <a:pos x="connsiteX81-163" y="connsiteY81-164"/>
              </a:cxn>
              <a:cxn ang="0">
                <a:pos x="connsiteX82-165" y="connsiteY82-166"/>
              </a:cxn>
              <a:cxn ang="0">
                <a:pos x="connsiteX83-167" y="connsiteY83-168"/>
              </a:cxn>
              <a:cxn ang="0">
                <a:pos x="connsiteX84-169" y="connsiteY84-170"/>
              </a:cxn>
              <a:cxn ang="0">
                <a:pos x="connsiteX85-171" y="connsiteY85-172"/>
              </a:cxn>
              <a:cxn ang="0">
                <a:pos x="connsiteX86-173" y="connsiteY86-174"/>
              </a:cxn>
              <a:cxn ang="0">
                <a:pos x="connsiteX87-175" y="connsiteY87-176"/>
              </a:cxn>
              <a:cxn ang="0">
                <a:pos x="connsiteX88-177" y="connsiteY88-178"/>
              </a:cxn>
              <a:cxn ang="0">
                <a:pos x="connsiteX89-179" y="connsiteY89-180"/>
              </a:cxn>
              <a:cxn ang="0">
                <a:pos x="connsiteX90-181" y="connsiteY90-182"/>
              </a:cxn>
              <a:cxn ang="0">
                <a:pos x="connsiteX91-183" y="connsiteY91-184"/>
              </a:cxn>
              <a:cxn ang="0">
                <a:pos x="connsiteX92-185" y="connsiteY92-186"/>
              </a:cxn>
              <a:cxn ang="0">
                <a:pos x="connsiteX93-187" y="connsiteY93-188"/>
              </a:cxn>
              <a:cxn ang="0">
                <a:pos x="connsiteX94-189" y="connsiteY94-190"/>
              </a:cxn>
              <a:cxn ang="0">
                <a:pos x="connsiteX95-191" y="connsiteY95-192"/>
              </a:cxn>
              <a:cxn ang="0">
                <a:pos x="connsiteX96-193" y="connsiteY96-194"/>
              </a:cxn>
              <a:cxn ang="0">
                <a:pos x="connsiteX97-195" y="connsiteY97-196"/>
              </a:cxn>
              <a:cxn ang="0">
                <a:pos x="connsiteX98-197" y="connsiteY98-198"/>
              </a:cxn>
              <a:cxn ang="0">
                <a:pos x="connsiteX99-199" y="connsiteY99-200"/>
              </a:cxn>
              <a:cxn ang="0">
                <a:pos x="connsiteX100-201" y="connsiteY100-202"/>
              </a:cxn>
              <a:cxn ang="0">
                <a:pos x="connsiteX101-203" y="connsiteY101-204"/>
              </a:cxn>
              <a:cxn ang="0">
                <a:pos x="connsiteX102-205" y="connsiteY102-206"/>
              </a:cxn>
              <a:cxn ang="0">
                <a:pos x="connsiteX103-207" y="connsiteY103-208"/>
              </a:cxn>
              <a:cxn ang="0">
                <a:pos x="connsiteX104-209" y="connsiteY104-210"/>
              </a:cxn>
              <a:cxn ang="0">
                <a:pos x="connsiteX105-211" y="connsiteY105-212"/>
              </a:cxn>
              <a:cxn ang="0">
                <a:pos x="connsiteX106-213" y="connsiteY106-214"/>
              </a:cxn>
              <a:cxn ang="0">
                <a:pos x="connsiteX107-215" y="connsiteY107-216"/>
              </a:cxn>
              <a:cxn ang="0">
                <a:pos x="connsiteX108-217" y="connsiteY108-218"/>
              </a:cxn>
              <a:cxn ang="0">
                <a:pos x="connsiteX109-219" y="connsiteY109-220"/>
              </a:cxn>
              <a:cxn ang="0">
                <a:pos x="connsiteX110-221" y="connsiteY110-222"/>
              </a:cxn>
            </a:cxnLst>
            <a:rect l="l" t="t" r="r" b="b"/>
            <a:pathLst>
              <a:path w="4003028" h="3488687">
                <a:moveTo>
                  <a:pt x="2553595" y="3488687"/>
                </a:moveTo>
                <a:lnTo>
                  <a:pt x="2558802" y="3486358"/>
                </a:lnTo>
                <a:lnTo>
                  <a:pt x="2567275" y="3481729"/>
                </a:lnTo>
                <a:lnTo>
                  <a:pt x="2560275" y="3484032"/>
                </a:lnTo>
                <a:cubicBezTo>
                  <a:pt x="2556433" y="3486197"/>
                  <a:pt x="2552751" y="3488719"/>
                  <a:pt x="2553595" y="3488687"/>
                </a:cubicBezTo>
                <a:close/>
                <a:moveTo>
                  <a:pt x="2172204" y="1823603"/>
                </a:moveTo>
                <a:cubicBezTo>
                  <a:pt x="2171170" y="1824157"/>
                  <a:pt x="2172266" y="1824206"/>
                  <a:pt x="2177584" y="1823026"/>
                </a:cubicBezTo>
                <a:lnTo>
                  <a:pt x="2186951" y="1820691"/>
                </a:lnTo>
                <a:lnTo>
                  <a:pt x="2179597" y="1821148"/>
                </a:lnTo>
                <a:cubicBezTo>
                  <a:pt x="2176399" y="1821990"/>
                  <a:pt x="2173237" y="1823050"/>
                  <a:pt x="2172204" y="1823603"/>
                </a:cubicBezTo>
                <a:close/>
                <a:moveTo>
                  <a:pt x="153460" y="2406636"/>
                </a:moveTo>
                <a:cubicBezTo>
                  <a:pt x="154041" y="2407655"/>
                  <a:pt x="156156" y="2410233"/>
                  <a:pt x="158416" y="2412646"/>
                </a:cubicBezTo>
                <a:lnTo>
                  <a:pt x="164402" y="2416944"/>
                </a:lnTo>
                <a:lnTo>
                  <a:pt x="157710" y="2409986"/>
                </a:lnTo>
                <a:cubicBezTo>
                  <a:pt x="153833" y="2406159"/>
                  <a:pt x="152879" y="2405618"/>
                  <a:pt x="153460" y="2406636"/>
                </a:cubicBezTo>
                <a:close/>
                <a:moveTo>
                  <a:pt x="1187875" y="818604"/>
                </a:moveTo>
                <a:cubicBezTo>
                  <a:pt x="2360785" y="451654"/>
                  <a:pt x="2778288" y="830875"/>
                  <a:pt x="2981309" y="1389514"/>
                </a:cubicBezTo>
                <a:lnTo>
                  <a:pt x="3006207" y="1471594"/>
                </a:lnTo>
                <a:lnTo>
                  <a:pt x="3004953" y="1470516"/>
                </a:lnTo>
                <a:lnTo>
                  <a:pt x="2965846" y="1471445"/>
                </a:lnTo>
                <a:cubicBezTo>
                  <a:pt x="2947107" y="1473570"/>
                  <a:pt x="2928277" y="1477290"/>
                  <a:pt x="2909369" y="1482351"/>
                </a:cubicBezTo>
                <a:cubicBezTo>
                  <a:pt x="2805373" y="1510186"/>
                  <a:pt x="2699022" y="1578564"/>
                  <a:pt x="2592787" y="1644930"/>
                </a:cubicBezTo>
                <a:lnTo>
                  <a:pt x="2477260" y="1712320"/>
                </a:lnTo>
                <a:lnTo>
                  <a:pt x="2424386" y="1658294"/>
                </a:lnTo>
                <a:cubicBezTo>
                  <a:pt x="2364886" y="1605113"/>
                  <a:pt x="2312973" y="1581704"/>
                  <a:pt x="2233042" y="1544239"/>
                </a:cubicBezTo>
                <a:cubicBezTo>
                  <a:pt x="2318994" y="1601119"/>
                  <a:pt x="2360281" y="1633999"/>
                  <a:pt x="2406208" y="1690912"/>
                </a:cubicBezTo>
                <a:lnTo>
                  <a:pt x="2438667" y="1734832"/>
                </a:lnTo>
                <a:lnTo>
                  <a:pt x="2433832" y="1737652"/>
                </a:lnTo>
                <a:cubicBezTo>
                  <a:pt x="2381083" y="1764511"/>
                  <a:pt x="2328671" y="1785546"/>
                  <a:pt x="2276907" y="1795440"/>
                </a:cubicBezTo>
                <a:cubicBezTo>
                  <a:pt x="2236133" y="1807413"/>
                  <a:pt x="2210308" y="1814634"/>
                  <a:pt x="2194470" y="1818817"/>
                </a:cubicBezTo>
                <a:lnTo>
                  <a:pt x="2186951" y="1820691"/>
                </a:lnTo>
                <a:lnTo>
                  <a:pt x="2187619" y="1820649"/>
                </a:lnTo>
                <a:cubicBezTo>
                  <a:pt x="2185339" y="1826094"/>
                  <a:pt x="2253274" y="1827842"/>
                  <a:pt x="2263225" y="1828106"/>
                </a:cubicBezTo>
                <a:lnTo>
                  <a:pt x="2266422" y="1827857"/>
                </a:lnTo>
                <a:cubicBezTo>
                  <a:pt x="2518049" y="1795110"/>
                  <a:pt x="2758419" y="1512046"/>
                  <a:pt x="3026460" y="1558274"/>
                </a:cubicBezTo>
                <a:lnTo>
                  <a:pt x="3033021" y="1559992"/>
                </a:lnTo>
                <a:lnTo>
                  <a:pt x="3056764" y="1638263"/>
                </a:lnTo>
                <a:cubicBezTo>
                  <a:pt x="3122240" y="1894693"/>
                  <a:pt x="3162516" y="2169206"/>
                  <a:pt x="3220170" y="2417189"/>
                </a:cubicBezTo>
                <a:lnTo>
                  <a:pt x="3245788" y="2510754"/>
                </a:lnTo>
                <a:lnTo>
                  <a:pt x="3242722" y="2508845"/>
                </a:lnTo>
                <a:cubicBezTo>
                  <a:pt x="2720957" y="2252431"/>
                  <a:pt x="1724111" y="2749105"/>
                  <a:pt x="900517" y="3043090"/>
                </a:cubicBezTo>
                <a:lnTo>
                  <a:pt x="755186" y="3091588"/>
                </a:lnTo>
                <a:lnTo>
                  <a:pt x="735913" y="3085533"/>
                </a:lnTo>
                <a:cubicBezTo>
                  <a:pt x="484316" y="2982179"/>
                  <a:pt x="431228" y="2614641"/>
                  <a:pt x="235521" y="2453126"/>
                </a:cubicBezTo>
                <a:lnTo>
                  <a:pt x="232945" y="2451215"/>
                </a:lnTo>
                <a:cubicBezTo>
                  <a:pt x="224377" y="2446148"/>
                  <a:pt x="165909" y="2411510"/>
                  <a:pt x="164946" y="2417334"/>
                </a:cubicBezTo>
                <a:lnTo>
                  <a:pt x="164402" y="2416944"/>
                </a:lnTo>
                <a:lnTo>
                  <a:pt x="169774" y="2422528"/>
                </a:lnTo>
                <a:cubicBezTo>
                  <a:pt x="180964" y="2434491"/>
                  <a:pt x="198998" y="2454337"/>
                  <a:pt x="227166" y="2486155"/>
                </a:cubicBezTo>
                <a:cubicBezTo>
                  <a:pt x="265748" y="2522056"/>
                  <a:pt x="298954" y="2567738"/>
                  <a:pt x="329351" y="2618530"/>
                </a:cubicBezTo>
                <a:lnTo>
                  <a:pt x="331947" y="2623489"/>
                </a:lnTo>
                <a:lnTo>
                  <a:pt x="281103" y="2643430"/>
                </a:lnTo>
                <a:cubicBezTo>
                  <a:pt x="211947" y="2667216"/>
                  <a:pt x="159497" y="2673113"/>
                  <a:pt x="56459" y="2675591"/>
                </a:cubicBezTo>
                <a:cubicBezTo>
                  <a:pt x="144075" y="2686356"/>
                  <a:pt x="200489" y="2694130"/>
                  <a:pt x="279157" y="2680722"/>
                </a:cubicBezTo>
                <a:lnTo>
                  <a:pt x="352665" y="2663074"/>
                </a:lnTo>
                <a:lnTo>
                  <a:pt x="414683" y="2781572"/>
                </a:lnTo>
                <a:cubicBezTo>
                  <a:pt x="469374" y="2894263"/>
                  <a:pt x="523095" y="3008719"/>
                  <a:pt x="596376" y="3087584"/>
                </a:cubicBezTo>
                <a:cubicBezTo>
                  <a:pt x="609700" y="3101923"/>
                  <a:pt x="623672" y="3115085"/>
                  <a:pt x="638412" y="3126848"/>
                </a:cubicBezTo>
                <a:lnTo>
                  <a:pt x="642141" y="3129313"/>
                </a:lnTo>
                <a:lnTo>
                  <a:pt x="633291" y="3132266"/>
                </a:lnTo>
                <a:cubicBezTo>
                  <a:pt x="439019" y="3191552"/>
                  <a:pt x="260077" y="3231533"/>
                  <a:pt x="106597" y="3237274"/>
                </a:cubicBezTo>
                <a:lnTo>
                  <a:pt x="0" y="3232686"/>
                </a:lnTo>
                <a:lnTo>
                  <a:pt x="77065" y="3297326"/>
                </a:lnTo>
                <a:lnTo>
                  <a:pt x="75884" y="3298733"/>
                </a:lnTo>
                <a:lnTo>
                  <a:pt x="146342" y="3298318"/>
                </a:lnTo>
                <a:cubicBezTo>
                  <a:pt x="1032069" y="3253610"/>
                  <a:pt x="2676191" y="2287615"/>
                  <a:pt x="3241070" y="2644221"/>
                </a:cubicBezTo>
                <a:lnTo>
                  <a:pt x="3298464" y="2691011"/>
                </a:lnTo>
                <a:lnTo>
                  <a:pt x="3325008" y="2763689"/>
                </a:lnTo>
                <a:cubicBezTo>
                  <a:pt x="3339288" y="2798739"/>
                  <a:pt x="3354641" y="2832433"/>
                  <a:pt x="3371266" y="2864563"/>
                </a:cubicBezTo>
                <a:lnTo>
                  <a:pt x="3415788" y="2940157"/>
                </a:lnTo>
                <a:lnTo>
                  <a:pt x="3400641" y="2934757"/>
                </a:lnTo>
                <a:cubicBezTo>
                  <a:pt x="3176452" y="2879955"/>
                  <a:pt x="3011114" y="3118940"/>
                  <a:pt x="2832976" y="3294018"/>
                </a:cubicBezTo>
                <a:lnTo>
                  <a:pt x="2826082" y="3300156"/>
                </a:lnTo>
                <a:lnTo>
                  <a:pt x="2810492" y="3290196"/>
                </a:lnTo>
                <a:cubicBezTo>
                  <a:pt x="2720380" y="3236193"/>
                  <a:pt x="2660837" y="3226358"/>
                  <a:pt x="2559561" y="3207661"/>
                </a:cubicBezTo>
                <a:cubicBezTo>
                  <a:pt x="2657106" y="3240948"/>
                  <a:pt x="2705368" y="3262313"/>
                  <a:pt x="2764198" y="3305758"/>
                </a:cubicBezTo>
                <a:lnTo>
                  <a:pt x="2793373" y="3329282"/>
                </a:lnTo>
                <a:lnTo>
                  <a:pt x="2742508" y="3374574"/>
                </a:lnTo>
                <a:cubicBezTo>
                  <a:pt x="2711775" y="3398548"/>
                  <a:pt x="2680355" y="3419089"/>
                  <a:pt x="2647916" y="3434544"/>
                </a:cubicBezTo>
                <a:cubicBezTo>
                  <a:pt x="2611497" y="3456441"/>
                  <a:pt x="2588339" y="3469961"/>
                  <a:pt x="2574074" y="3478014"/>
                </a:cubicBezTo>
                <a:lnTo>
                  <a:pt x="2567275" y="3481729"/>
                </a:lnTo>
                <a:lnTo>
                  <a:pt x="2567910" y="3481520"/>
                </a:lnTo>
                <a:cubicBezTo>
                  <a:pt x="2567081" y="3487364"/>
                  <a:pt x="2633249" y="3471870"/>
                  <a:pt x="2642943" y="3469608"/>
                </a:cubicBezTo>
                <a:lnTo>
                  <a:pt x="2645973" y="3468559"/>
                </a:lnTo>
                <a:cubicBezTo>
                  <a:pt x="2679567" y="3454939"/>
                  <a:pt x="2711646" y="3436436"/>
                  <a:pt x="2742749" y="3414654"/>
                </a:cubicBezTo>
                <a:lnTo>
                  <a:pt x="2820857" y="3351443"/>
                </a:lnTo>
                <a:lnTo>
                  <a:pt x="2842089" y="3333099"/>
                </a:lnTo>
                <a:lnTo>
                  <a:pt x="2921933" y="3257476"/>
                </a:lnTo>
                <a:cubicBezTo>
                  <a:pt x="3068644" y="3115129"/>
                  <a:pt x="3217786" y="2971137"/>
                  <a:pt x="3436520" y="3026269"/>
                </a:cubicBezTo>
                <a:lnTo>
                  <a:pt x="3490668" y="3044425"/>
                </a:lnTo>
                <a:lnTo>
                  <a:pt x="3466564" y="3009477"/>
                </a:lnTo>
                <a:lnTo>
                  <a:pt x="3487849" y="3036935"/>
                </a:lnTo>
                <a:cubicBezTo>
                  <a:pt x="3577843" y="3137142"/>
                  <a:pt x="3694486" y="3205730"/>
                  <a:pt x="3850394" y="3229480"/>
                </a:cubicBezTo>
                <a:lnTo>
                  <a:pt x="4003028" y="3047507"/>
                </a:lnTo>
                <a:lnTo>
                  <a:pt x="3906403" y="3033869"/>
                </a:lnTo>
                <a:cubicBezTo>
                  <a:pt x="3820640" y="3018049"/>
                  <a:pt x="3747707" y="2986649"/>
                  <a:pt x="3685069" y="2942485"/>
                </a:cubicBezTo>
                <a:lnTo>
                  <a:pt x="3680287" y="2938317"/>
                </a:lnTo>
                <a:lnTo>
                  <a:pt x="3682685" y="2923853"/>
                </a:lnTo>
                <a:cubicBezTo>
                  <a:pt x="3723975" y="2690248"/>
                  <a:pt x="3766532" y="2567647"/>
                  <a:pt x="3888092" y="2294241"/>
                </a:cubicBezTo>
                <a:cubicBezTo>
                  <a:pt x="3780369" y="2481678"/>
                  <a:pt x="3709755" y="2601593"/>
                  <a:pt x="3647315" y="2791101"/>
                </a:cubicBezTo>
                <a:lnTo>
                  <a:pt x="3618912" y="2884803"/>
                </a:lnTo>
                <a:lnTo>
                  <a:pt x="3598514" y="2867018"/>
                </a:lnTo>
                <a:cubicBezTo>
                  <a:pt x="3254153" y="2501557"/>
                  <a:pt x="3291145" y="1656269"/>
                  <a:pt x="3013134" y="1104274"/>
                </a:cubicBezTo>
                <a:lnTo>
                  <a:pt x="2996120" y="1074045"/>
                </a:lnTo>
                <a:lnTo>
                  <a:pt x="2983995" y="999080"/>
                </a:lnTo>
                <a:cubicBezTo>
                  <a:pt x="2930642" y="645192"/>
                  <a:pt x="2932505" y="449415"/>
                  <a:pt x="2974776" y="0"/>
                </a:cubicBezTo>
                <a:cubicBezTo>
                  <a:pt x="2910927" y="319837"/>
                  <a:pt x="2867653" y="525270"/>
                  <a:pt x="2869551" y="826280"/>
                </a:cubicBezTo>
                <a:cubicBezTo>
                  <a:pt x="2870177" y="846973"/>
                  <a:pt x="2870804" y="867665"/>
                  <a:pt x="2871430" y="888358"/>
                </a:cubicBezTo>
                <a:lnTo>
                  <a:pt x="2810257" y="821365"/>
                </a:lnTo>
                <a:cubicBezTo>
                  <a:pt x="2533828" y="556552"/>
                  <a:pt x="2068438" y="477849"/>
                  <a:pt x="1224809" y="795402"/>
                </a:cubicBezTo>
                <a:lnTo>
                  <a:pt x="1187875" y="818604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grpSp>
        <p:nvGrpSpPr>
          <p:cNvPr id="12292" name="组合 8">
            <a:extLst>
              <a:ext uri="{FF2B5EF4-FFF2-40B4-BE49-F238E27FC236}">
                <a16:creationId xmlns="" xmlns:a16="http://schemas.microsoft.com/office/drawing/2014/main" id="{A2339A8F-F844-45E2-A812-F48ABFE8FCB7}"/>
              </a:ext>
            </a:extLst>
          </p:cNvPr>
          <p:cNvGrpSpPr>
            <a:grpSpLocks/>
          </p:cNvGrpSpPr>
          <p:nvPr/>
        </p:nvGrpSpPr>
        <p:grpSpPr bwMode="auto">
          <a:xfrm>
            <a:off x="3120337" y="2356396"/>
            <a:ext cx="2378625" cy="1160732"/>
            <a:chOff x="2339714" y="1766361"/>
            <a:chExt cx="1783380" cy="870783"/>
          </a:xfrm>
        </p:grpSpPr>
        <p:sp>
          <p:nvSpPr>
            <p:cNvPr id="10" name="任意多边形 9">
              <a:extLst>
                <a:ext uri="{FF2B5EF4-FFF2-40B4-BE49-F238E27FC236}">
                  <a16:creationId xmlns="" xmlns:a16="http://schemas.microsoft.com/office/drawing/2014/main" id="{E23F6AC6-A8FC-431D-91CD-3533B027D1CF}"/>
                </a:ext>
              </a:extLst>
            </p:cNvPr>
            <p:cNvSpPr/>
            <p:nvPr/>
          </p:nvSpPr>
          <p:spPr>
            <a:xfrm rot="971190" flipH="1">
              <a:off x="2339714" y="1766361"/>
              <a:ext cx="1783380" cy="8707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  <p:sp>
          <p:nvSpPr>
            <p:cNvPr id="11" name="任意多边形 10">
              <a:extLst>
                <a:ext uri="{FF2B5EF4-FFF2-40B4-BE49-F238E27FC236}">
                  <a16:creationId xmlns="" xmlns:a16="http://schemas.microsoft.com/office/drawing/2014/main" id="{FA66D5B5-85FE-4C4B-B798-97547C0C281C}"/>
                </a:ext>
              </a:extLst>
            </p:cNvPr>
            <p:cNvSpPr/>
            <p:nvPr/>
          </p:nvSpPr>
          <p:spPr>
            <a:xfrm rot="12126711">
              <a:off x="2919491" y="2153508"/>
              <a:ext cx="909548" cy="19059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</p:grpSp>
      <p:grpSp>
        <p:nvGrpSpPr>
          <p:cNvPr id="12293" name="组合 11">
            <a:extLst>
              <a:ext uri="{FF2B5EF4-FFF2-40B4-BE49-F238E27FC236}">
                <a16:creationId xmlns="" xmlns:a16="http://schemas.microsoft.com/office/drawing/2014/main" id="{B57573EB-E471-40D6-826F-650835174AD5}"/>
              </a:ext>
            </a:extLst>
          </p:cNvPr>
          <p:cNvGrpSpPr>
            <a:grpSpLocks/>
          </p:cNvGrpSpPr>
          <p:nvPr/>
        </p:nvGrpSpPr>
        <p:grpSpPr bwMode="auto">
          <a:xfrm>
            <a:off x="5094055" y="5238376"/>
            <a:ext cx="1795879" cy="878090"/>
            <a:chOff x="3819583" y="3928190"/>
            <a:chExt cx="1346512" cy="657991"/>
          </a:xfrm>
        </p:grpSpPr>
        <p:sp>
          <p:nvSpPr>
            <p:cNvPr id="13" name="任意多边形 12">
              <a:extLst>
                <a:ext uri="{FF2B5EF4-FFF2-40B4-BE49-F238E27FC236}">
                  <a16:creationId xmlns="" xmlns:a16="http://schemas.microsoft.com/office/drawing/2014/main" id="{D730357F-A364-41DB-995A-F3F1B4272B20}"/>
                </a:ext>
              </a:extLst>
            </p:cNvPr>
            <p:cNvSpPr/>
            <p:nvPr/>
          </p:nvSpPr>
          <p:spPr>
            <a:xfrm rot="13092427">
              <a:off x="3819583" y="3928190"/>
              <a:ext cx="1346512" cy="65799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  <p:sp>
          <p:nvSpPr>
            <p:cNvPr id="14" name="任意多边形 13">
              <a:extLst>
                <a:ext uri="{FF2B5EF4-FFF2-40B4-BE49-F238E27FC236}">
                  <a16:creationId xmlns="" xmlns:a16="http://schemas.microsoft.com/office/drawing/2014/main" id="{09E8436B-4ADE-4B82-A0A9-15496C01AAD5}"/>
                </a:ext>
              </a:extLst>
            </p:cNvPr>
            <p:cNvSpPr/>
            <p:nvPr/>
          </p:nvSpPr>
          <p:spPr>
            <a:xfrm rot="1936906" flipH="1">
              <a:off x="4241038" y="4251831"/>
              <a:ext cx="686948" cy="143972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</p:grpSp>
      <p:grpSp>
        <p:nvGrpSpPr>
          <p:cNvPr id="12294" name="组合 14">
            <a:extLst>
              <a:ext uri="{FF2B5EF4-FFF2-40B4-BE49-F238E27FC236}">
                <a16:creationId xmlns="" xmlns:a16="http://schemas.microsoft.com/office/drawing/2014/main" id="{797A79A9-4380-4AC8-A2B6-DF00F5451096}"/>
              </a:ext>
            </a:extLst>
          </p:cNvPr>
          <p:cNvGrpSpPr>
            <a:grpSpLocks/>
          </p:cNvGrpSpPr>
          <p:nvPr/>
        </p:nvGrpSpPr>
        <p:grpSpPr bwMode="auto">
          <a:xfrm>
            <a:off x="8334893" y="4614344"/>
            <a:ext cx="563692" cy="1027351"/>
            <a:chOff x="6279231" y="3460069"/>
            <a:chExt cx="422431" cy="770101"/>
          </a:xfrm>
        </p:grpSpPr>
        <p:sp>
          <p:nvSpPr>
            <p:cNvPr id="16" name="任意多边形 15">
              <a:extLst>
                <a:ext uri="{FF2B5EF4-FFF2-40B4-BE49-F238E27FC236}">
                  <a16:creationId xmlns="" xmlns:a16="http://schemas.microsoft.com/office/drawing/2014/main" id="{D6B6775F-2B0D-420A-86E4-D2C9D49D8EC9}"/>
                </a:ext>
              </a:extLst>
            </p:cNvPr>
            <p:cNvSpPr/>
            <p:nvPr/>
          </p:nvSpPr>
          <p:spPr>
            <a:xfrm rot="17930089">
              <a:off x="6105396" y="3633904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  <p:sp>
          <p:nvSpPr>
            <p:cNvPr id="17" name="任意多边形 16">
              <a:extLst>
                <a:ext uri="{FF2B5EF4-FFF2-40B4-BE49-F238E27FC236}">
                  <a16:creationId xmlns="" xmlns:a16="http://schemas.microsoft.com/office/drawing/2014/main" id="{47886EB2-1C6E-4B06-9B8C-92933255DDDA}"/>
                </a:ext>
              </a:extLst>
            </p:cNvPr>
            <p:cNvSpPr/>
            <p:nvPr/>
          </p:nvSpPr>
          <p:spPr>
            <a:xfrm rot="6774568" flipH="1">
              <a:off x="6264304" y="3857035"/>
              <a:ext cx="392787" cy="9162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</p:grpSp>
      <p:grpSp>
        <p:nvGrpSpPr>
          <p:cNvPr id="12295" name="组合 17">
            <a:extLst>
              <a:ext uri="{FF2B5EF4-FFF2-40B4-BE49-F238E27FC236}">
                <a16:creationId xmlns="" xmlns:a16="http://schemas.microsoft.com/office/drawing/2014/main" id="{322A3103-4C71-404C-AA60-09147981EB26}"/>
              </a:ext>
            </a:extLst>
          </p:cNvPr>
          <p:cNvGrpSpPr>
            <a:grpSpLocks/>
          </p:cNvGrpSpPr>
          <p:nvPr/>
        </p:nvGrpSpPr>
        <p:grpSpPr bwMode="auto">
          <a:xfrm>
            <a:off x="8542903" y="5420981"/>
            <a:ext cx="949545" cy="468421"/>
            <a:chOff x="6405591" y="4064938"/>
            <a:chExt cx="712475" cy="350703"/>
          </a:xfrm>
        </p:grpSpPr>
        <p:sp>
          <p:nvSpPr>
            <p:cNvPr id="19" name="任意多边形 18">
              <a:extLst>
                <a:ext uri="{FF2B5EF4-FFF2-40B4-BE49-F238E27FC236}">
                  <a16:creationId xmlns="" xmlns:a16="http://schemas.microsoft.com/office/drawing/2014/main" id="{076DEB02-9F4F-4822-A373-5DE4FDB0193C}"/>
                </a:ext>
              </a:extLst>
            </p:cNvPr>
            <p:cNvSpPr/>
            <p:nvPr/>
          </p:nvSpPr>
          <p:spPr>
            <a:xfrm rot="20918874">
              <a:off x="6405591" y="4064938"/>
              <a:ext cx="712475" cy="35070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  <p:sp>
          <p:nvSpPr>
            <p:cNvPr id="20" name="任意多边形 19">
              <a:extLst>
                <a:ext uri="{FF2B5EF4-FFF2-40B4-BE49-F238E27FC236}">
                  <a16:creationId xmlns="" xmlns:a16="http://schemas.microsoft.com/office/drawing/2014/main" id="{ADB3989A-824D-4D9D-A5F9-97A8451B8664}"/>
                </a:ext>
              </a:extLst>
            </p:cNvPr>
            <p:cNvSpPr/>
            <p:nvPr/>
          </p:nvSpPr>
          <p:spPr>
            <a:xfrm rot="9763353" flipH="1">
              <a:off x="6521160" y="4215919"/>
              <a:ext cx="364578" cy="7608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</p:grpSp>
      <p:grpSp>
        <p:nvGrpSpPr>
          <p:cNvPr id="12296" name="组合 20">
            <a:extLst>
              <a:ext uri="{FF2B5EF4-FFF2-40B4-BE49-F238E27FC236}">
                <a16:creationId xmlns="" xmlns:a16="http://schemas.microsoft.com/office/drawing/2014/main" id="{2870BA7B-04A4-4436-94B0-9CC0CD18C20F}"/>
              </a:ext>
            </a:extLst>
          </p:cNvPr>
          <p:cNvGrpSpPr>
            <a:grpSpLocks/>
          </p:cNvGrpSpPr>
          <p:nvPr/>
        </p:nvGrpSpPr>
        <p:grpSpPr bwMode="auto">
          <a:xfrm>
            <a:off x="6824831" y="2818465"/>
            <a:ext cx="563693" cy="1027350"/>
            <a:chOff x="5165781" y="2101095"/>
            <a:chExt cx="422431" cy="770101"/>
          </a:xfrm>
        </p:grpSpPr>
        <p:sp>
          <p:nvSpPr>
            <p:cNvPr id="22" name="任意多边形 21">
              <a:extLst>
                <a:ext uri="{FF2B5EF4-FFF2-40B4-BE49-F238E27FC236}">
                  <a16:creationId xmlns="" xmlns:a16="http://schemas.microsoft.com/office/drawing/2014/main" id="{1106DAAF-71F5-496F-83E7-8F2C0F6112B1}"/>
                </a:ext>
              </a:extLst>
            </p:cNvPr>
            <p:cNvSpPr/>
            <p:nvPr/>
          </p:nvSpPr>
          <p:spPr>
            <a:xfrm rot="6250893" flipH="1" flipV="1">
              <a:off x="4991946" y="2274930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  <p:sp>
          <p:nvSpPr>
            <p:cNvPr id="23" name="任意多边形 22">
              <a:extLst>
                <a:ext uri="{FF2B5EF4-FFF2-40B4-BE49-F238E27FC236}">
                  <a16:creationId xmlns="" xmlns:a16="http://schemas.microsoft.com/office/drawing/2014/main" id="{11CBD837-6965-42A2-B3E7-038788E4BACF}"/>
                </a:ext>
              </a:extLst>
            </p:cNvPr>
            <p:cNvSpPr/>
            <p:nvPr/>
          </p:nvSpPr>
          <p:spPr>
            <a:xfrm rot="16695372" flipV="1">
              <a:off x="5166323" y="2504012"/>
              <a:ext cx="392787" cy="9162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</p:grpSp>
      <p:grpSp>
        <p:nvGrpSpPr>
          <p:cNvPr id="12297" name="组合 23">
            <a:extLst>
              <a:ext uri="{FF2B5EF4-FFF2-40B4-BE49-F238E27FC236}">
                <a16:creationId xmlns="" xmlns:a16="http://schemas.microsoft.com/office/drawing/2014/main" id="{1CF67402-BDAD-4C70-9CD4-E55EC3296897}"/>
              </a:ext>
            </a:extLst>
          </p:cNvPr>
          <p:cNvGrpSpPr>
            <a:grpSpLocks/>
          </p:cNvGrpSpPr>
          <p:nvPr/>
        </p:nvGrpSpPr>
        <p:grpSpPr bwMode="auto">
          <a:xfrm>
            <a:off x="7120174" y="3544121"/>
            <a:ext cx="968599" cy="468421"/>
            <a:chOff x="5339322" y="2681574"/>
            <a:chExt cx="726307" cy="350702"/>
          </a:xfrm>
        </p:grpSpPr>
        <p:sp>
          <p:nvSpPr>
            <p:cNvPr id="25" name="任意多边形 24">
              <a:extLst>
                <a:ext uri="{FF2B5EF4-FFF2-40B4-BE49-F238E27FC236}">
                  <a16:creationId xmlns="" xmlns:a16="http://schemas.microsoft.com/office/drawing/2014/main" id="{55F07EF4-254F-4B86-8DE9-2DEDCE799EF1}"/>
                </a:ext>
              </a:extLst>
            </p:cNvPr>
            <p:cNvSpPr/>
            <p:nvPr/>
          </p:nvSpPr>
          <p:spPr>
            <a:xfrm rot="9239678" flipH="1" flipV="1">
              <a:off x="5339322" y="2681574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  <p:sp>
          <p:nvSpPr>
            <p:cNvPr id="26" name="任意多边形 25">
              <a:extLst>
                <a:ext uri="{FF2B5EF4-FFF2-40B4-BE49-F238E27FC236}">
                  <a16:creationId xmlns="" xmlns:a16="http://schemas.microsoft.com/office/drawing/2014/main" id="{2B65AB15-D075-4C69-B482-74E43712B78E}"/>
                </a:ext>
              </a:extLst>
            </p:cNvPr>
            <p:cNvSpPr/>
            <p:nvPr/>
          </p:nvSpPr>
          <p:spPr>
            <a:xfrm rot="19684157" flipV="1">
              <a:off x="5463151" y="2846820"/>
              <a:ext cx="370298" cy="77273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</p:grpSp>
      <p:grpSp>
        <p:nvGrpSpPr>
          <p:cNvPr id="12298" name="组合 26">
            <a:extLst>
              <a:ext uri="{FF2B5EF4-FFF2-40B4-BE49-F238E27FC236}">
                <a16:creationId xmlns="" xmlns:a16="http://schemas.microsoft.com/office/drawing/2014/main" id="{CA415A6A-08D7-4646-862C-15F42CB5994C}"/>
              </a:ext>
            </a:extLst>
          </p:cNvPr>
          <p:cNvGrpSpPr>
            <a:grpSpLocks/>
          </p:cNvGrpSpPr>
          <p:nvPr/>
        </p:nvGrpSpPr>
        <p:grpSpPr bwMode="auto">
          <a:xfrm>
            <a:off x="10121244" y="1667261"/>
            <a:ext cx="563693" cy="1027351"/>
            <a:chOff x="7552753" y="1214402"/>
            <a:chExt cx="422431" cy="770101"/>
          </a:xfrm>
        </p:grpSpPr>
        <p:sp>
          <p:nvSpPr>
            <p:cNvPr id="28" name="任意多边形 27">
              <a:extLst>
                <a:ext uri="{FF2B5EF4-FFF2-40B4-BE49-F238E27FC236}">
                  <a16:creationId xmlns="" xmlns:a16="http://schemas.microsoft.com/office/drawing/2014/main" id="{534AE8E2-428D-4522-8C25-FAF067D8EE74}"/>
                </a:ext>
              </a:extLst>
            </p:cNvPr>
            <p:cNvSpPr/>
            <p:nvPr/>
          </p:nvSpPr>
          <p:spPr>
            <a:xfrm rot="18220741" flipV="1">
              <a:off x="7378918" y="1388237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  <p:sp>
          <p:nvSpPr>
            <p:cNvPr id="29" name="任意多边形 28">
              <a:extLst>
                <a:ext uri="{FF2B5EF4-FFF2-40B4-BE49-F238E27FC236}">
                  <a16:creationId xmlns="" xmlns:a16="http://schemas.microsoft.com/office/drawing/2014/main" id="{82CEDC28-CD69-43DD-B3EB-64FFD49A2E5F}"/>
                </a:ext>
              </a:extLst>
            </p:cNvPr>
            <p:cNvSpPr/>
            <p:nvPr/>
          </p:nvSpPr>
          <p:spPr>
            <a:xfrm rot="7776262" flipH="1" flipV="1">
              <a:off x="7530092" y="1606012"/>
              <a:ext cx="392787" cy="9281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</p:grpSp>
      <p:grpSp>
        <p:nvGrpSpPr>
          <p:cNvPr id="12299" name="组合 29">
            <a:extLst>
              <a:ext uri="{FF2B5EF4-FFF2-40B4-BE49-F238E27FC236}">
                <a16:creationId xmlns="" xmlns:a16="http://schemas.microsoft.com/office/drawing/2014/main" id="{46E43048-D65C-4A85-8589-3E7FF2C4CC40}"/>
              </a:ext>
            </a:extLst>
          </p:cNvPr>
          <p:cNvGrpSpPr>
            <a:grpSpLocks/>
          </p:cNvGrpSpPr>
          <p:nvPr/>
        </p:nvGrpSpPr>
        <p:grpSpPr bwMode="auto">
          <a:xfrm>
            <a:off x="9495624" y="1659323"/>
            <a:ext cx="466833" cy="968599"/>
            <a:chOff x="7095304" y="1243722"/>
            <a:chExt cx="350702" cy="726307"/>
          </a:xfrm>
        </p:grpSpPr>
        <p:sp>
          <p:nvSpPr>
            <p:cNvPr id="31" name="任意多边形 30">
              <a:extLst>
                <a:ext uri="{FF2B5EF4-FFF2-40B4-BE49-F238E27FC236}">
                  <a16:creationId xmlns="" xmlns:a16="http://schemas.microsoft.com/office/drawing/2014/main" id="{82250948-4FEA-401B-B266-2EAB46692165}"/>
                </a:ext>
              </a:extLst>
            </p:cNvPr>
            <p:cNvSpPr/>
            <p:nvPr/>
          </p:nvSpPr>
          <p:spPr>
            <a:xfrm rot="15231956" flipV="1">
              <a:off x="6907502" y="1431525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  <p:sp>
          <p:nvSpPr>
            <p:cNvPr id="32" name="任意多边形 31">
              <a:extLst>
                <a:ext uri="{FF2B5EF4-FFF2-40B4-BE49-F238E27FC236}">
                  <a16:creationId xmlns="" xmlns:a16="http://schemas.microsoft.com/office/drawing/2014/main" id="{0749B39C-EB19-45BD-A1AC-514C03032980}"/>
                </a:ext>
              </a:extLst>
            </p:cNvPr>
            <p:cNvSpPr/>
            <p:nvPr/>
          </p:nvSpPr>
          <p:spPr>
            <a:xfrm rot="4787477" flipH="1" flipV="1">
              <a:off x="7100417" y="1627045"/>
              <a:ext cx="370298" cy="7753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</p:grpSp>
      <p:grpSp>
        <p:nvGrpSpPr>
          <p:cNvPr id="12300" name="组合 32">
            <a:extLst>
              <a:ext uri="{FF2B5EF4-FFF2-40B4-BE49-F238E27FC236}">
                <a16:creationId xmlns="" xmlns:a16="http://schemas.microsoft.com/office/drawing/2014/main" id="{45F6E6E3-A1C0-4DC9-AAE1-99827DC96DDA}"/>
              </a:ext>
            </a:extLst>
          </p:cNvPr>
          <p:cNvGrpSpPr>
            <a:grpSpLocks/>
          </p:cNvGrpSpPr>
          <p:nvPr/>
        </p:nvGrpSpPr>
        <p:grpSpPr bwMode="auto">
          <a:xfrm>
            <a:off x="10179995" y="2389742"/>
            <a:ext cx="2718429" cy="1398911"/>
            <a:chOff x="7632912" y="1791715"/>
            <a:chExt cx="2038360" cy="1048883"/>
          </a:xfrm>
        </p:grpSpPr>
        <p:sp>
          <p:nvSpPr>
            <p:cNvPr id="34" name="任意多边形 33">
              <a:extLst>
                <a:ext uri="{FF2B5EF4-FFF2-40B4-BE49-F238E27FC236}">
                  <a16:creationId xmlns="" xmlns:a16="http://schemas.microsoft.com/office/drawing/2014/main" id="{70B3C1CE-81AC-4A98-BBEF-24B65CC130AB}"/>
                </a:ext>
              </a:extLst>
            </p:cNvPr>
            <p:cNvSpPr/>
            <p:nvPr/>
          </p:nvSpPr>
          <p:spPr>
            <a:xfrm rot="9340066" flipH="1">
              <a:off x="7632912" y="1791715"/>
              <a:ext cx="2038360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4CA420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  <p:sp>
          <p:nvSpPr>
            <p:cNvPr id="35" name="任意多边形 34">
              <a:extLst>
                <a:ext uri="{FF2B5EF4-FFF2-40B4-BE49-F238E27FC236}">
                  <a16:creationId xmlns="" xmlns:a16="http://schemas.microsoft.com/office/drawing/2014/main" id="{2191ADB5-CD14-4171-896F-912B67BECB37}"/>
                </a:ext>
              </a:extLst>
            </p:cNvPr>
            <p:cNvSpPr/>
            <p:nvPr/>
          </p:nvSpPr>
          <p:spPr>
            <a:xfrm rot="20495587">
              <a:off x="7973432" y="2266748"/>
              <a:ext cx="1040611" cy="229778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</p:grpSp>
      <p:grpSp>
        <p:nvGrpSpPr>
          <p:cNvPr id="12301" name="组合 35">
            <a:extLst>
              <a:ext uri="{FF2B5EF4-FFF2-40B4-BE49-F238E27FC236}">
                <a16:creationId xmlns="" xmlns:a16="http://schemas.microsoft.com/office/drawing/2014/main" id="{886C0260-27C4-4032-9764-42BB2A698715}"/>
              </a:ext>
            </a:extLst>
          </p:cNvPr>
          <p:cNvGrpSpPr>
            <a:grpSpLocks/>
          </p:cNvGrpSpPr>
          <p:nvPr/>
        </p:nvGrpSpPr>
        <p:grpSpPr bwMode="auto">
          <a:xfrm rot="2799594" flipH="1">
            <a:off x="6936776" y="46843"/>
            <a:ext cx="1398911" cy="2718429"/>
            <a:chOff x="1403445" y="-3477919"/>
            <a:chExt cx="1048883" cy="2455261"/>
          </a:xfrm>
        </p:grpSpPr>
        <p:sp>
          <p:nvSpPr>
            <p:cNvPr id="37" name="任意多边形 36">
              <a:extLst>
                <a:ext uri="{FF2B5EF4-FFF2-40B4-BE49-F238E27FC236}">
                  <a16:creationId xmlns="" xmlns:a16="http://schemas.microsoft.com/office/drawing/2014/main" id="{CAAA2CD1-DC21-49F1-A67E-AFDB97E3B2DD}"/>
                </a:ext>
              </a:extLst>
            </p:cNvPr>
            <p:cNvSpPr/>
            <p:nvPr/>
          </p:nvSpPr>
          <p:spPr>
            <a:xfrm rot="5044479" flipH="1">
              <a:off x="700256" y="-2774731"/>
              <a:ext cx="2455261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  <p:sp>
          <p:nvSpPr>
            <p:cNvPr id="38" name="任意多边形 37">
              <a:extLst>
                <a:ext uri="{FF2B5EF4-FFF2-40B4-BE49-F238E27FC236}">
                  <a16:creationId xmlns="" xmlns:a16="http://schemas.microsoft.com/office/drawing/2014/main" id="{5D2E63A2-8176-4DA0-8E74-63C79032C7AB}"/>
                </a:ext>
              </a:extLst>
            </p:cNvPr>
            <p:cNvSpPr/>
            <p:nvPr/>
          </p:nvSpPr>
          <p:spPr>
            <a:xfrm rot="16200000">
              <a:off x="1322798" y="-2148774"/>
              <a:ext cx="1252011" cy="228588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</p:grpSp>
      <p:grpSp>
        <p:nvGrpSpPr>
          <p:cNvPr id="5" name="组合 4">
            <a:extLst>
              <a:ext uri="{FF2B5EF4-FFF2-40B4-BE49-F238E27FC236}">
                <a16:creationId xmlns="" xmlns:a16="http://schemas.microsoft.com/office/drawing/2014/main" id="{726F402E-FFA6-46B8-B0B8-E90A8C7FD1C7}"/>
              </a:ext>
            </a:extLst>
          </p:cNvPr>
          <p:cNvGrpSpPr>
            <a:grpSpLocks/>
          </p:cNvGrpSpPr>
          <p:nvPr/>
        </p:nvGrpSpPr>
        <p:grpSpPr bwMode="auto">
          <a:xfrm>
            <a:off x="-798522" y="-104799"/>
            <a:ext cx="6951685" cy="6411809"/>
            <a:chOff x="1001374" y="-370703"/>
            <a:chExt cx="6695744" cy="6175701"/>
          </a:xfrm>
        </p:grpSpPr>
        <p:pic>
          <p:nvPicPr>
            <p:cNvPr id="12306" name="图片 5">
              <a:extLst>
                <a:ext uri="{FF2B5EF4-FFF2-40B4-BE49-F238E27FC236}">
                  <a16:creationId xmlns="" xmlns:a16="http://schemas.microsoft.com/office/drawing/2014/main" id="{4446FF9D-D71A-4F29-BBC6-F4D09EF4BF3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2" r="4333" b="1430"/>
            <a:stretch>
              <a:fillRect/>
            </a:stretch>
          </p:blipFill>
          <p:spPr bwMode="auto">
            <a:xfrm>
              <a:off x="1001374" y="-370703"/>
              <a:ext cx="6695744" cy="61757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椭圆 6">
              <a:extLst>
                <a:ext uri="{FF2B5EF4-FFF2-40B4-BE49-F238E27FC236}">
                  <a16:creationId xmlns="" xmlns:a16="http://schemas.microsoft.com/office/drawing/2014/main" id="{F17D0489-C8ED-4D21-ACE8-67BC995C7E81}"/>
                </a:ext>
              </a:extLst>
            </p:cNvPr>
            <p:cNvSpPr/>
            <p:nvPr/>
          </p:nvSpPr>
          <p:spPr>
            <a:xfrm>
              <a:off x="2517017" y="894108"/>
              <a:ext cx="3649165" cy="364913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CN" altLang="en-US"/>
            </a:p>
          </p:txBody>
        </p:sp>
      </p:grpSp>
      <p:sp>
        <p:nvSpPr>
          <p:cNvPr id="110" name="文本框 109">
            <a:extLst>
              <a:ext uri="{FF2B5EF4-FFF2-40B4-BE49-F238E27FC236}">
                <a16:creationId xmlns="" xmlns:a16="http://schemas.microsoft.com/office/drawing/2014/main" id="{27F524DA-53B1-4C0D-A5A8-CCD7560653E2}"/>
              </a:ext>
            </a:extLst>
          </p:cNvPr>
          <p:cNvSpPr txBox="1"/>
          <p:nvPr/>
        </p:nvSpPr>
        <p:spPr>
          <a:xfrm>
            <a:off x="1016502" y="2138007"/>
            <a:ext cx="3361434" cy="189852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altLang="zh-CN" sz="5868" b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  <a:sym typeface="+mn-lt"/>
              </a:rPr>
              <a:t>Viết vở </a:t>
            </a:r>
            <a:r>
              <a:rPr lang="en-US" altLang="zh-CN" sz="5868" b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UTM Avo" panose="02040603050506020204" pitchFamily="18" charset="0"/>
                <a:ea typeface="Arial-Rounded" panose="020B0500000000000000" charset="0"/>
                <a:cs typeface="Arial-Rounded" panose="020B0500000000000000" charset="0"/>
                <a:sym typeface="+mn-lt"/>
              </a:rPr>
              <a:t>Tập viết</a:t>
            </a:r>
            <a:endParaRPr lang="zh-CN" altLang="en-US" sz="5868" b="1" dirty="0">
              <a:pattFill prst="ltDnDiag">
                <a:fgClr>
                  <a:srgbClr val="00B0F0"/>
                </a:fgClr>
                <a:bgClr>
                  <a:srgbClr val="0070C0"/>
                </a:bgClr>
              </a:pattFill>
              <a:effectLst>
                <a:outerShdw dist="38100" dir="2700000" sx="101000" sy="101000" algn="tl" rotWithShape="0">
                  <a:srgbClr val="0070C0"/>
                </a:outerShdw>
              </a:effectLst>
              <a:latin typeface="UTM Avo" panose="02040603050506020204" pitchFamily="18" charset="0"/>
              <a:ea typeface="Arial-Rounded" panose="020B0500000000000000" charset="0"/>
              <a:cs typeface="Arial-Rounded" panose="020B0500000000000000" charset="0"/>
              <a:sym typeface="+mn-lt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="" xmlns:a16="http://schemas.microsoft.com/office/drawing/2014/main" id="{803DBE9F-1848-45E6-9AD7-A788B46AF1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1387" y="606566"/>
            <a:ext cx="2999481" cy="1003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图片 38">
            <a:extLst>
              <a:ext uri="{FF2B5EF4-FFF2-40B4-BE49-F238E27FC236}">
                <a16:creationId xmlns="" xmlns:a16="http://schemas.microsoft.com/office/drawing/2014/main" id="{D67FC9EC-1F2B-44F0-81D3-C7779341F6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2653" y="3269420"/>
            <a:ext cx="1500535" cy="34790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12" presetClass="entr" presetSubtype="1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2" decel="386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>
            <a:extLst>
              <a:ext uri="{FF2B5EF4-FFF2-40B4-BE49-F238E27FC236}">
                <a16:creationId xmlns="" xmlns:a16="http://schemas.microsoft.com/office/drawing/2014/main" id="{89AF4B6F-6D87-42F9-8440-B744A5A4AF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03"/>
          <a:stretch>
            <a:fillRect/>
          </a:stretch>
        </p:blipFill>
        <p:spPr bwMode="auto">
          <a:xfrm>
            <a:off x="-218950" y="-179429"/>
            <a:ext cx="11288150" cy="7301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4" name="Google Shape;354;p11">
            <a:extLst>
              <a:ext uri="{FF2B5EF4-FFF2-40B4-BE49-F238E27FC236}">
                <a16:creationId xmlns="" xmlns:a16="http://schemas.microsoft.com/office/drawing/2014/main" id="{6630A34B-D8C5-4542-AA2E-3C2066EBCF19}"/>
              </a:ext>
            </a:extLst>
          </p:cNvPr>
          <p:cNvSpPr/>
          <p:nvPr/>
        </p:nvSpPr>
        <p:spPr>
          <a:xfrm>
            <a:off x="225653" y="616094"/>
            <a:ext cx="4665155" cy="779643"/>
          </a:xfrm>
          <a:prstGeom prst="rect">
            <a:avLst/>
          </a:prstGeom>
          <a:noFill/>
          <a:ln>
            <a:noFill/>
          </a:ln>
        </p:spPr>
        <p:txBody>
          <a:bodyPr spcFirstLastPara="1" lIns="121928" tIns="60947" rIns="121928" bIns="60947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268" dirty="0" err="1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Tô</a:t>
            </a:r>
            <a:r>
              <a:rPr lang="en-US" sz="4268" dirty="0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4268" dirty="0" err="1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chữ</a:t>
            </a:r>
            <a:r>
              <a:rPr lang="en-US" sz="4268" dirty="0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4268" err="1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hoa</a:t>
            </a:r>
            <a:r>
              <a:rPr lang="en-US" sz="4268">
                <a:solidFill>
                  <a:srgbClr val="0000FF"/>
                </a:solidFill>
                <a:latin typeface="UTM Avo" panose="02040603050506020204" pitchFamily="18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4268" b="1">
                <a:solidFill>
                  <a:srgbClr val="0000FF"/>
                </a:solidFill>
                <a:latin typeface="HP001" panose="020B0603050302020204" pitchFamily="34" charset="0"/>
                <a:ea typeface="HP001" panose="020B0603050302020204" pitchFamily="34" charset="0"/>
                <a:cs typeface="Arial Rounded"/>
                <a:sym typeface="Arial Rounded"/>
              </a:rPr>
              <a:t>T</a:t>
            </a:r>
            <a:endParaRPr sz="4268" b="1" dirty="0">
              <a:solidFill>
                <a:srgbClr val="0000FF"/>
              </a:solidFill>
              <a:latin typeface="HP001" panose="020B0603050302020204" pitchFamily="34" charset="0"/>
              <a:ea typeface="HP001" panose="020B0603050302020204" pitchFamily="34" charset="0"/>
              <a:sym typeface="Arial" panose="020B0604020202020204"/>
            </a:endParaRPr>
          </a:p>
        </p:txBody>
      </p:sp>
      <p:sp>
        <p:nvSpPr>
          <p:cNvPr id="40" name="Google Shape;354;p11">
            <a:extLst>
              <a:ext uri="{FF2B5EF4-FFF2-40B4-BE49-F238E27FC236}">
                <a16:creationId xmlns="" xmlns:a16="http://schemas.microsoft.com/office/drawing/2014/main" id="{1D91E329-786F-4582-9EFD-4EE02F800F25}"/>
              </a:ext>
            </a:extLst>
          </p:cNvPr>
          <p:cNvSpPr/>
          <p:nvPr/>
        </p:nvSpPr>
        <p:spPr>
          <a:xfrm>
            <a:off x="-36346" y="1913381"/>
            <a:ext cx="1227422" cy="1313166"/>
          </a:xfrm>
          <a:prstGeom prst="rect">
            <a:avLst/>
          </a:prstGeom>
          <a:noFill/>
          <a:ln>
            <a:noFill/>
          </a:ln>
        </p:spPr>
        <p:txBody>
          <a:bodyPr spcFirstLastPara="1" lIns="121928" tIns="60947" rIns="121928" bIns="60947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vi-VN" sz="7735" b="1">
                <a:solidFill>
                  <a:srgbClr val="FF0000"/>
                </a:solidFill>
                <a:latin typeface="HP001" panose="020B0603050302020204" pitchFamily="34" charset="0"/>
                <a:ea typeface="HP001" panose="020B0603050302020204" pitchFamily="34" charset="0"/>
                <a:sym typeface="Arial" panose="020B0604020202020204"/>
              </a:rPr>
              <a:t>T</a:t>
            </a:r>
            <a:endParaRPr sz="7735" b="1" dirty="0">
              <a:solidFill>
                <a:srgbClr val="FF0000"/>
              </a:solidFill>
              <a:latin typeface="HP001" panose="020B0603050302020204" pitchFamily="34" charset="0"/>
              <a:ea typeface="HP001" panose="020B0603050302020204" pitchFamily="34" charset="0"/>
              <a:sym typeface="Arial" panose="020B0604020202020204"/>
            </a:endParaRPr>
          </a:p>
        </p:txBody>
      </p:sp>
      <p:sp>
        <p:nvSpPr>
          <p:cNvPr id="42" name="Google Shape;354;p11">
            <a:extLst>
              <a:ext uri="{FF2B5EF4-FFF2-40B4-BE49-F238E27FC236}">
                <a16:creationId xmlns="" xmlns:a16="http://schemas.microsoft.com/office/drawing/2014/main" id="{900355D5-8D65-45B7-9A49-1FB2B0678215}"/>
              </a:ext>
            </a:extLst>
          </p:cNvPr>
          <p:cNvSpPr/>
          <p:nvPr/>
        </p:nvSpPr>
        <p:spPr>
          <a:xfrm>
            <a:off x="1499123" y="1811757"/>
            <a:ext cx="1227422" cy="1313166"/>
          </a:xfrm>
          <a:prstGeom prst="rect">
            <a:avLst/>
          </a:prstGeom>
          <a:noFill/>
          <a:ln>
            <a:noFill/>
          </a:ln>
        </p:spPr>
        <p:txBody>
          <a:bodyPr spcFirstLastPara="1" lIns="121928" tIns="60947" rIns="121928" bIns="60947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vi-VN" sz="7735">
                <a:solidFill>
                  <a:schemeClr val="tx2">
                    <a:lumMod val="40000"/>
                    <a:lumOff val="60000"/>
                  </a:schemeClr>
                </a:solidFill>
                <a:latin typeface="HP001 Tap Do" panose="020B0603050302020204" pitchFamily="34" charset="0"/>
                <a:ea typeface="HP001" panose="020B0603050302020204" pitchFamily="34" charset="0"/>
                <a:sym typeface="Arial" panose="020B0604020202020204"/>
              </a:rPr>
              <a:t>T</a:t>
            </a:r>
            <a:endParaRPr sz="7735" dirty="0">
              <a:solidFill>
                <a:schemeClr val="tx2">
                  <a:lumMod val="40000"/>
                  <a:lumOff val="60000"/>
                </a:schemeClr>
              </a:solidFill>
              <a:latin typeface="HP001 Tap Do" panose="020B0603050302020204" pitchFamily="34" charset="0"/>
              <a:ea typeface="HP001" panose="020B0603050302020204" pitchFamily="34" charset="0"/>
              <a:sym typeface="Arial" panose="020B0604020202020204"/>
            </a:endParaRPr>
          </a:p>
        </p:txBody>
      </p:sp>
      <p:sp>
        <p:nvSpPr>
          <p:cNvPr id="43" name="Google Shape;354;p11">
            <a:extLst>
              <a:ext uri="{FF2B5EF4-FFF2-40B4-BE49-F238E27FC236}">
                <a16:creationId xmlns="" xmlns:a16="http://schemas.microsoft.com/office/drawing/2014/main" id="{C64349C5-2204-4AE7-90D8-94F934BB9232}"/>
              </a:ext>
            </a:extLst>
          </p:cNvPr>
          <p:cNvSpPr/>
          <p:nvPr/>
        </p:nvSpPr>
        <p:spPr>
          <a:xfrm>
            <a:off x="-44284" y="3829937"/>
            <a:ext cx="1227422" cy="719304"/>
          </a:xfrm>
          <a:prstGeom prst="rect">
            <a:avLst/>
          </a:prstGeom>
          <a:noFill/>
          <a:ln>
            <a:noFill/>
          </a:ln>
        </p:spPr>
        <p:txBody>
          <a:bodyPr spcFirstLastPara="1" lIns="121928" tIns="60947" rIns="121928" bIns="60947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vi-VN" sz="3868" b="1">
                <a:solidFill>
                  <a:srgbClr val="FF0000"/>
                </a:solidFill>
                <a:latin typeface="HP001" panose="020B0603050302020204" pitchFamily="34" charset="0"/>
                <a:ea typeface="HP001" panose="020B0603050302020204" pitchFamily="34" charset="0"/>
                <a:sym typeface="Arial" panose="020B0604020202020204"/>
              </a:rPr>
              <a:t>T</a:t>
            </a:r>
            <a:endParaRPr sz="3868" b="1" dirty="0">
              <a:solidFill>
                <a:srgbClr val="FF0000"/>
              </a:solidFill>
              <a:latin typeface="HP001" panose="020B0603050302020204" pitchFamily="34" charset="0"/>
              <a:ea typeface="HP001" panose="020B0603050302020204" pitchFamily="34" charset="0"/>
              <a:sym typeface="Arial" panose="020B0604020202020204"/>
            </a:endParaRPr>
          </a:p>
        </p:txBody>
      </p:sp>
      <p:sp>
        <p:nvSpPr>
          <p:cNvPr id="44" name="Google Shape;354;p11">
            <a:extLst>
              <a:ext uri="{FF2B5EF4-FFF2-40B4-BE49-F238E27FC236}">
                <a16:creationId xmlns="" xmlns:a16="http://schemas.microsoft.com/office/drawing/2014/main" id="{DC811284-C220-44EF-BE1D-41B0F7FDC5F5}"/>
              </a:ext>
            </a:extLst>
          </p:cNvPr>
          <p:cNvSpPr/>
          <p:nvPr/>
        </p:nvSpPr>
        <p:spPr>
          <a:xfrm>
            <a:off x="1513415" y="3801355"/>
            <a:ext cx="1227421" cy="717716"/>
          </a:xfrm>
          <a:prstGeom prst="rect">
            <a:avLst/>
          </a:prstGeom>
          <a:noFill/>
          <a:ln>
            <a:noFill/>
          </a:ln>
        </p:spPr>
        <p:txBody>
          <a:bodyPr spcFirstLastPara="1" lIns="121928" tIns="60947" rIns="121928" bIns="60947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vi-VN" sz="3868">
                <a:solidFill>
                  <a:schemeClr val="tx2">
                    <a:lumMod val="60000"/>
                    <a:lumOff val="40000"/>
                  </a:schemeClr>
                </a:solidFill>
                <a:latin typeface="HP001 Tap Do" panose="020B0603050302020204" pitchFamily="34" charset="0"/>
                <a:ea typeface="HP001" panose="020B0603050302020204" pitchFamily="34" charset="0"/>
                <a:sym typeface="Arial" panose="020B0604020202020204"/>
              </a:rPr>
              <a:t>T</a:t>
            </a:r>
            <a:endParaRPr sz="3868" dirty="0">
              <a:solidFill>
                <a:schemeClr val="tx2">
                  <a:lumMod val="60000"/>
                  <a:lumOff val="40000"/>
                </a:schemeClr>
              </a:solidFill>
              <a:latin typeface="HP001 Tap Do" panose="020B0603050302020204" pitchFamily="34" charset="0"/>
              <a:ea typeface="HP001" panose="020B0603050302020204" pitchFamily="34" charset="0"/>
              <a:sym typeface="Arial" panose="020B0604020202020204"/>
            </a:endParaRPr>
          </a:p>
        </p:txBody>
      </p:sp>
      <p:sp>
        <p:nvSpPr>
          <p:cNvPr id="45" name="Google Shape;354;p11">
            <a:extLst>
              <a:ext uri="{FF2B5EF4-FFF2-40B4-BE49-F238E27FC236}">
                <a16:creationId xmlns="" xmlns:a16="http://schemas.microsoft.com/office/drawing/2014/main" id="{12CFF801-075F-453E-9337-66C4E48C4324}"/>
              </a:ext>
            </a:extLst>
          </p:cNvPr>
          <p:cNvSpPr/>
          <p:nvPr/>
        </p:nvSpPr>
        <p:spPr>
          <a:xfrm>
            <a:off x="3059998" y="3804531"/>
            <a:ext cx="1229009" cy="719304"/>
          </a:xfrm>
          <a:prstGeom prst="rect">
            <a:avLst/>
          </a:prstGeom>
          <a:noFill/>
          <a:ln>
            <a:noFill/>
          </a:ln>
        </p:spPr>
        <p:txBody>
          <a:bodyPr spcFirstLastPara="1" lIns="121928" tIns="60947" rIns="121928" bIns="60947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vi-VN" sz="3868">
                <a:solidFill>
                  <a:schemeClr val="tx2">
                    <a:lumMod val="60000"/>
                    <a:lumOff val="40000"/>
                  </a:schemeClr>
                </a:solidFill>
                <a:latin typeface="HP001 Tap Do" panose="020B0603050302020204" pitchFamily="34" charset="0"/>
                <a:ea typeface="HP001" panose="020B0603050302020204" pitchFamily="34" charset="0"/>
                <a:sym typeface="Arial" panose="020B0604020202020204"/>
              </a:rPr>
              <a:t>T</a:t>
            </a:r>
            <a:endParaRPr sz="3868" dirty="0">
              <a:solidFill>
                <a:schemeClr val="tx2">
                  <a:lumMod val="60000"/>
                  <a:lumOff val="40000"/>
                </a:schemeClr>
              </a:solidFill>
              <a:latin typeface="HP001 Tap Do" panose="020B0603050302020204" pitchFamily="34" charset="0"/>
              <a:ea typeface="HP001" panose="020B0603050302020204" pitchFamily="34" charset="0"/>
              <a:sym typeface="Arial" panose="020B0604020202020204"/>
            </a:endParaRPr>
          </a:p>
        </p:txBody>
      </p:sp>
      <p:sp>
        <p:nvSpPr>
          <p:cNvPr id="46" name="Google Shape;354;p11">
            <a:extLst>
              <a:ext uri="{FF2B5EF4-FFF2-40B4-BE49-F238E27FC236}">
                <a16:creationId xmlns="" xmlns:a16="http://schemas.microsoft.com/office/drawing/2014/main" id="{F6BF62A7-EA82-4509-A39A-A056C454EA32}"/>
              </a:ext>
            </a:extLst>
          </p:cNvPr>
          <p:cNvSpPr/>
          <p:nvPr/>
        </p:nvSpPr>
        <p:spPr>
          <a:xfrm>
            <a:off x="1517365" y="1900574"/>
            <a:ext cx="1227422" cy="1313166"/>
          </a:xfrm>
          <a:prstGeom prst="rect">
            <a:avLst/>
          </a:prstGeom>
          <a:noFill/>
          <a:ln>
            <a:noFill/>
          </a:ln>
        </p:spPr>
        <p:txBody>
          <a:bodyPr spcFirstLastPara="1" lIns="121928" tIns="60947" rIns="121928" bIns="60947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vi-VN" sz="7735" b="1">
                <a:latin typeface="HP001" panose="020B0603050302020204" pitchFamily="34" charset="0"/>
                <a:ea typeface="HP001" panose="020B0603050302020204" pitchFamily="34" charset="0"/>
                <a:sym typeface="Arial" panose="020B0604020202020204"/>
              </a:rPr>
              <a:t>T</a:t>
            </a:r>
            <a:endParaRPr sz="7735" b="1" dirty="0">
              <a:latin typeface="HP001" panose="020B0603050302020204" pitchFamily="34" charset="0"/>
              <a:ea typeface="HP001" panose="020B0603050302020204" pitchFamily="34" charset="0"/>
              <a:sym typeface="Arial" panose="020B0604020202020204"/>
            </a:endParaRPr>
          </a:p>
        </p:txBody>
      </p:sp>
      <p:sp>
        <p:nvSpPr>
          <p:cNvPr id="48" name="Google Shape;354;p11">
            <a:extLst>
              <a:ext uri="{FF2B5EF4-FFF2-40B4-BE49-F238E27FC236}">
                <a16:creationId xmlns="" xmlns:a16="http://schemas.microsoft.com/office/drawing/2014/main" id="{925EF9F6-CA14-4A30-B96F-C8CC0E58E38A}"/>
              </a:ext>
            </a:extLst>
          </p:cNvPr>
          <p:cNvSpPr/>
          <p:nvPr/>
        </p:nvSpPr>
        <p:spPr>
          <a:xfrm>
            <a:off x="1515778" y="3855078"/>
            <a:ext cx="1229009" cy="717716"/>
          </a:xfrm>
          <a:prstGeom prst="rect">
            <a:avLst/>
          </a:prstGeom>
          <a:noFill/>
          <a:ln>
            <a:noFill/>
          </a:ln>
        </p:spPr>
        <p:txBody>
          <a:bodyPr spcFirstLastPara="1" lIns="121928" tIns="60947" rIns="121928" bIns="60947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vi-VN" sz="3868" b="1">
                <a:solidFill>
                  <a:srgbClr val="0000FF"/>
                </a:solidFill>
                <a:latin typeface="HP001" panose="020B0603050302020204" pitchFamily="34" charset="0"/>
                <a:ea typeface="HP001" panose="020B0603050302020204" pitchFamily="34" charset="0"/>
                <a:sym typeface="Arial" panose="020B0604020202020204"/>
              </a:rPr>
              <a:t>T</a:t>
            </a:r>
            <a:endParaRPr sz="3868" b="1" dirty="0">
              <a:solidFill>
                <a:srgbClr val="0000FF"/>
              </a:solidFill>
              <a:latin typeface="HP001" panose="020B0603050302020204" pitchFamily="34" charset="0"/>
              <a:ea typeface="HP001" panose="020B0603050302020204" pitchFamily="34" charset="0"/>
              <a:sym typeface="Arial" panose="020B0604020202020204"/>
            </a:endParaRPr>
          </a:p>
        </p:txBody>
      </p:sp>
      <p:sp>
        <p:nvSpPr>
          <p:cNvPr id="49" name="Google Shape;354;p11">
            <a:extLst>
              <a:ext uri="{FF2B5EF4-FFF2-40B4-BE49-F238E27FC236}">
                <a16:creationId xmlns="" xmlns:a16="http://schemas.microsoft.com/office/drawing/2014/main" id="{54ADB1B0-0A3D-4EA0-9E4E-AD359DA08CCB}"/>
              </a:ext>
            </a:extLst>
          </p:cNvPr>
          <p:cNvSpPr/>
          <p:nvPr/>
        </p:nvSpPr>
        <p:spPr>
          <a:xfrm>
            <a:off x="3049587" y="3855078"/>
            <a:ext cx="1229009" cy="717716"/>
          </a:xfrm>
          <a:prstGeom prst="rect">
            <a:avLst/>
          </a:prstGeom>
          <a:noFill/>
          <a:ln>
            <a:noFill/>
          </a:ln>
        </p:spPr>
        <p:txBody>
          <a:bodyPr spcFirstLastPara="1" lIns="121928" tIns="60947" rIns="121928" bIns="60947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vi-VN" sz="3868" b="1">
                <a:solidFill>
                  <a:srgbClr val="0000FF"/>
                </a:solidFill>
                <a:latin typeface="HP001" panose="020B0603050302020204" pitchFamily="34" charset="0"/>
                <a:ea typeface="HP001" panose="020B0603050302020204" pitchFamily="34" charset="0"/>
                <a:sym typeface="Arial" panose="020B0604020202020204"/>
              </a:rPr>
              <a:t>T</a:t>
            </a:r>
            <a:endParaRPr sz="3868" b="1" dirty="0">
              <a:solidFill>
                <a:srgbClr val="0000FF"/>
              </a:solidFill>
              <a:latin typeface="HP001" panose="020B0603050302020204" pitchFamily="34" charset="0"/>
              <a:ea typeface="HP001" panose="020B0603050302020204" pitchFamily="34" charset="0"/>
              <a:sym typeface="Arial" panose="020B0604020202020204"/>
            </a:endParaRPr>
          </a:p>
        </p:txBody>
      </p:sp>
      <p:sp>
        <p:nvSpPr>
          <p:cNvPr id="14" name="Google Shape;354;p11">
            <a:extLst>
              <a:ext uri="{FF2B5EF4-FFF2-40B4-BE49-F238E27FC236}">
                <a16:creationId xmlns="" xmlns:a16="http://schemas.microsoft.com/office/drawing/2014/main" id="{AE107ECF-11C7-4AF0-85BF-8FB94EF36B2C}"/>
              </a:ext>
            </a:extLst>
          </p:cNvPr>
          <p:cNvSpPr/>
          <p:nvPr/>
        </p:nvSpPr>
        <p:spPr>
          <a:xfrm>
            <a:off x="3083811" y="1811757"/>
            <a:ext cx="1227421" cy="1313166"/>
          </a:xfrm>
          <a:prstGeom prst="rect">
            <a:avLst/>
          </a:prstGeom>
          <a:noFill/>
          <a:ln>
            <a:noFill/>
          </a:ln>
        </p:spPr>
        <p:txBody>
          <a:bodyPr spcFirstLastPara="1" lIns="121928" tIns="60947" rIns="121928" bIns="60947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vi-VN" sz="7735">
                <a:solidFill>
                  <a:schemeClr val="tx2">
                    <a:lumMod val="40000"/>
                    <a:lumOff val="60000"/>
                  </a:schemeClr>
                </a:solidFill>
                <a:latin typeface="HP001 Tap Do" panose="020B0603050302020204" pitchFamily="34" charset="0"/>
                <a:ea typeface="HP001" panose="020B0603050302020204" pitchFamily="34" charset="0"/>
                <a:sym typeface="Arial" panose="020B0604020202020204"/>
              </a:rPr>
              <a:t>R</a:t>
            </a:r>
            <a:endParaRPr sz="7735" dirty="0">
              <a:solidFill>
                <a:schemeClr val="tx2">
                  <a:lumMod val="40000"/>
                  <a:lumOff val="60000"/>
                </a:schemeClr>
              </a:solidFill>
              <a:latin typeface="HP001 Tap Do" panose="020B0603050302020204" pitchFamily="34" charset="0"/>
              <a:ea typeface="HP001" panose="020B0603050302020204" pitchFamily="34" charset="0"/>
              <a:sym typeface="Arial" panose="020B0604020202020204"/>
            </a:endParaRPr>
          </a:p>
        </p:txBody>
      </p:sp>
      <p:sp>
        <p:nvSpPr>
          <p:cNvPr id="15" name="Google Shape;354;p11">
            <a:extLst>
              <a:ext uri="{FF2B5EF4-FFF2-40B4-BE49-F238E27FC236}">
                <a16:creationId xmlns="" xmlns:a16="http://schemas.microsoft.com/office/drawing/2014/main" id="{0CCA818E-060A-4914-857C-EB414DB715F5}"/>
              </a:ext>
            </a:extLst>
          </p:cNvPr>
          <p:cNvSpPr/>
          <p:nvPr/>
        </p:nvSpPr>
        <p:spPr>
          <a:xfrm>
            <a:off x="4620870" y="1811757"/>
            <a:ext cx="1227422" cy="1313166"/>
          </a:xfrm>
          <a:prstGeom prst="rect">
            <a:avLst/>
          </a:prstGeom>
          <a:noFill/>
          <a:ln>
            <a:noFill/>
          </a:ln>
        </p:spPr>
        <p:txBody>
          <a:bodyPr spcFirstLastPara="1" lIns="121928" tIns="60947" rIns="121928" bIns="60947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vi-VN" sz="7735">
                <a:solidFill>
                  <a:schemeClr val="tx2">
                    <a:lumMod val="40000"/>
                    <a:lumOff val="60000"/>
                  </a:schemeClr>
                </a:solidFill>
                <a:latin typeface="HP001 Tap Do" panose="020B0603050302020204" pitchFamily="34" charset="0"/>
                <a:ea typeface="HP001" panose="020B0603050302020204" pitchFamily="34" charset="0"/>
                <a:sym typeface="Arial" panose="020B0604020202020204"/>
              </a:rPr>
              <a:t>R</a:t>
            </a:r>
            <a:endParaRPr sz="7735" dirty="0">
              <a:solidFill>
                <a:schemeClr val="tx2">
                  <a:lumMod val="40000"/>
                  <a:lumOff val="60000"/>
                </a:schemeClr>
              </a:solidFill>
              <a:latin typeface="HP001 Tap Do" panose="020B0603050302020204" pitchFamily="34" charset="0"/>
              <a:ea typeface="HP001" panose="020B0603050302020204" pitchFamily="34" charset="0"/>
              <a:sym typeface="Arial" panose="020B0604020202020204"/>
            </a:endParaRPr>
          </a:p>
        </p:txBody>
      </p:sp>
      <p:sp>
        <p:nvSpPr>
          <p:cNvPr id="16" name="Google Shape;354;p11">
            <a:extLst>
              <a:ext uri="{FF2B5EF4-FFF2-40B4-BE49-F238E27FC236}">
                <a16:creationId xmlns="" xmlns:a16="http://schemas.microsoft.com/office/drawing/2014/main" id="{57E5792A-D61A-4767-9C6B-D9EFCED948A1}"/>
              </a:ext>
            </a:extLst>
          </p:cNvPr>
          <p:cNvSpPr/>
          <p:nvPr/>
        </p:nvSpPr>
        <p:spPr>
          <a:xfrm>
            <a:off x="4628811" y="3801355"/>
            <a:ext cx="1229009" cy="719304"/>
          </a:xfrm>
          <a:prstGeom prst="rect">
            <a:avLst/>
          </a:prstGeom>
          <a:noFill/>
          <a:ln>
            <a:noFill/>
          </a:ln>
        </p:spPr>
        <p:txBody>
          <a:bodyPr spcFirstLastPara="1" lIns="121928" tIns="60947" rIns="121928" bIns="60947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vi-VN" sz="3868">
                <a:solidFill>
                  <a:schemeClr val="tx2">
                    <a:lumMod val="60000"/>
                    <a:lumOff val="40000"/>
                  </a:schemeClr>
                </a:solidFill>
                <a:latin typeface="HP001 Tap Do" panose="020B0603050302020204" pitchFamily="34" charset="0"/>
                <a:ea typeface="HP001" panose="020B0603050302020204" pitchFamily="34" charset="0"/>
                <a:sym typeface="Arial" panose="020B0604020202020204"/>
              </a:rPr>
              <a:t>T</a:t>
            </a:r>
            <a:endParaRPr sz="3868" dirty="0">
              <a:solidFill>
                <a:schemeClr val="tx2">
                  <a:lumMod val="60000"/>
                  <a:lumOff val="40000"/>
                </a:schemeClr>
              </a:solidFill>
              <a:latin typeface="HP001 Tap Do" panose="020B0603050302020204" pitchFamily="34" charset="0"/>
              <a:ea typeface="HP001" panose="020B0603050302020204" pitchFamily="34" charset="0"/>
              <a:sym typeface="Arial" panose="020B0604020202020204"/>
            </a:endParaRPr>
          </a:p>
        </p:txBody>
      </p:sp>
      <p:sp>
        <p:nvSpPr>
          <p:cNvPr id="17" name="Google Shape;354;p11">
            <a:extLst>
              <a:ext uri="{FF2B5EF4-FFF2-40B4-BE49-F238E27FC236}">
                <a16:creationId xmlns="" xmlns:a16="http://schemas.microsoft.com/office/drawing/2014/main" id="{566EC36A-3EF6-413A-A531-3141F08C7E1A}"/>
              </a:ext>
            </a:extLst>
          </p:cNvPr>
          <p:cNvSpPr/>
          <p:nvPr/>
        </p:nvSpPr>
        <p:spPr>
          <a:xfrm>
            <a:off x="3058567" y="1893904"/>
            <a:ext cx="1227422" cy="1313166"/>
          </a:xfrm>
          <a:prstGeom prst="rect">
            <a:avLst/>
          </a:prstGeom>
          <a:noFill/>
          <a:ln>
            <a:noFill/>
          </a:ln>
        </p:spPr>
        <p:txBody>
          <a:bodyPr spcFirstLastPara="1" lIns="121928" tIns="60947" rIns="121928" bIns="60947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vi-VN" sz="7735" b="1">
                <a:latin typeface="HP001" panose="020B0603050302020204" pitchFamily="34" charset="0"/>
                <a:ea typeface="HP001" panose="020B0603050302020204" pitchFamily="34" charset="0"/>
                <a:sym typeface="Arial" panose="020B0604020202020204"/>
              </a:rPr>
              <a:t>R</a:t>
            </a:r>
            <a:endParaRPr sz="7735" b="1" dirty="0">
              <a:latin typeface="HP001" panose="020B0603050302020204" pitchFamily="34" charset="0"/>
              <a:ea typeface="HP001" panose="020B0603050302020204" pitchFamily="34" charset="0"/>
              <a:sym typeface="Arial" panose="020B0604020202020204"/>
            </a:endParaRPr>
          </a:p>
        </p:txBody>
      </p:sp>
      <p:sp>
        <p:nvSpPr>
          <p:cNvPr id="18" name="Google Shape;354;p11">
            <a:extLst>
              <a:ext uri="{FF2B5EF4-FFF2-40B4-BE49-F238E27FC236}">
                <a16:creationId xmlns="" xmlns:a16="http://schemas.microsoft.com/office/drawing/2014/main" id="{1301C232-E51F-4466-ADCB-24BAA26DE0E1}"/>
              </a:ext>
            </a:extLst>
          </p:cNvPr>
          <p:cNvSpPr/>
          <p:nvPr/>
        </p:nvSpPr>
        <p:spPr>
          <a:xfrm>
            <a:off x="4607099" y="1913381"/>
            <a:ext cx="1227422" cy="1313166"/>
          </a:xfrm>
          <a:prstGeom prst="rect">
            <a:avLst/>
          </a:prstGeom>
          <a:noFill/>
          <a:ln>
            <a:noFill/>
          </a:ln>
        </p:spPr>
        <p:txBody>
          <a:bodyPr spcFirstLastPara="1" lIns="121928" tIns="60947" rIns="121928" bIns="60947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vi-VN" sz="7735" b="1">
                <a:latin typeface="HP001" panose="020B0603050302020204" pitchFamily="34" charset="0"/>
                <a:ea typeface="HP001" panose="020B0603050302020204" pitchFamily="34" charset="0"/>
                <a:sym typeface="Arial" panose="020B0604020202020204"/>
              </a:rPr>
              <a:t>R</a:t>
            </a:r>
            <a:endParaRPr sz="7735" b="1" dirty="0">
              <a:latin typeface="HP001" panose="020B0603050302020204" pitchFamily="34" charset="0"/>
              <a:ea typeface="HP001" panose="020B0603050302020204" pitchFamily="34" charset="0"/>
              <a:sym typeface="Arial" panose="020B0604020202020204"/>
            </a:endParaRPr>
          </a:p>
        </p:txBody>
      </p:sp>
      <p:sp>
        <p:nvSpPr>
          <p:cNvPr id="19" name="Google Shape;354;p11">
            <a:extLst>
              <a:ext uri="{FF2B5EF4-FFF2-40B4-BE49-F238E27FC236}">
                <a16:creationId xmlns="" xmlns:a16="http://schemas.microsoft.com/office/drawing/2014/main" id="{AFD14FD7-05A3-4B8D-BC1C-EB11F0698414}"/>
              </a:ext>
            </a:extLst>
          </p:cNvPr>
          <p:cNvSpPr/>
          <p:nvPr/>
        </p:nvSpPr>
        <p:spPr>
          <a:xfrm>
            <a:off x="4615225" y="3855078"/>
            <a:ext cx="709952" cy="7177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28" tIns="60947" rIns="121928" bIns="60947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vi-VN" sz="3868" b="1">
                <a:solidFill>
                  <a:srgbClr val="0000FF"/>
                </a:solidFill>
                <a:latin typeface="HP001" panose="020B0603050302020204" pitchFamily="34" charset="0"/>
                <a:ea typeface="HP001" panose="020B0603050302020204" pitchFamily="34" charset="0"/>
                <a:sym typeface="Arial" panose="020B0604020202020204"/>
              </a:rPr>
              <a:t>T</a:t>
            </a:r>
            <a:endParaRPr sz="3868" b="1" dirty="0">
              <a:solidFill>
                <a:srgbClr val="0000FF"/>
              </a:solidFill>
              <a:latin typeface="HP001" panose="020B0603050302020204" pitchFamily="34" charset="0"/>
              <a:ea typeface="HP001" panose="020B0603050302020204" pitchFamily="34" charset="0"/>
              <a:sym typeface="Arial" panose="020B0604020202020204"/>
            </a:endParaRPr>
          </a:p>
        </p:txBody>
      </p:sp>
      <p:pic>
        <p:nvPicPr>
          <p:cNvPr id="2" name="chu T">
            <a:hlinkClick r:id="" action="ppaction://media"/>
            <a:extLst>
              <a:ext uri="{FF2B5EF4-FFF2-40B4-BE49-F238E27FC236}">
                <a16:creationId xmlns="" xmlns:a16="http://schemas.microsoft.com/office/drawing/2014/main" id="{1D3546EA-B1FC-400B-880A-39745F741A4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48291" y="-9950"/>
            <a:ext cx="6346883" cy="634688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EB5B2E4B-3830-4BB2-990D-A9524F732AE5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0750" y="53106"/>
            <a:ext cx="6346883" cy="634688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1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8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1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1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1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40" grpId="0"/>
      <p:bldP spid="42" grpId="0"/>
      <p:bldP spid="43" grpId="0"/>
      <p:bldP spid="44" grpId="0"/>
      <p:bldP spid="45" grpId="0"/>
      <p:bldP spid="46" grpId="0"/>
      <p:bldP spid="48" grpId="0"/>
      <p:bldP spid="49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37">
            <a:extLst>
              <a:ext uri="{FF2B5EF4-FFF2-40B4-BE49-F238E27FC236}">
                <a16:creationId xmlns="" xmlns:a16="http://schemas.microsoft.com/office/drawing/2014/main" id="{DD720714-7EE4-4260-A838-79D4764F14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03"/>
          <a:stretch>
            <a:fillRect/>
          </a:stretch>
        </p:blipFill>
        <p:spPr bwMode="auto">
          <a:xfrm>
            <a:off x="1008472" y="-123853"/>
            <a:ext cx="11286562" cy="7302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" name="Google Shape;354;p11">
            <a:extLst>
              <a:ext uri="{FF2B5EF4-FFF2-40B4-BE49-F238E27FC236}">
                <a16:creationId xmlns="" xmlns:a16="http://schemas.microsoft.com/office/drawing/2014/main" id="{0E11D661-E970-47C1-AC1C-2CB71CB90B84}"/>
              </a:ext>
            </a:extLst>
          </p:cNvPr>
          <p:cNvSpPr/>
          <p:nvPr/>
        </p:nvSpPr>
        <p:spPr>
          <a:xfrm>
            <a:off x="1192666" y="403319"/>
            <a:ext cx="1229009" cy="1313167"/>
          </a:xfrm>
          <a:prstGeom prst="rect">
            <a:avLst/>
          </a:prstGeom>
          <a:noFill/>
          <a:ln>
            <a:noFill/>
          </a:ln>
        </p:spPr>
        <p:txBody>
          <a:bodyPr spcFirstLastPara="1" lIns="121928" tIns="60947" rIns="121928" bIns="60947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vi-VN" sz="7735">
                <a:solidFill>
                  <a:srgbClr val="FF0000"/>
                </a:solidFill>
                <a:latin typeface="HP001" panose="020B0603050302020204" pitchFamily="34" charset="0"/>
                <a:ea typeface="HP001" panose="020B0603050302020204" pitchFamily="34" charset="0"/>
                <a:sym typeface="Arial" panose="020B0604020202020204"/>
              </a:rPr>
              <a:t>T</a:t>
            </a:r>
            <a:endParaRPr sz="7735" dirty="0">
              <a:solidFill>
                <a:srgbClr val="FF0000"/>
              </a:solidFill>
              <a:latin typeface="HP001" panose="020B0603050302020204" pitchFamily="34" charset="0"/>
              <a:ea typeface="HP001" panose="020B0603050302020204" pitchFamily="34" charset="0"/>
              <a:sym typeface="Arial" panose="020B0604020202020204"/>
            </a:endParaRPr>
          </a:p>
        </p:txBody>
      </p:sp>
      <p:sp>
        <p:nvSpPr>
          <p:cNvPr id="43" name="Google Shape;354;p11">
            <a:extLst>
              <a:ext uri="{FF2B5EF4-FFF2-40B4-BE49-F238E27FC236}">
                <a16:creationId xmlns="" xmlns:a16="http://schemas.microsoft.com/office/drawing/2014/main" id="{63565277-1545-4019-A4E6-3194D336986E}"/>
              </a:ext>
            </a:extLst>
          </p:cNvPr>
          <p:cNvSpPr/>
          <p:nvPr/>
        </p:nvSpPr>
        <p:spPr>
          <a:xfrm>
            <a:off x="1192666" y="2334165"/>
            <a:ext cx="1229009" cy="717716"/>
          </a:xfrm>
          <a:prstGeom prst="rect">
            <a:avLst/>
          </a:prstGeom>
          <a:noFill/>
          <a:ln>
            <a:noFill/>
          </a:ln>
        </p:spPr>
        <p:txBody>
          <a:bodyPr spcFirstLastPara="1" lIns="121928" tIns="60947" rIns="121928" bIns="60947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vi-VN" sz="3868" b="1">
                <a:solidFill>
                  <a:srgbClr val="0000FF"/>
                </a:solidFill>
                <a:latin typeface="HP001" panose="020B0603050302020204" pitchFamily="34" charset="0"/>
                <a:ea typeface="HP001" panose="020B0603050302020204" pitchFamily="34" charset="0"/>
                <a:sym typeface="Arial" panose="020B0604020202020204"/>
              </a:rPr>
              <a:t>T</a:t>
            </a:r>
            <a:endParaRPr sz="3868" b="1" dirty="0">
              <a:solidFill>
                <a:srgbClr val="0000FF"/>
              </a:solidFill>
              <a:latin typeface="HP001" panose="020B0603050302020204" pitchFamily="34" charset="0"/>
              <a:ea typeface="HP001" panose="020B0603050302020204" pitchFamily="34" charset="0"/>
              <a:sym typeface="Arial" panose="020B0604020202020204"/>
            </a:endParaRPr>
          </a:p>
        </p:txBody>
      </p:sp>
      <p:sp>
        <p:nvSpPr>
          <p:cNvPr id="46" name="Google Shape;354;p11">
            <a:extLst>
              <a:ext uri="{FF2B5EF4-FFF2-40B4-BE49-F238E27FC236}">
                <a16:creationId xmlns="" xmlns:a16="http://schemas.microsoft.com/office/drawing/2014/main" id="{26448C17-C744-4A9D-B04E-2C7F9C40C091}"/>
              </a:ext>
            </a:extLst>
          </p:cNvPr>
          <p:cNvSpPr/>
          <p:nvPr/>
        </p:nvSpPr>
        <p:spPr>
          <a:xfrm>
            <a:off x="3507776" y="390616"/>
            <a:ext cx="1229009" cy="1313167"/>
          </a:xfrm>
          <a:prstGeom prst="rect">
            <a:avLst/>
          </a:prstGeom>
          <a:noFill/>
          <a:ln>
            <a:noFill/>
          </a:ln>
        </p:spPr>
        <p:txBody>
          <a:bodyPr spcFirstLastPara="1" lIns="121928" tIns="60947" rIns="121928" bIns="60947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vi-VN" sz="7735" b="1">
                <a:latin typeface="HP001" panose="020B0603050302020204" pitchFamily="34" charset="0"/>
                <a:ea typeface="HP001" panose="020B0603050302020204" pitchFamily="34" charset="0"/>
                <a:sym typeface="Arial" panose="020B0604020202020204"/>
              </a:rPr>
              <a:t>T</a:t>
            </a:r>
            <a:endParaRPr sz="7735" b="1" dirty="0">
              <a:latin typeface="HP001" panose="020B0603050302020204" pitchFamily="34" charset="0"/>
              <a:ea typeface="HP001" panose="020B0603050302020204" pitchFamily="34" charset="0"/>
              <a:sym typeface="Arial" panose="020B0604020202020204"/>
            </a:endParaRPr>
          </a:p>
        </p:txBody>
      </p:sp>
      <p:sp>
        <p:nvSpPr>
          <p:cNvPr id="47" name="Google Shape;354;p11">
            <a:extLst>
              <a:ext uri="{FF2B5EF4-FFF2-40B4-BE49-F238E27FC236}">
                <a16:creationId xmlns="" xmlns:a16="http://schemas.microsoft.com/office/drawing/2014/main" id="{39B0C326-91CC-4298-9016-4E43B1E8D5B2}"/>
              </a:ext>
            </a:extLst>
          </p:cNvPr>
          <p:cNvSpPr/>
          <p:nvPr/>
        </p:nvSpPr>
        <p:spPr>
          <a:xfrm>
            <a:off x="5840352" y="390616"/>
            <a:ext cx="1227422" cy="1313167"/>
          </a:xfrm>
          <a:prstGeom prst="rect">
            <a:avLst/>
          </a:prstGeom>
          <a:noFill/>
          <a:ln>
            <a:noFill/>
          </a:ln>
        </p:spPr>
        <p:txBody>
          <a:bodyPr spcFirstLastPara="1" lIns="121928" tIns="60947" rIns="121928" bIns="60947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vi-VN" sz="7735" b="1">
                <a:latin typeface="HP001" panose="020B0603050302020204" pitchFamily="34" charset="0"/>
                <a:ea typeface="HP001" panose="020B0603050302020204" pitchFamily="34" charset="0"/>
                <a:sym typeface="Arial" panose="020B0604020202020204"/>
              </a:rPr>
              <a:t>T</a:t>
            </a:r>
            <a:endParaRPr sz="7735" b="1" dirty="0">
              <a:latin typeface="HP001" panose="020B0603050302020204" pitchFamily="34" charset="0"/>
              <a:ea typeface="HP001" panose="020B0603050302020204" pitchFamily="34" charset="0"/>
              <a:sym typeface="Arial" panose="020B0604020202020204"/>
            </a:endParaRPr>
          </a:p>
        </p:txBody>
      </p:sp>
      <p:sp>
        <p:nvSpPr>
          <p:cNvPr id="48" name="Google Shape;354;p11">
            <a:extLst>
              <a:ext uri="{FF2B5EF4-FFF2-40B4-BE49-F238E27FC236}">
                <a16:creationId xmlns="" xmlns:a16="http://schemas.microsoft.com/office/drawing/2014/main" id="{EBCD239B-51F7-481A-81BD-58DCDDA8B5CD}"/>
              </a:ext>
            </a:extLst>
          </p:cNvPr>
          <p:cNvSpPr/>
          <p:nvPr/>
        </p:nvSpPr>
        <p:spPr>
          <a:xfrm>
            <a:off x="2756714" y="2323052"/>
            <a:ext cx="1227422" cy="719303"/>
          </a:xfrm>
          <a:prstGeom prst="rect">
            <a:avLst/>
          </a:prstGeom>
          <a:noFill/>
          <a:ln>
            <a:noFill/>
          </a:ln>
        </p:spPr>
        <p:txBody>
          <a:bodyPr spcFirstLastPara="1" lIns="121928" tIns="60947" rIns="121928" bIns="60947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vi-VN" sz="3868" b="1">
                <a:solidFill>
                  <a:srgbClr val="FF0000"/>
                </a:solidFill>
                <a:latin typeface="HP001" panose="020B0603050302020204" pitchFamily="34" charset="0"/>
                <a:ea typeface="HP001" panose="020B0603050302020204" pitchFamily="34" charset="0"/>
                <a:sym typeface="Arial" panose="020B0604020202020204"/>
              </a:rPr>
              <a:t>T</a:t>
            </a:r>
            <a:endParaRPr sz="3868" b="1" dirty="0">
              <a:solidFill>
                <a:srgbClr val="FF0000"/>
              </a:solidFill>
              <a:latin typeface="HP001" panose="020B0603050302020204" pitchFamily="34" charset="0"/>
              <a:ea typeface="HP001" panose="020B0603050302020204" pitchFamily="34" charset="0"/>
              <a:sym typeface="Arial" panose="020B0604020202020204"/>
            </a:endParaRPr>
          </a:p>
        </p:txBody>
      </p:sp>
      <p:sp>
        <p:nvSpPr>
          <p:cNvPr id="49" name="Google Shape;354;p11">
            <a:extLst>
              <a:ext uri="{FF2B5EF4-FFF2-40B4-BE49-F238E27FC236}">
                <a16:creationId xmlns="" xmlns:a16="http://schemas.microsoft.com/office/drawing/2014/main" id="{3074304B-8DD1-4519-B20A-66DECAE8FCAD}"/>
              </a:ext>
            </a:extLst>
          </p:cNvPr>
          <p:cNvSpPr/>
          <p:nvPr/>
        </p:nvSpPr>
        <p:spPr>
          <a:xfrm>
            <a:off x="4298534" y="2319875"/>
            <a:ext cx="1229009" cy="717716"/>
          </a:xfrm>
          <a:prstGeom prst="rect">
            <a:avLst/>
          </a:prstGeom>
          <a:noFill/>
          <a:ln>
            <a:noFill/>
          </a:ln>
        </p:spPr>
        <p:txBody>
          <a:bodyPr spcFirstLastPara="1" lIns="121928" tIns="60947" rIns="121928" bIns="60947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vi-VN" sz="3868" b="1">
                <a:solidFill>
                  <a:srgbClr val="0000FF"/>
                </a:solidFill>
                <a:latin typeface="HP001" panose="020B0603050302020204" pitchFamily="34" charset="0"/>
                <a:ea typeface="HP001" panose="020B0603050302020204" pitchFamily="34" charset="0"/>
                <a:sym typeface="Arial" panose="020B0604020202020204"/>
              </a:rPr>
              <a:t>T</a:t>
            </a:r>
            <a:endParaRPr sz="3868" b="1" dirty="0">
              <a:solidFill>
                <a:srgbClr val="0000FF"/>
              </a:solidFill>
              <a:latin typeface="HP001" panose="020B0603050302020204" pitchFamily="34" charset="0"/>
              <a:ea typeface="HP001" panose="020B0603050302020204" pitchFamily="34" charset="0"/>
              <a:sym typeface="Arial" panose="020B0604020202020204"/>
            </a:endParaRPr>
          </a:p>
        </p:txBody>
      </p:sp>
      <p:sp>
        <p:nvSpPr>
          <p:cNvPr id="19" name="Google Shape;354;p11">
            <a:extLst>
              <a:ext uri="{FF2B5EF4-FFF2-40B4-BE49-F238E27FC236}">
                <a16:creationId xmlns="" xmlns:a16="http://schemas.microsoft.com/office/drawing/2014/main" id="{A7EE591E-5FBF-420B-B212-3945E41C432D}"/>
              </a:ext>
            </a:extLst>
          </p:cNvPr>
          <p:cNvSpPr/>
          <p:nvPr/>
        </p:nvSpPr>
        <p:spPr>
          <a:xfrm>
            <a:off x="8155463" y="384264"/>
            <a:ext cx="1227422" cy="1314754"/>
          </a:xfrm>
          <a:prstGeom prst="rect">
            <a:avLst/>
          </a:prstGeom>
          <a:noFill/>
          <a:ln>
            <a:noFill/>
          </a:ln>
        </p:spPr>
        <p:txBody>
          <a:bodyPr spcFirstLastPara="1" lIns="121928" tIns="60947" rIns="121928" bIns="60947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vi-VN" sz="7735" b="1">
                <a:latin typeface="HP001" panose="020B0603050302020204" pitchFamily="34" charset="0"/>
                <a:ea typeface="HP001" panose="020B0603050302020204" pitchFamily="34" charset="0"/>
                <a:sym typeface="Arial" panose="020B0604020202020204"/>
              </a:rPr>
              <a:t>R</a:t>
            </a:r>
            <a:endParaRPr sz="7735" b="1" dirty="0">
              <a:latin typeface="HP001" panose="020B0603050302020204" pitchFamily="34" charset="0"/>
              <a:ea typeface="HP001" panose="020B0603050302020204" pitchFamily="34" charset="0"/>
              <a:sym typeface="Arial" panose="020B0604020202020204"/>
            </a:endParaRPr>
          </a:p>
        </p:txBody>
      </p:sp>
      <p:sp>
        <p:nvSpPr>
          <p:cNvPr id="20" name="Google Shape;354;p11">
            <a:extLst>
              <a:ext uri="{FF2B5EF4-FFF2-40B4-BE49-F238E27FC236}">
                <a16:creationId xmlns="" xmlns:a16="http://schemas.microsoft.com/office/drawing/2014/main" id="{80FE109F-6C7A-4EE0-87FB-B6F32C649DB5}"/>
              </a:ext>
            </a:extLst>
          </p:cNvPr>
          <p:cNvSpPr/>
          <p:nvPr/>
        </p:nvSpPr>
        <p:spPr>
          <a:xfrm>
            <a:off x="10529326" y="384264"/>
            <a:ext cx="1229009" cy="1314754"/>
          </a:xfrm>
          <a:prstGeom prst="rect">
            <a:avLst/>
          </a:prstGeom>
          <a:noFill/>
          <a:ln>
            <a:noFill/>
          </a:ln>
        </p:spPr>
        <p:txBody>
          <a:bodyPr spcFirstLastPara="1" lIns="121928" tIns="60947" rIns="121928" bIns="60947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vi-VN" sz="7735" b="1">
                <a:latin typeface="HP001" panose="020B0603050302020204" pitchFamily="34" charset="0"/>
                <a:ea typeface="HP001" panose="020B0603050302020204" pitchFamily="34" charset="0"/>
                <a:sym typeface="Arial" panose="020B0604020202020204"/>
              </a:rPr>
              <a:t>R</a:t>
            </a:r>
            <a:endParaRPr sz="7735" b="1" dirty="0">
              <a:latin typeface="HP001" panose="020B0603050302020204" pitchFamily="34" charset="0"/>
              <a:ea typeface="HP001" panose="020B0603050302020204" pitchFamily="34" charset="0"/>
              <a:sym typeface="Arial" panose="020B0604020202020204"/>
            </a:endParaRPr>
          </a:p>
        </p:txBody>
      </p:sp>
      <p:sp>
        <p:nvSpPr>
          <p:cNvPr id="21" name="Google Shape;354;p11">
            <a:extLst>
              <a:ext uri="{FF2B5EF4-FFF2-40B4-BE49-F238E27FC236}">
                <a16:creationId xmlns="" xmlns:a16="http://schemas.microsoft.com/office/drawing/2014/main" id="{FAC6EF43-7B89-49E3-A54B-3BC6A994CB9F}"/>
              </a:ext>
            </a:extLst>
          </p:cNvPr>
          <p:cNvSpPr/>
          <p:nvPr/>
        </p:nvSpPr>
        <p:spPr>
          <a:xfrm>
            <a:off x="5840352" y="2315111"/>
            <a:ext cx="1227422" cy="719304"/>
          </a:xfrm>
          <a:prstGeom prst="rect">
            <a:avLst/>
          </a:prstGeom>
          <a:noFill/>
          <a:ln>
            <a:noFill/>
          </a:ln>
        </p:spPr>
        <p:txBody>
          <a:bodyPr spcFirstLastPara="1" lIns="121928" tIns="60947" rIns="121928" bIns="60947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vi-VN" sz="3868" b="1">
                <a:solidFill>
                  <a:srgbClr val="FF0000"/>
                </a:solidFill>
                <a:latin typeface="HP001" panose="020B0603050302020204" pitchFamily="34" charset="0"/>
                <a:ea typeface="HP001" panose="020B0603050302020204" pitchFamily="34" charset="0"/>
                <a:sym typeface="Arial" panose="020B0604020202020204"/>
              </a:rPr>
              <a:t>T</a:t>
            </a:r>
            <a:endParaRPr sz="3868" b="1" dirty="0">
              <a:solidFill>
                <a:srgbClr val="FF0000"/>
              </a:solidFill>
              <a:latin typeface="HP001" panose="020B0603050302020204" pitchFamily="34" charset="0"/>
              <a:ea typeface="HP001" panose="020B0603050302020204" pitchFamily="34" charset="0"/>
              <a:sym typeface="Arial" panose="020B0604020202020204"/>
            </a:endParaRPr>
          </a:p>
        </p:txBody>
      </p:sp>
      <p:sp>
        <p:nvSpPr>
          <p:cNvPr id="22" name="Google Shape;354;p11">
            <a:extLst>
              <a:ext uri="{FF2B5EF4-FFF2-40B4-BE49-F238E27FC236}">
                <a16:creationId xmlns="" xmlns:a16="http://schemas.microsoft.com/office/drawing/2014/main" id="{175064D8-705E-4BF6-BABF-160D744F80FD}"/>
              </a:ext>
            </a:extLst>
          </p:cNvPr>
          <p:cNvSpPr/>
          <p:nvPr/>
        </p:nvSpPr>
        <p:spPr>
          <a:xfrm>
            <a:off x="7390112" y="2323052"/>
            <a:ext cx="1229009" cy="719303"/>
          </a:xfrm>
          <a:prstGeom prst="rect">
            <a:avLst/>
          </a:prstGeom>
          <a:noFill/>
          <a:ln>
            <a:noFill/>
          </a:ln>
        </p:spPr>
        <p:txBody>
          <a:bodyPr spcFirstLastPara="1" lIns="121928" tIns="60947" rIns="121928" bIns="60947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vi-VN" sz="3868" b="1">
                <a:solidFill>
                  <a:srgbClr val="0000FF"/>
                </a:solidFill>
                <a:latin typeface="HP001" panose="020B0603050302020204" pitchFamily="34" charset="0"/>
                <a:ea typeface="HP001" panose="020B0603050302020204" pitchFamily="34" charset="0"/>
                <a:sym typeface="Arial" panose="020B0604020202020204"/>
              </a:rPr>
              <a:t>R</a:t>
            </a:r>
            <a:endParaRPr sz="3868" b="1" dirty="0">
              <a:solidFill>
                <a:srgbClr val="0000FF"/>
              </a:solidFill>
              <a:latin typeface="HP001" panose="020B0603050302020204" pitchFamily="34" charset="0"/>
              <a:ea typeface="HP001" panose="020B0603050302020204" pitchFamily="34" charset="0"/>
              <a:sym typeface="Arial" panose="020B0604020202020204"/>
            </a:endParaRPr>
          </a:p>
        </p:txBody>
      </p:sp>
      <p:sp>
        <p:nvSpPr>
          <p:cNvPr id="29" name="Google Shape;354;p11">
            <a:extLst>
              <a:ext uri="{FF2B5EF4-FFF2-40B4-BE49-F238E27FC236}">
                <a16:creationId xmlns="" xmlns:a16="http://schemas.microsoft.com/office/drawing/2014/main" id="{0A1C8518-DDB3-47D4-86DD-421A661F3627}"/>
              </a:ext>
            </a:extLst>
          </p:cNvPr>
          <p:cNvSpPr/>
          <p:nvPr/>
        </p:nvSpPr>
        <p:spPr>
          <a:xfrm>
            <a:off x="8957337" y="2318287"/>
            <a:ext cx="1227421" cy="719304"/>
          </a:xfrm>
          <a:prstGeom prst="rect">
            <a:avLst/>
          </a:prstGeom>
          <a:noFill/>
          <a:ln>
            <a:noFill/>
          </a:ln>
        </p:spPr>
        <p:txBody>
          <a:bodyPr spcFirstLastPara="1" lIns="121928" tIns="60947" rIns="121928" bIns="60947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vi-VN" sz="3868" b="1">
                <a:solidFill>
                  <a:srgbClr val="FF0000"/>
                </a:solidFill>
                <a:latin typeface="HP001" panose="020B0603050302020204" pitchFamily="34" charset="0"/>
                <a:ea typeface="HP001" panose="020B0603050302020204" pitchFamily="34" charset="0"/>
                <a:sym typeface="Arial" panose="020B0604020202020204"/>
              </a:rPr>
              <a:t>R</a:t>
            </a:r>
            <a:endParaRPr sz="3868" b="1" dirty="0">
              <a:solidFill>
                <a:srgbClr val="FF0000"/>
              </a:solidFill>
              <a:latin typeface="HP001" panose="020B0603050302020204" pitchFamily="34" charset="0"/>
              <a:ea typeface="HP001" panose="020B0603050302020204" pitchFamily="34" charset="0"/>
              <a:sym typeface="Arial" panose="020B0604020202020204"/>
            </a:endParaRPr>
          </a:p>
        </p:txBody>
      </p:sp>
      <p:sp>
        <p:nvSpPr>
          <p:cNvPr id="30" name="Google Shape;354;p11">
            <a:extLst>
              <a:ext uri="{FF2B5EF4-FFF2-40B4-BE49-F238E27FC236}">
                <a16:creationId xmlns="" xmlns:a16="http://schemas.microsoft.com/office/drawing/2014/main" id="{A698A258-7358-4982-A570-063EA219194C}"/>
              </a:ext>
            </a:extLst>
          </p:cNvPr>
          <p:cNvSpPr/>
          <p:nvPr/>
        </p:nvSpPr>
        <p:spPr>
          <a:xfrm>
            <a:off x="10497569" y="2318287"/>
            <a:ext cx="1229009" cy="719304"/>
          </a:xfrm>
          <a:prstGeom prst="rect">
            <a:avLst/>
          </a:prstGeom>
          <a:noFill/>
          <a:ln>
            <a:noFill/>
          </a:ln>
        </p:spPr>
        <p:txBody>
          <a:bodyPr spcFirstLastPara="1" lIns="121928" tIns="60947" rIns="121928" bIns="60947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vi-VN" sz="3868" b="1">
                <a:solidFill>
                  <a:srgbClr val="0000FF"/>
                </a:solidFill>
                <a:latin typeface="HP001" panose="020B0603050302020204" pitchFamily="34" charset="0"/>
                <a:ea typeface="HP001" panose="020B0603050302020204" pitchFamily="34" charset="0"/>
                <a:sym typeface="Arial" panose="020B0604020202020204"/>
              </a:rPr>
              <a:t>R</a:t>
            </a:r>
            <a:endParaRPr sz="3868" b="1" dirty="0">
              <a:solidFill>
                <a:srgbClr val="0000FF"/>
              </a:solidFill>
              <a:latin typeface="HP001" panose="020B0603050302020204" pitchFamily="34" charset="0"/>
              <a:ea typeface="HP001" panose="020B0603050302020204" pitchFamily="34" charset="0"/>
              <a:sym typeface="Arial" panose="020B0604020202020204"/>
            </a:endParaRPr>
          </a:p>
        </p:txBody>
      </p:sp>
      <p:sp>
        <p:nvSpPr>
          <p:cNvPr id="32" name="Google Shape;354;p11">
            <a:extLst>
              <a:ext uri="{FF2B5EF4-FFF2-40B4-BE49-F238E27FC236}">
                <a16:creationId xmlns="" xmlns:a16="http://schemas.microsoft.com/office/drawing/2014/main" id="{65E3B76D-9BED-487E-B133-3367FEAEE5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2870" y="3895040"/>
            <a:ext cx="3326582" cy="708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28" tIns="60947" rIns="121928" bIns="60947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l-GR" altLang="vi-VN" sz="3801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κ</a:t>
            </a:r>
            <a:r>
              <a:rPr lang="en-US" altLang="vi-VN" sz="3801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ân </a:t>
            </a:r>
            <a:r>
              <a:rPr lang="el-GR" altLang="vi-VN" sz="3801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κΗ</a:t>
            </a:r>
            <a:r>
              <a:rPr lang="en-US" altLang="vi-VN" sz="3801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Ğt</a:t>
            </a:r>
            <a:endParaRPr lang="vi-VN" altLang="vi-VN" sz="3801" b="1"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33" name="Google Shape;354;p11">
            <a:extLst>
              <a:ext uri="{FF2B5EF4-FFF2-40B4-BE49-F238E27FC236}">
                <a16:creationId xmlns="" xmlns:a16="http://schemas.microsoft.com/office/drawing/2014/main" id="{96B41B65-064A-4EB6-8A28-381C5EC807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5841" y="4677858"/>
            <a:ext cx="2859749" cy="708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28" tIns="60947" rIns="121928" bIns="60947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vi-VN" altLang="vi-VN" sz="3801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Ǉrūg ǇrưŊg</a:t>
            </a:r>
            <a:endParaRPr lang="vi-VN" altLang="vi-VN" sz="3801" b="1">
              <a:solidFill>
                <a:srgbClr val="FF0000"/>
              </a:solidFill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35" name="Google Shape;354;p11">
            <a:extLst>
              <a:ext uri="{FF2B5EF4-FFF2-40B4-BE49-F238E27FC236}">
                <a16:creationId xmlns="" xmlns:a16="http://schemas.microsoft.com/office/drawing/2014/main" id="{0D70CC06-4084-4652-B844-72AC3DCFC1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27754" y="3905062"/>
            <a:ext cx="3772773" cy="717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28" tIns="60947" rIns="121928" bIns="60947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l-GR" altLang="vi-VN" sz="3801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κ</a:t>
            </a:r>
            <a:r>
              <a:rPr lang="en-US" altLang="vi-VN" sz="3801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ân </a:t>
            </a:r>
            <a:r>
              <a:rPr lang="el-GR" altLang="vi-VN" sz="3801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κΗ</a:t>
            </a:r>
            <a:r>
              <a:rPr lang="en-US" altLang="vi-VN" sz="3801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Ğt</a:t>
            </a:r>
            <a:endParaRPr lang="vi-VN" altLang="vi-VN" sz="3801" b="1"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36" name="Google Shape;354;p11">
            <a:extLst>
              <a:ext uri="{FF2B5EF4-FFF2-40B4-BE49-F238E27FC236}">
                <a16:creationId xmlns="" xmlns:a16="http://schemas.microsoft.com/office/drawing/2014/main" id="{F8A5F86A-EDEF-4971-8A57-0DC68767EB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89764" y="3898480"/>
            <a:ext cx="3169383" cy="708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28" tIns="60947" rIns="121928" bIns="60947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l-GR" altLang="vi-VN" sz="3801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κ</a:t>
            </a:r>
            <a:r>
              <a:rPr lang="en-US" altLang="vi-VN" sz="3801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ân </a:t>
            </a:r>
            <a:r>
              <a:rPr lang="el-GR" altLang="vi-VN" sz="3801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κΗ</a:t>
            </a:r>
            <a:r>
              <a:rPr lang="en-US" altLang="vi-VN" sz="3801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Ğt</a:t>
            </a:r>
            <a:endParaRPr lang="vi-VN" altLang="vi-VN" sz="3801" b="1"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37" name="Google Shape;354;p11">
            <a:extLst>
              <a:ext uri="{FF2B5EF4-FFF2-40B4-BE49-F238E27FC236}">
                <a16:creationId xmlns="" xmlns:a16="http://schemas.microsoft.com/office/drawing/2014/main" id="{292643AE-E109-4EAB-8032-AF5CCA1749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7937" y="4691691"/>
            <a:ext cx="3775949" cy="7193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28" tIns="60947" rIns="121928" bIns="60947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vi-VN" altLang="vi-VN" sz="3801" b="1">
                <a:solidFill>
                  <a:srgbClr val="2F5597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Ǉrūg ǇrưŊg</a:t>
            </a:r>
            <a:endParaRPr lang="vi-VN" altLang="vi-VN" sz="3801" b="1">
              <a:solidFill>
                <a:srgbClr val="2F5597"/>
              </a:solidFill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50" name="Google Shape;354;p11">
            <a:extLst>
              <a:ext uri="{FF2B5EF4-FFF2-40B4-BE49-F238E27FC236}">
                <a16:creationId xmlns="" xmlns:a16="http://schemas.microsoft.com/office/drawing/2014/main" id="{A2C47032-BF7B-498F-A715-2D28865A20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28756" y="4673115"/>
            <a:ext cx="3051881" cy="7193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28" tIns="60947" rIns="121928" bIns="60947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vi-VN" altLang="vi-VN" sz="3801" b="1">
                <a:solidFill>
                  <a:srgbClr val="2F5597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Ǉrūg ǇrưŊg</a:t>
            </a:r>
            <a:endParaRPr lang="vi-VN" altLang="vi-VN" sz="3801" b="1">
              <a:solidFill>
                <a:srgbClr val="2F5597"/>
              </a:solidFill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51" name="Google Shape;354;p11">
            <a:extLst>
              <a:ext uri="{FF2B5EF4-FFF2-40B4-BE49-F238E27FC236}">
                <a16:creationId xmlns="" xmlns:a16="http://schemas.microsoft.com/office/drawing/2014/main" id="{EC447123-35CB-4D43-B735-EA1E87AF48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9222" y="3105869"/>
            <a:ext cx="2726368" cy="708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28" tIns="60947" rIns="121928" bIns="60947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l-GR" altLang="vi-VN" sz="3801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κ</a:t>
            </a:r>
            <a:r>
              <a:rPr lang="en-US" altLang="vi-VN" sz="3801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ân </a:t>
            </a:r>
            <a:r>
              <a:rPr lang="el-GR" altLang="vi-VN" sz="3801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κΗ</a:t>
            </a:r>
            <a:r>
              <a:rPr lang="en-US" altLang="vi-VN" sz="3801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Ğt</a:t>
            </a:r>
            <a:endParaRPr lang="vi-VN" altLang="vi-VN" sz="3801" b="1">
              <a:solidFill>
                <a:srgbClr val="FF0000"/>
              </a:solidFill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52" name="Google Shape;354;p11">
            <a:extLst>
              <a:ext uri="{FF2B5EF4-FFF2-40B4-BE49-F238E27FC236}">
                <a16:creationId xmlns="" xmlns:a16="http://schemas.microsoft.com/office/drawing/2014/main" id="{6B48571C-6CA4-4885-9941-A6AD8D321D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3633" y="3115893"/>
            <a:ext cx="3775949" cy="7193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28" tIns="60947" rIns="121928" bIns="60947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l-GR" altLang="vi-VN" sz="3801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κ</a:t>
            </a:r>
            <a:r>
              <a:rPr lang="en-US" altLang="vi-VN" sz="3801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ân </a:t>
            </a:r>
            <a:r>
              <a:rPr lang="el-GR" altLang="vi-VN" sz="3801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κΗ</a:t>
            </a:r>
            <a:r>
              <a:rPr lang="en-US" altLang="vi-VN" sz="3801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Ğt</a:t>
            </a:r>
            <a:endParaRPr lang="vi-VN" altLang="vi-VN" sz="3801" b="1"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53" name="Google Shape;354;p11">
            <a:extLst>
              <a:ext uri="{FF2B5EF4-FFF2-40B4-BE49-F238E27FC236}">
                <a16:creationId xmlns="" xmlns:a16="http://schemas.microsoft.com/office/drawing/2014/main" id="{B9987FF1-F645-42F9-9D46-599AB4A936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83412" y="3109309"/>
            <a:ext cx="3239250" cy="708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28" tIns="60947" rIns="121928" bIns="60947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l-GR" altLang="vi-VN" sz="3801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κ</a:t>
            </a:r>
            <a:r>
              <a:rPr lang="en-US" altLang="vi-VN" sz="3801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ân </a:t>
            </a:r>
            <a:r>
              <a:rPr lang="el-GR" altLang="vi-VN" sz="3801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κΗ</a:t>
            </a:r>
            <a:r>
              <a:rPr lang="en-US" altLang="vi-VN" sz="3801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Ğt</a:t>
            </a:r>
            <a:endParaRPr lang="vi-VN" altLang="vi-VN" sz="3801" b="1"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54" name="Google Shape;354;p11">
            <a:extLst>
              <a:ext uri="{FF2B5EF4-FFF2-40B4-BE49-F238E27FC236}">
                <a16:creationId xmlns="" xmlns:a16="http://schemas.microsoft.com/office/drawing/2014/main" id="{8C64D8F1-02DA-4841-B95C-2D1750B165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4252" y="5468616"/>
            <a:ext cx="2851810" cy="708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28" tIns="60947" rIns="121928" bIns="60947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vi-VN" altLang="vi-VN" sz="3801" b="1">
                <a:solidFill>
                  <a:srgbClr val="2F5597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Ǉrūg ǇrưŊg</a:t>
            </a:r>
            <a:endParaRPr lang="vi-VN" altLang="vi-VN" sz="3801" b="1">
              <a:solidFill>
                <a:srgbClr val="2F5597"/>
              </a:solidFill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55" name="Google Shape;354;p11">
            <a:extLst>
              <a:ext uri="{FF2B5EF4-FFF2-40B4-BE49-F238E27FC236}">
                <a16:creationId xmlns="" xmlns:a16="http://schemas.microsoft.com/office/drawing/2014/main" id="{BD3A9504-70D9-4AFF-820D-F6AEAC48E7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4762" y="5455278"/>
            <a:ext cx="3775949" cy="717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28" tIns="60947" rIns="121928" bIns="60947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vi-VN" altLang="vi-VN" sz="3801" b="1">
                <a:solidFill>
                  <a:srgbClr val="2F5597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Ǉrūg ǇrưŊg</a:t>
            </a:r>
            <a:endParaRPr lang="vi-VN" altLang="vi-VN" sz="3801" b="1">
              <a:solidFill>
                <a:srgbClr val="2F5597"/>
              </a:solidFill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56" name="Google Shape;354;p11">
            <a:extLst>
              <a:ext uri="{FF2B5EF4-FFF2-40B4-BE49-F238E27FC236}">
                <a16:creationId xmlns="" xmlns:a16="http://schemas.microsoft.com/office/drawing/2014/main" id="{AF6BBDEE-1DE3-4B30-86EB-A431D6A183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25580" y="5463872"/>
            <a:ext cx="3053469" cy="717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28" tIns="60947" rIns="121928" bIns="60947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vi-VN" altLang="vi-VN" sz="3801" b="1">
                <a:solidFill>
                  <a:srgbClr val="2F5597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Ǉrūg ǇrưŊg</a:t>
            </a:r>
            <a:endParaRPr lang="vi-VN" altLang="vi-VN" sz="3801" b="1">
              <a:solidFill>
                <a:srgbClr val="2F5597"/>
              </a:solidFill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5" grpId="0"/>
      <p:bldP spid="36" grpId="0"/>
      <p:bldP spid="37" grpId="0"/>
      <p:bldP spid="50" grpId="0"/>
      <p:bldP spid="51" grpId="0"/>
      <p:bldP spid="52" grpId="0"/>
      <p:bldP spid="53" grpId="0"/>
      <p:bldP spid="54" grpId="0"/>
      <p:bldP spid="55" grpId="0"/>
      <p:bldP spid="5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ADMIN\Desktop\Tai nguyen thiet ke tro choi\Angry birds epic birds\1505573783630 (2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4213" y="6108461"/>
            <a:ext cx="1371916" cy="751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npan-Man-s-March-Various-Artists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2972488" y="304871"/>
            <a:ext cx="609741" cy="60974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A513D093-80AF-43E8-A712-5A6A8A15D06F}"/>
              </a:ext>
            </a:extLst>
          </p:cNvPr>
          <p:cNvSpPr txBox="1"/>
          <p:nvPr/>
        </p:nvSpPr>
        <p:spPr>
          <a:xfrm>
            <a:off x="4173537" y="1829594"/>
            <a:ext cx="38481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Ôn</a:t>
            </a:r>
            <a:r>
              <a:rPr lang="en-US" sz="6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6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tập</a:t>
            </a:r>
            <a:r>
              <a:rPr lang="en-US" sz="6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6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6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6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khởi</a:t>
            </a:r>
            <a:r>
              <a:rPr lang="en-US" sz="6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6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động</a:t>
            </a:r>
            <a:endParaRPr lang="en-US" sz="66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5692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0" numSld="8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4" name="Group 1">
            <a:extLst>
              <a:ext uri="{FF2B5EF4-FFF2-40B4-BE49-F238E27FC236}">
                <a16:creationId xmlns="" xmlns:a16="http://schemas.microsoft.com/office/drawing/2014/main" id="{4ADB3102-F665-4A4A-9E80-32FD9A58D2DE}"/>
              </a:ext>
            </a:extLst>
          </p:cNvPr>
          <p:cNvGrpSpPr>
            <a:grpSpLocks/>
          </p:cNvGrpSpPr>
          <p:nvPr/>
        </p:nvGrpSpPr>
        <p:grpSpPr bwMode="auto">
          <a:xfrm>
            <a:off x="338393" y="1052757"/>
            <a:ext cx="9198516" cy="928902"/>
            <a:chOff x="337682" y="1051710"/>
            <a:chExt cx="9196420" cy="928688"/>
          </a:xfrm>
        </p:grpSpPr>
        <p:sp>
          <p:nvSpPr>
            <p:cNvPr id="18444" name="Subtitle 2">
              <a:extLst>
                <a:ext uri="{FF2B5EF4-FFF2-40B4-BE49-F238E27FC236}">
                  <a16:creationId xmlns="" xmlns:a16="http://schemas.microsoft.com/office/drawing/2014/main" id="{5BAB1816-38FF-48D4-9EB5-D816B533B58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94940" y="1051710"/>
              <a:ext cx="8539162" cy="9286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50000"/>
                </a:lnSpc>
                <a:buFontTx/>
                <a:buNone/>
              </a:pPr>
              <a:r>
                <a:rPr lang="en-US" altLang="vi-VN" sz="2400" b="1">
                  <a:latin typeface="UTM Avo" panose="02040603050506020204" pitchFamily="18" charset="0"/>
                </a:rPr>
                <a:t>Viết câu trả lời cho câu hỏi </a:t>
              </a:r>
              <a:r>
                <a:rPr lang="en-US" altLang="vi-VN" sz="3201" b="1">
                  <a:solidFill>
                    <a:srgbClr val="00B0F0"/>
                  </a:solidFill>
                  <a:latin typeface="UTM Avo" panose="02040603050506020204" pitchFamily="18" charset="0"/>
                </a:rPr>
                <a:t>b</a:t>
              </a:r>
              <a:r>
                <a:rPr lang="en-US" altLang="vi-VN" sz="2400" b="1">
                  <a:latin typeface="UTM Avo" panose="02040603050506020204" pitchFamily="18" charset="0"/>
                </a:rPr>
                <a:t> ở mục 3</a:t>
              </a:r>
            </a:p>
          </p:txBody>
        </p:sp>
        <p:sp>
          <p:nvSpPr>
            <p:cNvPr id="9" name="Oval 8">
              <a:extLst>
                <a:ext uri="{FF2B5EF4-FFF2-40B4-BE49-F238E27FC236}">
                  <a16:creationId xmlns="" xmlns:a16="http://schemas.microsoft.com/office/drawing/2014/main" id="{29DB6476-F75C-425F-9B33-91C536267BD4}"/>
                </a:ext>
              </a:extLst>
            </p:cNvPr>
            <p:cNvSpPr/>
            <p:nvPr/>
          </p:nvSpPr>
          <p:spPr>
            <a:xfrm>
              <a:off x="337682" y="1180297"/>
              <a:ext cx="657227" cy="611189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vi-VN" sz="3601" b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endParaRPr lang="vi-VN" sz="3601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8435" name="Text Placeholder 4">
            <a:extLst>
              <a:ext uri="{FF2B5EF4-FFF2-40B4-BE49-F238E27FC236}">
                <a16:creationId xmlns="" xmlns:a16="http://schemas.microsoft.com/office/drawing/2014/main" id="{92A22C47-3D37-4AA8-95C5-56A6E212F6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59427" y="1811758"/>
            <a:ext cx="10735748" cy="627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609539" fontAlgn="auto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Hằng ngày, trống trường g</a:t>
            </a:r>
            <a:r>
              <a:rPr lang="vi-VN" sz="280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iúp học</a:t>
            </a:r>
            <a:r>
              <a:rPr lang="vi-VN" sz="280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sinh</a:t>
            </a:r>
            <a:r>
              <a:rPr lang="vi-VN" sz="280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ra vào lớp đúng giờ.</a:t>
            </a:r>
            <a:endParaRPr lang="en-US" sz="2800" dirty="0">
              <a:solidFill>
                <a:srgbClr val="FF0000"/>
              </a:solidFill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03C6CAEE-0B55-4990-A3CB-530164E41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527" r="2715"/>
          <a:stretch>
            <a:fillRect/>
          </a:stretch>
        </p:blipFill>
        <p:spPr bwMode="auto">
          <a:xfrm>
            <a:off x="135146" y="2524710"/>
            <a:ext cx="11912182" cy="4169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Box 44">
            <a:extLst>
              <a:ext uri="{FF2B5EF4-FFF2-40B4-BE49-F238E27FC236}">
                <a16:creationId xmlns="" xmlns:a16="http://schemas.microsoft.com/office/drawing/2014/main" id="{E71DA946-7B57-4B9C-B793-713738128E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8393" y="2551705"/>
            <a:ext cx="11691469" cy="1610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37000"/>
              </a:lnSpc>
              <a:spcBef>
                <a:spcPct val="0"/>
              </a:spcBef>
              <a:buFontTx/>
              <a:buNone/>
            </a:pPr>
            <a:r>
              <a:rPr lang="vi-VN" altLang="vi-VN" sz="3601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    Hằng wgày, Ǉrūg ǇrưŊg giúp hǌ ǧ</a:t>
            </a:r>
            <a:r>
              <a:rPr lang="el-GR" altLang="vi-VN" sz="3601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΅ζ </a:t>
            </a:r>
            <a:r>
              <a:rPr lang="vi-VN" altLang="vi-VN" sz="3601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ǟa vào lġ đúng giờ.</a:t>
            </a:r>
            <a:endParaRPr lang="vi-VN" altLang="vi-VN" sz="2801" b="1">
              <a:solidFill>
                <a:srgbClr val="0000FF"/>
              </a:solidFill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</a:endParaRPr>
          </a:p>
        </p:txBody>
      </p:sp>
      <p:sp>
        <p:nvSpPr>
          <p:cNvPr id="23" name="TextBox 44">
            <a:extLst>
              <a:ext uri="{FF2B5EF4-FFF2-40B4-BE49-F238E27FC236}">
                <a16:creationId xmlns="" xmlns:a16="http://schemas.microsoft.com/office/drawing/2014/main" id="{8D68771C-26A9-44F3-BEDF-6274A42298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544" y="4850937"/>
            <a:ext cx="11224636" cy="1610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37000"/>
              </a:lnSpc>
              <a:spcBef>
                <a:spcPct val="0"/>
              </a:spcBef>
              <a:buFontTx/>
              <a:buNone/>
            </a:pPr>
            <a:r>
              <a:rPr lang="vi-VN" altLang="vi-VN" sz="2801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     </a:t>
            </a:r>
            <a:r>
              <a:rPr lang="vi-VN" altLang="vi-VN" sz="3601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Năm wào  cũng  vậy, </a:t>
            </a:r>
            <a:r>
              <a:rPr lang="el-GR" altLang="vi-VN" sz="3601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ε</a:t>
            </a:r>
            <a:r>
              <a:rPr lang="vi-VN" altLang="vi-VN" sz="3601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úng  em háo  hức  </a:t>
            </a:r>
            <a:r>
              <a:rPr lang="el-GR" altLang="vi-VN" sz="3601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ε</a:t>
            </a:r>
            <a:r>
              <a:rPr lang="vi-VN" altLang="vi-VN" sz="3601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ờ đŗ wgày </a:t>
            </a:r>
            <a:r>
              <a:rPr lang="el-GR" altLang="vi-VN" sz="3601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δ</a:t>
            </a:r>
            <a:r>
              <a:rPr lang="vi-VN" altLang="vi-VN" sz="3601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ai ǇrưŊg.</a:t>
            </a:r>
            <a:endParaRPr lang="vi-VN" altLang="vi-VN" sz="2801" b="1">
              <a:solidFill>
                <a:srgbClr val="0000FF"/>
              </a:solidFill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="" xmlns:a16="http://schemas.microsoft.com/office/drawing/2014/main" id="{20E3EA2C-0023-4284-BFB6-FEE51A45D6F1}"/>
              </a:ext>
            </a:extLst>
          </p:cNvPr>
          <p:cNvSpPr/>
          <p:nvPr/>
        </p:nvSpPr>
        <p:spPr>
          <a:xfrm>
            <a:off x="449544" y="4214201"/>
            <a:ext cx="581159" cy="55099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vi-VN" sz="3201">
                <a:solidFill>
                  <a:schemeClr val="bg1"/>
                </a:solidFill>
              </a:rPr>
              <a:t>4</a:t>
            </a:r>
            <a:endParaRPr lang="en-US" sz="3201" dirty="0">
              <a:solidFill>
                <a:schemeClr val="bg1"/>
              </a:solidFill>
              <a:latin typeface="UTM Avo" panose="02040603050506020204" pitchFamily="18" charset="0"/>
            </a:endParaRPr>
          </a:p>
        </p:txBody>
      </p:sp>
      <p:sp>
        <p:nvSpPr>
          <p:cNvPr id="26" name="Subtitle 2">
            <a:extLst>
              <a:ext uri="{FF2B5EF4-FFF2-40B4-BE49-F238E27FC236}">
                <a16:creationId xmlns="" xmlns:a16="http://schemas.microsoft.com/office/drawing/2014/main" id="{868ACF9D-2E62-4EBD-9E89-D73D223513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703" y="4133220"/>
            <a:ext cx="10222691" cy="562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vi-VN" sz="2801" b="1">
                <a:latin typeface="UTM Avo" panose="02040603050506020204" pitchFamily="18" charset="0"/>
              </a:rPr>
              <a:t>Viết câu </a:t>
            </a:r>
            <a:r>
              <a:rPr lang="en-US" altLang="vi-VN" sz="2801" b="1">
                <a:latin typeface="UTM Avo" panose="02040603050506020204" pitchFamily="18" charset="0"/>
                <a:cs typeface="Times New Roman" panose="02020603050405020304" pitchFamily="18" charset="0"/>
                <a:sym typeface="+mn-ea"/>
              </a:rPr>
              <a:t>đã hoàn thiện ở mục 5</a:t>
            </a:r>
            <a:endParaRPr lang="vi-VN" altLang="en-US" sz="2801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443" name="Title 1">
            <a:extLst>
              <a:ext uri="{FF2B5EF4-FFF2-40B4-BE49-F238E27FC236}">
                <a16:creationId xmlns="" xmlns:a16="http://schemas.microsoft.com/office/drawing/2014/main" id="{0B3BED28-9968-435B-9EC3-135402CDD593}"/>
              </a:ext>
            </a:extLst>
          </p:cNvPr>
          <p:cNvSpPr txBox="1">
            <a:spLocks/>
          </p:cNvSpPr>
          <p:nvPr/>
        </p:nvSpPr>
        <p:spPr bwMode="auto">
          <a:xfrm>
            <a:off x="3838326" y="34935"/>
            <a:ext cx="3948478" cy="955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1" b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Tiếng Việt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2801" b="1">
                <a:solidFill>
                  <a:srgbClr val="C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Bác trống tr</a:t>
            </a:r>
            <a:r>
              <a:rPr lang="vi-VN" altLang="vi-VN" sz="2801" b="1">
                <a:solidFill>
                  <a:srgbClr val="C0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ường</a:t>
            </a:r>
            <a:endParaRPr lang="en-US" altLang="vi-VN" sz="2801" b="1">
              <a:solidFill>
                <a:srgbClr val="C00000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3" grpId="0"/>
      <p:bldP spid="25" grpId="0" animBg="1"/>
      <p:bldP spid="2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>
            <a:extLst>
              <a:ext uri="{FF2B5EF4-FFF2-40B4-BE49-F238E27FC236}">
                <a16:creationId xmlns="" xmlns:a16="http://schemas.microsoft.com/office/drawing/2014/main" id="{99E7DE79-6954-4B0C-9A6B-B1D352D5C5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" t="8078" r="3699" b="8078"/>
          <a:stretch>
            <a:fillRect/>
          </a:stretch>
        </p:blipFill>
        <p:spPr bwMode="auto">
          <a:xfrm>
            <a:off x="176" y="-22230"/>
            <a:ext cx="12194822" cy="68786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矩形 8">
            <a:extLst>
              <a:ext uri="{FF2B5EF4-FFF2-40B4-BE49-F238E27FC236}">
                <a16:creationId xmlns="" xmlns:a16="http://schemas.microsoft.com/office/drawing/2014/main" id="{CBFB9920-E7B0-4DB1-BD6B-6D4493157A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1487" y="2416735"/>
            <a:ext cx="9967045" cy="584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3201">
                <a:latin typeface="UTM Avo" panose="02040603050506020204" pitchFamily="18" charset="0"/>
                <a:cs typeface="Arial-Rounded" panose="020B0500000000000000" charset="0"/>
                <a:sym typeface="+mn-lt"/>
              </a:rPr>
              <a:t>- Viết 3 dòng chữ </a:t>
            </a:r>
            <a:r>
              <a:rPr lang="en-US" altLang="zh-CN" sz="3201" b="1">
                <a:solidFill>
                  <a:srgbClr val="FF0000"/>
                </a:solidFill>
                <a:latin typeface="HP001 4 hàng" panose="020B0603050302020204" pitchFamily="34" charset="0"/>
                <a:cs typeface="Arial-Rounded" panose="020B0500000000000000" charset="0"/>
                <a:sym typeface="+mn-lt"/>
              </a:rPr>
              <a:t>T, </a:t>
            </a:r>
            <a:r>
              <a:rPr lang="en-US" altLang="zh-CN" sz="3201">
                <a:latin typeface="UTM Avo" panose="02040603050506020204" pitchFamily="18" charset="0"/>
                <a:cs typeface="Arial-Rounded" panose="020B0500000000000000" charset="0"/>
                <a:sym typeface="+mn-lt"/>
              </a:rPr>
              <a:t>3 dòng chữ </a:t>
            </a:r>
            <a:r>
              <a:rPr lang="en-US" altLang="zh-CN" sz="3201" b="1">
                <a:solidFill>
                  <a:srgbClr val="FF0000"/>
                </a:solidFill>
                <a:latin typeface="HP001 4 hàng" panose="020B0603050302020204" pitchFamily="34" charset="0"/>
                <a:cs typeface="Arial-Rounded" panose="020B0500000000000000" charset="0"/>
                <a:sym typeface="+mn-lt"/>
              </a:rPr>
              <a:t>R</a:t>
            </a:r>
            <a:endParaRPr lang="zh-CN" altLang="en-US" sz="3201" b="1">
              <a:solidFill>
                <a:srgbClr val="FF0000"/>
              </a:solidFill>
              <a:latin typeface="HP001 4 hàng" panose="020B0603050302020204" pitchFamily="34" charset="0"/>
              <a:ea typeface="HP001" panose="020B0603050302020204" pitchFamily="34" charset="0"/>
              <a:cs typeface="Arial-Rounded" panose="020B0500000000000000" charset="0"/>
              <a:sym typeface="+mn-lt"/>
            </a:endParaRPr>
          </a:p>
        </p:txBody>
      </p:sp>
      <p:sp>
        <p:nvSpPr>
          <p:cNvPr id="19460" name="矩形 8">
            <a:extLst>
              <a:ext uri="{FF2B5EF4-FFF2-40B4-BE49-F238E27FC236}">
                <a16:creationId xmlns="" xmlns:a16="http://schemas.microsoft.com/office/drawing/2014/main" id="{632210FE-A978-4726-B62A-A6F4136AC6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1014" y="3164620"/>
            <a:ext cx="996704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zh-CN" sz="2801">
                <a:latin typeface="UTM Avo" panose="02040603050506020204" pitchFamily="18" charset="0"/>
                <a:cs typeface="Arial-Rounded" panose="020B0500000000000000" charset="0"/>
                <a:sym typeface="+mn-lt"/>
              </a:rPr>
              <a:t>- Viết 3 dòng </a:t>
            </a:r>
            <a:r>
              <a:rPr lang="el-GR" altLang="vi-VN" sz="3600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κ</a:t>
            </a:r>
            <a:r>
              <a:rPr lang="en-US" altLang="vi-VN" sz="3600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ân </a:t>
            </a:r>
            <a:r>
              <a:rPr lang="el-GR" altLang="vi-VN" sz="3600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κΗ</a:t>
            </a:r>
            <a:r>
              <a:rPr lang="en-US" altLang="vi-VN" sz="3600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Ğt </a:t>
            </a:r>
            <a:r>
              <a:rPr lang="en-US" altLang="zh-CN" sz="2801">
                <a:latin typeface="UTM Avo" panose="02040603050506020204" pitchFamily="18" charset="0"/>
                <a:cs typeface="Arial-Rounded" panose="020B0500000000000000" charset="0"/>
                <a:sym typeface="+mn-lt"/>
              </a:rPr>
              <a:t>và 3 dòng </a:t>
            </a:r>
            <a:r>
              <a:rPr lang="vi-VN" altLang="vi-VN" sz="3600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Ǉrūg ǇrưŊg</a:t>
            </a:r>
            <a:endParaRPr lang="vi-VN" altLang="vi-VN" sz="3600" b="1">
              <a:solidFill>
                <a:srgbClr val="FF0000"/>
              </a:solidFill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19461" name="矩形 8">
            <a:extLst>
              <a:ext uri="{FF2B5EF4-FFF2-40B4-BE49-F238E27FC236}">
                <a16:creationId xmlns="" xmlns:a16="http://schemas.microsoft.com/office/drawing/2014/main" id="{9AE8DCD1-1149-4FDA-89D5-FA019EDB7E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1487" y="4039535"/>
            <a:ext cx="9231862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2801">
                <a:latin typeface="UTM Avo" panose="02040603050506020204" pitchFamily="18" charset="0"/>
                <a:cs typeface="Arial-Rounded" panose="020B0500000000000000" charset="0"/>
                <a:sym typeface="+mn-lt"/>
              </a:rPr>
              <a:t>- Viết 3 dòng </a:t>
            </a:r>
            <a:r>
              <a:rPr lang="vi-VN" altLang="vi-VN" sz="3200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Hằng wgày, Ǉrūg ǇrưŊg giúp hǌ ǧ</a:t>
            </a:r>
            <a:r>
              <a:rPr lang="el-GR" altLang="vi-VN" sz="3200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΅ζ </a:t>
            </a:r>
            <a:r>
              <a:rPr lang="vi-VN" altLang="vi-VN" sz="3200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ǟa vào lġ đúng giờ.</a:t>
            </a:r>
            <a:endParaRPr lang="zh-CN" altLang="en-US" sz="2801" b="1">
              <a:solidFill>
                <a:srgbClr val="0000FF"/>
              </a:solidFill>
              <a:latin typeface="HP001" panose="020B0603050302020204" pitchFamily="34" charset="0"/>
              <a:ea typeface="HP001" panose="020B0603050302020204" pitchFamily="34" charset="0"/>
              <a:cs typeface="Arial-Rounded" panose="020B0500000000000000" charset="0"/>
              <a:sym typeface="+mn-lt"/>
            </a:endParaRPr>
          </a:p>
        </p:txBody>
      </p:sp>
      <p:sp>
        <p:nvSpPr>
          <p:cNvPr id="19462" name="矩形 8">
            <a:extLst>
              <a:ext uri="{FF2B5EF4-FFF2-40B4-BE49-F238E27FC236}">
                <a16:creationId xmlns="" xmlns:a16="http://schemas.microsoft.com/office/drawing/2014/main" id="{A4C2C6CB-635C-4B1D-B1C0-7DB3300860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5412" y="1605335"/>
            <a:ext cx="9967045" cy="584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3201" b="1">
                <a:solidFill>
                  <a:srgbClr val="0000FF"/>
                </a:solidFill>
                <a:latin typeface="UTM Avo" panose="02040603050506020204" pitchFamily="18" charset="0"/>
                <a:cs typeface="Arial-Rounded" panose="020B0500000000000000" charset="0"/>
                <a:sym typeface="+mn-lt"/>
              </a:rPr>
              <a:t>Bài tập: </a:t>
            </a:r>
            <a:r>
              <a:rPr lang="en-US" altLang="zh-CN" sz="3201" b="1">
                <a:latin typeface="UTM Avo" panose="02040603050506020204" pitchFamily="18" charset="0"/>
                <a:cs typeface="Arial-Rounded" panose="020B0500000000000000" charset="0"/>
                <a:sym typeface="+mn-lt"/>
              </a:rPr>
              <a:t>con viết bài vào v</a:t>
            </a:r>
            <a:r>
              <a:rPr lang="vi-VN" altLang="zh-CN" sz="3201" b="1">
                <a:latin typeface="UTM Avo" panose="02040603050506020204" pitchFamily="18" charset="0"/>
                <a:cs typeface="Arial-Rounded" panose="020B0500000000000000" charset="0"/>
                <a:sym typeface="+mn-lt"/>
              </a:rPr>
              <a:t>ở ô li:</a:t>
            </a:r>
            <a:endParaRPr lang="zh-CN" altLang="en-US" sz="3201" b="1">
              <a:solidFill>
                <a:srgbClr val="FF0000"/>
              </a:solidFill>
              <a:latin typeface="HP001" panose="020B0603050302020204" pitchFamily="34" charset="0"/>
              <a:ea typeface="HP001" panose="020B0603050302020204" pitchFamily="34" charset="0"/>
              <a:cs typeface="Arial-Rounded" panose="020B0500000000000000" charset="0"/>
              <a:sym typeface="+mn-lt"/>
            </a:endParaRPr>
          </a:p>
        </p:txBody>
      </p:sp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98070260-E01F-4E62-A495-D1420A1C11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" y="0"/>
            <a:ext cx="12194823" cy="6859588"/>
          </a:xfrm>
          <a:prstGeom prst="rect">
            <a:avLst/>
          </a:prstGeom>
        </p:spPr>
      </p:pic>
      <p:sp>
        <p:nvSpPr>
          <p:cNvPr id="3" name="文本框 109">
            <a:extLst>
              <a:ext uri="{FF2B5EF4-FFF2-40B4-BE49-F238E27FC236}">
                <a16:creationId xmlns="" xmlns:a16="http://schemas.microsoft.com/office/drawing/2014/main" id="{07338888-1280-4E61-AE3C-60AD6EE63EFC}"/>
              </a:ext>
            </a:extLst>
          </p:cNvPr>
          <p:cNvSpPr txBox="1"/>
          <p:nvPr/>
        </p:nvSpPr>
        <p:spPr>
          <a:xfrm>
            <a:off x="2287587" y="2286794"/>
            <a:ext cx="4830293" cy="1862568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zh-CN" sz="11502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UTM Avo" panose="02040603050506020204" pitchFamily="18" charset="0"/>
                <a:cs typeface="Arial-Rounded" panose="020B0500000000000000" charset="0"/>
                <a:sym typeface="+mn-lt"/>
              </a:rPr>
              <a:t>Tiết 3</a:t>
            </a:r>
            <a:endParaRPr lang="zh-CN" altLang="en-US" sz="11502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UTM Avo" panose="02040603050506020204" pitchFamily="18" charset="0"/>
              <a:cs typeface="Arial-Rounded" panose="020B0500000000000000" charset="0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[hanhtrangso.nxbgd.vn] Đọc_ Bác trống trường_HTS">
            <a:hlinkClick r:id="" action="ppaction://media"/>
            <a:extLst>
              <a:ext uri="{FF2B5EF4-FFF2-40B4-BE49-F238E27FC236}">
                <a16:creationId xmlns="" xmlns:a16="http://schemas.microsoft.com/office/drawing/2014/main" id="{5523D2A4-76F2-403C-BF4B-9C2CAED09C9A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5049" end="6617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20751"/>
            <a:ext cx="12158281" cy="6838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98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86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3">
            <a:extLst>
              <a:ext uri="{FF2B5EF4-FFF2-40B4-BE49-F238E27FC236}">
                <a16:creationId xmlns="" xmlns:a16="http://schemas.microsoft.com/office/drawing/2014/main" id="{1AFAFBC7-46F2-4D5B-B824-4B164AA9517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26" t="832" r="626" b="1028"/>
          <a:stretch>
            <a:fillRect/>
          </a:stretch>
        </p:blipFill>
        <p:spPr>
          <a:xfrm>
            <a:off x="0" y="0"/>
            <a:ext cx="12219444" cy="685799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B267AD00-261C-4052-AA3C-1CAD421ED30A}"/>
              </a:ext>
            </a:extLst>
          </p:cNvPr>
          <p:cNvSpPr/>
          <p:nvPr/>
        </p:nvSpPr>
        <p:spPr>
          <a:xfrm>
            <a:off x="701014" y="4512583"/>
            <a:ext cx="1088056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Bây </a:t>
            </a:r>
            <a:r>
              <a:rPr lang="en-US" sz="2800" dirty="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giờ có thêm anh chuông điện, thỉnh thoảng cũng “reng….reng…..reng….” báo giờ học. Nhưng tôi vẫn là người bạn thân thiết của các cô cậu học trò.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F908A00C-125F-4A16-9B31-163E38969D08}"/>
              </a:ext>
            </a:extLst>
          </p:cNvPr>
          <p:cNvSpPr txBox="1"/>
          <p:nvPr/>
        </p:nvSpPr>
        <p:spPr>
          <a:xfrm>
            <a:off x="3735387" y="258207"/>
            <a:ext cx="5389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1E5DAD"/>
                </a:solidFill>
                <a:latin typeface="UTM Avo" panose="02040603050506020204" pitchFamily="18" charset="0"/>
              </a:rPr>
              <a:t>Bác</a:t>
            </a:r>
            <a:r>
              <a:rPr lang="en-US" sz="3600" b="1" dirty="0">
                <a:solidFill>
                  <a:srgbClr val="1E5DAD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1E5DAD"/>
                </a:solidFill>
                <a:latin typeface="UTM Avo" panose="02040603050506020204" pitchFamily="18" charset="0"/>
              </a:rPr>
              <a:t>trống</a:t>
            </a:r>
            <a:r>
              <a:rPr lang="en-US" sz="3600" b="1" dirty="0">
                <a:solidFill>
                  <a:srgbClr val="1E5DAD"/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rgbClr val="1E5DAD"/>
                </a:solidFill>
                <a:latin typeface="UTM Avo" panose="02040603050506020204" pitchFamily="18" charset="0"/>
              </a:rPr>
              <a:t>trường</a:t>
            </a:r>
            <a:endParaRPr lang="en-US" sz="3600" b="1" dirty="0">
              <a:solidFill>
                <a:srgbClr val="1E5DAD"/>
              </a:solidFill>
              <a:latin typeface="UTM Avo" panose="020406030505060202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F5A3F0B0-BDFB-4138-AF84-75143F9F1DE7}"/>
              </a:ext>
            </a:extLst>
          </p:cNvPr>
          <p:cNvSpPr txBox="1"/>
          <p:nvPr/>
        </p:nvSpPr>
        <p:spPr>
          <a:xfrm>
            <a:off x="458788" y="1067594"/>
            <a:ext cx="111252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>
                <a:solidFill>
                  <a:srgbClr val="1E5DAD"/>
                </a:solidFill>
                <a:latin typeface="UTM Avo" panose="02040603050506020204" pitchFamily="18" charset="0"/>
                <a:cs typeface="Times New Roman" pitchFamily="18" charset="0"/>
              </a:rPr>
              <a:t>      </a:t>
            </a:r>
            <a:r>
              <a:rPr lang="en-US" sz="2800" dirty="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Tôi là trống trường. Thân hình tôi đẫy đà, nước da nâu bóng. Học trò thường gọi tôi là bác trống. Có lẽ vì các bạn thấy tôi ở trường lâu lắm rồi. Chính tôi cũng không biết mình đến </a:t>
            </a:r>
            <a:r>
              <a:rPr lang="en-US" sz="2800" dirty="0" err="1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đây</a:t>
            </a:r>
            <a:r>
              <a:rPr lang="en-US" sz="2800" dirty="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2800" dirty="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bao </a:t>
            </a:r>
            <a:r>
              <a:rPr lang="en-US" sz="2800" dirty="0" err="1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giờ</a:t>
            </a:r>
            <a:r>
              <a:rPr lang="en-US" sz="2800" dirty="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.  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D74FB51D-1104-4444-BC5C-E18480083396}"/>
              </a:ext>
            </a:extLst>
          </p:cNvPr>
          <p:cNvSpPr/>
          <p:nvPr/>
        </p:nvSpPr>
        <p:spPr>
          <a:xfrm>
            <a:off x="581104" y="2972594"/>
            <a:ext cx="1088056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Hằng </a:t>
            </a:r>
            <a:r>
              <a:rPr lang="en-US" sz="2800" dirty="0" err="1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2800" dirty="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, tôi </a:t>
            </a:r>
            <a:r>
              <a:rPr lang="en-US" sz="280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giúp học </a:t>
            </a:r>
            <a:r>
              <a:rPr lang="en-US" sz="2800" dirty="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trò ra vào lớp đúng giờ. Ngày khai trường, </a:t>
            </a:r>
            <a:r>
              <a:rPr lang="en-US" sz="2800" dirty="0" err="1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sz="2800" dirty="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2800" dirty="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lang="en-US" sz="2800" dirty="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dõng dạc </a:t>
            </a:r>
            <a:r>
              <a:rPr lang="en-US" sz="280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“tùng … tùng</a:t>
            </a:r>
            <a:r>
              <a:rPr lang="en-US" sz="2800" dirty="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….tùng….”, báo hiệu một năm học mới</a:t>
            </a:r>
            <a:r>
              <a:rPr lang="en-US" sz="2800">
                <a:solidFill>
                  <a:srgbClr val="1E5DAD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70848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E01EBE25-A84E-4578-9A59-6E83C43D6BC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556" t="5630" b="5630"/>
          <a:stretch/>
        </p:blipFill>
        <p:spPr>
          <a:xfrm>
            <a:off x="32631" y="2019563"/>
            <a:ext cx="5727734" cy="42866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F129DA50-A48A-498E-AF93-F13F22BD764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94"/>
          <a:stretch/>
        </p:blipFill>
        <p:spPr>
          <a:xfrm>
            <a:off x="5868987" y="2035702"/>
            <a:ext cx="6326188" cy="41155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Oval 14">
            <a:extLst>
              <a:ext uri="{FF2B5EF4-FFF2-40B4-BE49-F238E27FC236}">
                <a16:creationId xmlns="" xmlns:a16="http://schemas.microsoft.com/office/drawing/2014/main" id="{F198CE1A-40D4-42B2-8E4B-025C943BC463}"/>
              </a:ext>
            </a:extLst>
          </p:cNvPr>
          <p:cNvSpPr/>
          <p:nvPr/>
        </p:nvSpPr>
        <p:spPr>
          <a:xfrm>
            <a:off x="383332" y="232923"/>
            <a:ext cx="523040" cy="698064"/>
          </a:xfrm>
          <a:prstGeom prst="ellipse">
            <a:avLst/>
          </a:prstGeom>
          <a:solidFill>
            <a:srgbClr val="70AD47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121924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kern="0" dirty="0">
                <a:solidFill>
                  <a:prstClr val="white"/>
                </a:solidFill>
                <a:latin typeface="UTM Avo" panose="02040603050506020204" pitchFamily="18" charset="0"/>
                <a:ea typeface="+mn-ea"/>
                <a:cs typeface="Times New Roman" pitchFamily="18" charset="0"/>
              </a:rPr>
              <a:t>6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358511BA-EEAE-45C3-99BD-B969172E9443}"/>
              </a:ext>
            </a:extLst>
          </p:cNvPr>
          <p:cNvSpPr txBox="1"/>
          <p:nvPr/>
        </p:nvSpPr>
        <p:spPr>
          <a:xfrm>
            <a:off x="720679" y="212514"/>
            <a:ext cx="11474496" cy="554010"/>
          </a:xfrm>
          <a:prstGeom prst="rect">
            <a:avLst/>
          </a:prstGeom>
          <a:noFill/>
        </p:spPr>
        <p:txBody>
          <a:bodyPr wrap="square" lIns="121932" tIns="60966" rIns="121932" bIns="60966" rtlCol="0">
            <a:spAutoFit/>
          </a:bodyPr>
          <a:lstStyle/>
          <a:p>
            <a:pPr algn="ctr" defTabSz="1219248"/>
            <a:r>
              <a:rPr lang="en-US" sz="2800" b="1" dirty="0">
                <a:solidFill>
                  <a:prstClr val="black"/>
                </a:solidFill>
                <a:latin typeface="UTM Avo" panose="02040603050506020204" pitchFamily="18" charset="0"/>
                <a:cs typeface="Arial-Rounded" pitchFamily="34" charset="0"/>
              </a:rPr>
              <a:t>Quan </a:t>
            </a:r>
            <a:r>
              <a:rPr lang="en-US" sz="2800" b="1" dirty="0" err="1">
                <a:solidFill>
                  <a:prstClr val="black"/>
                </a:solidFill>
                <a:latin typeface="UTM Avo" panose="02040603050506020204" pitchFamily="18" charset="0"/>
                <a:cs typeface="Arial-Rounded" pitchFamily="34" charset="0"/>
              </a:rPr>
              <a:t>sát</a:t>
            </a:r>
            <a:r>
              <a:rPr lang="en-US" sz="2800" b="1" dirty="0">
                <a:solidFill>
                  <a:prstClr val="black"/>
                </a:solidFill>
                <a:latin typeface="UTM Avo" panose="02040603050506020204" pitchFamily="18" charset="0"/>
                <a:cs typeface="Arial-Rounded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UTM Avo" panose="02040603050506020204" pitchFamily="18" charset="0"/>
                <a:cs typeface="Arial-Rounded" pitchFamily="34" charset="0"/>
              </a:rPr>
              <a:t>tranh</a:t>
            </a:r>
            <a:r>
              <a:rPr lang="en-US" sz="2800" b="1" dirty="0">
                <a:solidFill>
                  <a:prstClr val="black"/>
                </a:solidFill>
                <a:latin typeface="UTM Avo" panose="02040603050506020204" pitchFamily="18" charset="0"/>
                <a:cs typeface="Arial-Rounded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UTM Avo" panose="02040603050506020204" pitchFamily="18" charset="0"/>
                <a:cs typeface="Arial-Rounded" pitchFamily="34" charset="0"/>
              </a:rPr>
              <a:t>và</a:t>
            </a:r>
            <a:r>
              <a:rPr lang="en-US" sz="2800" b="1" dirty="0">
                <a:solidFill>
                  <a:prstClr val="black"/>
                </a:solidFill>
                <a:latin typeface="UTM Avo" panose="02040603050506020204" pitchFamily="18" charset="0"/>
                <a:cs typeface="Arial-Rounded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UTM Avo" panose="02040603050506020204" pitchFamily="18" charset="0"/>
                <a:cs typeface="Arial-Rounded" pitchFamily="34" charset="0"/>
              </a:rPr>
              <a:t>dùng</a:t>
            </a:r>
            <a:r>
              <a:rPr lang="en-US" sz="2800" b="1" dirty="0">
                <a:solidFill>
                  <a:prstClr val="black"/>
                </a:solidFill>
                <a:latin typeface="UTM Avo" panose="02040603050506020204" pitchFamily="18" charset="0"/>
                <a:cs typeface="Arial-Rounded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UTM Avo" panose="02040603050506020204" pitchFamily="18" charset="0"/>
                <a:cs typeface="Arial-Rounded" pitchFamily="34" charset="0"/>
              </a:rPr>
              <a:t>từ</a:t>
            </a:r>
            <a:r>
              <a:rPr lang="en-US" sz="2800" b="1" dirty="0">
                <a:solidFill>
                  <a:prstClr val="black"/>
                </a:solidFill>
                <a:latin typeface="UTM Avo" panose="02040603050506020204" pitchFamily="18" charset="0"/>
                <a:cs typeface="Arial-Rounded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UTM Avo" panose="02040603050506020204" pitchFamily="18" charset="0"/>
                <a:cs typeface="Arial-Rounded" pitchFamily="34" charset="0"/>
              </a:rPr>
              <a:t>ngữ</a:t>
            </a:r>
            <a:r>
              <a:rPr lang="en-US" sz="2800" b="1" dirty="0">
                <a:solidFill>
                  <a:prstClr val="black"/>
                </a:solidFill>
                <a:latin typeface="UTM Avo" panose="02040603050506020204" pitchFamily="18" charset="0"/>
                <a:cs typeface="Arial-Rounded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UTM Avo" panose="02040603050506020204" pitchFamily="18" charset="0"/>
                <a:cs typeface="Arial-Rounded" pitchFamily="34" charset="0"/>
              </a:rPr>
              <a:t>trong</a:t>
            </a:r>
            <a:r>
              <a:rPr lang="en-US" sz="2800" b="1" dirty="0">
                <a:solidFill>
                  <a:prstClr val="black"/>
                </a:solidFill>
                <a:latin typeface="UTM Avo" panose="02040603050506020204" pitchFamily="18" charset="0"/>
                <a:cs typeface="Arial-Rounded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UTM Avo" panose="02040603050506020204" pitchFamily="18" charset="0"/>
                <a:cs typeface="Arial-Rounded" pitchFamily="34" charset="0"/>
              </a:rPr>
              <a:t>khung</a:t>
            </a:r>
            <a:r>
              <a:rPr lang="en-US" sz="2800" b="1" dirty="0">
                <a:solidFill>
                  <a:prstClr val="black"/>
                </a:solidFill>
                <a:latin typeface="UTM Avo" panose="02040603050506020204" pitchFamily="18" charset="0"/>
                <a:cs typeface="Arial-Rounded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UTM Avo" panose="02040603050506020204" pitchFamily="18" charset="0"/>
                <a:cs typeface="Arial-Rounded" pitchFamily="34" charset="0"/>
              </a:rPr>
              <a:t>để</a:t>
            </a:r>
            <a:r>
              <a:rPr lang="en-US" sz="2800" b="1" dirty="0">
                <a:solidFill>
                  <a:prstClr val="black"/>
                </a:solidFill>
                <a:latin typeface="UTM Avo" panose="02040603050506020204" pitchFamily="18" charset="0"/>
                <a:cs typeface="Arial-Rounded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UTM Avo" panose="02040603050506020204" pitchFamily="18" charset="0"/>
                <a:cs typeface="Arial-Rounded" pitchFamily="34" charset="0"/>
              </a:rPr>
              <a:t>nói</a:t>
            </a:r>
            <a:r>
              <a:rPr lang="en-US" sz="2800" b="1" dirty="0">
                <a:solidFill>
                  <a:prstClr val="black"/>
                </a:solidFill>
                <a:latin typeface="UTM Avo" panose="02040603050506020204" pitchFamily="18" charset="0"/>
                <a:cs typeface="Arial-Rounded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UTM Avo" panose="02040603050506020204" pitchFamily="18" charset="0"/>
                <a:cs typeface="Arial-Rounded" pitchFamily="34" charset="0"/>
              </a:rPr>
              <a:t>theo</a:t>
            </a:r>
            <a:r>
              <a:rPr lang="en-US" sz="2800" b="1" dirty="0">
                <a:solidFill>
                  <a:prstClr val="black"/>
                </a:solidFill>
                <a:latin typeface="UTM Avo" panose="02040603050506020204" pitchFamily="18" charset="0"/>
                <a:cs typeface="Arial-Rounded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UTM Avo" panose="02040603050506020204" pitchFamily="18" charset="0"/>
                <a:cs typeface="Arial-Rounded" pitchFamily="34" charset="0"/>
              </a:rPr>
              <a:t>tranh</a:t>
            </a:r>
            <a:endParaRPr lang="en-US" sz="2800" b="1" dirty="0">
              <a:solidFill>
                <a:prstClr val="black"/>
              </a:solidFill>
              <a:latin typeface="UTM Avo" panose="02040603050506020204" pitchFamily="18" charset="0"/>
              <a:cs typeface="Arial-Rounded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0891CC80-FA70-4773-8A9F-C5753C696F26}"/>
              </a:ext>
            </a:extLst>
          </p:cNvPr>
          <p:cNvSpPr txBox="1"/>
          <p:nvPr/>
        </p:nvSpPr>
        <p:spPr>
          <a:xfrm>
            <a:off x="2744787" y="1124108"/>
            <a:ext cx="6976386" cy="554010"/>
          </a:xfrm>
          <a:prstGeom prst="rect">
            <a:avLst/>
          </a:prstGeom>
          <a:noFill/>
          <a:ln>
            <a:solidFill>
              <a:srgbClr val="70AD47"/>
            </a:solidFill>
          </a:ln>
        </p:spPr>
        <p:txBody>
          <a:bodyPr wrap="square" lIns="121932" tIns="60966" rIns="121932" bIns="60966" rtlCol="0">
            <a:spAutoFit/>
          </a:bodyPr>
          <a:lstStyle/>
          <a:p>
            <a:pPr algn="ctr" defTabSz="121924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kern="0" dirty="0">
                <a:solidFill>
                  <a:srgbClr val="FF0000"/>
                </a:solidFill>
                <a:latin typeface="UTM Avo" panose="02040603050506020204" pitchFamily="18" charset="0"/>
                <a:cs typeface="Arial-Rounded" pitchFamily="34" charset="0"/>
              </a:rPr>
              <a:t>x</a:t>
            </a:r>
            <a:r>
              <a:rPr lang="en-US" sz="2800" kern="0" dirty="0" err="1">
                <a:solidFill>
                  <a:srgbClr val="FF0000"/>
                </a:solidFill>
                <a:latin typeface="UTM Avo" panose="02040603050506020204" pitchFamily="18" charset="0"/>
                <a:cs typeface="Arial-Rounded" pitchFamily="34" charset="0"/>
              </a:rPr>
              <a:t>ếp</a:t>
            </a:r>
            <a:r>
              <a:rPr lang="en-US" sz="2800" kern="0" dirty="0">
                <a:solidFill>
                  <a:srgbClr val="FF0000"/>
                </a:solidFill>
                <a:latin typeface="UTM Avo" panose="02040603050506020204" pitchFamily="18" charset="0"/>
                <a:cs typeface="Arial-Rounded" pitchFamily="34" charset="0"/>
              </a:rPr>
              <a:t> </a:t>
            </a:r>
            <a:r>
              <a:rPr lang="en-US" sz="2800" kern="0" dirty="0" err="1">
                <a:solidFill>
                  <a:srgbClr val="FF0000"/>
                </a:solidFill>
                <a:latin typeface="UTM Avo" panose="02040603050506020204" pitchFamily="18" charset="0"/>
                <a:cs typeface="Arial-Rounded" pitchFamily="34" charset="0"/>
              </a:rPr>
              <a:t>hàng</a:t>
            </a:r>
            <a:r>
              <a:rPr lang="en-US" sz="2800" kern="0" dirty="0">
                <a:solidFill>
                  <a:srgbClr val="FF0000"/>
                </a:solidFill>
                <a:latin typeface="UTM Avo" panose="02040603050506020204" pitchFamily="18" charset="0"/>
                <a:cs typeface="Arial-Rounded" pitchFamily="34" charset="0"/>
              </a:rPr>
              <a:t>	       </a:t>
            </a:r>
            <a:r>
              <a:rPr lang="en-US" sz="2800" kern="0" dirty="0" err="1">
                <a:solidFill>
                  <a:srgbClr val="FF0000"/>
                </a:solidFill>
                <a:latin typeface="UTM Avo" panose="02040603050506020204" pitchFamily="18" charset="0"/>
                <a:cs typeface="Arial-Rounded" pitchFamily="34" charset="0"/>
              </a:rPr>
              <a:t>gấp</a:t>
            </a:r>
            <a:r>
              <a:rPr lang="en-US" sz="2800" kern="0" dirty="0">
                <a:solidFill>
                  <a:srgbClr val="FF0000"/>
                </a:solidFill>
                <a:latin typeface="UTM Avo" panose="02040603050506020204" pitchFamily="18" charset="0"/>
                <a:cs typeface="Arial-Rounded" pitchFamily="34" charset="0"/>
              </a:rPr>
              <a:t> </a:t>
            </a:r>
            <a:r>
              <a:rPr lang="en-US" sz="2800" kern="0" dirty="0" err="1">
                <a:solidFill>
                  <a:srgbClr val="FF0000"/>
                </a:solidFill>
                <a:latin typeface="UTM Avo" panose="02040603050506020204" pitchFamily="18" charset="0"/>
                <a:cs typeface="Arial-Rounded" pitchFamily="34" charset="0"/>
              </a:rPr>
              <a:t>sách</a:t>
            </a:r>
            <a:r>
              <a:rPr lang="en-US" sz="2800" kern="0" dirty="0">
                <a:solidFill>
                  <a:srgbClr val="FF0000"/>
                </a:solidFill>
                <a:latin typeface="UTM Avo" panose="02040603050506020204" pitchFamily="18" charset="0"/>
                <a:cs typeface="Arial-Rounded" pitchFamily="34" charset="0"/>
              </a:rPr>
              <a:t> </a:t>
            </a:r>
            <a:r>
              <a:rPr lang="en-US" sz="2800" kern="0" dirty="0" err="1">
                <a:solidFill>
                  <a:srgbClr val="FF0000"/>
                </a:solidFill>
                <a:latin typeface="UTM Avo" panose="02040603050506020204" pitchFamily="18" charset="0"/>
                <a:cs typeface="Arial-Rounded" pitchFamily="34" charset="0"/>
              </a:rPr>
              <a:t>vở</a:t>
            </a:r>
            <a:endParaRPr lang="en-US" sz="2800" kern="0" dirty="0">
              <a:solidFill>
                <a:srgbClr val="FF0000"/>
              </a:solidFill>
              <a:latin typeface="UTM Avo" panose="02040603050506020204" pitchFamily="18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9847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111" y="1068322"/>
            <a:ext cx="9960952" cy="5549656"/>
          </a:xfrm>
          <a:prstGeom prst="rect">
            <a:avLst/>
          </a:prstGeom>
        </p:spPr>
      </p:pic>
      <p:pic>
        <p:nvPicPr>
          <p:cNvPr id="41" name="图片 40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6696" y="57163"/>
            <a:ext cx="1302888" cy="1208114"/>
          </a:xfrm>
          <a:prstGeom prst="rect">
            <a:avLst/>
          </a:prstGeom>
        </p:spPr>
      </p:pic>
      <p:pic>
        <p:nvPicPr>
          <p:cNvPr id="42" name="图片 4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9770" y="895004"/>
            <a:ext cx="5375495" cy="74054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8164D073-B64F-4207-ACE6-31E4626917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6" y="1188307"/>
            <a:ext cx="11010182" cy="530968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F4C0972F-F249-435A-BE91-8A161034CBEF}"/>
              </a:ext>
            </a:extLst>
          </p:cNvPr>
          <p:cNvSpPr txBox="1"/>
          <p:nvPr/>
        </p:nvSpPr>
        <p:spPr>
          <a:xfrm>
            <a:off x="94717" y="557227"/>
            <a:ext cx="30586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7. </a:t>
            </a:r>
            <a:r>
              <a:rPr lang="en-US" sz="3200" b="1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Nghe</a:t>
            </a:r>
            <a:r>
              <a:rPr lang="en-US" sz="3200" b="1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endParaRPr lang="en-US" sz="3200" b="1" dirty="0">
              <a:solidFill>
                <a:srgbClr val="0070C0"/>
              </a:solidFill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3153408" y="2276435"/>
            <a:ext cx="110624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5178618" y="2276435"/>
            <a:ext cx="218200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7870190" y="2848362"/>
            <a:ext cx="1223839" cy="1603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868" y="1068322"/>
            <a:ext cx="12072131" cy="5549656"/>
          </a:xfrm>
          <a:prstGeom prst="rect">
            <a:avLst/>
          </a:prstGeom>
        </p:spPr>
      </p:pic>
      <p:pic>
        <p:nvPicPr>
          <p:cNvPr id="41" name="图片 40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6696" y="57163"/>
            <a:ext cx="1302888" cy="1208114"/>
          </a:xfrm>
          <a:prstGeom prst="rect">
            <a:avLst/>
          </a:prstGeom>
        </p:spPr>
      </p:pic>
      <p:pic>
        <p:nvPicPr>
          <p:cNvPr id="42" name="图片 4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1618" y="958205"/>
            <a:ext cx="5375495" cy="740547"/>
          </a:xfrm>
          <a:prstGeom prst="rect">
            <a:avLst/>
          </a:prstGeom>
        </p:spPr>
      </p:pic>
      <p:pic>
        <p:nvPicPr>
          <p:cNvPr id="8" name="Picture 2">
            <a:extLst>
              <a:ext uri="{FF2B5EF4-FFF2-40B4-BE49-F238E27FC236}">
                <a16:creationId xmlns="" xmlns:a16="http://schemas.microsoft.com/office/drawing/2014/main" id="{D671D088-C51A-4DF1-A98F-4E1E760E8B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821" y="1808869"/>
            <a:ext cx="10932426" cy="2845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549E0322-32E9-410D-946D-66829C52A081}"/>
              </a:ext>
            </a:extLst>
          </p:cNvPr>
          <p:cNvSpPr/>
          <p:nvPr/>
        </p:nvSpPr>
        <p:spPr>
          <a:xfrm>
            <a:off x="972533" y="2442719"/>
            <a:ext cx="2318612" cy="7696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219248" fontAlgn="auto">
              <a:spcBef>
                <a:spcPts val="0"/>
              </a:spcBef>
              <a:spcAft>
                <a:spcPts val="0"/>
              </a:spcAft>
            </a:pPr>
            <a:r>
              <a:rPr lang="vi-VN" sz="4401" b="1">
                <a:solidFill>
                  <a:schemeClr val="accent5">
                    <a:lumMod val="50000"/>
                  </a:schemeClr>
                </a:solidFill>
                <a:latin typeface="HP001 4 hàng" pitchFamily="34" charset="0"/>
              </a:rPr>
              <a:t>  </a:t>
            </a:r>
            <a:r>
              <a:rPr lang="en-US" sz="4401" b="1">
                <a:solidFill>
                  <a:schemeClr val="accent5">
                    <a:lumMod val="50000"/>
                  </a:schemeClr>
                </a:solidFill>
                <a:latin typeface="HP001 4 hàng" pitchFamily="34" charset="0"/>
              </a:rPr>
              <a:t>Thỉnh</a:t>
            </a:r>
            <a:endParaRPr lang="en-US" sz="4401" b="1" dirty="0">
              <a:solidFill>
                <a:schemeClr val="accent5">
                  <a:lumMod val="50000"/>
                </a:schemeClr>
              </a:solidFill>
              <a:latin typeface="HP001 4 hàng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FE56678D-84E2-41AD-A896-7357F5EDD046}"/>
              </a:ext>
            </a:extLst>
          </p:cNvPr>
          <p:cNvSpPr/>
          <p:nvPr/>
        </p:nvSpPr>
        <p:spPr>
          <a:xfrm>
            <a:off x="504348" y="3313078"/>
            <a:ext cx="2106989" cy="7696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219248" fontAlgn="auto">
              <a:spcBef>
                <a:spcPts val="0"/>
              </a:spcBef>
              <a:spcAft>
                <a:spcPts val="0"/>
              </a:spcAft>
            </a:pPr>
            <a:r>
              <a:rPr lang="en-US" sz="4401" b="1" dirty="0" err="1">
                <a:solidFill>
                  <a:schemeClr val="accent5">
                    <a:lumMod val="50000"/>
                  </a:schemeClr>
                </a:solidFill>
                <a:latin typeface="HP001 4 hàng" pitchFamily="34" charset="0"/>
              </a:rPr>
              <a:t>Nhưng</a:t>
            </a:r>
            <a:endParaRPr lang="en-US" sz="4401" b="1" dirty="0">
              <a:solidFill>
                <a:schemeClr val="accent5">
                  <a:lumMod val="50000"/>
                </a:schemeClr>
              </a:solidFill>
              <a:latin typeface="HP001 4 hàng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5A9271D6-4EFC-4CDB-BEA3-200DC50EFCDB}"/>
              </a:ext>
            </a:extLst>
          </p:cNvPr>
          <p:cNvSpPr/>
          <p:nvPr/>
        </p:nvSpPr>
        <p:spPr>
          <a:xfrm>
            <a:off x="571773" y="4180751"/>
            <a:ext cx="1056968" cy="7696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219248" fontAlgn="auto">
              <a:spcBef>
                <a:spcPts val="0"/>
              </a:spcBef>
              <a:spcAft>
                <a:spcPts val="0"/>
              </a:spcAft>
            </a:pPr>
            <a:r>
              <a:rPr lang="en-US" sz="4401" b="1" dirty="0" err="1">
                <a:solidFill>
                  <a:schemeClr val="accent5">
                    <a:lumMod val="50000"/>
                  </a:schemeClr>
                </a:solidFill>
                <a:latin typeface="HP001 4 hàng" pitchFamily="34" charset="0"/>
              </a:rPr>
              <a:t>gũi</a:t>
            </a:r>
            <a:endParaRPr lang="en-US" sz="4401" b="1" dirty="0">
              <a:solidFill>
                <a:schemeClr val="accent5">
                  <a:lumMod val="50000"/>
                </a:schemeClr>
              </a:solidFill>
              <a:latin typeface="HP001 4 hàng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549E0322-32E9-410D-946D-66829C52A081}"/>
              </a:ext>
            </a:extLst>
          </p:cNvPr>
          <p:cNvSpPr/>
          <p:nvPr/>
        </p:nvSpPr>
        <p:spPr>
          <a:xfrm>
            <a:off x="2821136" y="2442718"/>
            <a:ext cx="2429849" cy="7695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219248" fontAlgn="auto">
              <a:spcBef>
                <a:spcPts val="0"/>
              </a:spcBef>
              <a:spcAft>
                <a:spcPts val="0"/>
              </a:spcAft>
            </a:pPr>
            <a:r>
              <a:rPr lang="vi-VN" sz="4401" b="1">
                <a:solidFill>
                  <a:schemeClr val="accent5">
                    <a:lumMod val="50000"/>
                  </a:schemeClr>
                </a:solidFill>
                <a:latin typeface="HP001 4 hàng" pitchFamily="34" charset="0"/>
              </a:rPr>
              <a:t>  </a:t>
            </a:r>
            <a:r>
              <a:rPr lang="el-GR" sz="4401" b="1">
                <a:solidFill>
                  <a:schemeClr val="accent5">
                    <a:lumMod val="50000"/>
                  </a:schemeClr>
                </a:solidFill>
                <a:latin typeface="HP001 4 hàng" pitchFamily="34" charset="0"/>
              </a:rPr>
              <a:t>κ</a:t>
            </a:r>
            <a:r>
              <a:rPr lang="en-US" sz="4401" b="1">
                <a:solidFill>
                  <a:schemeClr val="accent5">
                    <a:lumMod val="50000"/>
                  </a:schemeClr>
                </a:solidFill>
                <a:latin typeface="HP001 4 hàng" pitchFamily="34" charset="0"/>
              </a:rPr>
              <a:t>o</a:t>
            </a:r>
            <a:r>
              <a:rPr lang="en-US" sz="600" b="1">
                <a:solidFill>
                  <a:schemeClr val="accent5">
                    <a:lumMod val="50000"/>
                  </a:schemeClr>
                </a:solidFill>
                <a:latin typeface="HP001 4 hàng" pitchFamily="34" charset="0"/>
              </a:rPr>
              <a:t> </a:t>
            </a:r>
            <a:r>
              <a:rPr lang="en-US" sz="4401" b="1">
                <a:solidFill>
                  <a:schemeClr val="accent5">
                    <a:lumMod val="50000"/>
                  </a:schemeClr>
                </a:solidFill>
                <a:latin typeface="HP001 4 hàng" pitchFamily="34" charset="0"/>
              </a:rPr>
              <a:t>ảng </a:t>
            </a:r>
            <a:endParaRPr lang="en-US" sz="4401" b="1" dirty="0">
              <a:solidFill>
                <a:schemeClr val="accent5">
                  <a:lumMod val="50000"/>
                </a:schemeClr>
              </a:solidFill>
              <a:latin typeface="HP001 4 hàng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549E0322-32E9-410D-946D-66829C52A081}"/>
              </a:ext>
            </a:extLst>
          </p:cNvPr>
          <p:cNvSpPr/>
          <p:nvPr/>
        </p:nvSpPr>
        <p:spPr>
          <a:xfrm>
            <a:off x="4639145" y="2442137"/>
            <a:ext cx="1056032" cy="7696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219248" fontAlgn="auto">
              <a:spcBef>
                <a:spcPts val="0"/>
              </a:spcBef>
              <a:spcAft>
                <a:spcPts val="0"/>
              </a:spcAft>
            </a:pPr>
            <a:r>
              <a:rPr lang="vi-VN" sz="4401" b="1">
                <a:solidFill>
                  <a:schemeClr val="accent5">
                    <a:lumMod val="50000"/>
                  </a:schemeClr>
                </a:solidFill>
                <a:latin typeface="HP001 4 hàng" pitchFamily="34" charset="0"/>
              </a:rPr>
              <a:t>  </a:t>
            </a:r>
            <a:r>
              <a:rPr lang="en-US" sz="4401" b="1">
                <a:solidFill>
                  <a:schemeClr val="accent5">
                    <a:lumMod val="50000"/>
                  </a:schemeClr>
                </a:solidFill>
                <a:latin typeface="HP001 4 hàng" pitchFamily="34" charset="0"/>
              </a:rPr>
              <a:t>có</a:t>
            </a:r>
            <a:endParaRPr lang="en-US" sz="4401" b="1" dirty="0">
              <a:solidFill>
                <a:schemeClr val="accent5">
                  <a:lumMod val="50000"/>
                </a:schemeClr>
              </a:solidFill>
              <a:latin typeface="HP001 4 hàng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549E0322-32E9-410D-946D-66829C52A081}"/>
              </a:ext>
            </a:extLst>
          </p:cNvPr>
          <p:cNvSpPr/>
          <p:nvPr/>
        </p:nvSpPr>
        <p:spPr>
          <a:xfrm>
            <a:off x="5669771" y="2449442"/>
            <a:ext cx="2061051" cy="7696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219248" fontAlgn="auto">
              <a:spcBef>
                <a:spcPts val="0"/>
              </a:spcBef>
              <a:spcAft>
                <a:spcPts val="0"/>
              </a:spcAft>
            </a:pPr>
            <a:r>
              <a:rPr lang="el-GR" sz="4401" b="1">
                <a:solidFill>
                  <a:schemeClr val="accent5">
                    <a:lumMod val="50000"/>
                  </a:schemeClr>
                </a:solidFill>
                <a:latin typeface="HP001 4 hàng" pitchFamily="34" charset="0"/>
              </a:rPr>
              <a:t>ε</a:t>
            </a:r>
            <a:r>
              <a:rPr lang="en-US" sz="4401" b="1">
                <a:solidFill>
                  <a:schemeClr val="accent5">
                    <a:lumMod val="50000"/>
                  </a:schemeClr>
                </a:solidFill>
                <a:latin typeface="HP001 4 hàng" pitchFamily="34" charset="0"/>
              </a:rPr>
              <a:t>uŪg </a:t>
            </a:r>
            <a:endParaRPr lang="en-US" sz="4401" b="1" dirty="0">
              <a:solidFill>
                <a:schemeClr val="accent5">
                  <a:lumMod val="50000"/>
                </a:schemeClr>
              </a:solidFill>
              <a:latin typeface="HP001 4 hàng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549E0322-32E9-410D-946D-66829C52A081}"/>
              </a:ext>
            </a:extLst>
          </p:cNvPr>
          <p:cNvSpPr/>
          <p:nvPr/>
        </p:nvSpPr>
        <p:spPr>
          <a:xfrm>
            <a:off x="7492029" y="2435575"/>
            <a:ext cx="1343949" cy="7696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219248" fontAlgn="auto">
              <a:spcBef>
                <a:spcPts val="0"/>
              </a:spcBef>
              <a:spcAft>
                <a:spcPts val="0"/>
              </a:spcAft>
            </a:pPr>
            <a:r>
              <a:rPr lang="vi-VN" sz="4401" b="1">
                <a:solidFill>
                  <a:schemeClr val="accent5">
                    <a:lumMod val="50000"/>
                  </a:schemeClr>
                </a:solidFill>
                <a:latin typeface="HP001 4 hàng" pitchFamily="34" charset="0"/>
              </a:rPr>
              <a:t>đ</a:t>
            </a:r>
            <a:r>
              <a:rPr lang="el-GR" sz="4401" b="1">
                <a:solidFill>
                  <a:schemeClr val="accent5">
                    <a:lumMod val="50000"/>
                  </a:schemeClr>
                </a:solidFill>
                <a:latin typeface="HP001 4 hàng" pitchFamily="34" charset="0"/>
              </a:rPr>
              <a:t>Η</a:t>
            </a:r>
            <a:r>
              <a:rPr lang="vi-VN" sz="4401" b="1">
                <a:solidFill>
                  <a:schemeClr val="accent5">
                    <a:lumMod val="50000"/>
                  </a:schemeClr>
                </a:solidFill>
                <a:latin typeface="HP001 4 hàng" pitchFamily="34" charset="0"/>
              </a:rPr>
              <a:t>İn </a:t>
            </a:r>
            <a:endParaRPr lang="en-US" sz="4401" b="1" dirty="0">
              <a:solidFill>
                <a:schemeClr val="accent5">
                  <a:lumMod val="50000"/>
                </a:schemeClr>
              </a:solidFill>
              <a:latin typeface="HP001 4 hàng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549E0322-32E9-410D-946D-66829C52A081}"/>
              </a:ext>
            </a:extLst>
          </p:cNvPr>
          <p:cNvSpPr/>
          <p:nvPr/>
        </p:nvSpPr>
        <p:spPr>
          <a:xfrm>
            <a:off x="8696245" y="2434994"/>
            <a:ext cx="1130562" cy="7696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219248" fontAlgn="auto">
              <a:spcBef>
                <a:spcPts val="0"/>
              </a:spcBef>
              <a:spcAft>
                <a:spcPts val="0"/>
              </a:spcAft>
            </a:pPr>
            <a:r>
              <a:rPr lang="en-US" sz="4401" b="1">
                <a:solidFill>
                  <a:schemeClr val="accent5">
                    <a:lumMod val="50000"/>
                  </a:schemeClr>
                </a:solidFill>
                <a:latin typeface="HP001 4 hàng" pitchFamily="34" charset="0"/>
              </a:rPr>
              <a:t>báo</a:t>
            </a:r>
            <a:endParaRPr lang="en-US" sz="4401" b="1" dirty="0">
              <a:solidFill>
                <a:schemeClr val="accent5">
                  <a:lumMod val="50000"/>
                </a:schemeClr>
              </a:solidFill>
              <a:latin typeface="HP001 4 hàng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549E0322-32E9-410D-946D-66829C52A081}"/>
              </a:ext>
            </a:extLst>
          </p:cNvPr>
          <p:cNvSpPr/>
          <p:nvPr/>
        </p:nvSpPr>
        <p:spPr>
          <a:xfrm>
            <a:off x="9726480" y="2442136"/>
            <a:ext cx="1130562" cy="7696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219248" fontAlgn="auto">
              <a:spcBef>
                <a:spcPts val="0"/>
              </a:spcBef>
              <a:spcAft>
                <a:spcPts val="0"/>
              </a:spcAft>
            </a:pPr>
            <a:r>
              <a:rPr lang="en-US" sz="4401" b="1" dirty="0" err="1">
                <a:solidFill>
                  <a:schemeClr val="accent5">
                    <a:lumMod val="50000"/>
                  </a:schemeClr>
                </a:solidFill>
                <a:latin typeface="HP001 4 hàng" pitchFamily="34" charset="0"/>
              </a:rPr>
              <a:t>giờ</a:t>
            </a:r>
            <a:endParaRPr lang="en-US" sz="4401" b="1" dirty="0">
              <a:solidFill>
                <a:schemeClr val="accent5">
                  <a:lumMod val="50000"/>
                </a:schemeClr>
              </a:solidFill>
              <a:latin typeface="HP001 4 hàng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="" xmlns:a16="http://schemas.microsoft.com/office/drawing/2014/main" id="{549E0322-32E9-410D-946D-66829C52A081}"/>
              </a:ext>
            </a:extLst>
          </p:cNvPr>
          <p:cNvSpPr/>
          <p:nvPr/>
        </p:nvSpPr>
        <p:spPr>
          <a:xfrm>
            <a:off x="10479850" y="2448616"/>
            <a:ext cx="1121808" cy="7696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219248" fontAlgn="auto">
              <a:spcBef>
                <a:spcPts val="0"/>
              </a:spcBef>
              <a:spcAft>
                <a:spcPts val="0"/>
              </a:spcAft>
            </a:pPr>
            <a:r>
              <a:rPr lang="en-US" sz="4401" b="1" dirty="0" err="1">
                <a:solidFill>
                  <a:schemeClr val="accent5">
                    <a:lumMod val="50000"/>
                  </a:schemeClr>
                </a:solidFill>
                <a:latin typeface="HP001 4 hàng" pitchFamily="34" charset="0"/>
              </a:rPr>
              <a:t>hǌ</a:t>
            </a:r>
            <a:r>
              <a:rPr lang="en-US" sz="4401" b="1" dirty="0">
                <a:solidFill>
                  <a:schemeClr val="accent5">
                    <a:lumMod val="50000"/>
                  </a:schemeClr>
                </a:solidFill>
                <a:latin typeface="HP001 4 hàng" pitchFamily="34" charset="0"/>
              </a:rPr>
              <a:t>.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="" xmlns:a16="http://schemas.microsoft.com/office/drawing/2014/main" id="{FE56678D-84E2-41AD-A896-7357F5EDD046}"/>
              </a:ext>
            </a:extLst>
          </p:cNvPr>
          <p:cNvSpPr/>
          <p:nvPr/>
        </p:nvSpPr>
        <p:spPr>
          <a:xfrm>
            <a:off x="2547822" y="3313077"/>
            <a:ext cx="1498947" cy="7696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219248" fontAlgn="auto">
              <a:spcBef>
                <a:spcPts val="0"/>
              </a:spcBef>
              <a:spcAft>
                <a:spcPts val="0"/>
              </a:spcAft>
            </a:pPr>
            <a:r>
              <a:rPr lang="en-US" sz="4401" b="1" dirty="0" err="1">
                <a:solidFill>
                  <a:schemeClr val="accent5">
                    <a:lumMod val="50000"/>
                  </a:schemeClr>
                </a:solidFill>
                <a:latin typeface="HP001 4 hàng" pitchFamily="34" charset="0"/>
              </a:rPr>
              <a:t>Ǉrūg</a:t>
            </a:r>
            <a:r>
              <a:rPr lang="en-US" sz="4401" b="1" dirty="0">
                <a:solidFill>
                  <a:schemeClr val="accent5">
                    <a:lumMod val="50000"/>
                  </a:schemeClr>
                </a:solidFill>
                <a:latin typeface="HP001 4 hàng" pitchFamily="34" charset="0"/>
              </a:rPr>
              <a:t> 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FE56678D-84E2-41AD-A896-7357F5EDD046}"/>
              </a:ext>
            </a:extLst>
          </p:cNvPr>
          <p:cNvSpPr/>
          <p:nvPr/>
        </p:nvSpPr>
        <p:spPr>
          <a:xfrm>
            <a:off x="3927579" y="3321719"/>
            <a:ext cx="1805506" cy="7696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219248" fontAlgn="auto">
              <a:spcBef>
                <a:spcPts val="0"/>
              </a:spcBef>
              <a:spcAft>
                <a:spcPts val="0"/>
              </a:spcAft>
            </a:pPr>
            <a:r>
              <a:rPr lang="vi-VN" sz="4401" b="1" dirty="0">
                <a:solidFill>
                  <a:schemeClr val="accent5">
                    <a:lumMod val="50000"/>
                  </a:schemeClr>
                </a:solidFill>
                <a:latin typeface="HP001 4 hàng" pitchFamily="34" charset="0"/>
              </a:rPr>
              <a:t>ǇrưŊg </a:t>
            </a:r>
            <a:endParaRPr lang="en-US" sz="4401" b="1" dirty="0">
              <a:solidFill>
                <a:schemeClr val="accent5">
                  <a:lumMod val="50000"/>
                </a:schemeClr>
              </a:solidFill>
              <a:latin typeface="HP001 4 hàng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="" xmlns:a16="http://schemas.microsoft.com/office/drawing/2014/main" id="{FE56678D-84E2-41AD-A896-7357F5EDD046}"/>
              </a:ext>
            </a:extLst>
          </p:cNvPr>
          <p:cNvSpPr/>
          <p:nvPr/>
        </p:nvSpPr>
        <p:spPr>
          <a:xfrm>
            <a:off x="5644164" y="3309016"/>
            <a:ext cx="1549759" cy="7696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219248" fontAlgn="auto">
              <a:spcBef>
                <a:spcPts val="0"/>
              </a:spcBef>
              <a:spcAft>
                <a:spcPts val="0"/>
              </a:spcAft>
            </a:pPr>
            <a:r>
              <a:rPr lang="en-US" sz="4401" b="1" dirty="0" err="1">
                <a:solidFill>
                  <a:schemeClr val="accent5">
                    <a:lumMod val="50000"/>
                  </a:schemeClr>
                </a:solidFill>
                <a:latin typeface="HP001 4 hàng" pitchFamily="34" charset="0"/>
              </a:rPr>
              <a:t>vẫn</a:t>
            </a:r>
            <a:r>
              <a:rPr lang="vi-VN" sz="4401" b="1" dirty="0">
                <a:solidFill>
                  <a:schemeClr val="accent5">
                    <a:lumMod val="50000"/>
                  </a:schemeClr>
                </a:solidFill>
                <a:latin typeface="HP001 4 hàng" pitchFamily="34" charset="0"/>
              </a:rPr>
              <a:t> </a:t>
            </a:r>
            <a:endParaRPr lang="en-US" sz="4401" b="1" dirty="0">
              <a:solidFill>
                <a:schemeClr val="accent5">
                  <a:lumMod val="50000"/>
                </a:schemeClr>
              </a:solidFill>
              <a:latin typeface="HP001 4 hàng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="" xmlns:a16="http://schemas.microsoft.com/office/drawing/2014/main" id="{FE56678D-84E2-41AD-A896-7357F5EDD046}"/>
              </a:ext>
            </a:extLst>
          </p:cNvPr>
          <p:cNvSpPr/>
          <p:nvPr/>
        </p:nvSpPr>
        <p:spPr>
          <a:xfrm>
            <a:off x="6818197" y="3315367"/>
            <a:ext cx="937455" cy="7696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219248" fontAlgn="auto">
              <a:spcBef>
                <a:spcPts val="0"/>
              </a:spcBef>
              <a:spcAft>
                <a:spcPts val="0"/>
              </a:spcAft>
            </a:pPr>
            <a:r>
              <a:rPr lang="en-US" sz="4401" b="1" dirty="0" err="1">
                <a:solidFill>
                  <a:schemeClr val="accent5">
                    <a:lumMod val="50000"/>
                  </a:schemeClr>
                </a:solidFill>
                <a:latin typeface="HP001 4 hàng" pitchFamily="34" charset="0"/>
              </a:rPr>
              <a:t>là</a:t>
            </a:r>
            <a:r>
              <a:rPr lang="vi-VN" sz="4401" b="1" dirty="0">
                <a:solidFill>
                  <a:schemeClr val="accent5">
                    <a:lumMod val="50000"/>
                  </a:schemeClr>
                </a:solidFill>
                <a:latin typeface="HP001 4 hàng" pitchFamily="34" charset="0"/>
              </a:rPr>
              <a:t> </a:t>
            </a:r>
            <a:endParaRPr lang="en-US" sz="4401" b="1" dirty="0">
              <a:solidFill>
                <a:schemeClr val="accent5">
                  <a:lumMod val="50000"/>
                </a:schemeClr>
              </a:solidFill>
              <a:latin typeface="HP001 4 hàng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="" xmlns:a16="http://schemas.microsoft.com/office/drawing/2014/main" id="{FE56678D-84E2-41AD-A896-7357F5EDD046}"/>
              </a:ext>
            </a:extLst>
          </p:cNvPr>
          <p:cNvSpPr/>
          <p:nvPr/>
        </p:nvSpPr>
        <p:spPr>
          <a:xfrm>
            <a:off x="7674085" y="3321719"/>
            <a:ext cx="1769498" cy="7696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219248" fontAlgn="auto">
              <a:spcBef>
                <a:spcPts val="0"/>
              </a:spcBef>
              <a:spcAft>
                <a:spcPts val="0"/>
              </a:spcAft>
            </a:pPr>
            <a:r>
              <a:rPr lang="vi-VN" sz="4401" b="1" dirty="0">
                <a:solidFill>
                  <a:schemeClr val="accent5">
                    <a:lumMod val="50000"/>
                  </a:schemeClr>
                </a:solidFill>
                <a:latin typeface="HP001 4 hàng" pitchFamily="34" charset="0"/>
              </a:rPr>
              <a:t>wgưƟ </a:t>
            </a:r>
            <a:endParaRPr lang="en-US" sz="4401" b="1" dirty="0">
              <a:solidFill>
                <a:schemeClr val="accent5">
                  <a:lumMod val="50000"/>
                </a:schemeClr>
              </a:solidFill>
              <a:latin typeface="HP001 4 hàng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="" xmlns:a16="http://schemas.microsoft.com/office/drawing/2014/main" id="{FE56678D-84E2-41AD-A896-7357F5EDD046}"/>
              </a:ext>
            </a:extLst>
          </p:cNvPr>
          <p:cNvSpPr/>
          <p:nvPr/>
        </p:nvSpPr>
        <p:spPr>
          <a:xfrm>
            <a:off x="9178676" y="3321137"/>
            <a:ext cx="1225834" cy="7696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219248" fontAlgn="auto">
              <a:spcBef>
                <a:spcPts val="0"/>
              </a:spcBef>
              <a:spcAft>
                <a:spcPts val="0"/>
              </a:spcAft>
            </a:pPr>
            <a:r>
              <a:rPr lang="en-US" sz="4401" b="1" dirty="0" err="1">
                <a:solidFill>
                  <a:schemeClr val="accent5">
                    <a:lumMod val="50000"/>
                  </a:schemeClr>
                </a:solidFill>
                <a:latin typeface="HP001 4 hàng" pitchFamily="34" charset="0"/>
              </a:rPr>
              <a:t>bạn</a:t>
            </a:r>
            <a:r>
              <a:rPr lang="vi-VN" sz="4401" b="1" dirty="0">
                <a:solidFill>
                  <a:schemeClr val="accent5">
                    <a:lumMod val="50000"/>
                  </a:schemeClr>
                </a:solidFill>
                <a:latin typeface="HP001 4 hàng" pitchFamily="34" charset="0"/>
              </a:rPr>
              <a:t> </a:t>
            </a:r>
            <a:endParaRPr lang="en-US" sz="4401" b="1" dirty="0">
              <a:solidFill>
                <a:schemeClr val="accent5">
                  <a:lumMod val="50000"/>
                </a:schemeClr>
              </a:solidFill>
              <a:latin typeface="HP001 4 hàng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="" xmlns:a16="http://schemas.microsoft.com/office/drawing/2014/main" id="{FE56678D-84E2-41AD-A896-7357F5EDD046}"/>
              </a:ext>
            </a:extLst>
          </p:cNvPr>
          <p:cNvSpPr/>
          <p:nvPr/>
        </p:nvSpPr>
        <p:spPr>
          <a:xfrm>
            <a:off x="10396696" y="3321719"/>
            <a:ext cx="1222195" cy="7696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219248" fontAlgn="auto">
              <a:spcBef>
                <a:spcPts val="0"/>
              </a:spcBef>
              <a:spcAft>
                <a:spcPts val="0"/>
              </a:spcAft>
            </a:pPr>
            <a:r>
              <a:rPr lang="en-US" sz="4401" b="1" dirty="0" err="1">
                <a:solidFill>
                  <a:schemeClr val="accent5">
                    <a:lumMod val="50000"/>
                  </a:schemeClr>
                </a:solidFill>
                <a:latin typeface="HP001 4 hàng" pitchFamily="34" charset="0"/>
              </a:rPr>
              <a:t>gần</a:t>
            </a:r>
            <a:r>
              <a:rPr lang="vi-VN" sz="4401" b="1" dirty="0">
                <a:solidFill>
                  <a:schemeClr val="accent5">
                    <a:lumMod val="50000"/>
                  </a:schemeClr>
                </a:solidFill>
                <a:latin typeface="HP001 4 hàng" pitchFamily="34" charset="0"/>
              </a:rPr>
              <a:t> </a:t>
            </a:r>
            <a:endParaRPr lang="en-US" sz="4401" b="1" dirty="0">
              <a:solidFill>
                <a:schemeClr val="accent5">
                  <a:lumMod val="50000"/>
                </a:schemeClr>
              </a:solidFill>
              <a:latin typeface="HP001 4 hàng" pitchFamily="34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="" xmlns:a16="http://schemas.microsoft.com/office/drawing/2014/main" id="{5A9271D6-4EFC-4CDB-BEA3-200DC50EFCDB}"/>
              </a:ext>
            </a:extLst>
          </p:cNvPr>
          <p:cNvSpPr/>
          <p:nvPr/>
        </p:nvSpPr>
        <p:spPr>
          <a:xfrm>
            <a:off x="1545665" y="4180751"/>
            <a:ext cx="1056968" cy="7696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219248" fontAlgn="auto">
              <a:spcBef>
                <a:spcPts val="0"/>
              </a:spcBef>
              <a:spcAft>
                <a:spcPts val="0"/>
              </a:spcAft>
            </a:pPr>
            <a:r>
              <a:rPr lang="en-US" sz="4401" b="1" dirty="0" err="1">
                <a:solidFill>
                  <a:schemeClr val="accent5">
                    <a:lumMod val="50000"/>
                  </a:schemeClr>
                </a:solidFill>
                <a:latin typeface="HP001 4 hàng" pitchFamily="34" charset="0"/>
              </a:rPr>
              <a:t>của</a:t>
            </a:r>
            <a:endParaRPr lang="en-US" sz="4401" b="1" dirty="0">
              <a:solidFill>
                <a:schemeClr val="accent5">
                  <a:lumMod val="50000"/>
                </a:schemeClr>
              </a:solidFill>
              <a:latin typeface="HP001 4 hàng" pitchFamily="34" charset="0"/>
            </a:endParaRPr>
          </a:p>
        </p:txBody>
      </p:sp>
      <p:pic>
        <p:nvPicPr>
          <p:cNvPr id="27" name="Picture 2">
            <a:extLst>
              <a:ext uri="{FF2B5EF4-FFF2-40B4-BE49-F238E27FC236}">
                <a16:creationId xmlns="" xmlns:a16="http://schemas.microsoft.com/office/drawing/2014/main" id="{D671D088-C51A-4DF1-A98F-4E1E760E8B7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737"/>
          <a:stretch/>
        </p:blipFill>
        <p:spPr bwMode="auto">
          <a:xfrm>
            <a:off x="587821" y="4628205"/>
            <a:ext cx="10932426" cy="889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Rectangle 27">
            <a:extLst>
              <a:ext uri="{FF2B5EF4-FFF2-40B4-BE49-F238E27FC236}">
                <a16:creationId xmlns="" xmlns:a16="http://schemas.microsoft.com/office/drawing/2014/main" id="{5A9271D6-4EFC-4CDB-BEA3-200DC50EFCDB}"/>
              </a:ext>
            </a:extLst>
          </p:cNvPr>
          <p:cNvSpPr/>
          <p:nvPr/>
        </p:nvSpPr>
        <p:spPr>
          <a:xfrm>
            <a:off x="2547822" y="4180750"/>
            <a:ext cx="1067047" cy="7696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219248" fontAlgn="auto">
              <a:spcBef>
                <a:spcPts val="0"/>
              </a:spcBef>
              <a:spcAft>
                <a:spcPts val="0"/>
              </a:spcAft>
            </a:pPr>
            <a:r>
              <a:rPr lang="en-US" sz="4401" b="1" dirty="0" err="1">
                <a:solidFill>
                  <a:schemeClr val="accent5">
                    <a:lumMod val="50000"/>
                  </a:schemeClr>
                </a:solidFill>
                <a:latin typeface="HP001 4 hàng" pitchFamily="34" charset="0"/>
              </a:rPr>
              <a:t>hǌ</a:t>
            </a:r>
            <a:r>
              <a:rPr lang="en-US" sz="4401" b="1" dirty="0">
                <a:solidFill>
                  <a:schemeClr val="accent5">
                    <a:lumMod val="50000"/>
                  </a:schemeClr>
                </a:solidFill>
                <a:latin typeface="HP001 4 hàng" pitchFamily="34" charset="0"/>
              </a:rPr>
              <a:t> 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="" xmlns:a16="http://schemas.microsoft.com/office/drawing/2014/main" id="{5A9271D6-4EFC-4CDB-BEA3-200DC50EFCDB}"/>
              </a:ext>
            </a:extLst>
          </p:cNvPr>
          <p:cNvSpPr/>
          <p:nvPr/>
        </p:nvSpPr>
        <p:spPr>
          <a:xfrm>
            <a:off x="3468698" y="4180750"/>
            <a:ext cx="1421886" cy="7696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219248" fontAlgn="auto">
              <a:spcBef>
                <a:spcPts val="0"/>
              </a:spcBef>
              <a:spcAft>
                <a:spcPts val="0"/>
              </a:spcAft>
            </a:pPr>
            <a:r>
              <a:rPr lang="en-US" sz="4401" b="1" dirty="0">
                <a:solidFill>
                  <a:schemeClr val="accent5">
                    <a:lumMod val="50000"/>
                  </a:schemeClr>
                </a:solidFill>
                <a:latin typeface="HP001 4 hàng" pitchFamily="34" charset="0"/>
              </a:rPr>
              <a:t>ǧ</a:t>
            </a:r>
            <a:r>
              <a:rPr lang="el-GR" sz="4401" b="1" dirty="0">
                <a:solidFill>
                  <a:schemeClr val="accent5">
                    <a:lumMod val="50000"/>
                  </a:schemeClr>
                </a:solidFill>
                <a:latin typeface="HP001 4 hàng" pitchFamily="34" charset="0"/>
              </a:rPr>
              <a:t>΅ζ</a:t>
            </a:r>
            <a:r>
              <a:rPr lang="en-US" sz="4401" b="1" dirty="0">
                <a:solidFill>
                  <a:schemeClr val="accent5">
                    <a:lumMod val="50000"/>
                  </a:schemeClr>
                </a:solidFill>
                <a:latin typeface="HP001 4 hàng" pitchFamily="34" charset="0"/>
              </a:rPr>
              <a:t>.</a:t>
            </a:r>
            <a:r>
              <a:rPr lang="el-GR" sz="4401" b="1" dirty="0">
                <a:solidFill>
                  <a:schemeClr val="accent5">
                    <a:lumMod val="50000"/>
                  </a:schemeClr>
                </a:solidFill>
                <a:latin typeface="HP001 4 hàng" pitchFamily="34" charset="0"/>
              </a:rPr>
              <a:t> </a:t>
            </a:r>
            <a:endParaRPr lang="en-US" sz="4401" b="1" dirty="0">
              <a:solidFill>
                <a:schemeClr val="accent5">
                  <a:lumMod val="50000"/>
                </a:schemeClr>
              </a:solidFill>
              <a:latin typeface="HP001 4 hàng" pitchFamily="34" charset="0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="" xmlns:a16="http://schemas.microsoft.com/office/drawing/2014/main" id="{81A77F2A-52EE-4F3C-8725-968010B44B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6387" y="225006"/>
            <a:ext cx="3273836" cy="1103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615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5" grpId="0"/>
      <p:bldP spid="11" grpId="0"/>
      <p:bldP spid="12" grpId="0"/>
      <p:bldP spid="13" grpId="0"/>
      <p:bldP spid="14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8" grpId="0"/>
      <p:bldP spid="29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868" y="1068322"/>
            <a:ext cx="12072131" cy="5549656"/>
          </a:xfrm>
          <a:prstGeom prst="rect">
            <a:avLst/>
          </a:prstGeom>
        </p:spPr>
      </p:pic>
      <p:pic>
        <p:nvPicPr>
          <p:cNvPr id="41" name="图片 40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6696" y="57163"/>
            <a:ext cx="1302888" cy="1208114"/>
          </a:xfrm>
          <a:prstGeom prst="rect">
            <a:avLst/>
          </a:prstGeom>
        </p:spPr>
      </p:pic>
      <p:pic>
        <p:nvPicPr>
          <p:cNvPr id="42" name="图片 4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1618" y="958205"/>
            <a:ext cx="5375495" cy="74054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EF1E20BF-8A0D-46D6-A1C1-E78CD11ADC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6387" y="225006"/>
            <a:ext cx="3273836" cy="110347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222AC843-21C8-4065-BEFF-8199C7BCAB7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8560" y="1698752"/>
            <a:ext cx="11498053" cy="3706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738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3">
            <a:extLst>
              <a:ext uri="{FF2B5EF4-FFF2-40B4-BE49-F238E27FC236}">
                <a16:creationId xmlns="" xmlns:a16="http://schemas.microsoft.com/office/drawing/2014/main" id="{0E619B46-EB48-4B0B-9E0D-568B392A018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26" t="832" r="626" b="1028"/>
          <a:stretch>
            <a:fillRect/>
          </a:stretch>
        </p:blipFill>
        <p:spPr>
          <a:xfrm>
            <a:off x="0" y="0"/>
            <a:ext cx="12219444" cy="6857999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9869">
            <a:off x="1059537" y="-1197197"/>
            <a:ext cx="10076099" cy="9499464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001" y="11680"/>
            <a:ext cx="2353606" cy="241153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E40825D1-202A-4EB0-9EE2-F39218293016}"/>
              </a:ext>
            </a:extLst>
          </p:cNvPr>
          <p:cNvSpPr txBox="1"/>
          <p:nvPr/>
        </p:nvSpPr>
        <p:spPr>
          <a:xfrm>
            <a:off x="3249607" y="1607958"/>
            <a:ext cx="569595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8. </a:t>
            </a:r>
            <a:r>
              <a:rPr lang="en-US" sz="28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28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28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lang="en-US" sz="28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ngoài</a:t>
            </a:r>
            <a:r>
              <a:rPr lang="en-US" sz="28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28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28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Bác</a:t>
            </a:r>
            <a:r>
              <a:rPr lang="en-US" sz="2800" i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trống</a:t>
            </a:r>
            <a:r>
              <a:rPr lang="en-US" sz="2800" i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trường</a:t>
            </a:r>
            <a:r>
              <a:rPr lang="en-US" sz="2800" i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28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ngữ</a:t>
            </a:r>
            <a:r>
              <a:rPr lang="en-US" sz="28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28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sz="28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chứa</a:t>
            </a:r>
            <a:r>
              <a:rPr lang="en-US" sz="28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vần</a:t>
            </a:r>
            <a:r>
              <a:rPr lang="en-US" sz="2800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i="1" dirty="0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ang, an, au, </a:t>
            </a:r>
            <a:r>
              <a:rPr lang="en-US" sz="2800" i="1" dirty="0" err="1">
                <a:solidFill>
                  <a:srgbClr val="0070C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ao</a:t>
            </a:r>
            <a:endParaRPr lang="en-US" sz="2800" i="1" dirty="0">
              <a:solidFill>
                <a:srgbClr val="0070C0"/>
              </a:solidFill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FFAF8E9C-B979-41FB-B393-FEE0A1FD3248}"/>
              </a:ext>
            </a:extLst>
          </p:cNvPr>
          <p:cNvSpPr txBox="1"/>
          <p:nvPr/>
        </p:nvSpPr>
        <p:spPr>
          <a:xfrm>
            <a:off x="2865959" y="3177982"/>
            <a:ext cx="4165160" cy="2308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614" indent="-571614">
              <a:buFont typeface="Arial" panose="020B0604020202020204" pitchFamily="34" charset="0"/>
              <a:buChar char="•"/>
            </a:pPr>
            <a:r>
              <a:rPr lang="en-US" sz="360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ang</a:t>
            </a:r>
            <a:r>
              <a:rPr lang="en-US" sz="360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  <a:r>
              <a:rPr lang="en-US" sz="360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cây</a:t>
            </a:r>
            <a:r>
              <a:rPr lang="en-US" sz="360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bàng</a:t>
            </a:r>
            <a:r>
              <a:rPr lang="en-US" sz="360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,…</a:t>
            </a:r>
          </a:p>
          <a:p>
            <a:pPr marL="571614" indent="-571614">
              <a:buFont typeface="Arial" panose="020B0604020202020204" pitchFamily="34" charset="0"/>
              <a:buChar char="•"/>
            </a:pPr>
            <a:r>
              <a:rPr lang="en-US" sz="360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</a:t>
            </a:r>
            <a:r>
              <a:rPr lang="en-US" sz="360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  <a:r>
              <a:rPr lang="en-US" sz="360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360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360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,…</a:t>
            </a:r>
          </a:p>
          <a:p>
            <a:pPr marL="571614" indent="-571614">
              <a:buFont typeface="Arial" panose="020B0604020202020204" pitchFamily="34" charset="0"/>
              <a:buChar char="•"/>
            </a:pPr>
            <a:r>
              <a:rPr lang="en-US" sz="360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au</a:t>
            </a:r>
            <a:r>
              <a:rPr lang="en-US" sz="360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  <a:r>
              <a:rPr lang="en-US" sz="360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cây</a:t>
            </a:r>
            <a:r>
              <a:rPr lang="en-US" sz="360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cau</a:t>
            </a:r>
            <a:r>
              <a:rPr lang="en-US" sz="360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,…</a:t>
            </a:r>
          </a:p>
          <a:p>
            <a:pPr marL="571614" indent="-571614">
              <a:buFont typeface="Arial" panose="020B0604020202020204" pitchFamily="34" charset="0"/>
              <a:buChar char="•"/>
            </a:pPr>
            <a:r>
              <a:rPr lang="en-US" sz="360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ao</a:t>
            </a:r>
            <a:r>
              <a:rPr lang="en-US" sz="360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  <a:r>
              <a:rPr lang="en-US" sz="360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báo</a:t>
            </a:r>
            <a:r>
              <a:rPr lang="en-US" sz="360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hiệu</a:t>
            </a:r>
            <a:r>
              <a:rPr lang="en-US" sz="360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,…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50000"/>
              </a:schemeClr>
            </a:gs>
            <a:gs pos="48000">
              <a:schemeClr val="accent6">
                <a:lumMod val="97000"/>
                <a:lumOff val="3000"/>
              </a:schemeClr>
            </a:gs>
            <a:gs pos="100000">
              <a:schemeClr val="accent6">
                <a:lumMod val="60000"/>
                <a:lumOff val="40000"/>
              </a:schemeClr>
            </a:gs>
          </a:gsLst>
          <a:lin ang="156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44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53516" y1="19518" x2="55273" y2="19956"/>
                        <a14:foregroundMark x1="53320" y1="41228" x2="52930" y2="43421"/>
                        <a14:foregroundMark x1="81836" y1="35088" x2="83984" y2="39693"/>
                        <a14:foregroundMark x1="88281" y1="33772" x2="88672" y2="36623"/>
                        <a14:foregroundMark x1="87109" y1="38158" x2="87305" y2="43202"/>
                        <a14:foregroundMark x1="23438" y1="31140" x2="21289" y2="32895"/>
                        <a14:foregroundMark x1="50977" y1="25219" x2="48828" y2="265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533" t="16815" r="16324" b="53562"/>
          <a:stretch/>
        </p:blipFill>
        <p:spPr>
          <a:xfrm>
            <a:off x="1981834" y="-114433"/>
            <a:ext cx="8688811" cy="1732491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" b="99000" l="10000" r="93375">
                        <a14:backgroundMark x1="46875" y1="53000" x2="46500" y2="54500"/>
                        <a14:backgroundMark x1="51500" y1="51375" x2="52000" y2="53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606" t="2578" r="9639"/>
          <a:stretch/>
        </p:blipFill>
        <p:spPr>
          <a:xfrm>
            <a:off x="9299201" y="-273547"/>
            <a:ext cx="1852289" cy="3087606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" b="99000" l="10000" r="93375">
                        <a14:backgroundMark x1="46875" y1="53000" x2="46500" y2="54500"/>
                        <a14:backgroundMark x1="51500" y1="51375" x2="52000" y2="53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606" t="2578" r="9639"/>
          <a:stretch/>
        </p:blipFill>
        <p:spPr>
          <a:xfrm rot="163765">
            <a:off x="638034" y="326632"/>
            <a:ext cx="2359685" cy="3933391"/>
          </a:xfrm>
          <a:prstGeom prst="rect">
            <a:avLst/>
          </a:prstGeom>
        </p:spPr>
      </p:pic>
      <p:sp>
        <p:nvSpPr>
          <p:cNvPr id="20" name="Cloud 19"/>
          <p:cNvSpPr/>
          <p:nvPr/>
        </p:nvSpPr>
        <p:spPr>
          <a:xfrm>
            <a:off x="2700666" y="200026"/>
            <a:ext cx="883528" cy="374768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583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1" name="Cloud 20"/>
          <p:cNvSpPr/>
          <p:nvPr/>
        </p:nvSpPr>
        <p:spPr>
          <a:xfrm>
            <a:off x="4373026" y="139660"/>
            <a:ext cx="600580" cy="187384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583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2" name="Cloud 21"/>
          <p:cNvSpPr/>
          <p:nvPr/>
        </p:nvSpPr>
        <p:spPr>
          <a:xfrm>
            <a:off x="8344687" y="79295"/>
            <a:ext cx="851588" cy="308113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583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8" name="Oval 27">
            <a:hlinkClick r:id="rId10" action="ppaction://hlinksldjump"/>
          </p:cNvPr>
          <p:cNvSpPr/>
          <p:nvPr/>
        </p:nvSpPr>
        <p:spPr>
          <a:xfrm>
            <a:off x="4611736" y="2432581"/>
            <a:ext cx="412183" cy="4255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583" fontAlgn="auto">
              <a:spcBef>
                <a:spcPts val="0"/>
              </a:spcBef>
              <a:spcAft>
                <a:spcPts val="0"/>
              </a:spcAft>
            </a:pPr>
            <a:r>
              <a:rPr lang="en-US" sz="3601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</a:t>
            </a:r>
          </a:p>
        </p:txBody>
      </p:sp>
      <p:sp>
        <p:nvSpPr>
          <p:cNvPr id="29" name="Oval 28">
            <a:hlinkClick r:id="rId11" action="ppaction://hlinksldjump"/>
          </p:cNvPr>
          <p:cNvSpPr/>
          <p:nvPr/>
        </p:nvSpPr>
        <p:spPr>
          <a:xfrm>
            <a:off x="9505293" y="2972487"/>
            <a:ext cx="412183" cy="4255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583" fontAlgn="auto">
              <a:spcBef>
                <a:spcPts val="0"/>
              </a:spcBef>
              <a:spcAft>
                <a:spcPts val="0"/>
              </a:spcAft>
            </a:pPr>
            <a:r>
              <a:rPr lang="en-US" sz="3601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</a:t>
            </a:r>
          </a:p>
        </p:txBody>
      </p:sp>
      <p:sp>
        <p:nvSpPr>
          <p:cNvPr id="31" name="Oval 30">
            <a:hlinkClick r:id="rId12" action="ppaction://hlinksldjump"/>
          </p:cNvPr>
          <p:cNvSpPr/>
          <p:nvPr/>
        </p:nvSpPr>
        <p:spPr>
          <a:xfrm>
            <a:off x="6624753" y="4945097"/>
            <a:ext cx="412183" cy="4255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583" fontAlgn="auto">
              <a:spcBef>
                <a:spcPts val="0"/>
              </a:spcBef>
              <a:spcAft>
                <a:spcPts val="0"/>
              </a:spcAft>
            </a:pPr>
            <a:r>
              <a:rPr lang="en-US" sz="3601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</a:t>
            </a:r>
          </a:p>
        </p:txBody>
      </p:sp>
      <p:sp>
        <p:nvSpPr>
          <p:cNvPr id="32" name="Oval 31">
            <a:hlinkClick r:id="rId13" action="ppaction://hlinksldjump"/>
          </p:cNvPr>
          <p:cNvSpPr/>
          <p:nvPr/>
        </p:nvSpPr>
        <p:spPr>
          <a:xfrm>
            <a:off x="2608341" y="6306796"/>
            <a:ext cx="412183" cy="4255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583" fontAlgn="auto">
              <a:spcBef>
                <a:spcPts val="0"/>
              </a:spcBef>
              <a:spcAft>
                <a:spcPts val="0"/>
              </a:spcAft>
            </a:pPr>
            <a:r>
              <a:rPr lang="en-US" sz="3601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4045" y="1412914"/>
            <a:ext cx="600580" cy="372001"/>
          </a:xfrm>
          <a:prstGeom prst="rect">
            <a:avLst/>
          </a:prstGeom>
        </p:spPr>
      </p:pic>
      <p:sp>
        <p:nvSpPr>
          <p:cNvPr id="42" name="Oval 41">
            <a:hlinkClick r:id="rId15" action="ppaction://hlinksldjump"/>
          </p:cNvPr>
          <p:cNvSpPr/>
          <p:nvPr/>
        </p:nvSpPr>
        <p:spPr>
          <a:xfrm>
            <a:off x="10123106" y="6254983"/>
            <a:ext cx="412183" cy="4255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583" fontAlgn="auto">
              <a:spcBef>
                <a:spcPts val="0"/>
              </a:spcBef>
              <a:spcAft>
                <a:spcPts val="0"/>
              </a:spcAft>
            </a:pPr>
            <a:r>
              <a:rPr lang="en-US" sz="3601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5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3538" b="97615" l="9953" r="98460">
                        <a14:foregroundMark x1="55332" y1="27077" x2="58649" y2="28846"/>
                        <a14:foregroundMark x1="71564" y1="28462" x2="75355" y2="313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055344" y="891407"/>
            <a:ext cx="725796" cy="150205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958" b="90575" l="1438" r="96965">
                        <a14:foregroundMark x1="18850" y1="10863" x2="37700" y2="45687"/>
                        <a14:foregroundMark x1="31629" y1="41534" x2="37380" y2="67732"/>
                        <a14:foregroundMark x1="27157" y1="64696" x2="41374" y2="46805"/>
                        <a14:foregroundMark x1="29393" y1="22524" x2="30990" y2="27636"/>
                        <a14:foregroundMark x1="20767" y1="22045" x2="21246" y2="27796"/>
                        <a14:foregroundMark x1="19808" y1="13578" x2="16933" y2="21086"/>
                        <a14:foregroundMark x1="36741" y1="20767" x2="39617" y2="21086"/>
                        <a14:foregroundMark x1="36102" y1="26198" x2="37859" y2="32428"/>
                        <a14:foregroundMark x1="43291" y1="29393" x2="46805" y2="31310"/>
                        <a14:foregroundMark x1="44409" y1="45527" x2="48083" y2="43610"/>
                        <a14:foregroundMark x1="49042" y1="41534" x2="50479" y2="44089"/>
                        <a14:foregroundMark x1="27157" y1="80990" x2="30032" y2="84665"/>
                        <a14:foregroundMark x1="35623" y1="79233" x2="37061" y2="82907"/>
                        <a14:foregroundMark x1="55591" y1="65016" x2="57668" y2="64537"/>
                        <a14:foregroundMark x1="60224" y1="63099" x2="64217" y2="68211"/>
                        <a14:foregroundMark x1="57508" y1="74281" x2="62300" y2="74441"/>
                        <a14:foregroundMark x1="55751" y1="70288" x2="58307" y2="7524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657" t="3146" r="10901" b="9984"/>
          <a:stretch/>
        </p:blipFill>
        <p:spPr>
          <a:xfrm>
            <a:off x="1474599" y="3353576"/>
            <a:ext cx="1825203" cy="228652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7759" b="96552" l="1250" r="92841">
                        <a14:foregroundMark x1="32159" y1="68448" x2="32500" y2="71724"/>
                        <a14:foregroundMark x1="81932" y1="65862" x2="81705" y2="67414"/>
                        <a14:foregroundMark x1="81250" y1="64655" x2="80227" y2="65172"/>
                        <a14:backgroundMark x1="21364" y1="48103" x2="21364" y2="49138"/>
                        <a14:backgroundMark x1="76591" y1="52931" x2="79205" y2="556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172" t="4464" r="10893"/>
          <a:stretch/>
        </p:blipFill>
        <p:spPr>
          <a:xfrm>
            <a:off x="5545173" y="2732408"/>
            <a:ext cx="2187196" cy="224855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6385" r="99077">
                        <a14:foregroundMark x1="56615" y1="25385" x2="55846" y2="39308"/>
                        <a14:foregroundMark x1="43077" y1="30462" x2="50769" y2="40000"/>
                        <a14:foregroundMark x1="57692" y1="30462" x2="59538" y2="39308"/>
                        <a14:foregroundMark x1="45231" y1="88000" x2="41231" y2="894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704" r="19395"/>
          <a:stretch/>
        </p:blipFill>
        <p:spPr>
          <a:xfrm flipH="1">
            <a:off x="4304430" y="1011414"/>
            <a:ext cx="737774" cy="113676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717" b="97312" l="2077" r="100000">
                        <a14:foregroundMark x1="24121" y1="6810" x2="30990" y2="64158"/>
                        <a14:foregroundMark x1="30990" y1="74552" x2="38019" y2="76703"/>
                        <a14:foregroundMark x1="40575" y1="46953" x2="41054" y2="65233"/>
                        <a14:foregroundMark x1="17572" y1="20430" x2="24920" y2="23477"/>
                        <a14:foregroundMark x1="73323" y1="22043" x2="77955" y2="27240"/>
                        <a14:foregroundMark x1="68051" y1="23118" x2="65335" y2="29749"/>
                        <a14:foregroundMark x1="59744" y1="26703" x2="57029" y2="28136"/>
                        <a14:foregroundMark x1="76038" y1="40860" x2="76038" y2="40860"/>
                        <a14:foregroundMark x1="85304" y1="75627" x2="83067" y2="78674"/>
                        <a14:foregroundMark x1="69489" y1="78853" x2="69489" y2="808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134" t="4909" r="6710" b="12232"/>
          <a:stretch/>
        </p:blipFill>
        <p:spPr>
          <a:xfrm flipH="1">
            <a:off x="9050932" y="3374124"/>
            <a:ext cx="2086460" cy="2316562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0" b="98538" l="0" r="94308">
                        <a14:foregroundMark x1="10615" y1="13538" x2="35000" y2="58385"/>
                        <a14:foregroundMark x1="22154" y1="47154" x2="40308" y2="63308"/>
                        <a14:foregroundMark x1="30692" y1="61385" x2="36000" y2="67615"/>
                        <a14:foregroundMark x1="23769" y1="66615" x2="40923" y2="67923"/>
                        <a14:foregroundMark x1="35692" y1="70615" x2="37615" y2="76154"/>
                        <a14:foregroundMark x1="38923" y1="79846" x2="41923" y2="84462"/>
                        <a14:foregroundMark x1="29077" y1="39615" x2="34000" y2="41923"/>
                        <a14:foregroundMark x1="25769" y1="63308" x2="20154" y2="67308"/>
                        <a14:foregroundMark x1="17538" y1="77538" x2="17538" y2="79462"/>
                        <a14:foregroundMark x1="11615" y1="42923" x2="10308" y2="45231"/>
                        <a14:foregroundMark x1="77231" y1="38308" x2="77538" y2="45846"/>
                        <a14:foregroundMark x1="61692" y1="54769" x2="70615" y2="66000"/>
                        <a14:foregroundMark x1="70308" y1="58077" x2="65692" y2="72538"/>
                        <a14:foregroundMark x1="68308" y1="55077" x2="65692" y2="62692"/>
                        <a14:foregroundMark x1="59692" y1="65615" x2="67615" y2="71538"/>
                        <a14:foregroundMark x1="61077" y1="60000" x2="62385" y2="65615"/>
                        <a14:foregroundMark x1="71615" y1="60385" x2="68923" y2="70231"/>
                        <a14:foregroundMark x1="84462" y1="78462" x2="89077" y2="78846"/>
                        <a14:foregroundMark x1="17538" y1="42923" x2="24154" y2="64615"/>
                        <a14:foregroundMark x1="26462" y1="71538" x2="21462" y2="77846"/>
                        <a14:foregroundMark x1="19538" y1="76154" x2="19538" y2="78462"/>
                        <a14:backgroundMark x1="27769" y1="80769" x2="25769" y2="90000"/>
                        <a14:backgroundMark x1="30385" y1="84077" x2="37000" y2="98923"/>
                        <a14:backgroundMark x1="33385" y1="80154" x2="34692" y2="95308"/>
                        <a14:backgroundMark x1="52154" y1="79462" x2="53769" y2="97923"/>
                        <a14:backgroundMark x1="31692" y1="91385" x2="88769" y2="91692"/>
                        <a14:backgroundMark x1="77846" y1="85769" x2="91077" y2="92692"/>
                        <a14:backgroundMark x1="92385" y1="83462" x2="90385" y2="886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4033" y="944880"/>
            <a:ext cx="1346356" cy="1346356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3674" b="89936" l="9904" r="95847">
                        <a14:backgroundMark x1="62300" y1="69329" x2="75399" y2="71086"/>
                        <a14:backgroundMark x1="60543" y1="65815" x2="72524" y2="87540"/>
                        <a14:backgroundMark x1="77157" y1="60703" x2="77157" y2="83546"/>
                        <a14:backgroundMark x1="59425" y1="64217" x2="80032" y2="595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915" t="4153" r="25046" b="9639"/>
          <a:stretch/>
        </p:blipFill>
        <p:spPr>
          <a:xfrm flipH="1">
            <a:off x="2814432" y="3226842"/>
            <a:ext cx="1274283" cy="2174263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 rotWithShape="1">
          <a:blip r:embed="rId30" cstate="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0" b="92610" l="36700" r="100000">
                        <a14:foregroundMark x1="52200" y1="51056" x2="55400" y2="69866"/>
                        <a14:foregroundMark x1="66900" y1="15643" x2="66700" y2="20345"/>
                        <a14:foregroundMark x1="72200" y1="14107" x2="75200" y2="21497"/>
                        <a14:foregroundMark x1="47400" y1="59789" x2="49000" y2="86084"/>
                        <a14:foregroundMark x1="43300" y1="63052" x2="46600" y2="86660"/>
                        <a14:foregroundMark x1="57500" y1="67083" x2="52600" y2="903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538" b="4406"/>
          <a:stretch/>
        </p:blipFill>
        <p:spPr>
          <a:xfrm flipH="1">
            <a:off x="8796995" y="1111737"/>
            <a:ext cx="1004413" cy="1507622"/>
          </a:xfrm>
          <a:prstGeom prst="rect">
            <a:avLst/>
          </a:prstGeom>
        </p:spPr>
      </p:pic>
      <p:grpSp>
        <p:nvGrpSpPr>
          <p:cNvPr id="56" name="Group 55"/>
          <p:cNvGrpSpPr/>
          <p:nvPr/>
        </p:nvGrpSpPr>
        <p:grpSpPr>
          <a:xfrm>
            <a:off x="2154908" y="5660318"/>
            <a:ext cx="1296666" cy="741965"/>
            <a:chOff x="268695" y="5485181"/>
            <a:chExt cx="1391225" cy="835768"/>
          </a:xfrm>
        </p:grpSpPr>
        <p:pic>
          <p:nvPicPr>
            <p:cNvPr id="46" name="Picture 45"/>
            <p:cNvPicPr>
              <a:picLocks noChangeAspect="1"/>
            </p:cNvPicPr>
            <p:nvPr/>
          </p:nvPicPr>
          <p:blipFill rotWithShape="1">
            <a:blip r:embed="rId32" cstate="print">
              <a:extLst>
                <a:ext uri="{BEBA8EAE-BF5A-486C-A8C5-ECC9F3942E4B}">
                  <a14:imgProps xmlns:a14="http://schemas.microsoft.com/office/drawing/2010/main">
                    <a14:imgLayer r:embed="rId33">
                      <a14:imgEffect>
                        <a14:backgroundRemoval t="73462" b="97308" l="2014" r="19668">
                          <a14:foregroundMark x1="7227" y1="76462" x2="8531" y2="80231"/>
                          <a14:foregroundMark x1="7583" y1="92077" x2="12678" y2="9276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5117" r="81009" b="5279"/>
            <a:stretch/>
          </p:blipFill>
          <p:spPr>
            <a:xfrm rot="5400000" flipV="1">
              <a:off x="656598" y="5656605"/>
              <a:ext cx="209549" cy="539225"/>
            </a:xfrm>
            <a:prstGeom prst="rect">
              <a:avLst/>
            </a:prstGeom>
          </p:spPr>
        </p:pic>
        <p:pic>
          <p:nvPicPr>
            <p:cNvPr id="1031" name="Picture 7"/>
            <p:cNvPicPr>
              <a:picLocks noChangeAspect="1" noChangeArrowheads="1"/>
            </p:cNvPicPr>
            <p:nvPr/>
          </p:nvPicPr>
          <p:blipFill rotWithShape="1">
            <a:blip r:embed="rId34" cstate="print">
              <a:extLst>
                <a:ext uri="{BEBA8EAE-BF5A-486C-A8C5-ECC9F3942E4B}">
                  <a14:imgProps xmlns:a14="http://schemas.microsoft.com/office/drawing/2010/main">
                    <a14:imgLayer r:embed="rId35">
                      <a14:imgEffect>
                        <a14:backgroundRemoval t="5273" b="98633" l="9961" r="97266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72" t="3065" r="10979"/>
            <a:stretch/>
          </p:blipFill>
          <p:spPr bwMode="auto">
            <a:xfrm>
              <a:off x="1083561" y="5485181"/>
              <a:ext cx="576359" cy="8357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7" name="Picture 56"/>
            <p:cNvPicPr>
              <a:picLocks noChangeAspect="1"/>
            </p:cNvPicPr>
            <p:nvPr/>
          </p:nvPicPr>
          <p:blipFill rotWithShape="1">
            <a:blip r:embed="rId36" cstate="print">
              <a:extLst>
                <a:ext uri="{BEBA8EAE-BF5A-486C-A8C5-ECC9F3942E4B}">
                  <a14:imgProps xmlns:a14="http://schemas.microsoft.com/office/drawing/2010/main">
                    <a14:imgLayer r:embed="rId37">
                      <a14:imgEffect>
                        <a14:backgroundRemoval t="73462" b="97308" l="2014" r="19668">
                          <a14:foregroundMark x1="7227" y1="76462" x2="8531" y2="80231"/>
                          <a14:foregroundMark x1="7583" y1="92077" x2="12678" y2="9276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5117" r="81009" b="5279"/>
            <a:stretch/>
          </p:blipFill>
          <p:spPr>
            <a:xfrm rot="2701250" flipH="1" flipV="1">
              <a:off x="571620" y="5390807"/>
              <a:ext cx="385090" cy="990939"/>
            </a:xfrm>
            <a:prstGeom prst="rect">
              <a:avLst/>
            </a:prstGeom>
          </p:spPr>
        </p:pic>
      </p:grpSp>
      <p:grpSp>
        <p:nvGrpSpPr>
          <p:cNvPr id="60" name="Group 59"/>
          <p:cNvGrpSpPr/>
          <p:nvPr/>
        </p:nvGrpSpPr>
        <p:grpSpPr>
          <a:xfrm>
            <a:off x="4366690" y="2102912"/>
            <a:ext cx="1429093" cy="432940"/>
            <a:chOff x="2841504" y="2102425"/>
            <a:chExt cx="1428762" cy="336984"/>
          </a:xfrm>
        </p:grpSpPr>
        <p:grpSp>
          <p:nvGrpSpPr>
            <p:cNvPr id="48" name="Group 47"/>
            <p:cNvGrpSpPr/>
            <p:nvPr/>
          </p:nvGrpSpPr>
          <p:grpSpPr>
            <a:xfrm>
              <a:off x="3515357" y="2148928"/>
              <a:ext cx="754909" cy="290481"/>
              <a:chOff x="3148058" y="2171641"/>
              <a:chExt cx="754909" cy="290481"/>
            </a:xfrm>
          </p:grpSpPr>
          <p:pic>
            <p:nvPicPr>
              <p:cNvPr id="52" name="Picture 51"/>
              <p:cNvPicPr>
                <a:picLocks noChangeAspect="1"/>
              </p:cNvPicPr>
              <p:nvPr/>
            </p:nvPicPr>
            <p:blipFill rotWithShape="1">
              <a:blip r:embed="rId38" cstate="print">
                <a:extLst>
                  <a:ext uri="{BEBA8EAE-BF5A-486C-A8C5-ECC9F3942E4B}">
                    <a14:imgProps xmlns:a14="http://schemas.microsoft.com/office/drawing/2010/main">
                      <a14:imgLayer r:embed="rId39">
                        <a14:imgEffect>
                          <a14:backgroundRemoval t="84462" b="100000" l="23934" r="69076">
                            <a14:foregroundMark x1="56991" y1="90000" x2="60664" y2="90000"/>
                            <a14:foregroundMark x1="38507" y1="90538" x2="42299" y2="90846"/>
                            <a14:foregroundMark x1="46682" y1="88538" x2="50474" y2="88538"/>
                            <a14:foregroundMark x1="34834" y1="87923" x2="40403" y2="86769"/>
                            <a14:foregroundMark x1="28910" y1="90692" x2="30332" y2="90846"/>
                            <a14:foregroundMark x1="34360" y1="95231" x2="36256" y2="94308"/>
                            <a14:foregroundMark x1="43720" y1="96923" x2="45142" y2="97231"/>
                            <a14:foregroundMark x1="50948" y1="96462" x2="53318" y2="94154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6696" t="84811" r="32236"/>
              <a:stretch/>
            </p:blipFill>
            <p:spPr>
              <a:xfrm>
                <a:off x="3393047" y="2171641"/>
                <a:ext cx="509920" cy="290481"/>
              </a:xfrm>
              <a:prstGeom prst="rect">
                <a:avLst/>
              </a:prstGeom>
            </p:spPr>
          </p:pic>
          <p:pic>
            <p:nvPicPr>
              <p:cNvPr id="53" name="Picture 52"/>
              <p:cNvPicPr>
                <a:picLocks noChangeAspect="1"/>
              </p:cNvPicPr>
              <p:nvPr/>
            </p:nvPicPr>
            <p:blipFill rotWithShape="1">
              <a:blip r:embed="rId40" cstate="print">
                <a:extLst>
                  <a:ext uri="{BEBA8EAE-BF5A-486C-A8C5-ECC9F3942E4B}">
                    <a14:imgProps xmlns:a14="http://schemas.microsoft.com/office/drawing/2010/main">
                      <a14:imgLayer r:embed="rId41">
                        <a14:imgEffect>
                          <a14:backgroundRemoval t="84462" b="100000" l="23934" r="69076">
                            <a14:foregroundMark x1="56991" y1="90000" x2="60664" y2="90000"/>
                            <a14:foregroundMark x1="38507" y1="90538" x2="42299" y2="90846"/>
                            <a14:foregroundMark x1="46682" y1="88538" x2="50474" y2="88538"/>
                            <a14:foregroundMark x1="34834" y1="87923" x2="40403" y2="86769"/>
                            <a14:foregroundMark x1="28910" y1="90692" x2="30332" y2="90846"/>
                            <a14:foregroundMark x1="34360" y1="95231" x2="36256" y2="94308"/>
                            <a14:foregroundMark x1="43720" y1="96923" x2="45142" y2="97231"/>
                            <a14:foregroundMark x1="50948" y1="96462" x2="53318" y2="94154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6696" t="84811" r="32236"/>
              <a:stretch/>
            </p:blipFill>
            <p:spPr>
              <a:xfrm>
                <a:off x="3148058" y="2171641"/>
                <a:ext cx="471700" cy="268709"/>
              </a:xfrm>
              <a:prstGeom prst="rect">
                <a:avLst/>
              </a:prstGeom>
            </p:spPr>
          </p:pic>
        </p:grpSp>
        <p:grpSp>
          <p:nvGrpSpPr>
            <p:cNvPr id="61" name="Group 60"/>
            <p:cNvGrpSpPr/>
            <p:nvPr/>
          </p:nvGrpSpPr>
          <p:grpSpPr>
            <a:xfrm>
              <a:off x="2841504" y="2102425"/>
              <a:ext cx="754909" cy="290481"/>
              <a:chOff x="3148058" y="2171641"/>
              <a:chExt cx="754909" cy="290481"/>
            </a:xfrm>
          </p:grpSpPr>
          <p:pic>
            <p:nvPicPr>
              <p:cNvPr id="62" name="Picture 61"/>
              <p:cNvPicPr>
                <a:picLocks noChangeAspect="1"/>
              </p:cNvPicPr>
              <p:nvPr/>
            </p:nvPicPr>
            <p:blipFill rotWithShape="1">
              <a:blip r:embed="rId38" cstate="print">
                <a:extLst>
                  <a:ext uri="{BEBA8EAE-BF5A-486C-A8C5-ECC9F3942E4B}">
                    <a14:imgProps xmlns:a14="http://schemas.microsoft.com/office/drawing/2010/main">
                      <a14:imgLayer r:embed="rId39">
                        <a14:imgEffect>
                          <a14:backgroundRemoval t="84462" b="100000" l="23934" r="69076">
                            <a14:foregroundMark x1="56991" y1="90000" x2="60664" y2="90000"/>
                            <a14:foregroundMark x1="38507" y1="90538" x2="42299" y2="90846"/>
                            <a14:foregroundMark x1="46682" y1="88538" x2="50474" y2="88538"/>
                            <a14:foregroundMark x1="34834" y1="87923" x2="40403" y2="86769"/>
                            <a14:foregroundMark x1="28910" y1="90692" x2="30332" y2="90846"/>
                            <a14:foregroundMark x1="34360" y1="95231" x2="36256" y2="94308"/>
                            <a14:foregroundMark x1="43720" y1="96923" x2="45142" y2="97231"/>
                            <a14:foregroundMark x1="50948" y1="96462" x2="53318" y2="94154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6696" t="84811" r="32236"/>
              <a:stretch/>
            </p:blipFill>
            <p:spPr>
              <a:xfrm>
                <a:off x="3393047" y="2171641"/>
                <a:ext cx="509920" cy="290481"/>
              </a:xfrm>
              <a:prstGeom prst="rect">
                <a:avLst/>
              </a:prstGeom>
            </p:spPr>
          </p:pic>
          <p:pic>
            <p:nvPicPr>
              <p:cNvPr id="63" name="Picture 62"/>
              <p:cNvPicPr>
                <a:picLocks noChangeAspect="1"/>
              </p:cNvPicPr>
              <p:nvPr/>
            </p:nvPicPr>
            <p:blipFill rotWithShape="1">
              <a:blip r:embed="rId40" cstate="print">
                <a:extLst>
                  <a:ext uri="{BEBA8EAE-BF5A-486C-A8C5-ECC9F3942E4B}">
                    <a14:imgProps xmlns:a14="http://schemas.microsoft.com/office/drawing/2010/main">
                      <a14:imgLayer r:embed="rId41">
                        <a14:imgEffect>
                          <a14:backgroundRemoval t="84462" b="100000" l="23934" r="69076">
                            <a14:foregroundMark x1="56991" y1="90000" x2="60664" y2="90000"/>
                            <a14:foregroundMark x1="38507" y1="90538" x2="42299" y2="90846"/>
                            <a14:foregroundMark x1="46682" y1="88538" x2="50474" y2="88538"/>
                            <a14:foregroundMark x1="34834" y1="87923" x2="40403" y2="86769"/>
                            <a14:foregroundMark x1="28910" y1="90692" x2="30332" y2="90846"/>
                            <a14:foregroundMark x1="34360" y1="95231" x2="36256" y2="94308"/>
                            <a14:foregroundMark x1="43720" y1="96923" x2="45142" y2="97231"/>
                            <a14:foregroundMark x1="50948" y1="96462" x2="53318" y2="94154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6696" t="84811" r="32236"/>
              <a:stretch/>
            </p:blipFill>
            <p:spPr>
              <a:xfrm>
                <a:off x="3148058" y="2171641"/>
                <a:ext cx="471700" cy="268709"/>
              </a:xfrm>
              <a:prstGeom prst="rect">
                <a:avLst/>
              </a:prstGeom>
            </p:spPr>
          </p:pic>
        </p:grpSp>
      </p:grpSp>
      <p:grpSp>
        <p:nvGrpSpPr>
          <p:cNvPr id="55" name="Group 54"/>
          <p:cNvGrpSpPr/>
          <p:nvPr/>
        </p:nvGrpSpPr>
        <p:grpSpPr>
          <a:xfrm>
            <a:off x="5276605" y="4705412"/>
            <a:ext cx="1169016" cy="773711"/>
            <a:chOff x="4546255" y="4794241"/>
            <a:chExt cx="912992" cy="540834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 rotWithShape="1">
            <a:blip r:embed="rId42" cstate="print">
              <a:extLst>
                <a:ext uri="{BEBA8EAE-BF5A-486C-A8C5-ECC9F3942E4B}">
                  <a14:imgProps xmlns:a14="http://schemas.microsoft.com/office/drawing/2010/main">
                    <a14:imgLayer r:embed="rId43">
                      <a14:imgEffect>
                        <a14:backgroundRemoval t="31250" b="73125" l="15156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822" t="31361" r="12651" b="27196"/>
            <a:stretch/>
          </p:blipFill>
          <p:spPr bwMode="auto">
            <a:xfrm>
              <a:off x="4546255" y="4935629"/>
              <a:ext cx="324692" cy="1881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0" name="Picture 6"/>
            <p:cNvPicPr>
              <a:picLocks noChangeAspect="1" noChangeArrowheads="1"/>
            </p:cNvPicPr>
            <p:nvPr/>
          </p:nvPicPr>
          <p:blipFill rotWithShape="1">
            <a:blip r:embed="rId44" cstate="print">
              <a:extLst>
                <a:ext uri="{BEBA8EAE-BF5A-486C-A8C5-ECC9F3942E4B}">
                  <a14:imgProps xmlns:a14="http://schemas.microsoft.com/office/drawing/2010/main">
                    <a14:imgLayer r:embed="rId45">
                      <a14:imgEffect>
                        <a14:backgroundRemoval t="6308" b="100000" l="10000" r="95846">
                          <a14:foregroundMark x1="36077" y1="36846" x2="37846" y2="44154"/>
                          <a14:foregroundMark x1="55462" y1="36385" x2="59308" y2="42385"/>
                          <a14:foregroundMark x1="62308" y1="38538" x2="61462" y2="42000"/>
                          <a14:foregroundMark x1="45538" y1="42385" x2="51154" y2="42846"/>
                          <a14:foregroundMark x1="60154" y1="12385" x2="49846" y2="1876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701" t="7404" r="27681"/>
            <a:stretch/>
          </p:blipFill>
          <p:spPr bwMode="auto">
            <a:xfrm rot="17886312" flipH="1">
              <a:off x="5003292" y="4621062"/>
              <a:ext cx="282776" cy="6291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1" name="Cloud 50"/>
            <p:cNvSpPr/>
            <p:nvPr/>
          </p:nvSpPr>
          <p:spPr>
            <a:xfrm>
              <a:off x="4821873" y="5081996"/>
              <a:ext cx="269224" cy="253079"/>
            </a:xfrm>
            <a:prstGeom prst="clou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583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54" name="Group 53"/>
          <p:cNvGrpSpPr/>
          <p:nvPr/>
        </p:nvGrpSpPr>
        <p:grpSpPr>
          <a:xfrm>
            <a:off x="9895392" y="5663547"/>
            <a:ext cx="751968" cy="576317"/>
            <a:chOff x="7730625" y="5654244"/>
            <a:chExt cx="510259" cy="308183"/>
          </a:xfrm>
        </p:grpSpPr>
        <p:grpSp>
          <p:nvGrpSpPr>
            <p:cNvPr id="47" name="Group 46"/>
            <p:cNvGrpSpPr/>
            <p:nvPr/>
          </p:nvGrpSpPr>
          <p:grpSpPr>
            <a:xfrm>
              <a:off x="7763139" y="5654244"/>
              <a:ext cx="477745" cy="160706"/>
              <a:chOff x="7385291" y="5900045"/>
              <a:chExt cx="804089" cy="413786"/>
            </a:xfrm>
          </p:grpSpPr>
          <p:pic>
            <p:nvPicPr>
              <p:cNvPr id="1028" name="Picture 4"/>
              <p:cNvPicPr>
                <a:picLocks noChangeAspect="1" noChangeArrowheads="1"/>
              </p:cNvPicPr>
              <p:nvPr/>
            </p:nvPicPr>
            <p:blipFill rotWithShape="1">
              <a:blip r:embed="rId46" cstate="print">
                <a:extLst>
                  <a:ext uri="{BEBA8EAE-BF5A-486C-A8C5-ECC9F3942E4B}">
                    <a14:imgProps xmlns:a14="http://schemas.microsoft.com/office/drawing/2010/main">
                      <a14:imgLayer r:embed="rId47">
                        <a14:imgEffect>
                          <a14:backgroundRemoval t="4615" b="99308" l="10000" r="95154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440" t="7177" r="9824" b="6764"/>
              <a:stretch/>
            </p:blipFill>
            <p:spPr bwMode="auto">
              <a:xfrm>
                <a:off x="7833144" y="5934108"/>
                <a:ext cx="356236" cy="37972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029" name="Picture 5"/>
              <p:cNvPicPr>
                <a:picLocks noChangeAspect="1" noChangeArrowheads="1"/>
              </p:cNvPicPr>
              <p:nvPr/>
            </p:nvPicPr>
            <p:blipFill rotWithShape="1">
              <a:blip r:embed="rId48" cstate="print">
                <a:extLst>
                  <a:ext uri="{BEBA8EAE-BF5A-486C-A8C5-ECC9F3942E4B}">
                    <a14:imgProps xmlns:a14="http://schemas.microsoft.com/office/drawing/2010/main">
                      <a14:imgLayer r:embed="rId49">
                        <a14:imgEffect>
                          <a14:backgroundRemoval t="12615" b="70750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348" b="21983"/>
              <a:stretch/>
            </p:blipFill>
            <p:spPr bwMode="auto">
              <a:xfrm>
                <a:off x="7385291" y="5900045"/>
                <a:ext cx="483618" cy="35144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grpSp>
          <p:nvGrpSpPr>
            <p:cNvPr id="67" name="Group 66"/>
            <p:cNvGrpSpPr/>
            <p:nvPr/>
          </p:nvGrpSpPr>
          <p:grpSpPr>
            <a:xfrm flipH="1">
              <a:off x="7730625" y="5801721"/>
              <a:ext cx="456046" cy="160706"/>
              <a:chOff x="7385291" y="5900045"/>
              <a:chExt cx="804089" cy="413786"/>
            </a:xfrm>
          </p:grpSpPr>
          <p:pic>
            <p:nvPicPr>
              <p:cNvPr id="68" name="Picture 4"/>
              <p:cNvPicPr>
                <a:picLocks noChangeAspect="1" noChangeArrowheads="1"/>
              </p:cNvPicPr>
              <p:nvPr/>
            </p:nvPicPr>
            <p:blipFill rotWithShape="1">
              <a:blip r:embed="rId50" cstate="print">
                <a:extLst>
                  <a:ext uri="{BEBA8EAE-BF5A-486C-A8C5-ECC9F3942E4B}">
                    <a14:imgProps xmlns:a14="http://schemas.microsoft.com/office/drawing/2010/main">
                      <a14:imgLayer r:embed="rId51">
                        <a14:imgEffect>
                          <a14:backgroundRemoval t="4615" b="99308" l="10000" r="95154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440" t="7177" r="9824" b="6764"/>
              <a:stretch/>
            </p:blipFill>
            <p:spPr bwMode="auto">
              <a:xfrm>
                <a:off x="7833144" y="5934108"/>
                <a:ext cx="356236" cy="37972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69" name="Picture 5"/>
              <p:cNvPicPr>
                <a:picLocks noChangeAspect="1" noChangeArrowheads="1"/>
              </p:cNvPicPr>
              <p:nvPr/>
            </p:nvPicPr>
            <p:blipFill rotWithShape="1">
              <a:blip r:embed="rId52" cstate="print">
                <a:extLst>
                  <a:ext uri="{BEBA8EAE-BF5A-486C-A8C5-ECC9F3942E4B}">
                    <a14:imgProps xmlns:a14="http://schemas.microsoft.com/office/drawing/2010/main">
                      <a14:imgLayer r:embed="rId53">
                        <a14:imgEffect>
                          <a14:backgroundRemoval t="12615" b="70750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348" b="21983"/>
              <a:stretch/>
            </p:blipFill>
            <p:spPr bwMode="auto">
              <a:xfrm>
                <a:off x="7385291" y="5900045"/>
                <a:ext cx="483618" cy="35144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</p:grpSp>
      <p:grpSp>
        <p:nvGrpSpPr>
          <p:cNvPr id="65" name="Group 64"/>
          <p:cNvGrpSpPr/>
          <p:nvPr/>
        </p:nvGrpSpPr>
        <p:grpSpPr>
          <a:xfrm>
            <a:off x="8689370" y="2582209"/>
            <a:ext cx="1112037" cy="390278"/>
            <a:chOff x="6629400" y="2640529"/>
            <a:chExt cx="958712" cy="306117"/>
          </a:xfrm>
        </p:grpSpPr>
        <p:grpSp>
          <p:nvGrpSpPr>
            <p:cNvPr id="49" name="Group 48"/>
            <p:cNvGrpSpPr/>
            <p:nvPr/>
          </p:nvGrpSpPr>
          <p:grpSpPr>
            <a:xfrm>
              <a:off x="7167587" y="2703864"/>
              <a:ext cx="420525" cy="242782"/>
              <a:chOff x="10049021" y="3553103"/>
              <a:chExt cx="990939" cy="385090"/>
            </a:xfrm>
          </p:grpSpPr>
          <p:pic>
            <p:nvPicPr>
              <p:cNvPr id="58" name="Picture 57"/>
              <p:cNvPicPr>
                <a:picLocks noChangeAspect="1"/>
              </p:cNvPicPr>
              <p:nvPr/>
            </p:nvPicPr>
            <p:blipFill rotWithShape="1">
              <a:blip r:embed="rId54" cstate="print">
                <a:extLst>
                  <a:ext uri="{BEBA8EAE-BF5A-486C-A8C5-ECC9F3942E4B}">
                    <a14:imgProps xmlns:a14="http://schemas.microsoft.com/office/drawing/2010/main">
                      <a14:imgLayer r:embed="rId55">
                        <a14:imgEffect>
                          <a14:backgroundRemoval t="73462" b="97308" l="2014" r="19668">
                            <a14:foregroundMark x1="7227" y1="76462" x2="8531" y2="80231"/>
                            <a14:foregroundMark x1="7583" y1="92077" x2="12678" y2="92769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75117" r="81009" b="5279"/>
              <a:stretch/>
            </p:blipFill>
            <p:spPr>
              <a:xfrm rot="5400000" flipV="1">
                <a:off x="10451839" y="3470353"/>
                <a:ext cx="209549" cy="539225"/>
              </a:xfrm>
              <a:prstGeom prst="rect">
                <a:avLst/>
              </a:prstGeom>
            </p:spPr>
          </p:pic>
          <p:pic>
            <p:nvPicPr>
              <p:cNvPr id="59" name="Picture 58"/>
              <p:cNvPicPr>
                <a:picLocks noChangeAspect="1"/>
              </p:cNvPicPr>
              <p:nvPr/>
            </p:nvPicPr>
            <p:blipFill rotWithShape="1">
              <a:blip r:embed="rId56" cstate="print">
                <a:extLst>
                  <a:ext uri="{BEBA8EAE-BF5A-486C-A8C5-ECC9F3942E4B}">
                    <a14:imgProps xmlns:a14="http://schemas.microsoft.com/office/drawing/2010/main">
                      <a14:imgLayer r:embed="rId57">
                        <a14:imgEffect>
                          <a14:backgroundRemoval t="73462" b="97308" l="2014" r="19668">
                            <a14:foregroundMark x1="7227" y1="76462" x2="8531" y2="80231"/>
                            <a14:foregroundMark x1="7583" y1="92077" x2="12678" y2="92769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75117" r="81009" b="5279"/>
              <a:stretch/>
            </p:blipFill>
            <p:spPr>
              <a:xfrm rot="2701250" flipH="1" flipV="1">
                <a:off x="10351946" y="3250178"/>
                <a:ext cx="385090" cy="990939"/>
              </a:xfrm>
              <a:prstGeom prst="rect">
                <a:avLst/>
              </a:prstGeom>
            </p:spPr>
          </p:pic>
        </p:grpSp>
        <p:grpSp>
          <p:nvGrpSpPr>
            <p:cNvPr id="64" name="Group 63"/>
            <p:cNvGrpSpPr/>
            <p:nvPr/>
          </p:nvGrpSpPr>
          <p:grpSpPr>
            <a:xfrm>
              <a:off x="6629400" y="2640529"/>
              <a:ext cx="724174" cy="242782"/>
              <a:chOff x="7426976" y="2692016"/>
              <a:chExt cx="724174" cy="242782"/>
            </a:xfrm>
          </p:grpSpPr>
          <p:sp>
            <p:nvSpPr>
              <p:cNvPr id="66" name="Cloud 65"/>
              <p:cNvSpPr/>
              <p:nvPr/>
            </p:nvSpPr>
            <p:spPr>
              <a:xfrm>
                <a:off x="7426976" y="2726968"/>
                <a:ext cx="139853" cy="126540"/>
              </a:xfrm>
              <a:prstGeom prst="cloud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583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>
                  <a:solidFill>
                    <a:prstClr val="white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  <p:grpSp>
            <p:nvGrpSpPr>
              <p:cNvPr id="74" name="Group 73"/>
              <p:cNvGrpSpPr/>
              <p:nvPr/>
            </p:nvGrpSpPr>
            <p:grpSpPr>
              <a:xfrm>
                <a:off x="7730625" y="2692016"/>
                <a:ext cx="420525" cy="242782"/>
                <a:chOff x="10049021" y="3553103"/>
                <a:chExt cx="990939" cy="385090"/>
              </a:xfrm>
            </p:grpSpPr>
            <p:pic>
              <p:nvPicPr>
                <p:cNvPr id="75" name="Picture 74"/>
                <p:cNvPicPr>
                  <a:picLocks noChangeAspect="1"/>
                </p:cNvPicPr>
                <p:nvPr/>
              </p:nvPicPr>
              <p:blipFill rotWithShape="1">
                <a:blip r:embed="rId54" cstate="print">
                  <a:extLst>
                    <a:ext uri="{BEBA8EAE-BF5A-486C-A8C5-ECC9F3942E4B}">
                      <a14:imgProps xmlns:a14="http://schemas.microsoft.com/office/drawing/2010/main">
                        <a14:imgLayer r:embed="rId55">
                          <a14:imgEffect>
                            <a14:backgroundRemoval t="73462" b="97308" l="2014" r="19668">
                              <a14:foregroundMark x1="7227" y1="76462" x2="8531" y2="80231"/>
                              <a14:foregroundMark x1="7583" y1="92077" x2="12678" y2="92769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75117" r="81009" b="5279"/>
                <a:stretch/>
              </p:blipFill>
              <p:spPr>
                <a:xfrm rot="5400000" flipV="1">
                  <a:off x="10451839" y="3470353"/>
                  <a:ext cx="209549" cy="539225"/>
                </a:xfrm>
                <a:prstGeom prst="rect">
                  <a:avLst/>
                </a:prstGeom>
              </p:spPr>
            </p:pic>
            <p:pic>
              <p:nvPicPr>
                <p:cNvPr id="76" name="Picture 75"/>
                <p:cNvPicPr>
                  <a:picLocks noChangeAspect="1"/>
                </p:cNvPicPr>
                <p:nvPr/>
              </p:nvPicPr>
              <p:blipFill rotWithShape="1">
                <a:blip r:embed="rId56" cstate="print">
                  <a:extLst>
                    <a:ext uri="{BEBA8EAE-BF5A-486C-A8C5-ECC9F3942E4B}">
                      <a14:imgProps xmlns:a14="http://schemas.microsoft.com/office/drawing/2010/main">
                        <a14:imgLayer r:embed="rId57">
                          <a14:imgEffect>
                            <a14:backgroundRemoval t="73462" b="97308" l="2014" r="19668">
                              <a14:foregroundMark x1="7227" y1="76462" x2="8531" y2="80231"/>
                              <a14:foregroundMark x1="7583" y1="92077" x2="12678" y2="92769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75117" r="81009" b="5279"/>
                <a:stretch/>
              </p:blipFill>
              <p:spPr>
                <a:xfrm rot="2701250" flipH="1" flipV="1">
                  <a:off x="10351946" y="3250178"/>
                  <a:ext cx="385090" cy="990939"/>
                </a:xfrm>
                <a:prstGeom prst="rect">
                  <a:avLst/>
                </a:prstGeom>
              </p:spPr>
            </p:pic>
          </p:grpSp>
        </p:grpSp>
      </p:grp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13C1E119-DC3E-4D01-829E-085CF5807BE3}"/>
              </a:ext>
            </a:extLst>
          </p:cNvPr>
          <p:cNvSpPr txBox="1"/>
          <p:nvPr/>
        </p:nvSpPr>
        <p:spPr>
          <a:xfrm>
            <a:off x="3216041" y="5631126"/>
            <a:ext cx="71497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CÁCH CH</a:t>
            </a:r>
            <a:r>
              <a:rPr lang="vi-VN">
                <a:solidFill>
                  <a:schemeClr val="bg1"/>
                </a:solidFill>
              </a:rPr>
              <a:t>ƠI</a:t>
            </a:r>
            <a:r>
              <a:rPr lang="en-US">
                <a:solidFill>
                  <a:schemeClr val="bg1"/>
                </a:solidFill>
              </a:rPr>
              <a:t>:   - HS chọn  câu nào click  câu đó</a:t>
            </a:r>
          </a:p>
          <a:p>
            <a:pPr marL="285750" indent="-285750">
              <a:buFontTx/>
              <a:buChar char="-"/>
            </a:pPr>
            <a:r>
              <a:rPr lang="en-US">
                <a:solidFill>
                  <a:schemeClr val="bg1"/>
                </a:solidFill>
              </a:rPr>
              <a:t>Đến slide  câu hỏi, HS trả lời , bấm  xong -&gt; GV click “trở về”</a:t>
            </a:r>
          </a:p>
          <a:p>
            <a:pPr marL="285750" indent="-285750">
              <a:buFontTx/>
              <a:buChar char="-"/>
            </a:pPr>
            <a:r>
              <a:rPr lang="en-US">
                <a:solidFill>
                  <a:schemeClr val="bg1"/>
                </a:solidFill>
              </a:rPr>
              <a:t>Ở  trang này click  vào rác để rác bay vào thùng</a:t>
            </a:r>
          </a:p>
          <a:p>
            <a:pPr marL="285750" indent="-285750">
              <a:buFontTx/>
              <a:buChar char="-"/>
            </a:pPr>
            <a:r>
              <a:rPr lang="en-US">
                <a:solidFill>
                  <a:schemeClr val="bg1"/>
                </a:solidFill>
              </a:rPr>
              <a:t>Cuối cùng  click vào ông mặt trời để đến bài học mới.</a:t>
            </a:r>
          </a:p>
        </p:txBody>
      </p:sp>
      <p:pic>
        <p:nvPicPr>
          <p:cNvPr id="8" name="Picture 7">
            <a:hlinkClick r:id="rId58" action="ppaction://hlinksldjump"/>
            <a:extLst>
              <a:ext uri="{FF2B5EF4-FFF2-40B4-BE49-F238E27FC236}">
                <a16:creationId xmlns="" xmlns:a16="http://schemas.microsoft.com/office/drawing/2014/main" id="{B136DFF1-B1E1-4DC4-9610-D53F81FE3928}"/>
              </a:ext>
            </a:extLst>
          </p:cNvPr>
          <p:cNvPicPr>
            <a:picLocks noChangeAspect="1"/>
          </p:cNvPicPr>
          <p:nvPr/>
        </p:nvPicPr>
        <p:blipFill>
          <a:blip r:embed="rId5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2376" y="-159505"/>
            <a:ext cx="1468597" cy="1468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785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5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1150" fill="hold">
                                          <p:stCondLst>
                                            <p:cond delay="11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1150" fill="hold">
                                          <p:stCondLst>
                                            <p:cond delay="23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1150" fill="hold">
                                          <p:stCondLst>
                                            <p:cond delay="34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1150" fill="hold">
                                          <p:stCondLst>
                                            <p:cond delay="4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5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1150" fill="hold">
                                          <p:stCondLst>
                                            <p:cond delay="11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1150" fill="hold">
                                          <p:stCondLst>
                                            <p:cond delay="23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1150" fill="hold">
                                          <p:stCondLst>
                                            <p:cond delay="34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1150" fill="hold">
                                          <p:stCondLst>
                                            <p:cond delay="4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5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1150" fill="hold">
                                          <p:stCondLst>
                                            <p:cond delay="11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1150" fill="hold">
                                          <p:stCondLst>
                                            <p:cond delay="23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1150" fill="hold">
                                          <p:stCondLst>
                                            <p:cond delay="34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1150" fill="hold">
                                          <p:stCondLst>
                                            <p:cond delay="4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5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1150" fill="hold">
                                          <p:stCondLst>
                                            <p:cond delay="11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1150" fill="hold">
                                          <p:stCondLst>
                                            <p:cond delay="23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1150" fill="hold">
                                          <p:stCondLst>
                                            <p:cond delay="34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1150" fill="hold">
                                          <p:stCondLst>
                                            <p:cond delay="4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5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1150" fill="hold">
                                          <p:stCondLst>
                                            <p:cond delay="11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1150" fill="hold">
                                          <p:stCondLst>
                                            <p:cond delay="23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1150" fill="hold">
                                          <p:stCondLst>
                                            <p:cond delay="34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1150" fill="hold">
                                          <p:stCondLst>
                                            <p:cond delay="4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4" presetClass="path" presetSubtype="0" accel="10000" decel="1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1.48148E-6 L -0.11389 -0.11991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94" y="-599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53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1.11111E-6 L 0.0842 -0.14236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01" y="-713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"/>
                            </p:stCondLst>
                            <p:childTnLst>
                              <p:par>
                                <p:cTn id="66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9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1369E-6 -3.23536E-6 L -0.00534 -0.1046 " pathEditMode="relative" rAng="0" ptsTypes="AA">
                                      <p:cBhvr>
                                        <p:cTn id="75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3" y="-523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000"/>
                            </p:stCondLst>
                            <p:childTnLst>
                              <p:par>
                                <p:cTn id="77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64" presetClass="path" presetSubtype="0" accel="1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1.11111E-6 L 0.03924 -0.10972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62" y="-548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"/>
                            </p:stCondLst>
                            <p:childTnLst>
                              <p:par>
                                <p:cTn id="88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>
                      <p:stCondLst>
                        <p:cond delay="0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11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2" fill="hold">
                      <p:stCondLst>
                        <p:cond delay="0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31" grpId="0" animBg="1"/>
      <p:bldP spid="32" grpId="0" animBg="1"/>
      <p:bldP spid="42" grpId="0" animBg="1"/>
      <p:bldP spid="4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BC98457A-F7B4-4884-8013-7E5FC0A97032}"/>
              </a:ext>
            </a:extLst>
          </p:cNvPr>
          <p:cNvSpPr txBox="1"/>
          <p:nvPr/>
        </p:nvSpPr>
        <p:spPr>
          <a:xfrm>
            <a:off x="1601787" y="368277"/>
            <a:ext cx="7291890" cy="677200"/>
          </a:xfrm>
          <a:prstGeom prst="rect">
            <a:avLst/>
          </a:prstGeom>
          <a:noFill/>
        </p:spPr>
        <p:txBody>
          <a:bodyPr wrap="square" lIns="121883" tIns="60942" rIns="121883" bIns="60942">
            <a:spAutoFit/>
          </a:bodyPr>
          <a:lstStyle>
            <a:lvl1pPr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1217857">
              <a:defRPr/>
            </a:pPr>
            <a:r>
              <a:rPr lang="en-US" altLang="en-US" sz="3601" b="1" dirty="0">
                <a:solidFill>
                  <a:srgbClr val="0070C0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9. </a:t>
            </a:r>
            <a:r>
              <a:rPr lang="en-US" altLang="en-US" sz="3601" b="1" dirty="0" err="1">
                <a:solidFill>
                  <a:srgbClr val="0070C0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Đọc</a:t>
            </a:r>
            <a:r>
              <a:rPr lang="en-US" altLang="en-US" sz="3601" b="1" dirty="0">
                <a:solidFill>
                  <a:srgbClr val="0070C0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 </a:t>
            </a:r>
            <a:r>
              <a:rPr lang="en-US" altLang="en-US" sz="3601" b="1" dirty="0" err="1">
                <a:solidFill>
                  <a:srgbClr val="0070C0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và</a:t>
            </a:r>
            <a:r>
              <a:rPr lang="en-US" altLang="en-US" sz="3601" b="1" dirty="0">
                <a:solidFill>
                  <a:srgbClr val="0070C0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 </a:t>
            </a:r>
            <a:r>
              <a:rPr lang="en-US" altLang="en-US" sz="3601" b="1" dirty="0" err="1">
                <a:solidFill>
                  <a:srgbClr val="0070C0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giải</a:t>
            </a:r>
            <a:r>
              <a:rPr lang="en-US" altLang="en-US" sz="3601" b="1" dirty="0">
                <a:solidFill>
                  <a:srgbClr val="0070C0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 </a:t>
            </a:r>
            <a:r>
              <a:rPr lang="en-US" altLang="en-US" sz="3601" b="1" dirty="0" err="1">
                <a:solidFill>
                  <a:srgbClr val="0070C0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câu</a:t>
            </a:r>
            <a:r>
              <a:rPr lang="en-US" altLang="en-US" sz="3601" b="1" dirty="0">
                <a:solidFill>
                  <a:srgbClr val="0070C0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 </a:t>
            </a:r>
            <a:r>
              <a:rPr lang="en-US" altLang="en-US" sz="3601" b="1" dirty="0" err="1">
                <a:solidFill>
                  <a:srgbClr val="0070C0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đố</a:t>
            </a:r>
            <a:endParaRPr lang="en-US" altLang="en-US" sz="3601" b="1" dirty="0">
              <a:solidFill>
                <a:srgbClr val="0070C0"/>
              </a:solidFill>
              <a:latin typeface="UTM Avo" panose="02040603050506020204" pitchFamily="18" charset="0"/>
              <a:ea typeface="Arial-Rounded"/>
              <a:cs typeface="Arial-Rounded" panose="020B0500000000000000" pitchFamily="34" charset="0"/>
            </a:endParaRPr>
          </a:p>
        </p:txBody>
      </p:sp>
      <p:pic>
        <p:nvPicPr>
          <p:cNvPr id="31" name="[hanhtrangso.nxbgd.vn] Đọc_ Bữa cơm gia đình_HTS">
            <a:hlinkClick r:id="" action="ppaction://media"/>
            <a:extLst>
              <a:ext uri="{FF2B5EF4-FFF2-40B4-BE49-F238E27FC236}">
                <a16:creationId xmlns="" xmlns:a16="http://schemas.microsoft.com/office/drawing/2014/main" id="{8FDE3AA8-1134-41A6-89C5-F651612A88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376" y="6046600"/>
            <a:ext cx="654518" cy="6545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AE40395-64B7-4FD0-9F22-4698DD0745E9}"/>
              </a:ext>
            </a:extLst>
          </p:cNvPr>
          <p:cNvSpPr txBox="1"/>
          <p:nvPr/>
        </p:nvSpPr>
        <p:spPr>
          <a:xfrm>
            <a:off x="1205172" y="1244868"/>
            <a:ext cx="10879588" cy="156966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marL="285807" indent="-285807">
              <a:buFontTx/>
              <a:buChar char="-"/>
            </a:pPr>
            <a:r>
              <a:rPr lang="en-US" sz="3200" dirty="0">
                <a:latin typeface="UTM Avo" panose="02040603050506020204" pitchFamily="18" charset="0"/>
              </a:rPr>
              <a:t>Ở </a:t>
            </a:r>
            <a:r>
              <a:rPr lang="en-US" sz="3200" dirty="0" err="1">
                <a:latin typeface="UTM Avo" panose="02040603050506020204" pitchFamily="18" charset="0"/>
              </a:rPr>
              <a:t>lớp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mặc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áo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đen</a:t>
            </a:r>
            <a:r>
              <a:rPr lang="en-US" sz="3200" dirty="0">
                <a:latin typeface="UTM Avo" panose="02040603050506020204" pitchFamily="18" charset="0"/>
              </a:rPr>
              <a:t>, </a:t>
            </a:r>
            <a:r>
              <a:rPr lang="en-US" sz="3200" dirty="0" err="1">
                <a:latin typeface="UTM Avo" panose="02040603050506020204" pitchFamily="18" charset="0"/>
              </a:rPr>
              <a:t>xanh</a:t>
            </a:r>
            <a:endParaRPr lang="en-US" sz="3200" dirty="0">
              <a:latin typeface="UTM Avo" panose="02040603050506020204" pitchFamily="18" charset="0"/>
            </a:endParaRPr>
          </a:p>
          <a:p>
            <a:pPr algn="l"/>
            <a:r>
              <a:rPr lang="en-US" sz="3200" dirty="0" err="1">
                <a:latin typeface="UTM Avo" panose="02040603050506020204" pitchFamily="18" charset="0"/>
              </a:rPr>
              <a:t>Với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anh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phấn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trắng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đã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thành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bạn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thân</a:t>
            </a:r>
            <a:r>
              <a:rPr lang="en-US" sz="3200" dirty="0">
                <a:latin typeface="UTM Avo" panose="02040603050506020204" pitchFamily="18" charset="0"/>
              </a:rPr>
              <a:t>.</a:t>
            </a:r>
          </a:p>
          <a:p>
            <a:pPr algn="l"/>
            <a:r>
              <a:rPr lang="en-US" sz="3200" dirty="0">
                <a:latin typeface="UTM Avo" panose="02040603050506020204" pitchFamily="18" charset="0"/>
              </a:rPr>
              <a:t>					</a:t>
            </a:r>
            <a:r>
              <a:rPr lang="en-US" sz="3200" i="1" dirty="0">
                <a:latin typeface="UTM Avo" panose="02040603050506020204" pitchFamily="18" charset="0"/>
              </a:rPr>
              <a:t>(</a:t>
            </a:r>
            <a:r>
              <a:rPr lang="en-US" sz="3200" i="1" dirty="0" err="1">
                <a:latin typeface="UTM Avo" panose="02040603050506020204" pitchFamily="18" charset="0"/>
              </a:rPr>
              <a:t>Là</a:t>
            </a:r>
            <a:r>
              <a:rPr lang="en-US" sz="3200" i="1" dirty="0">
                <a:latin typeface="UTM Avo" panose="02040603050506020204" pitchFamily="18" charset="0"/>
              </a:rPr>
              <a:t> </a:t>
            </a:r>
            <a:r>
              <a:rPr lang="en-US" sz="3200" i="1" dirty="0" err="1">
                <a:latin typeface="UTM Avo" panose="02040603050506020204" pitchFamily="18" charset="0"/>
              </a:rPr>
              <a:t>cái</a:t>
            </a:r>
            <a:r>
              <a:rPr lang="en-US" sz="3200" i="1" dirty="0">
                <a:latin typeface="UTM Avo" panose="02040603050506020204" pitchFamily="18" charset="0"/>
              </a:rPr>
              <a:t> </a:t>
            </a:r>
            <a:r>
              <a:rPr lang="en-US" sz="3200" i="1" dirty="0" err="1">
                <a:latin typeface="UTM Avo" panose="02040603050506020204" pitchFamily="18" charset="0"/>
              </a:rPr>
              <a:t>gì</a:t>
            </a:r>
            <a:r>
              <a:rPr lang="en-US" sz="3200" i="1" dirty="0">
                <a:latin typeface="UTM Avo" panose="02040603050506020204" pitchFamily="18" charset="0"/>
              </a:rPr>
              <a:t>?)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A369CA7B-D920-4DCB-905C-D1447C3E0D0C}"/>
              </a:ext>
            </a:extLst>
          </p:cNvPr>
          <p:cNvSpPr txBox="1"/>
          <p:nvPr/>
        </p:nvSpPr>
        <p:spPr>
          <a:xfrm>
            <a:off x="1225782" y="3306861"/>
            <a:ext cx="9224692" cy="156966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marL="285807" indent="-285807">
              <a:buFontTx/>
              <a:buChar char="-"/>
            </a:pPr>
            <a:r>
              <a:rPr lang="en-US" sz="3200" dirty="0">
                <a:latin typeface="UTM Avo" panose="02040603050506020204" pitchFamily="18" charset="0"/>
              </a:rPr>
              <a:t>“</a:t>
            </a:r>
            <a:r>
              <a:rPr lang="en-US" sz="3200" dirty="0" err="1">
                <a:latin typeface="UTM Avo" panose="02040603050506020204" pitchFamily="18" charset="0"/>
              </a:rPr>
              <a:t>Reng</a:t>
            </a:r>
            <a:r>
              <a:rPr lang="en-US" sz="3200" dirty="0">
                <a:latin typeface="UTM Avo" panose="02040603050506020204" pitchFamily="18" charset="0"/>
              </a:rPr>
              <a:t>… </a:t>
            </a:r>
            <a:r>
              <a:rPr lang="en-US" sz="3200" dirty="0" err="1">
                <a:latin typeface="UTM Avo" panose="02040603050506020204" pitchFamily="18" charset="0"/>
              </a:rPr>
              <a:t>reng</a:t>
            </a:r>
            <a:r>
              <a:rPr lang="en-US" sz="3200" dirty="0">
                <a:latin typeface="UTM Avo" panose="02040603050506020204" pitchFamily="18" charset="0"/>
              </a:rPr>
              <a:t>” </a:t>
            </a:r>
            <a:r>
              <a:rPr lang="en-US" sz="3200" dirty="0" err="1">
                <a:latin typeface="UTM Avo" panose="02040603050506020204" pitchFamily="18" charset="0"/>
              </a:rPr>
              <a:t>là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tiếng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của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tôi</a:t>
            </a:r>
            <a:endParaRPr lang="en-US" sz="3200" dirty="0">
              <a:latin typeface="UTM Avo" panose="02040603050506020204" pitchFamily="18" charset="0"/>
            </a:endParaRPr>
          </a:p>
          <a:p>
            <a:pPr algn="l"/>
            <a:r>
              <a:rPr lang="en-US" sz="3200" dirty="0">
                <a:latin typeface="UTM Avo" panose="02040603050506020204" pitchFamily="18" charset="0"/>
              </a:rPr>
              <a:t>Ra </a:t>
            </a:r>
            <a:r>
              <a:rPr lang="en-US" sz="3200" dirty="0" err="1">
                <a:latin typeface="UTM Avo" panose="02040603050506020204" pitchFamily="18" charset="0"/>
              </a:rPr>
              <a:t>chơi</a:t>
            </a:r>
            <a:r>
              <a:rPr lang="en-US" sz="3200" dirty="0">
                <a:latin typeface="UTM Avo" panose="02040603050506020204" pitchFamily="18" charset="0"/>
              </a:rPr>
              <a:t>, </a:t>
            </a:r>
            <a:r>
              <a:rPr lang="en-US" sz="3200" dirty="0" err="1">
                <a:latin typeface="UTM Avo" panose="02040603050506020204" pitchFamily="18" charset="0"/>
              </a:rPr>
              <a:t>vào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học</a:t>
            </a:r>
            <a:r>
              <a:rPr lang="en-US" sz="3200" dirty="0">
                <a:latin typeface="UTM Avo" panose="02040603050506020204" pitchFamily="18" charset="0"/>
              </a:rPr>
              <a:t>, </a:t>
            </a:r>
            <a:r>
              <a:rPr lang="en-US" sz="3200" dirty="0" err="1">
                <a:latin typeface="UTM Avo" panose="02040603050506020204" pitchFamily="18" charset="0"/>
              </a:rPr>
              <a:t>tôi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thời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báo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ngay</a:t>
            </a:r>
            <a:r>
              <a:rPr lang="en-US" sz="3200" dirty="0">
                <a:latin typeface="UTM Avo" panose="02040603050506020204" pitchFamily="18" charset="0"/>
              </a:rPr>
              <a:t>.</a:t>
            </a:r>
          </a:p>
          <a:p>
            <a:pPr algn="l"/>
            <a:r>
              <a:rPr lang="en-US" sz="3200" dirty="0">
                <a:latin typeface="UTM Avo" panose="02040603050506020204" pitchFamily="18" charset="0"/>
              </a:rPr>
              <a:t>					</a:t>
            </a:r>
            <a:r>
              <a:rPr lang="en-US" sz="3200" i="1" dirty="0">
                <a:latin typeface="UTM Avo" panose="02040603050506020204" pitchFamily="18" charset="0"/>
              </a:rPr>
              <a:t>(</a:t>
            </a:r>
            <a:r>
              <a:rPr lang="en-US" sz="3200" i="1" dirty="0" err="1">
                <a:latin typeface="UTM Avo" panose="02040603050506020204" pitchFamily="18" charset="0"/>
              </a:rPr>
              <a:t>Là</a:t>
            </a:r>
            <a:r>
              <a:rPr lang="en-US" sz="3200" i="1" dirty="0">
                <a:latin typeface="UTM Avo" panose="02040603050506020204" pitchFamily="18" charset="0"/>
              </a:rPr>
              <a:t> </a:t>
            </a:r>
            <a:r>
              <a:rPr lang="en-US" sz="3200" i="1" dirty="0" err="1">
                <a:latin typeface="UTM Avo" panose="02040603050506020204" pitchFamily="18" charset="0"/>
              </a:rPr>
              <a:t>cái</a:t>
            </a:r>
            <a:r>
              <a:rPr lang="en-US" sz="3200" i="1" dirty="0">
                <a:latin typeface="UTM Avo" panose="02040603050506020204" pitchFamily="18" charset="0"/>
              </a:rPr>
              <a:t> </a:t>
            </a:r>
            <a:r>
              <a:rPr lang="en-US" sz="3200" i="1" dirty="0" err="1">
                <a:latin typeface="UTM Avo" panose="02040603050506020204" pitchFamily="18" charset="0"/>
              </a:rPr>
              <a:t>gì</a:t>
            </a:r>
            <a:r>
              <a:rPr lang="en-US" sz="3200" i="1" dirty="0">
                <a:latin typeface="UTM Avo" panose="02040603050506020204" pitchFamily="18" charset="0"/>
              </a:rPr>
              <a:t>?)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6DE80E7E-1712-4EBD-A1AA-20A73FC898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978" y="4409766"/>
            <a:ext cx="3016472" cy="232166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B459CDE0-2081-4D4B-9729-DBD1E756A1F1}"/>
              </a:ext>
            </a:extLst>
          </p:cNvPr>
          <p:cNvSpPr/>
          <p:nvPr/>
        </p:nvSpPr>
        <p:spPr>
          <a:xfrm>
            <a:off x="5247732" y="2378937"/>
            <a:ext cx="3074793" cy="67720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61" tIns="45731" rIns="91461" bIns="4573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bảng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lớp</a:t>
            </a:r>
            <a:endParaRPr lang="en-US" sz="32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F99ADF62-CF4D-4921-87DD-FD03C1902F9E}"/>
              </a:ext>
            </a:extLst>
          </p:cNvPr>
          <p:cNvSpPr/>
          <p:nvPr/>
        </p:nvSpPr>
        <p:spPr>
          <a:xfrm>
            <a:off x="5095296" y="4450043"/>
            <a:ext cx="3227229" cy="67720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61" tIns="45731" rIns="91461" bIns="4573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chuông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điện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44700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3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BC98457A-F7B4-4884-8013-7E5FC0A97032}"/>
              </a:ext>
            </a:extLst>
          </p:cNvPr>
          <p:cNvSpPr txBox="1"/>
          <p:nvPr/>
        </p:nvSpPr>
        <p:spPr>
          <a:xfrm>
            <a:off x="1842214" y="525065"/>
            <a:ext cx="5245973" cy="615517"/>
          </a:xfrm>
          <a:prstGeom prst="rect">
            <a:avLst/>
          </a:prstGeom>
          <a:noFill/>
        </p:spPr>
        <p:txBody>
          <a:bodyPr wrap="square" lIns="121883" tIns="60942" rIns="121883" bIns="60942">
            <a:spAutoFit/>
          </a:bodyPr>
          <a:lstStyle>
            <a:lvl1pPr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1217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1217857">
              <a:defRPr/>
            </a:pPr>
            <a:r>
              <a:rPr lang="en-US" altLang="en-US" sz="3200" b="1" dirty="0">
                <a:solidFill>
                  <a:srgbClr val="0070C0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9. </a:t>
            </a:r>
            <a:r>
              <a:rPr lang="en-US" altLang="en-US" sz="3200" b="1" dirty="0" err="1">
                <a:solidFill>
                  <a:srgbClr val="0070C0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Đọc</a:t>
            </a:r>
            <a:r>
              <a:rPr lang="en-US" altLang="en-US" sz="3200" b="1" dirty="0">
                <a:solidFill>
                  <a:srgbClr val="0070C0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và</a:t>
            </a:r>
            <a:r>
              <a:rPr lang="en-US" altLang="en-US" sz="3200" b="1" dirty="0">
                <a:solidFill>
                  <a:srgbClr val="0070C0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giải</a:t>
            </a:r>
            <a:r>
              <a:rPr lang="en-US" altLang="en-US" sz="3200" b="1" dirty="0">
                <a:solidFill>
                  <a:srgbClr val="0070C0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câu</a:t>
            </a:r>
            <a:r>
              <a:rPr lang="en-US" altLang="en-US" sz="3200" b="1" dirty="0">
                <a:solidFill>
                  <a:srgbClr val="0070C0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UTM Avo" panose="02040603050506020204" pitchFamily="18" charset="0"/>
                <a:ea typeface="Arial-Rounded"/>
                <a:cs typeface="Arial-Rounded" panose="020B0500000000000000" pitchFamily="34" charset="0"/>
              </a:rPr>
              <a:t>đố</a:t>
            </a:r>
            <a:endParaRPr lang="en-US" altLang="en-US" sz="3200" b="1" dirty="0">
              <a:solidFill>
                <a:srgbClr val="0070C0"/>
              </a:solidFill>
              <a:latin typeface="UTM Avo" panose="02040603050506020204" pitchFamily="18" charset="0"/>
              <a:ea typeface="Arial-Rounded"/>
              <a:cs typeface="Arial-Rounded" panose="020B0500000000000000" pitchFamily="34" charset="0"/>
            </a:endParaRPr>
          </a:p>
        </p:txBody>
      </p:sp>
      <p:pic>
        <p:nvPicPr>
          <p:cNvPr id="31" name="[hanhtrangso.nxbgd.vn] Đọc_ Bữa cơm gia đình_HTS">
            <a:hlinkClick r:id="" action="ppaction://media"/>
            <a:extLst>
              <a:ext uri="{FF2B5EF4-FFF2-40B4-BE49-F238E27FC236}">
                <a16:creationId xmlns="" xmlns:a16="http://schemas.microsoft.com/office/drawing/2014/main" id="{8FDE3AA8-1134-41A6-89C5-F651612A88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376" y="6046600"/>
            <a:ext cx="654518" cy="6545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AE40395-64B7-4FD0-9F22-4698DD0745E9}"/>
              </a:ext>
            </a:extLst>
          </p:cNvPr>
          <p:cNvSpPr txBox="1"/>
          <p:nvPr/>
        </p:nvSpPr>
        <p:spPr>
          <a:xfrm>
            <a:off x="1296987" y="1066962"/>
            <a:ext cx="3483230" cy="507914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Thân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bằng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gỗ</a:t>
            </a:r>
            <a:endParaRPr lang="en-US" sz="2400" dirty="0">
              <a:latin typeface="UTM Avo" panose="020406030505060202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Mặt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bằng</a:t>
            </a:r>
            <a:r>
              <a:rPr lang="en-US" sz="2400" dirty="0">
                <a:latin typeface="UTM Avo" panose="02040603050506020204" pitchFamily="18" charset="0"/>
              </a:rPr>
              <a:t> da</a:t>
            </a:r>
          </a:p>
          <a:p>
            <a:pPr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Hễ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động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đến</a:t>
            </a:r>
            <a:endParaRPr lang="en-US" sz="2400" dirty="0">
              <a:latin typeface="UTM Avo" panose="020406030505060202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Là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kêu</a:t>
            </a:r>
            <a:r>
              <a:rPr lang="en-US" sz="2400" dirty="0">
                <a:latin typeface="UTM Avo" panose="02040603050506020204" pitchFamily="18" charset="0"/>
              </a:rPr>
              <a:t> la</a:t>
            </a:r>
          </a:p>
          <a:p>
            <a:pPr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Gọi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bạn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tới</a:t>
            </a:r>
            <a:endParaRPr lang="en-US" sz="2400" dirty="0">
              <a:latin typeface="UTM Avo" panose="020406030505060202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Tiễn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err="1">
                <a:latin typeface="UTM Avo" panose="02040603050506020204" pitchFamily="18" charset="0"/>
              </a:rPr>
              <a:t>bạn</a:t>
            </a:r>
            <a:r>
              <a:rPr lang="en-US" sz="2400">
                <a:latin typeface="UTM Avo" panose="02040603050506020204" pitchFamily="18" charset="0"/>
              </a:rPr>
              <a:t> về</a:t>
            </a:r>
          </a:p>
          <a:p>
            <a:pPr>
              <a:lnSpc>
                <a:spcPct val="150000"/>
              </a:lnSpc>
            </a:pPr>
            <a:r>
              <a:rPr lang="en-US" sz="2400">
                <a:latin typeface="UTM Avo" panose="02040603050506020204" pitchFamily="18" charset="0"/>
              </a:rPr>
              <a:t>Đứng đầu hè</a:t>
            </a:r>
          </a:p>
          <a:p>
            <a:pPr>
              <a:lnSpc>
                <a:spcPct val="150000"/>
              </a:lnSpc>
            </a:pPr>
            <a:r>
              <a:rPr lang="en-US" sz="2400">
                <a:latin typeface="UTM Avo" panose="02040603050506020204" pitchFamily="18" charset="0"/>
              </a:rPr>
              <a:t>Cho ng</a:t>
            </a:r>
            <a:r>
              <a:rPr lang="vi-VN" sz="2400">
                <a:latin typeface="UTM Avo" panose="02040603050506020204" pitchFamily="18" charset="0"/>
              </a:rPr>
              <a:t>ười</a:t>
            </a:r>
            <a:r>
              <a:rPr lang="en-US" sz="2400">
                <a:latin typeface="UTM Avo" panose="02040603050506020204" pitchFamily="18" charset="0"/>
              </a:rPr>
              <a:t> đánh.</a:t>
            </a:r>
            <a:endParaRPr lang="en-US" sz="2400" dirty="0">
              <a:latin typeface="UTM Avo" panose="02040603050506020204" pitchFamily="18" charset="0"/>
            </a:endParaRPr>
          </a:p>
          <a:p>
            <a:pPr algn="l">
              <a:lnSpc>
                <a:spcPct val="150000"/>
              </a:lnSpc>
            </a:pPr>
            <a:r>
              <a:rPr lang="en-US" sz="2800" dirty="0">
                <a:latin typeface="UTM Avo" panose="02040603050506020204" pitchFamily="18" charset="0"/>
              </a:rPr>
              <a:t>	</a:t>
            </a:r>
            <a:r>
              <a:rPr lang="en-US" sz="2400" i="1" dirty="0">
                <a:latin typeface="UTM Avo" panose="02040603050506020204" pitchFamily="18" charset="0"/>
              </a:rPr>
              <a:t>(</a:t>
            </a:r>
            <a:r>
              <a:rPr lang="en-US" sz="2400" i="1" dirty="0" err="1">
                <a:latin typeface="UTM Avo" panose="02040603050506020204" pitchFamily="18" charset="0"/>
              </a:rPr>
              <a:t>Là</a:t>
            </a:r>
            <a:r>
              <a:rPr lang="en-US" sz="2400" i="1" dirty="0">
                <a:latin typeface="UTM Avo" panose="02040603050506020204" pitchFamily="18" charset="0"/>
              </a:rPr>
              <a:t> </a:t>
            </a:r>
            <a:r>
              <a:rPr lang="en-US" sz="2400" i="1" dirty="0" err="1">
                <a:latin typeface="UTM Avo" panose="02040603050506020204" pitchFamily="18" charset="0"/>
              </a:rPr>
              <a:t>cái</a:t>
            </a:r>
            <a:r>
              <a:rPr lang="en-US" sz="2400" i="1" dirty="0">
                <a:latin typeface="UTM Avo" panose="02040603050506020204" pitchFamily="18" charset="0"/>
              </a:rPr>
              <a:t> </a:t>
            </a:r>
            <a:r>
              <a:rPr lang="en-US" sz="2400" i="1" dirty="0" err="1">
                <a:latin typeface="UTM Avo" panose="02040603050506020204" pitchFamily="18" charset="0"/>
              </a:rPr>
              <a:t>gì</a:t>
            </a:r>
            <a:r>
              <a:rPr lang="en-US" sz="2400" i="1" dirty="0">
                <a:latin typeface="UTM Avo" panose="02040603050506020204" pitchFamily="18" charset="0"/>
              </a:rPr>
              <a:t>?)</a:t>
            </a:r>
            <a:endParaRPr lang="en-US" sz="2800" i="1" dirty="0">
              <a:latin typeface="UTM Avo" panose="020406030505060202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A369CA7B-D920-4DCB-905C-D1447C3E0D0C}"/>
              </a:ext>
            </a:extLst>
          </p:cNvPr>
          <p:cNvSpPr txBox="1"/>
          <p:nvPr/>
        </p:nvSpPr>
        <p:spPr>
          <a:xfrm>
            <a:off x="4573587" y="3533036"/>
            <a:ext cx="7081727" cy="1600438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dirty="0">
                <a:solidFill>
                  <a:srgbClr val="1E5DAD"/>
                </a:solidFill>
                <a:latin typeface="UTM Avo" panose="02040603050506020204" pitchFamily="18" charset="0"/>
              </a:rPr>
              <a:t>Hai </a:t>
            </a:r>
            <a:r>
              <a:rPr lang="en-US" sz="2800" dirty="0" err="1">
                <a:solidFill>
                  <a:srgbClr val="1E5DAD"/>
                </a:solidFill>
                <a:latin typeface="UTM Avo" panose="02040603050506020204" pitchFamily="18" charset="0"/>
              </a:rPr>
              <a:t>đầu</a:t>
            </a:r>
            <a:r>
              <a:rPr lang="en-US" sz="2800" dirty="0">
                <a:solidFill>
                  <a:srgbClr val="1E5DAD"/>
                </a:solidFill>
                <a:latin typeface="UTM Avo" panose="02040603050506020204" pitchFamily="18" charset="0"/>
              </a:rPr>
              <a:t>, </a:t>
            </a:r>
            <a:r>
              <a:rPr lang="en-US" sz="2800" dirty="0" err="1">
                <a:solidFill>
                  <a:srgbClr val="1E5DAD"/>
                </a:solidFill>
                <a:latin typeface="UTM Avo" panose="02040603050506020204" pitchFamily="18" charset="0"/>
              </a:rPr>
              <a:t>một</a:t>
            </a:r>
            <a:r>
              <a:rPr lang="en-US" sz="2800" dirty="0">
                <a:solidFill>
                  <a:srgbClr val="1E5DAD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1E5DAD"/>
                </a:solidFill>
                <a:latin typeface="UTM Avo" panose="02040603050506020204" pitchFamily="18" charset="0"/>
              </a:rPr>
              <a:t>mặt</a:t>
            </a:r>
            <a:r>
              <a:rPr lang="en-US" sz="2800" dirty="0">
                <a:solidFill>
                  <a:srgbClr val="1E5DAD"/>
                </a:solidFill>
                <a:latin typeface="UTM Avo" panose="02040603050506020204" pitchFamily="18" charset="0"/>
              </a:rPr>
              <a:t>, </a:t>
            </a:r>
            <a:r>
              <a:rPr lang="en-US" sz="2800" dirty="0" err="1">
                <a:solidFill>
                  <a:srgbClr val="1E5DAD"/>
                </a:solidFill>
                <a:latin typeface="UTM Avo" panose="02040603050506020204" pitchFamily="18" charset="0"/>
              </a:rPr>
              <a:t>bốn</a:t>
            </a:r>
            <a:r>
              <a:rPr lang="en-US" sz="2800" dirty="0">
                <a:solidFill>
                  <a:srgbClr val="1E5DAD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1E5DAD"/>
                </a:solidFill>
                <a:latin typeface="UTM Avo" panose="02040603050506020204" pitchFamily="18" charset="0"/>
              </a:rPr>
              <a:t>chân</a:t>
            </a:r>
            <a:r>
              <a:rPr lang="en-US" sz="2800" dirty="0">
                <a:solidFill>
                  <a:srgbClr val="1E5DAD"/>
                </a:solidFill>
                <a:latin typeface="UTM Avo" panose="02040603050506020204" pitchFamily="18" charset="0"/>
              </a:rPr>
              <a:t>,</a:t>
            </a:r>
          </a:p>
          <a:p>
            <a:r>
              <a:rPr lang="en-US" sz="2800" dirty="0" err="1">
                <a:solidFill>
                  <a:srgbClr val="1E5DAD"/>
                </a:solidFill>
                <a:latin typeface="UTM Avo" panose="02040603050506020204" pitchFamily="18" charset="0"/>
              </a:rPr>
              <a:t>Các</a:t>
            </a:r>
            <a:r>
              <a:rPr lang="en-US" sz="2800" dirty="0">
                <a:solidFill>
                  <a:srgbClr val="1E5DAD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1E5DAD"/>
                </a:solidFill>
                <a:latin typeface="UTM Avo" panose="02040603050506020204" pitchFamily="18" charset="0"/>
              </a:rPr>
              <a:t>bạn</a:t>
            </a:r>
            <a:r>
              <a:rPr lang="en-US" sz="2800" dirty="0">
                <a:solidFill>
                  <a:srgbClr val="1E5DAD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1E5DAD"/>
                </a:solidFill>
                <a:latin typeface="UTM Avo" panose="02040603050506020204" pitchFamily="18" charset="0"/>
              </a:rPr>
              <a:t>trò</a:t>
            </a:r>
            <a:r>
              <a:rPr lang="en-US" sz="2800" dirty="0">
                <a:solidFill>
                  <a:srgbClr val="1E5DAD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1E5DAD"/>
                </a:solidFill>
                <a:latin typeface="UTM Avo" panose="02040603050506020204" pitchFamily="18" charset="0"/>
              </a:rPr>
              <a:t>nhỏ</a:t>
            </a:r>
            <a:r>
              <a:rPr lang="en-US" sz="2800" dirty="0">
                <a:solidFill>
                  <a:srgbClr val="1E5DAD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1E5DAD"/>
                </a:solidFill>
                <a:latin typeface="UTM Avo" panose="02040603050506020204" pitchFamily="18" charset="0"/>
              </a:rPr>
              <a:t>kết</a:t>
            </a:r>
            <a:r>
              <a:rPr lang="en-US" sz="2800" dirty="0">
                <a:solidFill>
                  <a:srgbClr val="1E5DAD"/>
                </a:solidFill>
                <a:latin typeface="UTM Avo" panose="02040603050506020204" pitchFamily="18" charset="0"/>
              </a:rPr>
              <a:t> </a:t>
            </a:r>
            <a:r>
              <a:rPr lang="en-US" sz="2800" err="1">
                <a:solidFill>
                  <a:srgbClr val="1E5DAD"/>
                </a:solidFill>
                <a:latin typeface="UTM Avo" panose="02040603050506020204" pitchFamily="18" charset="0"/>
              </a:rPr>
              <a:t>thân</a:t>
            </a:r>
            <a:r>
              <a:rPr lang="en-US" sz="2800">
                <a:solidFill>
                  <a:srgbClr val="1E5DAD"/>
                </a:solidFill>
                <a:latin typeface="UTM Avo" panose="02040603050506020204" pitchFamily="18" charset="0"/>
              </a:rPr>
              <a:t> hàng </a:t>
            </a:r>
            <a:r>
              <a:rPr lang="en-US" sz="2800" dirty="0" err="1">
                <a:solidFill>
                  <a:srgbClr val="1E5DAD"/>
                </a:solidFill>
                <a:latin typeface="UTM Avo" panose="02040603050506020204" pitchFamily="18" charset="0"/>
              </a:rPr>
              <a:t>ngày</a:t>
            </a:r>
            <a:r>
              <a:rPr lang="en-US" sz="2800" dirty="0">
                <a:solidFill>
                  <a:srgbClr val="1E5DAD"/>
                </a:solidFill>
                <a:latin typeface="UTM Avo" panose="02040603050506020204" pitchFamily="18" charset="0"/>
              </a:rPr>
              <a:t>.</a:t>
            </a:r>
          </a:p>
          <a:p>
            <a:pPr algn="l"/>
            <a:r>
              <a:rPr lang="en-US" sz="2800" dirty="0">
                <a:solidFill>
                  <a:srgbClr val="1E5DAD"/>
                </a:solidFill>
                <a:latin typeface="UTM Avo" panose="02040603050506020204" pitchFamily="18" charset="0"/>
              </a:rPr>
              <a:t>					</a:t>
            </a:r>
            <a:r>
              <a:rPr lang="en-US" sz="2800" i="1" dirty="0">
                <a:solidFill>
                  <a:srgbClr val="1E5DAD"/>
                </a:solidFill>
                <a:latin typeface="UTM Avo" panose="02040603050506020204" pitchFamily="18" charset="0"/>
              </a:rPr>
              <a:t>(</a:t>
            </a:r>
            <a:r>
              <a:rPr lang="en-US" sz="2800" i="1" dirty="0" err="1">
                <a:solidFill>
                  <a:srgbClr val="1E5DAD"/>
                </a:solidFill>
                <a:latin typeface="UTM Avo" panose="02040603050506020204" pitchFamily="18" charset="0"/>
              </a:rPr>
              <a:t>Là</a:t>
            </a:r>
            <a:r>
              <a:rPr lang="en-US" sz="2800" i="1" dirty="0">
                <a:solidFill>
                  <a:srgbClr val="1E5DAD"/>
                </a:solidFill>
                <a:latin typeface="UTM Avo" panose="02040603050506020204" pitchFamily="18" charset="0"/>
              </a:rPr>
              <a:t> </a:t>
            </a:r>
            <a:r>
              <a:rPr lang="en-US" sz="2800" i="1" dirty="0" err="1">
                <a:solidFill>
                  <a:srgbClr val="1E5DAD"/>
                </a:solidFill>
                <a:latin typeface="UTM Avo" panose="02040603050506020204" pitchFamily="18" charset="0"/>
              </a:rPr>
              <a:t>cái</a:t>
            </a:r>
            <a:r>
              <a:rPr lang="en-US" sz="2800" i="1" dirty="0">
                <a:solidFill>
                  <a:srgbClr val="1E5DAD"/>
                </a:solidFill>
                <a:latin typeface="UTM Avo" panose="02040603050506020204" pitchFamily="18" charset="0"/>
              </a:rPr>
              <a:t> </a:t>
            </a:r>
            <a:r>
              <a:rPr lang="en-US" sz="2800" i="1" dirty="0" err="1">
                <a:solidFill>
                  <a:srgbClr val="1E5DAD"/>
                </a:solidFill>
                <a:latin typeface="UTM Avo" panose="02040603050506020204" pitchFamily="18" charset="0"/>
              </a:rPr>
              <a:t>gì</a:t>
            </a:r>
            <a:r>
              <a:rPr lang="en-US" sz="2800" i="1" dirty="0">
                <a:solidFill>
                  <a:srgbClr val="1E5DAD"/>
                </a:solidFill>
                <a:latin typeface="UTM Avo" panose="02040603050506020204" pitchFamily="18" charset="0"/>
              </a:rPr>
              <a:t>?)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6DE80E7E-1712-4EBD-A1AA-20A73FC898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8581" y="866571"/>
            <a:ext cx="3016472" cy="2321666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="" xmlns:a16="http://schemas.microsoft.com/office/drawing/2014/main" id="{B459CDE0-2081-4D4B-9729-DBD1E756A1F1}"/>
              </a:ext>
            </a:extLst>
          </p:cNvPr>
          <p:cNvSpPr/>
          <p:nvPr/>
        </p:nvSpPr>
        <p:spPr>
          <a:xfrm>
            <a:off x="1417132" y="5607804"/>
            <a:ext cx="3242939" cy="677201"/>
          </a:xfrm>
          <a:prstGeom prst="roundRect">
            <a:avLst>
              <a:gd name="adj" fmla="val 48340"/>
            </a:avLst>
          </a:prstGeom>
          <a:solidFill>
            <a:schemeClr val="accent3">
              <a:lumMod val="40000"/>
              <a:lumOff val="60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61" tIns="45731" rIns="91461" bIns="4573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800" b="1" err="1">
                <a:solidFill>
                  <a:srgbClr val="FF0000"/>
                </a:solidFill>
                <a:latin typeface="UTM Avo" panose="02040603050506020204" pitchFamily="18" charset="0"/>
              </a:rPr>
              <a:t>trống</a:t>
            </a:r>
            <a:r>
              <a:rPr lang="en-US" sz="2800" b="1">
                <a:solidFill>
                  <a:srgbClr val="FF0000"/>
                </a:solidFill>
                <a:latin typeface="UTM Avo" panose="02040603050506020204" pitchFamily="18" charset="0"/>
              </a:rPr>
              <a:t> tr</a:t>
            </a:r>
            <a:r>
              <a:rPr lang="vi-VN" sz="2800" b="1">
                <a:solidFill>
                  <a:srgbClr val="FF0000"/>
                </a:solidFill>
                <a:latin typeface="UTM Avo" panose="02040603050506020204" pitchFamily="18" charset="0"/>
              </a:rPr>
              <a:t>ường</a:t>
            </a:r>
            <a:endParaRPr lang="en-US" sz="28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="" xmlns:a16="http://schemas.microsoft.com/office/drawing/2014/main" id="{F99ADF62-CF4D-4921-87DD-FD03C1902F9E}"/>
              </a:ext>
            </a:extLst>
          </p:cNvPr>
          <p:cNvSpPr/>
          <p:nvPr/>
        </p:nvSpPr>
        <p:spPr>
          <a:xfrm>
            <a:off x="8688387" y="4734066"/>
            <a:ext cx="2787297" cy="677201"/>
          </a:xfrm>
          <a:prstGeom prst="roundRect">
            <a:avLst>
              <a:gd name="adj" fmla="val 50000"/>
            </a:avLst>
          </a:prstGeom>
          <a:solidFill>
            <a:schemeClr val="accent3">
              <a:lumMod val="40000"/>
              <a:lumOff val="60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61" tIns="45731" rIns="91461" bIns="4573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bàn</a:t>
            </a: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ghế</a:t>
            </a:r>
            <a:endParaRPr lang="en-US" sz="28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4944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5" grpId="0" animBg="1"/>
      <p:bldP spid="13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18">
            <a:extLst>
              <a:ext uri="{FF2B5EF4-FFF2-40B4-BE49-F238E27FC236}">
                <a16:creationId xmlns="" xmlns:a16="http://schemas.microsoft.com/office/drawing/2014/main" id="{AC3A2D42-3EAE-4EB2-AF92-1C091FD538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85" t="4782" r="8643" b="4585"/>
          <a:stretch>
            <a:fillRect/>
          </a:stretch>
        </p:blipFill>
        <p:spPr bwMode="auto">
          <a:xfrm>
            <a:off x="1332398" y="6444"/>
            <a:ext cx="10862601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B43BB97C-B8F7-4BA2-A90C-C311BC97E4AC}"/>
              </a:ext>
            </a:extLst>
          </p:cNvPr>
          <p:cNvSpPr txBox="1"/>
          <p:nvPr/>
        </p:nvSpPr>
        <p:spPr>
          <a:xfrm>
            <a:off x="611187" y="205400"/>
            <a:ext cx="10861014" cy="78599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  <a:defRPr/>
            </a:pPr>
            <a:r>
              <a:rPr lang="vi-VN" sz="3468" b="1">
                <a:latin typeface="HP001 4 hàng" panose="020B0603050302020204" pitchFamily="34" charset="0"/>
              </a:rPr>
              <a:t>    Thứ </a:t>
            </a:r>
            <a:r>
              <a:rPr lang="vi-VN" sz="3468" b="1" smtClean="0">
                <a:latin typeface="HP001 4 hàng" panose="020B0603050302020204" pitchFamily="34" charset="0"/>
              </a:rPr>
              <a:t>tư </a:t>
            </a:r>
            <a:r>
              <a:rPr lang="vi-VN" sz="3468" b="1">
                <a:latin typeface="HP001 4 hàng" panose="020B0603050302020204" pitchFamily="34" charset="0"/>
              </a:rPr>
              <a:t>wgày </a:t>
            </a:r>
            <a:r>
              <a:rPr lang="vi-VN" sz="3468" b="1" smtClean="0">
                <a:latin typeface="HP001 4 hàng" panose="020B0603050302020204" pitchFamily="34" charset="0"/>
              </a:rPr>
              <a:t>1 </a:t>
            </a:r>
            <a:r>
              <a:rPr lang="el-GR" sz="3468" b="1">
                <a:latin typeface="HP001 4 hàng" panose="020B0603050302020204" pitchFamily="34" charset="0"/>
              </a:rPr>
              <a:t>κ</a:t>
            </a:r>
            <a:r>
              <a:rPr lang="vi-VN" sz="3468" b="1">
                <a:latin typeface="HP001 4 hàng" panose="020B0603050302020204" pitchFamily="34" charset="0"/>
              </a:rPr>
              <a:t>áng </a:t>
            </a:r>
            <a:r>
              <a:rPr lang="vi-VN" sz="3468" b="1" smtClean="0">
                <a:latin typeface="HP001 4 hàng" panose="020B0603050302020204" pitchFamily="34" charset="0"/>
              </a:rPr>
              <a:t>3 </a:t>
            </a:r>
            <a:r>
              <a:rPr lang="vi-VN" sz="3468" b="1">
                <a:latin typeface="HP001 4 hàng" panose="020B0603050302020204" pitchFamily="34" charset="0"/>
              </a:rPr>
              <a:t>wăm </a:t>
            </a:r>
            <a:r>
              <a:rPr lang="vi-VN" sz="3468" b="1" smtClean="0">
                <a:latin typeface="HP001 4 hàng" panose="020B0603050302020204" pitchFamily="34" charset="0"/>
              </a:rPr>
              <a:t>2023 </a:t>
            </a:r>
            <a:endParaRPr lang="vi-VN" sz="3468" b="1">
              <a:latin typeface="HP001 4 hàng" panose="020B06030503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6B1DA241-9BE6-4463-AFF1-16F824EE8FB6}"/>
              </a:ext>
            </a:extLst>
          </p:cNvPr>
          <p:cNvSpPr txBox="1"/>
          <p:nvPr/>
        </p:nvSpPr>
        <p:spPr>
          <a:xfrm>
            <a:off x="1441500" y="871830"/>
            <a:ext cx="8285492" cy="78599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  <a:defRPr/>
            </a:pPr>
            <a:r>
              <a:rPr lang="vi-VN" sz="3468" b="1">
                <a:solidFill>
                  <a:srgbClr val="FF0000"/>
                </a:solidFill>
                <a:latin typeface="HP001 4 hàng" panose="020B0603050302020204" pitchFamily="34" charset="0"/>
              </a:rPr>
              <a:t>              Chí</a:t>
            </a:r>
            <a:r>
              <a:rPr lang="el-GR" sz="3468" b="1">
                <a:solidFill>
                  <a:srgbClr val="FF0000"/>
                </a:solidFill>
                <a:latin typeface="HP001 4 hàng" panose="020B0603050302020204" pitchFamily="34" charset="0"/>
              </a:rPr>
              <a:t>ζ </a:t>
            </a:r>
            <a:r>
              <a:rPr lang="vi-VN" sz="3468" b="1">
                <a:solidFill>
                  <a:srgbClr val="FF0000"/>
                </a:solidFill>
                <a:latin typeface="HP001 4 hàng" panose="020B0603050302020204" pitchFamily="34" charset="0"/>
              </a:rPr>
              <a:t>Ǉả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C1D0F567-2D3C-4EEF-8450-9834B177BC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2299" y="1553028"/>
            <a:ext cx="4492077" cy="785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30000"/>
              </a:lnSpc>
              <a:spcBef>
                <a:spcPct val="0"/>
              </a:spcBef>
              <a:buNone/>
            </a:pPr>
            <a:r>
              <a:rPr lang="vi-VN" altLang="vi-VN" sz="3401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Bác Ǉrūg ǇrưŊg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DBF7ACB4-5860-4533-863E-2AF4F21679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3352" y="2232634"/>
            <a:ext cx="11015035" cy="3494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30000"/>
              </a:lnSpc>
              <a:spcBef>
                <a:spcPct val="0"/>
              </a:spcBef>
              <a:buNone/>
            </a:pPr>
            <a:r>
              <a:rPr lang="vi-VN" altLang="vi-VN" sz="3401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   Tċ là Ǉrūg ǇrưŊg. Thân hìζ Ǉċ đẫy đà, wưϐ da wâu bŗg. Hǌ Ǉrò κưŊg gĊ Ǉċ là bác Ǉrūg. Có Δ⁄ </a:t>
            </a:r>
            <a:r>
              <a:rPr lang="vi-VN" altLang="vi-VN" sz="3401" b="1" smtClean="0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νŰ</a:t>
            </a:r>
          </a:p>
          <a:p>
            <a:pPr>
              <a:lnSpc>
                <a:spcPct val="130000"/>
              </a:lnSpc>
              <a:spcBef>
                <a:spcPct val="0"/>
              </a:spcBef>
              <a:buNone/>
            </a:pPr>
            <a:r>
              <a:rPr lang="vi-VN" altLang="vi-VN" sz="3401" b="1" smtClean="0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 </a:t>
            </a:r>
            <a:r>
              <a:rPr lang="vi-VN" altLang="vi-VN" sz="3401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các bạn κấy Ǉċ ở ǇrưŊg lâu lắm ǟē. Chíζ Ǉċ cũng δŪg λμĞΙ jìζ ΑĞn đây </a:t>
            </a:r>
            <a:r>
              <a:rPr lang="vi-VN" altLang="vi-VN" sz="3401" b="1" smtClean="0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từ bao </a:t>
            </a:r>
            <a:r>
              <a:rPr lang="vi-VN" altLang="vi-VN" sz="3401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giờ. </a:t>
            </a:r>
          </a:p>
          <a:p>
            <a:pPr>
              <a:lnSpc>
                <a:spcPct val="130000"/>
              </a:lnSpc>
              <a:spcBef>
                <a:spcPct val="0"/>
              </a:spcBef>
              <a:buNone/>
            </a:pPr>
            <a:r>
              <a:rPr lang="vi-VN" altLang="vi-VN" sz="3401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   </a:t>
            </a:r>
          </a:p>
        </p:txBody>
      </p:sp>
      <p:cxnSp>
        <p:nvCxnSpPr>
          <p:cNvPr id="3" name="Straight Connector 2"/>
          <p:cNvCxnSpPr/>
          <p:nvPr/>
        </p:nvCxnSpPr>
        <p:spPr>
          <a:xfrm>
            <a:off x="3282299" y="5258594"/>
            <a:ext cx="6701488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1332398" y="6444"/>
            <a:ext cx="0" cy="6853144"/>
          </a:xfrm>
          <a:prstGeom prst="line">
            <a:avLst/>
          </a:prstGeom>
          <a:ln w="28575">
            <a:solidFill>
              <a:srgbClr val="FF5B4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7" grpId="0"/>
      <p:bldP spid="18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18">
            <a:extLst>
              <a:ext uri="{FF2B5EF4-FFF2-40B4-BE49-F238E27FC236}">
                <a16:creationId xmlns="" xmlns:a16="http://schemas.microsoft.com/office/drawing/2014/main" id="{AC3A2D42-3EAE-4EB2-AF92-1C091FD538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85" t="4782" r="8643" b="4585"/>
          <a:stretch>
            <a:fillRect/>
          </a:stretch>
        </p:blipFill>
        <p:spPr bwMode="auto">
          <a:xfrm>
            <a:off x="1332398" y="0"/>
            <a:ext cx="10862601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6B1DA241-9BE6-4463-AFF1-16F824EE8FB6}"/>
              </a:ext>
            </a:extLst>
          </p:cNvPr>
          <p:cNvSpPr txBox="1"/>
          <p:nvPr/>
        </p:nvSpPr>
        <p:spPr>
          <a:xfrm>
            <a:off x="1493061" y="204835"/>
            <a:ext cx="8285492" cy="78599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  <a:defRPr/>
            </a:pPr>
            <a:r>
              <a:rPr lang="vi-VN" sz="3468" b="1">
                <a:solidFill>
                  <a:srgbClr val="FF0000"/>
                </a:solidFill>
                <a:latin typeface="HP001 4 hàng" panose="020B0603050302020204" pitchFamily="34" charset="0"/>
              </a:rPr>
              <a:t>              Chí</a:t>
            </a:r>
            <a:r>
              <a:rPr lang="el-GR" sz="3468" b="1">
                <a:solidFill>
                  <a:srgbClr val="FF0000"/>
                </a:solidFill>
                <a:latin typeface="HP001 4 hàng" panose="020B0603050302020204" pitchFamily="34" charset="0"/>
              </a:rPr>
              <a:t>ζ </a:t>
            </a:r>
            <a:r>
              <a:rPr lang="vi-VN" sz="3468" b="1">
                <a:solidFill>
                  <a:srgbClr val="FF0000"/>
                </a:solidFill>
                <a:latin typeface="HP001 4 hàng" panose="020B0603050302020204" pitchFamily="34" charset="0"/>
              </a:rPr>
              <a:t>Ǉả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C1D0F567-2D3C-4EEF-8450-9834B177BC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14345" y="890794"/>
            <a:ext cx="4492077" cy="785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30000"/>
              </a:lnSpc>
              <a:spcBef>
                <a:spcPct val="0"/>
              </a:spcBef>
              <a:buNone/>
            </a:pPr>
            <a:r>
              <a:rPr lang="vi-VN" altLang="vi-VN" sz="3401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Bác Ǉrūg ǇrưŊg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DBF7ACB4-5860-4533-863E-2AF4F21679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2093" y="1547522"/>
            <a:ext cx="10862601" cy="4854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30000"/>
              </a:lnSpc>
              <a:spcBef>
                <a:spcPct val="0"/>
              </a:spcBef>
              <a:buNone/>
            </a:pPr>
            <a:r>
              <a:rPr lang="vi-VN" altLang="vi-VN" sz="3401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   Tċ là Ǉrūg ǇrưŊg. Thân hìζ Ǉċ đẫy đà, wưϐ da wâu bŗg. Hǌ Ǉrò κưŊg gĊ Ǉċ là bác Ǉrūg. Có Δ⁄ νŰ các bạn κấy Ǉċ ở ǇrưŊg lâu lắm ǟē. Chíζ Ǉċ cũng δŪg λμĞΙ jìζ ΑĞn đây Ǉự bao giờ. </a:t>
            </a:r>
          </a:p>
          <a:p>
            <a:pPr>
              <a:lnSpc>
                <a:spcPct val="130000"/>
              </a:lnSpc>
              <a:spcBef>
                <a:spcPct val="0"/>
              </a:spcBef>
              <a:buNone/>
            </a:pPr>
            <a:r>
              <a:rPr lang="vi-VN" altLang="vi-VN" sz="3401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   Hằng wgày Ǉċ giúp hǌ Ǉrò ǟa vào lġ đúng giờ. Ngày δai ǇrưŊg, ǇΗĞng Ǉċ dŦg dạc “tùng … tùng …. Ǉùng ….”, báo hΗİu jŎ wăm hǌ jƞ.  </a:t>
            </a:r>
          </a:p>
        </p:txBody>
      </p:sp>
    </p:spTree>
    <p:extLst>
      <p:ext uri="{BB962C8B-B14F-4D97-AF65-F5344CB8AC3E}">
        <p14:creationId xmlns:p14="http://schemas.microsoft.com/office/powerpoint/2010/main" val="367132003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7" grpId="0"/>
      <p:bldP spid="18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フリーイラスト 枝付きの桜の花のフレーム">
            <a:extLst>
              <a:ext uri="{FF2B5EF4-FFF2-40B4-BE49-F238E27FC236}">
                <a16:creationId xmlns="" xmlns:a16="http://schemas.microsoft.com/office/drawing/2014/main" id="{DA21BB64-4CF1-409B-BD09-F6189466AD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" y="-109562"/>
            <a:ext cx="12194822" cy="7251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64D744D1-8208-4A42-9C69-40E826626D9D}"/>
              </a:ext>
            </a:extLst>
          </p:cNvPr>
          <p:cNvSpPr txBox="1"/>
          <p:nvPr/>
        </p:nvSpPr>
        <p:spPr>
          <a:xfrm>
            <a:off x="2553467" y="1633917"/>
            <a:ext cx="8074307" cy="46556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US" altLang="vi-VN" sz="4501" b="1">
                <a:solidFill>
                  <a:srgbClr val="FF0000"/>
                </a:solidFill>
                <a:latin typeface="#9Slide05 Beautiful Caps" panose="02040603050506020204" pitchFamily="18" charset="0"/>
              </a:rPr>
              <a:t>Dặn dò:</a:t>
            </a:r>
            <a:endParaRPr lang="vi-VN" altLang="vi-VN" sz="4501" b="1">
              <a:solidFill>
                <a:srgbClr val="FF0000"/>
              </a:solidFill>
              <a:latin typeface="#9Slide03 Sympathique Alt" panose="02000506000000020002" pitchFamily="2" charset="0"/>
            </a:endParaRP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vi-VN" altLang="vi-VN" sz="3001" b="1">
                <a:solidFill>
                  <a:srgbClr val="000000"/>
                </a:solidFill>
                <a:latin typeface="HP001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- Ho</a:t>
            </a:r>
            <a:r>
              <a:rPr lang="vi-VN" altLang="vi-VN" sz="800" b="1">
                <a:solidFill>
                  <a:srgbClr val="000000"/>
                </a:solidFill>
                <a:latin typeface="HP001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 </a:t>
            </a:r>
            <a:r>
              <a:rPr lang="vi-VN" altLang="vi-VN" sz="3001" b="1">
                <a:solidFill>
                  <a:srgbClr val="000000"/>
                </a:solidFill>
                <a:latin typeface="HP001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àn</a:t>
            </a:r>
            <a:r>
              <a:rPr lang="vi-VN" altLang="vi-VN" sz="3001" b="1">
                <a:solidFill>
                  <a:srgbClr val="000000"/>
                </a:solidFill>
                <a:latin typeface="HP001 4 hàng" panose="020B0603050302020204" pitchFamily="34" charset="0"/>
                <a:ea typeface="SimSun" panose="02010600030101010101" pitchFamily="2" charset="-122"/>
              </a:rPr>
              <a:t> </a:t>
            </a:r>
            <a:r>
              <a:rPr lang="el-GR" altLang="vi-VN" sz="3001" b="1">
                <a:solidFill>
                  <a:srgbClr val="000000"/>
                </a:solidFill>
                <a:latin typeface="HP001 4 hàng" panose="020B0603050302020204" pitchFamily="34" charset="0"/>
                <a:ea typeface="SimSun" panose="02010600030101010101" pitchFamily="2" charset="-122"/>
              </a:rPr>
              <a:t>κΗ</a:t>
            </a:r>
            <a:r>
              <a:rPr lang="vi-VN" altLang="vi-VN" sz="3001" b="1">
                <a:solidFill>
                  <a:srgbClr val="000000"/>
                </a:solidFill>
                <a:latin typeface="HP001 4 hàng" panose="020B0603050302020204" pitchFamily="34" charset="0"/>
                <a:ea typeface="SimSun" panose="02010600030101010101" pitchFamily="2" charset="-122"/>
              </a:rPr>
              <a:t>İn </a:t>
            </a:r>
            <a:r>
              <a:rPr lang="vi-VN" altLang="vi-VN" sz="3001" b="1">
                <a:solidFill>
                  <a:srgbClr val="FF0000"/>
                </a:solidFill>
                <a:latin typeface="HP001 4 hàng" panose="020B0603050302020204" pitchFamily="34" charset="0"/>
                <a:ea typeface="SimSun" panose="02010600030101010101" pitchFamily="2" charset="-122"/>
              </a:rPr>
              <a:t>vở Tập </a:t>
            </a:r>
            <a:r>
              <a:rPr lang="el-GR" altLang="vi-VN" sz="3001" b="1">
                <a:solidFill>
                  <a:srgbClr val="FF0000"/>
                </a:solidFill>
                <a:latin typeface="HP001 4 hàng" panose="020B0603050302020204" pitchFamily="34" charset="0"/>
                <a:ea typeface="SimSun" panose="02010600030101010101" pitchFamily="2" charset="-122"/>
              </a:rPr>
              <a:t>νμ</a:t>
            </a:r>
            <a:r>
              <a:rPr lang="vi-VN" altLang="vi-VN" sz="3001" b="1">
                <a:solidFill>
                  <a:srgbClr val="FF0000"/>
                </a:solidFill>
                <a:latin typeface="HP001 4 hàng" panose="020B0603050302020204" pitchFamily="34" charset="0"/>
                <a:ea typeface="SimSun" panose="02010600030101010101" pitchFamily="2" charset="-122"/>
              </a:rPr>
              <a:t>Ğt</a:t>
            </a:r>
            <a:r>
              <a:rPr lang="el-GR" altLang="vi-VN" sz="3001" b="1">
                <a:solidFill>
                  <a:srgbClr val="000000"/>
                </a:solidFill>
                <a:latin typeface="HP001 4 hàng" panose="020B0603050302020204" pitchFamily="34" charset="0"/>
                <a:ea typeface="SimSun" panose="02010600030101010101" pitchFamily="2" charset="-122"/>
              </a:rPr>
              <a:t> </a:t>
            </a:r>
            <a:r>
              <a:rPr lang="vi-VN" altLang="vi-VN" sz="3001" b="1">
                <a:solidFill>
                  <a:srgbClr val="000000"/>
                </a:solidFill>
                <a:latin typeface="HP001 4 hàng" panose="020B0603050302020204" pitchFamily="34" charset="0"/>
                <a:ea typeface="SimSun" panose="02010600030101010101" pitchFamily="2" charset="-122"/>
              </a:rPr>
              <a:t>Bài 3 (trang 16-17)</a:t>
            </a: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vi-VN" altLang="vi-VN" sz="3001" b="1">
                <a:solidFill>
                  <a:srgbClr val="000000"/>
                </a:solidFill>
                <a:latin typeface="HP001 4 hàng" panose="020B0603050302020204" pitchFamily="34" charset="0"/>
                <a:ea typeface="SimSun" panose="02010600030101010101" pitchFamily="2" charset="-122"/>
              </a:rPr>
              <a:t>- Làm vở </a:t>
            </a:r>
            <a:r>
              <a:rPr lang="vi-VN" altLang="vi-VN" sz="3001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BT</a:t>
            </a:r>
            <a:r>
              <a:rPr lang="vi-VN" altLang="vi-VN" sz="3001" b="1">
                <a:solidFill>
                  <a:srgbClr val="000000"/>
                </a:solidFill>
                <a:latin typeface="HP001 4 hàng" panose="020B0603050302020204" pitchFamily="34" charset="0"/>
                <a:ea typeface="SimSun" panose="02010600030101010101" pitchFamily="2" charset="-122"/>
              </a:rPr>
              <a:t> Tiếng việt Bài 3: </a:t>
            </a:r>
            <a:r>
              <a:rPr lang="vi-VN" altLang="vi-VN" sz="2801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HΞ ΐłu κưΩg</a:t>
            </a:r>
            <a:r>
              <a:rPr lang="vi-VN" altLang="vi-VN" sz="3001" b="1">
                <a:solidFill>
                  <a:srgbClr val="000000"/>
                </a:solidFill>
                <a:latin typeface="HP001 4 hàng" panose="020B0603050302020204" pitchFamily="34" charset="0"/>
                <a:ea typeface="SimSun" panose="02010600030101010101" pitchFamily="2" charset="-122"/>
              </a:rPr>
              <a:t> </a:t>
            </a: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vi-VN" altLang="vi-VN" sz="3001" b="1">
                <a:solidFill>
                  <a:srgbClr val="000000"/>
                </a:solidFill>
                <a:latin typeface="HP001 4 hàng" panose="020B0603050302020204" pitchFamily="34" charset="0"/>
                <a:ea typeface="SimSun" panose="02010600030101010101" pitchFamily="2" charset="-122"/>
              </a:rPr>
              <a:t>- Xem Ǉrư</a:t>
            </a:r>
            <a:r>
              <a:rPr lang="el-GR" altLang="vi-VN" sz="3001" b="1">
                <a:solidFill>
                  <a:srgbClr val="000000"/>
                </a:solidFill>
                <a:latin typeface="HP001 4 hàng" panose="020B0603050302020204" pitchFamily="34" charset="0"/>
                <a:ea typeface="SimSun" panose="02010600030101010101" pitchFamily="2" charset="-122"/>
              </a:rPr>
              <a:t>ϐ </a:t>
            </a:r>
            <a:r>
              <a:rPr lang="vi-VN" altLang="vi-VN" sz="3001" b="1">
                <a:solidFill>
                  <a:srgbClr val="FF0000"/>
                </a:solidFill>
                <a:latin typeface="HP001 4 hàng" panose="020B0603050302020204" pitchFamily="34" charset="0"/>
                <a:ea typeface="SimSun" panose="02010600030101010101" pitchFamily="2" charset="-122"/>
              </a:rPr>
              <a:t>Bài 4</a:t>
            </a:r>
            <a:r>
              <a:rPr lang="vi-VN" altLang="vi-VN" sz="3001" b="1">
                <a:solidFill>
                  <a:srgbClr val="000000"/>
                </a:solidFill>
                <a:latin typeface="HP001 4 hàng" panose="020B0603050302020204" pitchFamily="34" charset="0"/>
                <a:ea typeface="SimSun" panose="02010600030101010101" pitchFamily="2" charset="-122"/>
              </a:rPr>
              <a:t>: </a:t>
            </a:r>
            <a:r>
              <a:rPr lang="vi-VN" altLang="vi-VN" sz="2801" b="1">
                <a:solidFill>
                  <a:srgbClr val="FF0000"/>
                </a:solidFill>
                <a:latin typeface="HP001 4 hàng" panose="020B0603050302020204" pitchFamily="34" charset="0"/>
                <a:ea typeface="SimSun" panose="02010600030101010101" pitchFamily="2" charset="-122"/>
              </a:rPr>
              <a:t>Cây bàng và lġ hǌ</a:t>
            </a: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vi-VN" altLang="vi-VN" sz="3001" b="1">
                <a:solidFill>
                  <a:srgbClr val="FF0000"/>
                </a:solidFill>
                <a:latin typeface="HP001 4 hàng" panose="020B0603050302020204" pitchFamily="34" charset="0"/>
                <a:ea typeface="SimSun" panose="02010600030101010101" pitchFamily="2" charset="-122"/>
              </a:rPr>
              <a:t>- </a:t>
            </a:r>
            <a:r>
              <a:rPr lang="vi-VN" altLang="vi-VN" sz="3001" b="1">
                <a:latin typeface="HP001 4 hàng" panose="020B0603050302020204" pitchFamily="34" charset="0"/>
                <a:ea typeface="SimSun" panose="02010600030101010101" pitchFamily="2" charset="-122"/>
              </a:rPr>
              <a:t>Viết chính tả vào vở ô li bài: </a:t>
            </a:r>
            <a:r>
              <a:rPr lang="vi-VN" altLang="vi-VN" sz="3201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HΞ ΐłu κưΩg</a:t>
            </a:r>
            <a:r>
              <a:rPr lang="vi-VN" altLang="vi-VN" sz="3201" b="1">
                <a:solidFill>
                  <a:srgbClr val="00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 (đĲn 2)</a:t>
            </a:r>
            <a:endParaRPr lang="vi-VN" altLang="vi-VN" sz="3001" b="1">
              <a:latin typeface="HP001 4 hàng" panose="020B0603050302020204" pitchFamily="34" charset="0"/>
              <a:ea typeface="SimSun" panose="02010600030101010101" pitchFamily="2" charset="-122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vi-VN" altLang="vi-VN" sz="3001" b="1">
                <a:solidFill>
                  <a:srgbClr val="000000"/>
                </a:solidFill>
                <a:latin typeface="HP001 4 hàng" panose="020B0603050302020204" pitchFamily="34" charset="0"/>
                <a:ea typeface="SimSun" panose="02010600030101010101" pitchFamily="2" charset="-122"/>
              </a:rPr>
              <a:t> </a:t>
            </a:r>
            <a:endParaRPr lang="en-US" altLang="vi-VN" sz="3001" b="1">
              <a:solidFill>
                <a:srgbClr val="000000"/>
              </a:solidFill>
              <a:latin typeface="HP001 4 hàng" panose="020B0603050302020204" pitchFamily="34" charset="0"/>
              <a:ea typeface="SimSun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="" xmlns:a16="http://schemas.microsoft.com/office/drawing/2014/main" id="{5ACAF7B2-99DB-4E09-B545-28FF14B805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51" y="-297"/>
            <a:ext cx="12195879" cy="6860182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="" xmlns:a16="http://schemas.microsoft.com/office/drawing/2014/main" id="{D06A6B08-DE6A-4F5D-B355-47695BA167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827831" y="-2928028"/>
            <a:ext cx="7339797" cy="12715643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="" xmlns:a16="http://schemas.microsoft.com/office/drawing/2014/main" id="{0C9E021D-A57A-48F6-A0B6-2727AAF0E6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" y="4242782"/>
            <a:ext cx="4877098" cy="2616806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="" xmlns:a16="http://schemas.microsoft.com/office/drawing/2014/main" id="{7AE6A7F6-3035-43A2-90E6-02F822BB16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3287" y="4080684"/>
            <a:ext cx="4801711" cy="277890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="" xmlns:a16="http://schemas.microsoft.com/office/drawing/2014/main" id="{E39685AC-729F-471D-A794-ADD8A9A2D47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2433" y="5318298"/>
            <a:ext cx="1981659" cy="154129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="" xmlns:a16="http://schemas.microsoft.com/office/drawing/2014/main" id="{D5A07BA6-9B19-40ED-8F0D-A61C73D39ABE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681" y="5244675"/>
            <a:ext cx="1123118" cy="161506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="" xmlns:a16="http://schemas.microsoft.com/office/drawing/2014/main" id="{5813EEC2-2173-4A89-A6DD-A1E07203CD3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2" y="-38109"/>
            <a:ext cx="12194822" cy="1061215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="" xmlns:a16="http://schemas.microsoft.com/office/drawing/2014/main" id="{703E204D-66A7-4385-9D10-7780823455AC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00" y="44313"/>
            <a:ext cx="2445732" cy="4153861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="" xmlns:a16="http://schemas.microsoft.com/office/drawing/2014/main" id="{1480C8CA-A559-4C01-A4B4-D0645C747AC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8630" y="263439"/>
            <a:ext cx="1972131" cy="1857805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="" xmlns:a16="http://schemas.microsoft.com/office/drawing/2014/main" id="{7FBE0696-DB5F-42AE-9B85-E6B1A71B303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6199" y="628653"/>
            <a:ext cx="1181373" cy="1648206"/>
          </a:xfrm>
          <a:prstGeom prst="rect">
            <a:avLst/>
          </a:prstGeom>
        </p:spPr>
      </p:pic>
      <p:sp>
        <p:nvSpPr>
          <p:cNvPr id="14" name="文本框 16">
            <a:extLst>
              <a:ext uri="{FF2B5EF4-FFF2-40B4-BE49-F238E27FC236}">
                <a16:creationId xmlns="" xmlns:a16="http://schemas.microsoft.com/office/drawing/2014/main" id="{CD9F7E39-FA38-412B-ABC1-E12F55CD0C67}"/>
              </a:ext>
            </a:extLst>
          </p:cNvPr>
          <p:cNvSpPr txBox="1"/>
          <p:nvPr/>
        </p:nvSpPr>
        <p:spPr>
          <a:xfrm>
            <a:off x="1524462" y="2563780"/>
            <a:ext cx="9059077" cy="918752"/>
          </a:xfrm>
          <a:prstGeom prst="rect">
            <a:avLst/>
          </a:prstGeom>
          <a:noFill/>
        </p:spPr>
        <p:txBody>
          <a:bodyPr wrap="square" lIns="86717" tIns="43358" rIns="86717" bIns="43358" rtlCol="0">
            <a:spAutoFit/>
          </a:bodyPr>
          <a:lstStyle/>
          <a:p>
            <a:pPr algn="ctr">
              <a:buNone/>
            </a:pPr>
            <a:r>
              <a:rPr lang="en-US" altLang="zh-CN" sz="5401" b="1" cap="all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+mj-ea"/>
                <a:cs typeface="Arial" panose="020B0604020202020204" pitchFamily="34" charset="0"/>
              </a:rPr>
              <a:t>Chào</a:t>
            </a:r>
            <a:r>
              <a:rPr lang="en-US" altLang="zh-CN" sz="5401" b="1" cap="all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+mj-ea"/>
                <a:cs typeface="Arial" panose="020B0604020202020204" pitchFamily="34" charset="0"/>
              </a:rPr>
              <a:t> </a:t>
            </a:r>
            <a:r>
              <a:rPr lang="en-US" altLang="zh-CN" sz="5401" b="1" cap="all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+mj-ea"/>
                <a:cs typeface="Arial" panose="020B0604020202020204" pitchFamily="34" charset="0"/>
              </a:rPr>
              <a:t>tạm</a:t>
            </a:r>
            <a:r>
              <a:rPr lang="en-US" altLang="zh-CN" sz="5401" b="1" cap="all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+mj-ea"/>
                <a:cs typeface="Arial" panose="020B0604020202020204" pitchFamily="34" charset="0"/>
              </a:rPr>
              <a:t> </a:t>
            </a:r>
            <a:r>
              <a:rPr lang="en-US" altLang="zh-CN" sz="5401" b="1" cap="all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+mj-ea"/>
                <a:cs typeface="Arial" panose="020B0604020202020204" pitchFamily="34" charset="0"/>
              </a:rPr>
              <a:t>biệt</a:t>
            </a:r>
            <a:r>
              <a:rPr lang="en-US" altLang="zh-CN" sz="5401" b="1" cap="all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+mj-ea"/>
                <a:cs typeface="Arial" panose="020B0604020202020204" pitchFamily="34" charset="0"/>
              </a:rPr>
              <a:t> </a:t>
            </a:r>
            <a:r>
              <a:rPr lang="en-US" altLang="zh-CN" sz="5401" b="1" cap="all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+mj-ea"/>
                <a:cs typeface="Arial" panose="020B0604020202020204" pitchFamily="34" charset="0"/>
              </a:rPr>
              <a:t>các</a:t>
            </a:r>
            <a:r>
              <a:rPr lang="en-US" altLang="zh-CN" sz="5401" b="1" cap="all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+mj-ea"/>
                <a:cs typeface="Arial" panose="020B0604020202020204" pitchFamily="34" charset="0"/>
              </a:rPr>
              <a:t> </a:t>
            </a:r>
            <a:r>
              <a:rPr lang="en-US" altLang="zh-CN" sz="5401" b="1" cap="all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+mj-ea"/>
                <a:cs typeface="Arial" panose="020B0604020202020204" pitchFamily="34" charset="0"/>
              </a:rPr>
              <a:t>em</a:t>
            </a:r>
            <a:endParaRPr lang="zh-CN" altLang="en-US" sz="5401" b="1" cap="all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  <a:ea typeface="+mj-ea"/>
              <a:cs typeface="Arial" panose="020B0604020202020204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="" xmlns:a16="http://schemas.microsoft.com/office/drawing/2014/main" id="{3BA7A16B-85A7-47D0-AC8D-A664BDC61C0D}"/>
              </a:ext>
            </a:extLst>
          </p:cNvPr>
          <p:cNvGrpSpPr/>
          <p:nvPr/>
        </p:nvGrpSpPr>
        <p:grpSpPr>
          <a:xfrm>
            <a:off x="9784616" y="2886744"/>
            <a:ext cx="2410383" cy="3972844"/>
            <a:chOff x="9782175" y="2886075"/>
            <a:chExt cx="2409825" cy="3971925"/>
          </a:xfrm>
        </p:grpSpPr>
        <p:pic>
          <p:nvPicPr>
            <p:cNvPr id="6" name="图片 5">
              <a:extLst>
                <a:ext uri="{FF2B5EF4-FFF2-40B4-BE49-F238E27FC236}">
                  <a16:creationId xmlns="" xmlns:a16="http://schemas.microsoft.com/office/drawing/2014/main" id="{9AC91979-6631-475A-963F-4FB08969D94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82175" y="2886075"/>
              <a:ext cx="2409825" cy="3971925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="" xmlns:a16="http://schemas.microsoft.com/office/drawing/2014/main" id="{4C9C8220-CF30-42B4-9202-B1FD9DAEF321}"/>
                </a:ext>
              </a:extLst>
            </p:cNvPr>
            <p:cNvSpPr txBox="1"/>
            <p:nvPr/>
          </p:nvSpPr>
          <p:spPr>
            <a:xfrm>
              <a:off x="10580914" y="5902909"/>
              <a:ext cx="872153" cy="369247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l"/>
              <a:r>
                <a:rPr lang="en-US"/>
                <a:t>KTUTS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992408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4" grpId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="" xmlns:a16="http://schemas.microsoft.com/office/drawing/2014/main" id="{CCF016A5-3408-4B64-A9FD-D90920F1BD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413" cy="6857107"/>
          </a:xfrm>
          <a:prstGeom prst="rect">
            <a:avLst/>
          </a:prstGeom>
        </p:spPr>
      </p:pic>
      <p:sp>
        <p:nvSpPr>
          <p:cNvPr id="13" name="TextBox 4">
            <a:extLst>
              <a:ext uri="{FF2B5EF4-FFF2-40B4-BE49-F238E27FC236}">
                <a16:creationId xmlns="" xmlns:a16="http://schemas.microsoft.com/office/drawing/2014/main" id="{0D799590-3443-4CFD-8266-4F669DFACB55}"/>
              </a:ext>
            </a:extLst>
          </p:cNvPr>
          <p:cNvSpPr txBox="1"/>
          <p:nvPr/>
        </p:nvSpPr>
        <p:spPr>
          <a:xfrm>
            <a:off x="2051168" y="2591594"/>
            <a:ext cx="80880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600" b="1" err="1">
                <a:solidFill>
                  <a:srgbClr val="EE8C3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华文琥珀" panose="02010800040101010101" pitchFamily="2" charset="-122"/>
              </a:rPr>
              <a:t>Chào</a:t>
            </a:r>
            <a:r>
              <a:rPr lang="en-US" altLang="zh-CN" sz="6600" b="1">
                <a:solidFill>
                  <a:srgbClr val="EE8C3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华文琥珀" panose="02010800040101010101" pitchFamily="2" charset="-122"/>
              </a:rPr>
              <a:t> tạm biệt </a:t>
            </a:r>
            <a:r>
              <a:rPr lang="en-US" altLang="zh-CN" sz="6600" b="1" dirty="0" err="1">
                <a:solidFill>
                  <a:srgbClr val="EE8C3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华文琥珀" panose="02010800040101010101" pitchFamily="2" charset="-122"/>
              </a:rPr>
              <a:t>các</a:t>
            </a:r>
            <a:r>
              <a:rPr lang="en-US" altLang="zh-CN" sz="6600" b="1" dirty="0">
                <a:solidFill>
                  <a:srgbClr val="EE8C3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华文琥珀" panose="02010800040101010101" pitchFamily="2" charset="-122"/>
              </a:rPr>
              <a:t> </a:t>
            </a:r>
            <a:r>
              <a:rPr lang="en-US" altLang="zh-CN" sz="6600" b="1" dirty="0" err="1">
                <a:solidFill>
                  <a:srgbClr val="EE8C3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华文琥珀" panose="02010800040101010101" pitchFamily="2" charset="-122"/>
              </a:rPr>
              <a:t>em</a:t>
            </a:r>
            <a:r>
              <a:rPr lang="en-US" altLang="zh-CN" sz="6600" b="1" dirty="0">
                <a:solidFill>
                  <a:srgbClr val="EE8C3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华文琥珀" panose="02010800040101010101" pitchFamily="2" charset="-122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892404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ADB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19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b="43786"/>
          <a:stretch>
            <a:fillRect/>
          </a:stretch>
        </p:blipFill>
        <p:spPr>
          <a:xfrm>
            <a:off x="2381" y="5646"/>
            <a:ext cx="12190413" cy="685270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3356676" y="610785"/>
            <a:ext cx="5948554" cy="1570851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3568226" y="908541"/>
            <a:ext cx="5058720" cy="6522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539" fontAlgn="auto">
              <a:lnSpc>
                <a:spcPts val="5759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60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Luyện</a:t>
            </a:r>
            <a:r>
              <a:rPr lang="en-US" sz="36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36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</a:t>
            </a:r>
            <a:r>
              <a:rPr lang="en-US" sz="36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nhóm</a:t>
            </a:r>
            <a:endParaRPr lang="en-US" sz="3600" dirty="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1751274" y="3205615"/>
            <a:ext cx="4249811" cy="3034796"/>
            <a:chOff x="0" y="0"/>
            <a:chExt cx="8041232" cy="5742255"/>
          </a:xfrm>
        </p:grpSpPr>
        <p:sp>
          <p:nvSpPr>
            <p:cNvPr id="6" name="Freeform 6"/>
            <p:cNvSpPr/>
            <p:nvPr/>
          </p:nvSpPr>
          <p:spPr>
            <a:xfrm>
              <a:off x="0" y="-4073"/>
              <a:ext cx="8047623" cy="5748858"/>
            </a:xfrm>
            <a:custGeom>
              <a:avLst/>
              <a:gdLst/>
              <a:ahLst/>
              <a:cxnLst/>
              <a:rect l="l" t="t" r="r" b="b"/>
              <a:pathLst>
                <a:path w="8047623" h="5748858">
                  <a:moveTo>
                    <a:pt x="7419845" y="5694380"/>
                  </a:moveTo>
                  <a:cubicBezTo>
                    <a:pt x="7419845" y="5694380"/>
                    <a:pt x="6688970" y="5748858"/>
                    <a:pt x="5633256" y="5746236"/>
                  </a:cubicBezTo>
                  <a:cubicBezTo>
                    <a:pt x="3101516" y="5744074"/>
                    <a:pt x="1057074" y="5736249"/>
                    <a:pt x="1057074" y="5736249"/>
                  </a:cubicBezTo>
                  <a:cubicBezTo>
                    <a:pt x="812932" y="5727415"/>
                    <a:pt x="449110" y="5706185"/>
                    <a:pt x="282371" y="5648007"/>
                  </a:cubicBezTo>
                  <a:cubicBezTo>
                    <a:pt x="4469" y="5551044"/>
                    <a:pt x="0" y="5377765"/>
                    <a:pt x="0" y="4376960"/>
                  </a:cubicBezTo>
                  <a:lnTo>
                    <a:pt x="0" y="4376913"/>
                  </a:lnTo>
                  <a:cubicBezTo>
                    <a:pt x="8536" y="491230"/>
                    <a:pt x="0" y="345608"/>
                    <a:pt x="77597" y="223930"/>
                  </a:cubicBezTo>
                  <a:cubicBezTo>
                    <a:pt x="217372" y="4759"/>
                    <a:pt x="519255" y="4073"/>
                    <a:pt x="937909" y="4073"/>
                  </a:cubicBezTo>
                  <a:cubicBezTo>
                    <a:pt x="937909" y="4073"/>
                    <a:pt x="2039222" y="15681"/>
                    <a:pt x="4699719" y="7673"/>
                  </a:cubicBezTo>
                  <a:cubicBezTo>
                    <a:pt x="6470043" y="0"/>
                    <a:pt x="7186776" y="6979"/>
                    <a:pt x="7186776" y="6979"/>
                  </a:cubicBezTo>
                  <a:cubicBezTo>
                    <a:pt x="7555084" y="14458"/>
                    <a:pt x="7693344" y="42638"/>
                    <a:pt x="7891083" y="165219"/>
                  </a:cubicBezTo>
                  <a:cubicBezTo>
                    <a:pt x="8042101" y="258836"/>
                    <a:pt x="8047623" y="476157"/>
                    <a:pt x="8038482" y="4376913"/>
                  </a:cubicBezTo>
                  <a:lnTo>
                    <a:pt x="8038482" y="4376960"/>
                  </a:lnTo>
                  <a:cubicBezTo>
                    <a:pt x="8038481" y="5495730"/>
                    <a:pt x="7995697" y="5644318"/>
                    <a:pt x="7419845" y="5694380"/>
                  </a:cubicBezTo>
                  <a:close/>
                </a:path>
              </a:pathLst>
            </a:custGeom>
            <a:solidFill>
              <a:srgbClr val="FFF3E4"/>
            </a:solidFill>
          </p:spPr>
        </p:sp>
      </p:grpSp>
      <p:grpSp>
        <p:nvGrpSpPr>
          <p:cNvPr id="7" name="Group 7"/>
          <p:cNvGrpSpPr/>
          <p:nvPr/>
        </p:nvGrpSpPr>
        <p:grpSpPr>
          <a:xfrm>
            <a:off x="6292142" y="3205615"/>
            <a:ext cx="4798787" cy="3034796"/>
            <a:chOff x="0" y="0"/>
            <a:chExt cx="8041232" cy="5742255"/>
          </a:xfrm>
        </p:grpSpPr>
        <p:sp>
          <p:nvSpPr>
            <p:cNvPr id="8" name="Freeform 8"/>
            <p:cNvSpPr/>
            <p:nvPr/>
          </p:nvSpPr>
          <p:spPr>
            <a:xfrm>
              <a:off x="0" y="-4073"/>
              <a:ext cx="8047623" cy="5748858"/>
            </a:xfrm>
            <a:custGeom>
              <a:avLst/>
              <a:gdLst/>
              <a:ahLst/>
              <a:cxnLst/>
              <a:rect l="l" t="t" r="r" b="b"/>
              <a:pathLst>
                <a:path w="8047623" h="5748858">
                  <a:moveTo>
                    <a:pt x="7419845" y="5694380"/>
                  </a:moveTo>
                  <a:cubicBezTo>
                    <a:pt x="7419845" y="5694380"/>
                    <a:pt x="6688970" y="5748858"/>
                    <a:pt x="5633256" y="5746236"/>
                  </a:cubicBezTo>
                  <a:cubicBezTo>
                    <a:pt x="3101516" y="5744074"/>
                    <a:pt x="1057074" y="5736249"/>
                    <a:pt x="1057074" y="5736249"/>
                  </a:cubicBezTo>
                  <a:cubicBezTo>
                    <a:pt x="812932" y="5727415"/>
                    <a:pt x="449110" y="5706185"/>
                    <a:pt x="282371" y="5648007"/>
                  </a:cubicBezTo>
                  <a:cubicBezTo>
                    <a:pt x="4469" y="5551044"/>
                    <a:pt x="0" y="5377765"/>
                    <a:pt x="0" y="4376960"/>
                  </a:cubicBezTo>
                  <a:lnTo>
                    <a:pt x="0" y="4376913"/>
                  </a:lnTo>
                  <a:cubicBezTo>
                    <a:pt x="8536" y="491230"/>
                    <a:pt x="0" y="345608"/>
                    <a:pt x="77597" y="223930"/>
                  </a:cubicBezTo>
                  <a:cubicBezTo>
                    <a:pt x="217372" y="4759"/>
                    <a:pt x="519255" y="4073"/>
                    <a:pt x="937909" y="4073"/>
                  </a:cubicBezTo>
                  <a:cubicBezTo>
                    <a:pt x="937909" y="4073"/>
                    <a:pt x="2039222" y="15681"/>
                    <a:pt x="4699719" y="7673"/>
                  </a:cubicBezTo>
                  <a:cubicBezTo>
                    <a:pt x="6470043" y="0"/>
                    <a:pt x="7186776" y="6979"/>
                    <a:pt x="7186776" y="6979"/>
                  </a:cubicBezTo>
                  <a:cubicBezTo>
                    <a:pt x="7555084" y="14458"/>
                    <a:pt x="7693344" y="42638"/>
                    <a:pt x="7891083" y="165219"/>
                  </a:cubicBezTo>
                  <a:cubicBezTo>
                    <a:pt x="8042101" y="258836"/>
                    <a:pt x="8047623" y="476157"/>
                    <a:pt x="8038482" y="4376913"/>
                  </a:cubicBezTo>
                  <a:lnTo>
                    <a:pt x="8038482" y="4376960"/>
                  </a:lnTo>
                  <a:cubicBezTo>
                    <a:pt x="8038481" y="5495730"/>
                    <a:pt x="7995697" y="5644318"/>
                    <a:pt x="7419845" y="5694380"/>
                  </a:cubicBezTo>
                  <a:close/>
                </a:path>
              </a:pathLst>
            </a:custGeom>
            <a:solidFill>
              <a:srgbClr val="FFF3E4"/>
            </a:solidFill>
          </p:spPr>
        </p:sp>
      </p:grpSp>
      <p:sp>
        <p:nvSpPr>
          <p:cNvPr id="10" name="TextBox 10"/>
          <p:cNvSpPr txBox="1"/>
          <p:nvPr/>
        </p:nvSpPr>
        <p:spPr>
          <a:xfrm>
            <a:off x="1873014" y="3796948"/>
            <a:ext cx="4131449" cy="17235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15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800" b="1" dirty="0" err="1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Yêu</a:t>
            </a:r>
            <a:r>
              <a:rPr lang="zh-CN" altLang="en-US" sz="2800" b="1" dirty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2800" b="1" dirty="0" err="1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cầu</a:t>
            </a:r>
            <a:endParaRPr lang="zh-CN" altLang="en-US" sz="2800" b="1" dirty="0">
              <a:solidFill>
                <a:srgbClr val="00B05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defTabSz="457154" fontAlgn="auto">
              <a:spcBef>
                <a:spcPts val="0"/>
              </a:spcBef>
              <a:spcAft>
                <a:spcPts val="0"/>
              </a:spcAft>
              <a:buSzPts val="2800"/>
              <a:defRPr/>
            </a:pPr>
            <a:r>
              <a:rPr lang="en-US" altLang="zh-CN" sz="2800" dirty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altLang="zh-CN" sz="2800" dirty="0" err="1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Phân</a:t>
            </a:r>
            <a:r>
              <a:rPr lang="zh-CN" altLang="en-US" sz="2800" dirty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2800" dirty="0" err="1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công</a:t>
            </a:r>
            <a:r>
              <a:rPr lang="zh-CN" altLang="en-US" sz="2800" dirty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2800" dirty="0" err="1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zh-CN" altLang="en-US" sz="2800" dirty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2800" dirty="0" err="1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</a:t>
            </a:r>
            <a:r>
              <a:rPr lang="zh-CN" altLang="en-US" sz="2800" dirty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2800" dirty="0" err="1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đoạn</a:t>
            </a:r>
            <a:endParaRPr lang="zh-CN" altLang="en-US" sz="2800" dirty="0">
              <a:solidFill>
                <a:srgbClr val="00B05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defTabSz="457154" fontAlgn="auto">
              <a:spcBef>
                <a:spcPts val="0"/>
              </a:spcBef>
              <a:spcAft>
                <a:spcPts val="0"/>
              </a:spcAft>
              <a:buSzPts val="2800"/>
              <a:defRPr/>
            </a:pPr>
            <a:r>
              <a:rPr lang="en-US" altLang="zh-CN" sz="2800" dirty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altLang="zh-CN" sz="2800" dirty="0" err="1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Tất</a:t>
            </a:r>
            <a:r>
              <a:rPr lang="zh-CN" altLang="en-US" sz="2800" dirty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2800" dirty="0" err="1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</a:t>
            </a:r>
            <a:r>
              <a:rPr lang="zh-CN" altLang="en-US" sz="2800" dirty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2800" dirty="0" err="1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thành</a:t>
            </a:r>
            <a:r>
              <a:rPr lang="zh-CN" altLang="en-US" sz="2800" dirty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2800" dirty="0" err="1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viên</a:t>
            </a:r>
            <a:r>
              <a:rPr lang="zh-CN" altLang="en-US" sz="2800" dirty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2800" dirty="0" err="1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đều</a:t>
            </a:r>
            <a:r>
              <a:rPr lang="zh-CN" altLang="en-US" sz="2800" dirty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2800" dirty="0" err="1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endParaRPr lang="zh-CN" altLang="en-US" sz="2800" dirty="0">
              <a:solidFill>
                <a:srgbClr val="00B05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defTabSz="457154" fontAlgn="auto">
              <a:spcBef>
                <a:spcPts val="0"/>
              </a:spcBef>
              <a:spcAft>
                <a:spcPts val="0"/>
              </a:spcAft>
              <a:buSzPts val="2800"/>
              <a:defRPr/>
            </a:pPr>
            <a:r>
              <a:rPr lang="en-US" altLang="zh-CN" sz="2800" dirty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altLang="zh-CN" sz="2800" dirty="0" err="1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Giải</a:t>
            </a:r>
            <a:r>
              <a:rPr lang="zh-CN" altLang="en-US" sz="2800" dirty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2800" dirty="0" err="1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nghĩa</a:t>
            </a:r>
            <a:r>
              <a:rPr lang="zh-CN" altLang="en-US" sz="2800" dirty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2800" dirty="0" err="1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zh-CN" altLang="en-US" sz="2800" dirty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2800" dirty="0" err="1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cùng</a:t>
            </a:r>
            <a:r>
              <a:rPr lang="zh-CN" altLang="en-US" sz="2800" dirty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2800" dirty="0" err="1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nhau</a:t>
            </a:r>
            <a:endParaRPr lang="zh-CN" altLang="en-US" sz="2800" dirty="0">
              <a:solidFill>
                <a:srgbClr val="00B05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2317294">
            <a:off x="1450361" y="1854579"/>
            <a:ext cx="1565412" cy="512317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9008490" y="2295066"/>
            <a:ext cx="707377" cy="707377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0241067" y="1853504"/>
            <a:ext cx="1825292" cy="1678091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772345">
            <a:off x="723424" y="4180133"/>
            <a:ext cx="999756" cy="210551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5F5CDAE1-FB72-4E05-A1B7-F89E1150275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39596" y="3459421"/>
            <a:ext cx="4637204" cy="233295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="" xmlns:a16="http://schemas.microsoft.com/office/drawing/2014/main" id="{B4DD8DBD-2D34-4719-AC2B-11C5776D8A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62988" y="100163"/>
            <a:ext cx="14263081" cy="46344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="" xmlns:a16="http://schemas.microsoft.com/office/drawing/2014/main" id="{66276BA6-7C61-4A2A-9DF5-65B0E5462B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79132" y="308954"/>
            <a:ext cx="2965845" cy="1206822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="" xmlns:a16="http://schemas.microsoft.com/office/drawing/2014/main" id="{33C2B8C9-44F2-4752-A10C-EFB30256BBB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854" t="1841" r="4852" b="72788"/>
          <a:stretch/>
        </p:blipFill>
        <p:spPr>
          <a:xfrm flipH="1">
            <a:off x="1010969" y="2019414"/>
            <a:ext cx="1631781" cy="1237514"/>
          </a:xfrm>
          <a:prstGeom prst="rect">
            <a:avLst/>
          </a:prstGeom>
        </p:spPr>
      </p:pic>
      <p:grpSp>
        <p:nvGrpSpPr>
          <p:cNvPr id="24" name="组合 23">
            <a:extLst>
              <a:ext uri="{FF2B5EF4-FFF2-40B4-BE49-F238E27FC236}">
                <a16:creationId xmlns="" xmlns:a16="http://schemas.microsoft.com/office/drawing/2014/main" id="{2E9E8760-A5C1-415C-90C9-3C6E3DC7DE73}"/>
              </a:ext>
            </a:extLst>
          </p:cNvPr>
          <p:cNvGrpSpPr/>
          <p:nvPr/>
        </p:nvGrpSpPr>
        <p:grpSpPr>
          <a:xfrm>
            <a:off x="1376829" y="2211934"/>
            <a:ext cx="9726039" cy="4178771"/>
            <a:chOff x="3067786" y="3122046"/>
            <a:chExt cx="5611013" cy="1792018"/>
          </a:xfrm>
        </p:grpSpPr>
        <p:cxnSp>
          <p:nvCxnSpPr>
            <p:cNvPr id="16" name="直接连接符 15">
              <a:extLst>
                <a:ext uri="{FF2B5EF4-FFF2-40B4-BE49-F238E27FC236}">
                  <a16:creationId xmlns="" xmlns:a16="http://schemas.microsoft.com/office/drawing/2014/main" id="{0307E7E6-9517-4E9C-9E9A-3E027ED15F8C}"/>
                </a:ext>
              </a:extLst>
            </p:cNvPr>
            <p:cNvCxnSpPr>
              <a:cxnSpLocks/>
            </p:cNvCxnSpPr>
            <p:nvPr/>
          </p:nvCxnSpPr>
          <p:spPr>
            <a:xfrm>
              <a:off x="8678798" y="3122112"/>
              <a:ext cx="0" cy="1791952"/>
            </a:xfrm>
            <a:prstGeom prst="line">
              <a:avLst/>
            </a:prstGeom>
            <a:ln w="12700">
              <a:solidFill>
                <a:srgbClr val="85434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接连接符 16">
              <a:extLst>
                <a:ext uri="{FF2B5EF4-FFF2-40B4-BE49-F238E27FC236}">
                  <a16:creationId xmlns="" xmlns:a16="http://schemas.microsoft.com/office/drawing/2014/main" id="{3FC5CEF0-5361-4664-B764-467D42D87E8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067786" y="4914064"/>
              <a:ext cx="5611012" cy="0"/>
            </a:xfrm>
            <a:prstGeom prst="line">
              <a:avLst/>
            </a:prstGeom>
            <a:ln w="12700">
              <a:solidFill>
                <a:srgbClr val="85434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接连接符 17">
              <a:extLst>
                <a:ext uri="{FF2B5EF4-FFF2-40B4-BE49-F238E27FC236}">
                  <a16:creationId xmlns="" xmlns:a16="http://schemas.microsoft.com/office/drawing/2014/main" id="{72F8292C-EC67-4EE2-9FF0-3231333FD721}"/>
                </a:ext>
              </a:extLst>
            </p:cNvPr>
            <p:cNvCxnSpPr>
              <a:cxnSpLocks/>
              <a:endCxn id="15" idx="1"/>
            </p:cNvCxnSpPr>
            <p:nvPr/>
          </p:nvCxnSpPr>
          <p:spPr>
            <a:xfrm flipH="1">
              <a:off x="3603756" y="3122046"/>
              <a:ext cx="5075043" cy="37784"/>
            </a:xfrm>
            <a:prstGeom prst="line">
              <a:avLst/>
            </a:prstGeom>
            <a:ln w="12700">
              <a:solidFill>
                <a:srgbClr val="85434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连接符 18">
              <a:extLst>
                <a:ext uri="{FF2B5EF4-FFF2-40B4-BE49-F238E27FC236}">
                  <a16:creationId xmlns="" xmlns:a16="http://schemas.microsoft.com/office/drawing/2014/main" id="{B9F0C860-FE55-4BE1-B97B-E46036424BA9}"/>
                </a:ext>
              </a:extLst>
            </p:cNvPr>
            <p:cNvCxnSpPr>
              <a:cxnSpLocks/>
              <a:stCxn id="15" idx="2"/>
            </p:cNvCxnSpPr>
            <p:nvPr/>
          </p:nvCxnSpPr>
          <p:spPr>
            <a:xfrm>
              <a:off x="3067786" y="3537478"/>
              <a:ext cx="0" cy="1376520"/>
            </a:xfrm>
            <a:prstGeom prst="line">
              <a:avLst/>
            </a:prstGeom>
            <a:ln w="12700">
              <a:solidFill>
                <a:srgbClr val="85434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Rounded Rectangle 19"/>
          <p:cNvSpPr/>
          <p:nvPr/>
        </p:nvSpPr>
        <p:spPr>
          <a:xfrm>
            <a:off x="3571803" y="659917"/>
            <a:ext cx="5749942" cy="91961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 defTabSz="91456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4801" b="1" kern="0" dirty="0" err="1">
                <a:solidFill>
                  <a:srgbClr val="FF0000"/>
                </a:solidFill>
                <a:latin typeface="Calibri" panose="020F0502020204030204" pitchFamily="34" charset="0"/>
                <a:ea typeface="inpin heiti" charset="-122"/>
                <a:cs typeface="Calibri" panose="020F0502020204030204" pitchFamily="34" charset="0"/>
                <a:sym typeface="Arial"/>
              </a:rPr>
              <a:t>Luyện</a:t>
            </a:r>
            <a:r>
              <a:rPr lang="en-US" altLang="zh-CN" sz="4801" b="1" kern="0" dirty="0">
                <a:solidFill>
                  <a:srgbClr val="FF0000"/>
                </a:solidFill>
                <a:latin typeface="Calibri" panose="020F0502020204030204" pitchFamily="34" charset="0"/>
                <a:ea typeface="inpin heiti" charset="-122"/>
                <a:cs typeface="Calibri" panose="020F0502020204030204" pitchFamily="34" charset="0"/>
                <a:sym typeface="Arial"/>
              </a:rPr>
              <a:t> </a:t>
            </a:r>
            <a:r>
              <a:rPr lang="en-US" altLang="zh-CN" sz="4801" b="1" kern="0" dirty="0" err="1">
                <a:solidFill>
                  <a:srgbClr val="FF0000"/>
                </a:solidFill>
                <a:latin typeface="Calibri" panose="020F0502020204030204" pitchFamily="34" charset="0"/>
                <a:ea typeface="inpin heiti" charset="-122"/>
                <a:cs typeface="Calibri" panose="020F0502020204030204" pitchFamily="34" charset="0"/>
                <a:sym typeface="Arial"/>
              </a:rPr>
              <a:t>đọc</a:t>
            </a:r>
            <a:r>
              <a:rPr lang="en-US" altLang="zh-CN" sz="4801" b="1" kern="0" dirty="0">
                <a:solidFill>
                  <a:srgbClr val="FF0000"/>
                </a:solidFill>
                <a:latin typeface="Calibri" panose="020F0502020204030204" pitchFamily="34" charset="0"/>
                <a:ea typeface="inpin heiti" charset="-122"/>
                <a:cs typeface="Calibri" panose="020F0502020204030204" pitchFamily="34" charset="0"/>
                <a:sym typeface="Arial"/>
              </a:rPr>
              <a:t> </a:t>
            </a:r>
            <a:r>
              <a:rPr lang="en-US" altLang="zh-CN" sz="4801" b="1" kern="0" dirty="0" err="1">
                <a:solidFill>
                  <a:srgbClr val="FF0000"/>
                </a:solidFill>
                <a:latin typeface="Calibri" panose="020F0502020204030204" pitchFamily="34" charset="0"/>
                <a:ea typeface="inpin heiti" charset="-122"/>
                <a:cs typeface="Calibri" panose="020F0502020204030204" pitchFamily="34" charset="0"/>
                <a:sym typeface="Arial"/>
              </a:rPr>
              <a:t>toàn</a:t>
            </a:r>
            <a:r>
              <a:rPr lang="en-US" altLang="zh-CN" sz="4801" b="1" kern="0" dirty="0">
                <a:solidFill>
                  <a:srgbClr val="FF0000"/>
                </a:solidFill>
                <a:latin typeface="Calibri" panose="020F0502020204030204" pitchFamily="34" charset="0"/>
                <a:ea typeface="inpin heiti" charset="-122"/>
                <a:cs typeface="Calibri" panose="020F0502020204030204" pitchFamily="34" charset="0"/>
                <a:sym typeface="Arial"/>
              </a:rPr>
              <a:t> </a:t>
            </a:r>
            <a:r>
              <a:rPr lang="en-US" altLang="zh-CN" sz="4801" b="1" kern="0" dirty="0" err="1">
                <a:solidFill>
                  <a:srgbClr val="FF0000"/>
                </a:solidFill>
                <a:latin typeface="Calibri" panose="020F0502020204030204" pitchFamily="34" charset="0"/>
                <a:ea typeface="inpin heiti" charset="-122"/>
                <a:cs typeface="Calibri" panose="020F0502020204030204" pitchFamily="34" charset="0"/>
                <a:sym typeface="Arial"/>
              </a:rPr>
              <a:t>bài</a:t>
            </a:r>
            <a:endParaRPr lang="zh-CN" altLang="en-US" sz="4801" b="1" kern="0" dirty="0">
              <a:solidFill>
                <a:srgbClr val="FF0000"/>
              </a:solidFill>
              <a:latin typeface="Calibri" panose="020F0502020204030204" pitchFamily="34" charset="0"/>
              <a:ea typeface="inpin heiti" charset="-122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69" name="Group 68">
            <a:extLst>
              <a:ext uri="{FF2B5EF4-FFF2-40B4-BE49-F238E27FC236}">
                <a16:creationId xmlns="" xmlns:a16="http://schemas.microsoft.com/office/drawing/2014/main" id="{66FC6CBA-8336-49F0-BB4D-B7274D56C5E7}"/>
              </a:ext>
            </a:extLst>
          </p:cNvPr>
          <p:cNvGrpSpPr/>
          <p:nvPr/>
        </p:nvGrpSpPr>
        <p:grpSpPr>
          <a:xfrm>
            <a:off x="3205357" y="1581562"/>
            <a:ext cx="6631591" cy="4618110"/>
            <a:chOff x="4157490" y="467780"/>
            <a:chExt cx="6195713" cy="4683218"/>
          </a:xfrm>
        </p:grpSpPr>
        <p:grpSp>
          <p:nvGrpSpPr>
            <p:cNvPr id="70" name="Group 69">
              <a:extLst>
                <a:ext uri="{FF2B5EF4-FFF2-40B4-BE49-F238E27FC236}">
                  <a16:creationId xmlns="" xmlns:a16="http://schemas.microsoft.com/office/drawing/2014/main" id="{96A8B2FF-163F-4DB8-A267-3B7D84730C2E}"/>
                </a:ext>
              </a:extLst>
            </p:cNvPr>
            <p:cNvGrpSpPr/>
            <p:nvPr/>
          </p:nvGrpSpPr>
          <p:grpSpPr>
            <a:xfrm>
              <a:off x="4157490" y="467780"/>
              <a:ext cx="6195713" cy="4683218"/>
              <a:chOff x="4125651" y="446369"/>
              <a:chExt cx="6195713" cy="4683218"/>
            </a:xfrm>
          </p:grpSpPr>
          <p:grpSp>
            <p:nvGrpSpPr>
              <p:cNvPr id="72" name="Group 71">
                <a:extLst>
                  <a:ext uri="{FF2B5EF4-FFF2-40B4-BE49-F238E27FC236}">
                    <a16:creationId xmlns="" xmlns:a16="http://schemas.microsoft.com/office/drawing/2014/main" id="{99239758-60E1-47F7-888D-2667866A925C}"/>
                  </a:ext>
                </a:extLst>
              </p:cNvPr>
              <p:cNvGrpSpPr/>
              <p:nvPr/>
            </p:nvGrpSpPr>
            <p:grpSpPr>
              <a:xfrm>
                <a:off x="4125651" y="446369"/>
                <a:ext cx="6138785" cy="3644125"/>
                <a:chOff x="7603399" y="2430695"/>
                <a:chExt cx="3825558" cy="2596731"/>
              </a:xfrm>
            </p:grpSpPr>
            <p:grpSp>
              <p:nvGrpSpPr>
                <p:cNvPr id="77" name="Group 76">
                  <a:extLst>
                    <a:ext uri="{FF2B5EF4-FFF2-40B4-BE49-F238E27FC236}">
                      <a16:creationId xmlns="" xmlns:a16="http://schemas.microsoft.com/office/drawing/2014/main" id="{D6EEA8CA-853E-481B-B9E5-9171F2F7916B}"/>
                    </a:ext>
                  </a:extLst>
                </p:cNvPr>
                <p:cNvGrpSpPr/>
                <p:nvPr/>
              </p:nvGrpSpPr>
              <p:grpSpPr>
                <a:xfrm>
                  <a:off x="7603399" y="2430695"/>
                  <a:ext cx="3825558" cy="1909198"/>
                  <a:chOff x="8047282" y="-1906"/>
                  <a:chExt cx="3825558" cy="1909198"/>
                </a:xfrm>
              </p:grpSpPr>
              <p:grpSp>
                <p:nvGrpSpPr>
                  <p:cNvPr id="83" name="Group 82">
                    <a:extLst>
                      <a:ext uri="{FF2B5EF4-FFF2-40B4-BE49-F238E27FC236}">
                        <a16:creationId xmlns="" xmlns:a16="http://schemas.microsoft.com/office/drawing/2014/main" id="{79342621-BD7D-43B0-981C-166BBA04E0EE}"/>
                      </a:ext>
                    </a:extLst>
                  </p:cNvPr>
                  <p:cNvGrpSpPr/>
                  <p:nvPr/>
                </p:nvGrpSpPr>
                <p:grpSpPr>
                  <a:xfrm>
                    <a:off x="8047282" y="615259"/>
                    <a:ext cx="3825558" cy="1292033"/>
                    <a:chOff x="8047282" y="615259"/>
                    <a:chExt cx="3825558" cy="1292033"/>
                  </a:xfrm>
                </p:grpSpPr>
                <p:grpSp>
                  <p:nvGrpSpPr>
                    <p:cNvPr id="85" name="Group 84">
                      <a:extLst>
                        <a:ext uri="{FF2B5EF4-FFF2-40B4-BE49-F238E27FC236}">
                          <a16:creationId xmlns="" xmlns:a16="http://schemas.microsoft.com/office/drawing/2014/main" id="{4B5E57D1-A4FF-4378-81F0-11DDF7EDE8F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063311" y="1374500"/>
                      <a:ext cx="2127217" cy="532792"/>
                      <a:chOff x="7556741" y="369679"/>
                      <a:chExt cx="1713766" cy="410161"/>
                    </a:xfrm>
                  </p:grpSpPr>
                  <p:sp>
                    <p:nvSpPr>
                      <p:cNvPr id="96" name="Rectangle: Rounded Corners 95">
                        <a:extLst>
                          <a:ext uri="{FF2B5EF4-FFF2-40B4-BE49-F238E27FC236}">
                            <a16:creationId xmlns="" xmlns:a16="http://schemas.microsoft.com/office/drawing/2014/main" id="{84CE6DE5-F4F7-4D4C-BC70-A9EB90EE14B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733090" y="371077"/>
                        <a:ext cx="1537417" cy="398416"/>
                      </a:xfrm>
                      <a:prstGeom prst="roundRect">
                        <a:avLst/>
                      </a:prstGeom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 defTabSz="914560" fontAlgn="auto">
                          <a:spcBef>
                            <a:spcPts val="0"/>
                          </a:spcBef>
                          <a:spcAft>
                            <a:spcPts val="0"/>
                          </a:spcAft>
                          <a:defRPr/>
                        </a:pPr>
                        <a:r>
                          <a:rPr lang="vi-VN" sz="2400" b="1" dirty="0">
                            <a:solidFill>
                              <a:prstClr val="black"/>
                            </a:solidFill>
                            <a:latin typeface="Arial-Rounded" panose="020B0500000000000000" pitchFamily="34" charset="0"/>
                            <a:ea typeface="Arial-Rounded" panose="020B0500000000000000" pitchFamily="34" charset="0"/>
                            <a:cs typeface="Arial-Rounded" panose="020B0500000000000000" pitchFamily="34" charset="0"/>
                          </a:rPr>
                          <a:t>Đọc to, rõ</a:t>
                        </a:r>
                        <a:endParaRPr lang="en-US" sz="2400" b="1" dirty="0">
                          <a:solidFill>
                            <a:prstClr val="black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endParaRPr>
                      </a:p>
                    </p:txBody>
                  </p:sp>
                  <p:sp>
                    <p:nvSpPr>
                      <p:cNvPr id="97" name="Oval 96">
                        <a:extLst>
                          <a:ext uri="{FF2B5EF4-FFF2-40B4-BE49-F238E27FC236}">
                            <a16:creationId xmlns="" xmlns:a16="http://schemas.microsoft.com/office/drawing/2014/main" id="{DA57E469-8191-4C56-B295-94E77C40F9E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556741" y="369679"/>
                        <a:ext cx="352697" cy="410161"/>
                      </a:xfrm>
                      <a:prstGeom prst="ellipse">
                        <a:avLst/>
                      </a:prstGeom>
                      <a:solidFill>
                        <a:schemeClr val="accent6">
                          <a:lumMod val="20000"/>
                          <a:lumOff val="80000"/>
                        </a:schemeClr>
                      </a:solidFill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 defTabSz="914560" fontAlgn="auto">
                          <a:spcBef>
                            <a:spcPts val="0"/>
                          </a:spcBef>
                          <a:spcAft>
                            <a:spcPts val="0"/>
                          </a:spcAft>
                          <a:defRPr/>
                        </a:pPr>
                        <a:r>
                          <a:rPr lang="vi-VN" sz="2400" dirty="0">
                            <a:solidFill>
                              <a:prstClr val="black"/>
                            </a:solidFill>
                            <a:latin typeface="Arial-Rounded" panose="020B0500000000000000" pitchFamily="34" charset="0"/>
                            <a:ea typeface="Arial-Rounded" panose="020B0500000000000000" pitchFamily="34" charset="0"/>
                            <a:cs typeface="Arial-Rounded" panose="020B0500000000000000" pitchFamily="34" charset="0"/>
                          </a:rPr>
                          <a:t>2</a:t>
                        </a:r>
                        <a:endParaRPr lang="en-US" sz="2400" dirty="0">
                          <a:solidFill>
                            <a:prstClr val="black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endParaRPr>
                      </a:p>
                    </p:txBody>
                  </p:sp>
                </p:grpSp>
                <p:grpSp>
                  <p:nvGrpSpPr>
                    <p:cNvPr id="86" name="Group 85">
                      <a:extLst>
                        <a:ext uri="{FF2B5EF4-FFF2-40B4-BE49-F238E27FC236}">
                          <a16:creationId xmlns="" xmlns:a16="http://schemas.microsoft.com/office/drawing/2014/main" id="{66B49886-C236-4EE9-956F-7F95A362589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047282" y="615259"/>
                      <a:ext cx="3799319" cy="532791"/>
                      <a:chOff x="8047282" y="615259"/>
                      <a:chExt cx="3799319" cy="532791"/>
                    </a:xfrm>
                  </p:grpSpPr>
                  <p:grpSp>
                    <p:nvGrpSpPr>
                      <p:cNvPr id="90" name="Group 89">
                        <a:extLst>
                          <a:ext uri="{FF2B5EF4-FFF2-40B4-BE49-F238E27FC236}">
                            <a16:creationId xmlns="" xmlns:a16="http://schemas.microsoft.com/office/drawing/2014/main" id="{DD6BA58E-263E-48C2-9C15-9519C49DFAF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8047282" y="615259"/>
                        <a:ext cx="2135285" cy="532791"/>
                        <a:chOff x="7543830" y="291306"/>
                        <a:chExt cx="1720267" cy="410161"/>
                      </a:xfrm>
                    </p:grpSpPr>
                    <p:sp>
                      <p:nvSpPr>
                        <p:cNvPr id="94" name="Rectangle: Rounded Corners 93">
                          <a:extLst>
                            <a:ext uri="{FF2B5EF4-FFF2-40B4-BE49-F238E27FC236}">
                              <a16:creationId xmlns="" xmlns:a16="http://schemas.microsoft.com/office/drawing/2014/main" id="{4998D14E-7845-4F56-92DA-091691658B6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7726679" y="303051"/>
                          <a:ext cx="1537418" cy="398416"/>
                        </a:xfrm>
                        <a:prstGeom prst="roundRect">
                          <a:avLst/>
                        </a:prstGeom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 defTabSz="914560" fontAlgn="auto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defRPr/>
                          </a:pPr>
                          <a:r>
                            <a:rPr lang="vi-VN" sz="2400" b="1" dirty="0">
                              <a:solidFill>
                                <a:prstClr val="black"/>
                              </a:solidFill>
                              <a:latin typeface="Arial-Rounded" panose="020B0500000000000000" pitchFamily="34" charset="0"/>
                              <a:ea typeface="Arial-Rounded" panose="020B0500000000000000" pitchFamily="34" charset="0"/>
                              <a:cs typeface="Arial-Rounded" panose="020B0500000000000000" pitchFamily="34" charset="0"/>
                            </a:rPr>
                            <a:t>Đọc đúng</a:t>
                          </a:r>
                          <a:endParaRPr lang="en-US" sz="2400" b="1" dirty="0">
                            <a:solidFill>
                              <a:prstClr val="black"/>
                            </a:solidFill>
                            <a:latin typeface="Arial-Rounded" panose="020B0500000000000000" pitchFamily="34" charset="0"/>
                            <a:ea typeface="Arial-Rounded" panose="020B0500000000000000" pitchFamily="34" charset="0"/>
                            <a:cs typeface="Arial-Rounded" panose="020B0500000000000000" pitchFamily="34" charset="0"/>
                          </a:endParaRPr>
                        </a:p>
                      </p:txBody>
                    </p:sp>
                    <p:sp>
                      <p:nvSpPr>
                        <p:cNvPr id="95" name="Oval 94">
                          <a:extLst>
                            <a:ext uri="{FF2B5EF4-FFF2-40B4-BE49-F238E27FC236}">
                              <a16:creationId xmlns="" xmlns:a16="http://schemas.microsoft.com/office/drawing/2014/main" id="{6706F408-9D05-491E-BACD-DD45C57539C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7543830" y="291306"/>
                          <a:ext cx="352697" cy="410161"/>
                        </a:xfrm>
                        <a:prstGeom prst="ellipse">
                          <a:avLst/>
                        </a:prstGeom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 defTabSz="914560" fontAlgn="auto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defRPr/>
                          </a:pPr>
                          <a:r>
                            <a:rPr lang="vi-VN" sz="2400" b="1" dirty="0">
                              <a:solidFill>
                                <a:prstClr val="black"/>
                              </a:solidFill>
                              <a:latin typeface="Arial-Rounded" panose="020B0500000000000000" pitchFamily="34" charset="0"/>
                              <a:ea typeface="Arial-Rounded" panose="020B0500000000000000" pitchFamily="34" charset="0"/>
                              <a:cs typeface="Arial-Rounded" panose="020B0500000000000000" pitchFamily="34" charset="0"/>
                            </a:rPr>
                            <a:t>1</a:t>
                          </a:r>
                          <a:endParaRPr lang="en-US" sz="2400" b="1" dirty="0">
                            <a:solidFill>
                              <a:prstClr val="black"/>
                            </a:solidFill>
                            <a:latin typeface="Arial-Rounded" panose="020B0500000000000000" pitchFamily="34" charset="0"/>
                            <a:ea typeface="Arial-Rounded" panose="020B0500000000000000" pitchFamily="34" charset="0"/>
                            <a:cs typeface="Arial-Rounded" panose="020B0500000000000000" pitchFamily="34" charset="0"/>
                          </a:endParaRPr>
                        </a:p>
                      </p:txBody>
                    </p:sp>
                  </p:grpSp>
                  <p:pic>
                    <p:nvPicPr>
                      <p:cNvPr id="91" name="Picture 90">
                        <a:extLst>
                          <a:ext uri="{FF2B5EF4-FFF2-40B4-BE49-F238E27FC236}">
                            <a16:creationId xmlns="" xmlns:a16="http://schemas.microsoft.com/office/drawing/2014/main" id="{2AE05420-2F9A-4E42-AAEB-DC437E4ABBAE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 rotWithShape="1">
                      <a:blip r:embed="rId6">
                        <a:extLst>
                          <a:ext uri="{BEBA8EAE-BF5A-486C-A8C5-ECC9F3942E4B}">
                            <a14:imgProps xmlns:a14="http://schemas.microsoft.com/office/drawing/2010/main">
                              <a14:imgLayer r:embed="rId7">
                                <a14:imgEffect>
                                  <a14:backgroundRemoval t="10000" b="90000" l="10000" r="90000"/>
                                </a14:imgEffect>
                              </a14:imgLayer>
                            </a14:imgProps>
                          </a:ext>
                        </a:extLst>
                      </a:blip>
                      <a:srcRect l="13393" t="11959" r="12989" b="11919"/>
                      <a:stretch/>
                    </p:blipFill>
                    <p:spPr>
                      <a:xfrm>
                        <a:off x="10190529" y="681951"/>
                        <a:ext cx="502382" cy="399405"/>
                      </a:xfrm>
                      <a:prstGeom prst="rect">
                        <a:avLst/>
                      </a:prstGeom>
                    </p:spPr>
                  </p:pic>
                  <p:pic>
                    <p:nvPicPr>
                      <p:cNvPr id="92" name="Picture 91">
                        <a:extLst>
                          <a:ext uri="{FF2B5EF4-FFF2-40B4-BE49-F238E27FC236}">
                            <a16:creationId xmlns="" xmlns:a16="http://schemas.microsoft.com/office/drawing/2014/main" id="{48F584BD-6D6E-4EB4-8F72-9C3A0609CE55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 rotWithShape="1">
                      <a:blip r:embed="rId6">
                        <a:extLst>
                          <a:ext uri="{BEBA8EAE-BF5A-486C-A8C5-ECC9F3942E4B}">
                            <a14:imgProps xmlns:a14="http://schemas.microsoft.com/office/drawing/2010/main">
                              <a14:imgLayer r:embed="rId7">
                                <a14:imgEffect>
                                  <a14:backgroundRemoval t="10000" b="90000" l="10000" r="90000"/>
                                </a14:imgEffect>
                              </a14:imgLayer>
                            </a14:imgProps>
                          </a:ext>
                        </a:extLst>
                      </a:blip>
                      <a:srcRect l="13393" t="11959" r="12989" b="11919"/>
                      <a:stretch/>
                    </p:blipFill>
                    <p:spPr>
                      <a:xfrm>
                        <a:off x="10767374" y="681950"/>
                        <a:ext cx="502382" cy="399405"/>
                      </a:xfrm>
                      <a:prstGeom prst="rect">
                        <a:avLst/>
                      </a:prstGeom>
                    </p:spPr>
                  </p:pic>
                  <p:pic>
                    <p:nvPicPr>
                      <p:cNvPr id="93" name="Picture 92">
                        <a:extLst>
                          <a:ext uri="{FF2B5EF4-FFF2-40B4-BE49-F238E27FC236}">
                            <a16:creationId xmlns="" xmlns:a16="http://schemas.microsoft.com/office/drawing/2014/main" id="{3FEC1109-F0D6-4FCC-9F64-FB18C338AAF8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 rotWithShape="1">
                      <a:blip r:embed="rId6">
                        <a:extLst>
                          <a:ext uri="{BEBA8EAE-BF5A-486C-A8C5-ECC9F3942E4B}">
                            <a14:imgProps xmlns:a14="http://schemas.microsoft.com/office/drawing/2010/main">
                              <a14:imgLayer r:embed="rId7">
                                <a14:imgEffect>
                                  <a14:backgroundRemoval t="10000" b="90000" l="10000" r="90000"/>
                                </a14:imgEffect>
                              </a14:imgLayer>
                            </a14:imgProps>
                          </a:ext>
                        </a:extLst>
                      </a:blip>
                      <a:srcRect l="13393" t="11959" r="12989" b="11919"/>
                      <a:stretch/>
                    </p:blipFill>
                    <p:spPr>
                      <a:xfrm>
                        <a:off x="11344219" y="689579"/>
                        <a:ext cx="502382" cy="399405"/>
                      </a:xfrm>
                      <a:prstGeom prst="rect">
                        <a:avLst/>
                      </a:prstGeom>
                    </p:spPr>
                  </p:pic>
                </p:grpSp>
                <p:pic>
                  <p:nvPicPr>
                    <p:cNvPr id="87" name="Picture 86">
                      <a:extLst>
                        <a:ext uri="{FF2B5EF4-FFF2-40B4-BE49-F238E27FC236}">
                          <a16:creationId xmlns="" xmlns:a16="http://schemas.microsoft.com/office/drawing/2014/main" id="{4247FE17-F3D9-4E08-B38D-178577DC2D67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6">
                      <a:extLst>
                        <a:ext uri="{BEBA8EAE-BF5A-486C-A8C5-ECC9F3942E4B}">
                          <a14:imgProps xmlns:a14="http://schemas.microsoft.com/office/drawing/2010/main">
                            <a14:imgLayer r:embed="rId7">
                              <a14:imgEffect>
                                <a14:backgroundRemoval t="10000" b="90000" l="10000" r="90000"/>
                              </a14:imgEffect>
                            </a14:imgLayer>
                          </a14:imgProps>
                        </a:ext>
                      </a:extLst>
                    </a:blip>
                    <a:srcRect l="13393" t="11959" r="12989" b="11919"/>
                    <a:stretch/>
                  </p:blipFill>
                  <p:spPr>
                    <a:xfrm>
                      <a:off x="10216768" y="1331970"/>
                      <a:ext cx="502382" cy="399405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88" name="Picture 87">
                      <a:extLst>
                        <a:ext uri="{FF2B5EF4-FFF2-40B4-BE49-F238E27FC236}">
                          <a16:creationId xmlns="" xmlns:a16="http://schemas.microsoft.com/office/drawing/2014/main" id="{F8734A39-2337-45BD-BB4F-BB7583C320A6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6">
                      <a:extLst>
                        <a:ext uri="{BEBA8EAE-BF5A-486C-A8C5-ECC9F3942E4B}">
                          <a14:imgProps xmlns:a14="http://schemas.microsoft.com/office/drawing/2010/main">
                            <a14:imgLayer r:embed="rId7">
                              <a14:imgEffect>
                                <a14:backgroundRemoval t="10000" b="90000" l="10000" r="90000"/>
                              </a14:imgEffect>
                            </a14:imgLayer>
                          </a14:imgProps>
                        </a:ext>
                      </a:extLst>
                    </a:blip>
                    <a:srcRect l="13393" t="11959" r="12989" b="11919"/>
                    <a:stretch/>
                  </p:blipFill>
                  <p:spPr>
                    <a:xfrm>
                      <a:off x="10793613" y="1331969"/>
                      <a:ext cx="502382" cy="399405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89" name="Picture 88">
                      <a:extLst>
                        <a:ext uri="{FF2B5EF4-FFF2-40B4-BE49-F238E27FC236}">
                          <a16:creationId xmlns="" xmlns:a16="http://schemas.microsoft.com/office/drawing/2014/main" id="{D1E4E32A-2665-4E5D-A743-7BE4C2D61407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6">
                      <a:extLst>
                        <a:ext uri="{BEBA8EAE-BF5A-486C-A8C5-ECC9F3942E4B}">
                          <a14:imgProps xmlns:a14="http://schemas.microsoft.com/office/drawing/2010/main">
                            <a14:imgLayer r:embed="rId7">
                              <a14:imgEffect>
                                <a14:backgroundRemoval t="10000" b="90000" l="10000" r="90000"/>
                              </a14:imgEffect>
                            </a14:imgLayer>
                          </a14:imgProps>
                        </a:ext>
                      </a:extLst>
                    </a:blip>
                    <a:srcRect l="13393" t="11959" r="12989" b="11919"/>
                    <a:stretch/>
                  </p:blipFill>
                  <p:spPr>
                    <a:xfrm>
                      <a:off x="11370458" y="1339598"/>
                      <a:ext cx="502382" cy="399405"/>
                    </a:xfrm>
                    <a:prstGeom prst="rect">
                      <a:avLst/>
                    </a:prstGeom>
                  </p:spPr>
                </p:pic>
              </p:grpSp>
              <p:sp>
                <p:nvSpPr>
                  <p:cNvPr id="84" name="TextBox 83">
                    <a:extLst>
                      <a:ext uri="{FF2B5EF4-FFF2-40B4-BE49-F238E27FC236}">
                        <a16:creationId xmlns="" xmlns:a16="http://schemas.microsoft.com/office/drawing/2014/main" id="{E848C765-2A9A-4D76-8597-09319C2E065D}"/>
                      </a:ext>
                    </a:extLst>
                  </p:cNvPr>
                  <p:cNvSpPr txBox="1"/>
                  <p:nvPr/>
                </p:nvSpPr>
                <p:spPr>
                  <a:xfrm>
                    <a:off x="8894000" y="-1906"/>
                    <a:ext cx="2080989" cy="467164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914560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r>
                      <a:rPr lang="vi-VN" sz="3601" b="1" dirty="0">
                        <a:solidFill>
                          <a:srgbClr val="ED7D31">
                            <a:lumMod val="50000"/>
                          </a:srgbClr>
                        </a:solidFill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rPr>
                      <a:t>Tiêu chí đánh giá </a:t>
                    </a:r>
                    <a:endParaRPr lang="en-US" sz="3601" b="1" dirty="0">
                      <a:solidFill>
                        <a:srgbClr val="ED7D31">
                          <a:lumMod val="50000"/>
                        </a:srgbClr>
                      </a:solidFill>
                      <a:latin typeface="Arial-Rounded" panose="020B0500000000000000" pitchFamily="34" charset="0"/>
                      <a:ea typeface="Arial-Rounded" panose="020B0500000000000000" pitchFamily="34" charset="0"/>
                      <a:cs typeface="Arial-Rounded" panose="020B0500000000000000" pitchFamily="34" charset="0"/>
                    </a:endParaRPr>
                  </a:p>
                </p:txBody>
              </p:sp>
            </p:grpSp>
            <p:sp>
              <p:nvSpPr>
                <p:cNvPr id="78" name="Rectangle: Rounded Corners 77">
                  <a:extLst>
                    <a:ext uri="{FF2B5EF4-FFF2-40B4-BE49-F238E27FC236}">
                      <a16:creationId xmlns="" xmlns:a16="http://schemas.microsoft.com/office/drawing/2014/main" id="{AE44A05A-DFB8-4735-A620-4FB631AFE9BA}"/>
                    </a:ext>
                  </a:extLst>
                </p:cNvPr>
                <p:cNvSpPr/>
                <p:nvPr/>
              </p:nvSpPr>
              <p:spPr>
                <a:xfrm>
                  <a:off x="7907204" y="4509891"/>
                  <a:ext cx="1839444" cy="517535"/>
                </a:xfrm>
                <a:prstGeom prst="round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4560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vi-VN" sz="2400" b="1" dirty="0">
                      <a:solidFill>
                        <a:prstClr val="black"/>
                      </a:solidFill>
                      <a:latin typeface="Arial-Rounded" panose="020B0500000000000000" pitchFamily="34" charset="0"/>
                      <a:ea typeface="Arial-Rounded" panose="020B0500000000000000" pitchFamily="34" charset="0"/>
                      <a:cs typeface="Arial-Rounded" panose="020B0500000000000000" pitchFamily="34" charset="0"/>
                    </a:rPr>
                    <a:t>Ngắt, nghỉ đúng chỗ </a:t>
                  </a:r>
                  <a:endParaRPr lang="en-US" sz="2400" b="1" dirty="0">
                    <a:solidFill>
                      <a:prstClr val="black"/>
                    </a:solidFill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endParaRPr>
                </a:p>
              </p:txBody>
            </p:sp>
            <p:sp>
              <p:nvSpPr>
                <p:cNvPr id="79" name="Oval 78">
                  <a:extLst>
                    <a:ext uri="{FF2B5EF4-FFF2-40B4-BE49-F238E27FC236}">
                      <a16:creationId xmlns="" xmlns:a16="http://schemas.microsoft.com/office/drawing/2014/main" id="{EB61742B-2A04-4D92-892B-EBB2B0ED7F16}"/>
                    </a:ext>
                  </a:extLst>
                </p:cNvPr>
                <p:cNvSpPr/>
                <p:nvPr/>
              </p:nvSpPr>
              <p:spPr>
                <a:xfrm>
                  <a:off x="7611469" y="4494634"/>
                  <a:ext cx="437786" cy="532792"/>
                </a:xfrm>
                <a:prstGeom prst="ellipse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4560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vi-VN" sz="2400" b="1" dirty="0">
                      <a:solidFill>
                        <a:prstClr val="black"/>
                      </a:solidFill>
                      <a:latin typeface="Arial-Rounded" panose="020B0500000000000000" pitchFamily="34" charset="0"/>
                      <a:ea typeface="Arial-Rounded" panose="020B0500000000000000" pitchFamily="34" charset="0"/>
                      <a:cs typeface="Arial-Rounded" panose="020B0500000000000000" pitchFamily="34" charset="0"/>
                    </a:rPr>
                    <a:t>3</a:t>
                  </a:r>
                  <a:endParaRPr lang="en-US" sz="2400" b="1" dirty="0">
                    <a:solidFill>
                      <a:prstClr val="black"/>
                    </a:solidFill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endParaRPr>
                </a:p>
              </p:txBody>
            </p:sp>
            <p:pic>
              <p:nvPicPr>
                <p:cNvPr id="80" name="Picture 79">
                  <a:extLst>
                    <a:ext uri="{FF2B5EF4-FFF2-40B4-BE49-F238E27FC236}">
                      <a16:creationId xmlns="" xmlns:a16="http://schemas.microsoft.com/office/drawing/2014/main" id="{D2FDC237-A466-487A-94EC-23C2731D7EA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>
                  <a:extLst>
                    <a:ext uri="{BEBA8EAE-BF5A-486C-A8C5-ECC9F3942E4B}">
                      <a14:imgProps xmlns:a14="http://schemas.microsoft.com/office/drawing/2010/main">
                        <a14:imgLayer r:embed="rId7">
                          <a14:imgEffect>
                            <a14:backgroundRemoval t="10000" b="90000" l="10000" r="90000"/>
                          </a14:imgEffect>
                        </a14:imgLayer>
                      </a14:imgProps>
                    </a:ext>
                  </a:extLst>
                </a:blip>
                <a:srcRect l="13393" t="11959" r="12989" b="11919"/>
                <a:stretch/>
              </p:blipFill>
              <p:spPr>
                <a:xfrm>
                  <a:off x="9772885" y="4553909"/>
                  <a:ext cx="502382" cy="399405"/>
                </a:xfrm>
                <a:prstGeom prst="rect">
                  <a:avLst/>
                </a:prstGeom>
              </p:spPr>
            </p:pic>
            <p:pic>
              <p:nvPicPr>
                <p:cNvPr id="81" name="Picture 80">
                  <a:extLst>
                    <a:ext uri="{FF2B5EF4-FFF2-40B4-BE49-F238E27FC236}">
                      <a16:creationId xmlns="" xmlns:a16="http://schemas.microsoft.com/office/drawing/2014/main" id="{D83B9DAF-3EA4-418D-93F1-7EF14BF47CE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>
                  <a:extLst>
                    <a:ext uri="{BEBA8EAE-BF5A-486C-A8C5-ECC9F3942E4B}">
                      <a14:imgProps xmlns:a14="http://schemas.microsoft.com/office/drawing/2010/main">
                        <a14:imgLayer r:embed="rId7">
                          <a14:imgEffect>
                            <a14:backgroundRemoval t="10000" b="90000" l="10000" r="90000"/>
                          </a14:imgEffect>
                        </a14:imgLayer>
                      </a14:imgProps>
                    </a:ext>
                  </a:extLst>
                </a:blip>
                <a:srcRect l="13393" t="11959" r="12989" b="11919"/>
                <a:stretch/>
              </p:blipFill>
              <p:spPr>
                <a:xfrm>
                  <a:off x="10349730" y="4553909"/>
                  <a:ext cx="502382" cy="399405"/>
                </a:xfrm>
                <a:prstGeom prst="rect">
                  <a:avLst/>
                </a:prstGeom>
              </p:spPr>
            </p:pic>
            <p:pic>
              <p:nvPicPr>
                <p:cNvPr id="82" name="Picture 81">
                  <a:extLst>
                    <a:ext uri="{FF2B5EF4-FFF2-40B4-BE49-F238E27FC236}">
                      <a16:creationId xmlns="" xmlns:a16="http://schemas.microsoft.com/office/drawing/2014/main" id="{CC67A6B9-79F3-4059-BA17-B858B7B3580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>
                  <a:extLst>
                    <a:ext uri="{BEBA8EAE-BF5A-486C-A8C5-ECC9F3942E4B}">
                      <a14:imgProps xmlns:a14="http://schemas.microsoft.com/office/drawing/2010/main">
                        <a14:imgLayer r:embed="rId7">
                          <a14:imgEffect>
                            <a14:backgroundRemoval t="10000" b="90000" l="10000" r="90000"/>
                          </a14:imgEffect>
                        </a14:imgLayer>
                      </a14:imgProps>
                    </a:ext>
                  </a:extLst>
                </a:blip>
                <a:srcRect l="13393" t="11959" r="12989" b="11919"/>
                <a:stretch/>
              </p:blipFill>
              <p:spPr>
                <a:xfrm>
                  <a:off x="10926575" y="4561537"/>
                  <a:ext cx="502382" cy="399405"/>
                </a:xfrm>
                <a:prstGeom prst="rect">
                  <a:avLst/>
                </a:prstGeom>
              </p:spPr>
            </p:pic>
          </p:grpSp>
          <p:sp>
            <p:nvSpPr>
              <p:cNvPr id="73" name="Rectangle: Rounded Corners 72">
                <a:extLst>
                  <a:ext uri="{FF2B5EF4-FFF2-40B4-BE49-F238E27FC236}">
                    <a16:creationId xmlns="" xmlns:a16="http://schemas.microsoft.com/office/drawing/2014/main" id="{2758ED91-C916-4663-A7AD-5375E02C215D}"/>
                  </a:ext>
                </a:extLst>
              </p:cNvPr>
              <p:cNvSpPr/>
              <p:nvPr/>
            </p:nvSpPr>
            <p:spPr>
              <a:xfrm>
                <a:off x="4489850" y="4403304"/>
                <a:ext cx="3174053" cy="726283"/>
              </a:xfrm>
              <a:prstGeom prst="round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56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vi-VN" sz="2400" b="1" dirty="0">
                    <a:solidFill>
                      <a:prstClr val="black"/>
                    </a:solidFill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Đọc và nhấn giọng</a:t>
                </a:r>
              </a:p>
              <a:p>
                <a:pPr algn="ctr" defTabSz="91456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vi-VN" sz="2400" b="1" dirty="0">
                    <a:solidFill>
                      <a:prstClr val="black"/>
                    </a:solidFill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phù hợp</a:t>
                </a:r>
                <a:endParaRPr lang="en-US" sz="2400" b="1" dirty="0">
                  <a:solidFill>
                    <a:prstClr val="black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  <p:pic>
            <p:nvPicPr>
              <p:cNvPr id="74" name="Picture 73">
                <a:extLst>
                  <a:ext uri="{FF2B5EF4-FFF2-40B4-BE49-F238E27FC236}">
                    <a16:creationId xmlns="" xmlns:a16="http://schemas.microsoft.com/office/drawing/2014/main" id="{68D58AF0-E9EA-41B2-A118-77688397A41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</a:extLst>
              </a:blip>
              <a:srcRect l="13393" t="11959" r="12989" b="11919"/>
              <a:stretch/>
            </p:blipFill>
            <p:spPr>
              <a:xfrm>
                <a:off x="7663904" y="4403305"/>
                <a:ext cx="806161" cy="648844"/>
              </a:xfrm>
              <a:prstGeom prst="rect">
                <a:avLst/>
              </a:prstGeom>
            </p:spPr>
          </p:pic>
          <p:pic>
            <p:nvPicPr>
              <p:cNvPr id="75" name="Picture 74">
                <a:extLst>
                  <a:ext uri="{FF2B5EF4-FFF2-40B4-BE49-F238E27FC236}">
                    <a16:creationId xmlns="" xmlns:a16="http://schemas.microsoft.com/office/drawing/2014/main" id="{0D87C9C4-1B64-4BBE-A0C3-5DD0BF0C6C9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</a:extLst>
              </a:blip>
              <a:srcRect l="13393" t="11959" r="12989" b="11919"/>
              <a:stretch/>
            </p:blipFill>
            <p:spPr>
              <a:xfrm>
                <a:off x="8589553" y="4403304"/>
                <a:ext cx="806161" cy="648844"/>
              </a:xfrm>
              <a:prstGeom prst="rect">
                <a:avLst/>
              </a:prstGeom>
            </p:spPr>
          </p:pic>
          <p:pic>
            <p:nvPicPr>
              <p:cNvPr id="76" name="Picture 75">
                <a:extLst>
                  <a:ext uri="{FF2B5EF4-FFF2-40B4-BE49-F238E27FC236}">
                    <a16:creationId xmlns="" xmlns:a16="http://schemas.microsoft.com/office/drawing/2014/main" id="{CD1D65C9-9908-4E77-BEE8-362817C93F7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</a:extLst>
              </a:blip>
              <a:srcRect l="13393" t="11959" r="12989" b="11919"/>
              <a:stretch/>
            </p:blipFill>
            <p:spPr>
              <a:xfrm>
                <a:off x="9515203" y="4414010"/>
                <a:ext cx="806161" cy="648844"/>
              </a:xfrm>
              <a:prstGeom prst="rect">
                <a:avLst/>
              </a:prstGeom>
            </p:spPr>
          </p:pic>
        </p:grpSp>
        <p:sp>
          <p:nvSpPr>
            <p:cNvPr id="71" name="Oval 70">
              <a:extLst>
                <a:ext uri="{FF2B5EF4-FFF2-40B4-BE49-F238E27FC236}">
                  <a16:creationId xmlns="" xmlns:a16="http://schemas.microsoft.com/office/drawing/2014/main" id="{B9313065-4B0F-49FF-84D7-91C004DFD301}"/>
                </a:ext>
              </a:extLst>
            </p:cNvPr>
            <p:cNvSpPr/>
            <p:nvPr/>
          </p:nvSpPr>
          <p:spPr>
            <a:xfrm>
              <a:off x="4157491" y="4403304"/>
              <a:ext cx="702505" cy="747694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56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vi-VN" sz="2400" b="1" dirty="0">
                  <a:solidFill>
                    <a:prstClr val="black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4</a:t>
              </a:r>
              <a:endParaRPr lang="en-US" sz="24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34196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5000"/>
                <a:lumOff val="9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981835" y="228653"/>
            <a:ext cx="8015534" cy="3456602"/>
            <a:chOff x="457199" y="228600"/>
            <a:chExt cx="8013679" cy="3455802"/>
          </a:xfrm>
        </p:grpSpPr>
        <p:pic>
          <p:nvPicPr>
            <p:cNvPr id="22" name="Picture 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16596" y="228600"/>
              <a:ext cx="5898682" cy="30634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92610" l="36700" r="100000">
                          <a14:foregroundMark x1="52200" y1="51056" x2="55400" y2="69866"/>
                          <a14:foregroundMark x1="66900" y1="15643" x2="66700" y2="20345"/>
                          <a14:foregroundMark x1="72200" y1="14107" x2="75200" y2="21497"/>
                          <a14:foregroundMark x1="47400" y1="59789" x2="49000" y2="86084"/>
                          <a14:foregroundMark x1="43300" y1="63052" x2="46600" y2="86660"/>
                          <a14:foregroundMark x1="57500" y1="67083" x2="52600" y2="9030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538" b="4406"/>
            <a:stretch/>
          </p:blipFill>
          <p:spPr>
            <a:xfrm flipH="1">
              <a:off x="457199" y="1021245"/>
              <a:ext cx="1774259" cy="2663157"/>
            </a:xfrm>
            <a:prstGeom prst="rect">
              <a:avLst/>
            </a:prstGeom>
          </p:spPr>
        </p:pic>
        <p:pic>
          <p:nvPicPr>
            <p:cNvPr id="27" name="Picture 26"/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958" b="90575" l="1438" r="96965">
                          <a14:foregroundMark x1="18850" y1="10863" x2="37700" y2="45687"/>
                          <a14:foregroundMark x1="31629" y1="41534" x2="37380" y2="67732"/>
                          <a14:foregroundMark x1="27157" y1="64696" x2="41374" y2="46805"/>
                          <a14:foregroundMark x1="29393" y1="22524" x2="30990" y2="27636"/>
                          <a14:foregroundMark x1="20767" y1="22045" x2="21246" y2="27796"/>
                          <a14:foregroundMark x1="19808" y1="13578" x2="16933" y2="21086"/>
                          <a14:foregroundMark x1="36741" y1="20767" x2="39617" y2="21086"/>
                          <a14:foregroundMark x1="36102" y1="26198" x2="37859" y2="32428"/>
                          <a14:foregroundMark x1="43291" y1="29393" x2="46805" y2="31310"/>
                          <a14:foregroundMark x1="44409" y1="45527" x2="48083" y2="43610"/>
                          <a14:foregroundMark x1="49042" y1="41534" x2="50479" y2="44089"/>
                          <a14:foregroundMark x1="27157" y1="80990" x2="30032" y2="84665"/>
                          <a14:foregroundMark x1="35623" y1="79233" x2="37061" y2="82907"/>
                          <a14:foregroundMark x1="55591" y1="65016" x2="57668" y2="64537"/>
                          <a14:foregroundMark x1="60224" y1="63099" x2="64217" y2="68211"/>
                          <a14:foregroundMark x1="57508" y1="74281" x2="62300" y2="74441"/>
                          <a14:foregroundMark x1="55751" y1="70288" x2="58307" y2="7524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57" t="3146" r="10901" b="9984"/>
            <a:stretch/>
          </p:blipFill>
          <p:spPr>
            <a:xfrm flipH="1">
              <a:off x="6519513" y="1239824"/>
              <a:ext cx="1951365" cy="2444578"/>
            </a:xfrm>
            <a:prstGeom prst="rect">
              <a:avLst/>
            </a:prstGeom>
          </p:spPr>
        </p:pic>
      </p:grp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CE6368BA-91F3-464D-B0E1-636070DBB6BB}"/>
              </a:ext>
            </a:extLst>
          </p:cNvPr>
          <p:cNvSpPr/>
          <p:nvPr/>
        </p:nvSpPr>
        <p:spPr>
          <a:xfrm>
            <a:off x="1144587" y="4171682"/>
            <a:ext cx="3138141" cy="75050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5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2800" dirty="0">
                <a:solidFill>
                  <a:prstClr val="black"/>
                </a:solidFill>
                <a:latin typeface="Arial" panose="020B0604020202020204" pitchFamily="34" charset="0"/>
              </a:rPr>
              <a:t>A. </a:t>
            </a:r>
            <a:r>
              <a:rPr lang="en-US" sz="2800" dirty="0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Xanh tươi</a:t>
            </a:r>
            <a:endParaRPr lang="vi-VN" sz="280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57129CBA-AB00-46D9-BA65-557E4E278E95}"/>
              </a:ext>
            </a:extLst>
          </p:cNvPr>
          <p:cNvSpPr/>
          <p:nvPr/>
        </p:nvSpPr>
        <p:spPr>
          <a:xfrm>
            <a:off x="5106987" y="4186784"/>
            <a:ext cx="4958614" cy="75050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5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2800" dirty="0">
                <a:solidFill>
                  <a:prstClr val="black"/>
                </a:solidFill>
                <a:latin typeface="Arial" panose="020B0604020202020204" pitchFamily="34" charset="0"/>
              </a:rPr>
              <a:t>B. </a:t>
            </a:r>
            <a:r>
              <a:rPr lang="en-US" sz="2800" dirty="0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Tán lá xòe và xanh mướt</a:t>
            </a:r>
            <a:endParaRPr lang="vi-VN" sz="280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6ABCEE7A-EA91-4D1A-99A8-B825AF6CD9ED}"/>
              </a:ext>
            </a:extLst>
          </p:cNvPr>
          <p:cNvSpPr/>
          <p:nvPr/>
        </p:nvSpPr>
        <p:spPr>
          <a:xfrm>
            <a:off x="1144586" y="5079575"/>
            <a:ext cx="3138141" cy="64394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5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2800" dirty="0">
                <a:solidFill>
                  <a:prstClr val="black"/>
                </a:solidFill>
                <a:latin typeface="Arial" panose="020B0604020202020204" pitchFamily="34" charset="0"/>
              </a:rPr>
              <a:t>C.</a:t>
            </a:r>
            <a:r>
              <a:rPr lang="en-US" sz="2800" dirty="0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Đỏ hoe</a:t>
            </a:r>
            <a:endParaRPr lang="vi-VN" sz="280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8565BC8A-4762-432C-A0A3-39D72E6C2A3C}"/>
              </a:ext>
            </a:extLst>
          </p:cNvPr>
          <p:cNvSpPr/>
          <p:nvPr/>
        </p:nvSpPr>
        <p:spPr>
          <a:xfrm>
            <a:off x="5106987" y="5130683"/>
            <a:ext cx="4958614" cy="62851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5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2800" dirty="0">
                <a:solidFill>
                  <a:prstClr val="black"/>
                </a:solidFill>
                <a:latin typeface="Arial" panose="020B0604020202020204" pitchFamily="34" charset="0"/>
              </a:rPr>
              <a:t>D. </a:t>
            </a:r>
            <a:r>
              <a:rPr lang="en-US" sz="2800" dirty="0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Tán lá lớn và đỏ hoe</a:t>
            </a:r>
            <a:endParaRPr lang="vi-VN" sz="280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89C6C7FD-6157-40D3-87C1-0E86E697767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7903" y="4245497"/>
            <a:ext cx="623085" cy="59151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42CF35B7-5844-4DF7-A8A8-604390DF4C4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8857" y="5162113"/>
            <a:ext cx="622328" cy="59079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C8B8D869-04FF-499B-A1EE-9CFEF6688DF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8855" y="4301528"/>
            <a:ext cx="622327" cy="53782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E3E105B9-7950-449A-81AE-2DDEFC69A08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2355" y="5106146"/>
            <a:ext cx="622328" cy="590795"/>
          </a:xfrm>
          <a:prstGeom prst="rect">
            <a:avLst/>
          </a:prstGeom>
        </p:spPr>
      </p:pic>
      <p:sp>
        <p:nvSpPr>
          <p:cNvPr id="24" name="Right Arrow 23">
            <a:hlinkClick r:id="rId12" action="ppaction://hlinksldjump"/>
          </p:cNvPr>
          <p:cNvSpPr/>
          <p:nvPr/>
        </p:nvSpPr>
        <p:spPr>
          <a:xfrm>
            <a:off x="11151406" y="5980490"/>
            <a:ext cx="1043593" cy="858312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583" fontAlgn="auto">
              <a:spcBef>
                <a:spcPts val="0"/>
              </a:spcBef>
              <a:spcAft>
                <a:spcPts val="0"/>
              </a:spcAft>
            </a:pPr>
            <a:r>
              <a:rPr lang="en-US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Trở</a:t>
            </a:r>
            <a:r>
              <a:rPr lang="en-US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endParaRPr lang="en-US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299022" y="778921"/>
            <a:ext cx="546556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583" fontAlgn="auto">
              <a:spcBef>
                <a:spcPts val="0"/>
              </a:spcBef>
              <a:spcAft>
                <a:spcPts val="0"/>
              </a:spcAft>
            </a:pPr>
            <a:r>
              <a:rPr lang="en-GB" altLang="en-US" sz="2800" b="1" dirty="0">
                <a:solidFill>
                  <a:prstClr val="white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Trong bài </a:t>
            </a:r>
            <a:r>
              <a:rPr lang="en-GB" altLang="en-US" sz="2800" b="1">
                <a:solidFill>
                  <a:prstClr val="white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thơ “</a:t>
            </a:r>
            <a:r>
              <a:rPr lang="en-GB" altLang="en-US" sz="2800" b="1">
                <a:solidFill>
                  <a:srgbClr val="FFFF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Cây </a:t>
            </a:r>
            <a:r>
              <a:rPr lang="en-GB" altLang="en-US" sz="2800" b="1" dirty="0">
                <a:solidFill>
                  <a:srgbClr val="FFFF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bàng </a:t>
            </a:r>
            <a:r>
              <a:rPr lang="en-GB" altLang="en-US" sz="2800" b="1">
                <a:solidFill>
                  <a:srgbClr val="FFFF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và lớp học</a:t>
            </a:r>
            <a:r>
              <a:rPr lang="en-GB" altLang="en-US" sz="2800" b="1">
                <a:solidFill>
                  <a:prstClr val="white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”,  cây bàng được miêu tả như </a:t>
            </a:r>
            <a:r>
              <a:rPr lang="en-GB" altLang="en-US" sz="2800" b="1" dirty="0">
                <a:solidFill>
                  <a:prstClr val="white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thế nào?</a:t>
            </a:r>
            <a:endParaRPr lang="en-US" altLang="en-US" sz="2800" b="1" dirty="0">
              <a:solidFill>
                <a:prstClr val="white"/>
              </a:solidFill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2366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3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7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8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5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2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3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5000"/>
                <a:lumOff val="9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CE6368BA-91F3-464D-B0E1-636070DBB6BB}"/>
              </a:ext>
            </a:extLst>
          </p:cNvPr>
          <p:cNvSpPr/>
          <p:nvPr/>
        </p:nvSpPr>
        <p:spPr>
          <a:xfrm>
            <a:off x="2460780" y="4137941"/>
            <a:ext cx="3491458" cy="64394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9145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2800" dirty="0">
                <a:solidFill>
                  <a:prstClr val="black"/>
                </a:solidFill>
                <a:latin typeface="Arial" panose="020B0604020202020204" pitchFamily="34" charset="0"/>
              </a:rPr>
              <a:t>A</a:t>
            </a:r>
            <a:r>
              <a:rPr lang="vi-VN" sz="2800">
                <a:solidFill>
                  <a:prstClr val="black"/>
                </a:solidFill>
                <a:latin typeface="Arial" panose="020B0604020202020204" pitchFamily="34" charset="0"/>
              </a:rPr>
              <a:t>. </a:t>
            </a:r>
            <a:r>
              <a:rPr lang="en-US" sz="280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2800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đông </a:t>
            </a:r>
            <a:r>
              <a:rPr lang="en-US" sz="2800" dirty="0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đúc</a:t>
            </a:r>
            <a:endParaRPr lang="vi-VN" sz="280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57129CBA-AB00-46D9-BA65-557E4E278E95}"/>
              </a:ext>
            </a:extLst>
          </p:cNvPr>
          <p:cNvSpPr/>
          <p:nvPr/>
        </p:nvSpPr>
        <p:spPr>
          <a:xfrm>
            <a:off x="6415600" y="4939273"/>
            <a:ext cx="3491458" cy="64394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9145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solidFill>
                  <a:prstClr val="black"/>
                </a:solidFill>
                <a:latin typeface="UTM Avo" panose="02040603050506020204" pitchFamily="18" charset="0"/>
              </a:rPr>
              <a:t>D</a:t>
            </a:r>
            <a:r>
              <a:rPr lang="vi-VN" sz="2800">
                <a:solidFill>
                  <a:prstClr val="black"/>
                </a:solidFill>
                <a:latin typeface="Arial" panose="020B0604020202020204" pitchFamily="34" charset="0"/>
              </a:rPr>
              <a:t>. </a:t>
            </a:r>
            <a:r>
              <a:rPr lang="en-US" sz="2800" dirty="0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</a:t>
            </a:r>
            <a:r>
              <a:rPr lang="en-US" sz="2800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ưng </a:t>
            </a:r>
            <a:r>
              <a:rPr lang="en-US" sz="2800" dirty="0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bừng</a:t>
            </a:r>
            <a:endParaRPr lang="vi-VN" sz="280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6ABCEE7A-EA91-4D1A-99A8-B825AF6CD9ED}"/>
              </a:ext>
            </a:extLst>
          </p:cNvPr>
          <p:cNvSpPr/>
          <p:nvPr/>
        </p:nvSpPr>
        <p:spPr>
          <a:xfrm>
            <a:off x="2460779" y="4939274"/>
            <a:ext cx="3491458" cy="64394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9145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2800">
                <a:solidFill>
                  <a:prstClr val="black"/>
                </a:solidFill>
                <a:latin typeface="Arial" panose="020B0604020202020204" pitchFamily="34" charset="0"/>
              </a:rPr>
              <a:t>C.</a:t>
            </a:r>
            <a:r>
              <a:rPr lang="en-US" sz="2800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vắng </a:t>
            </a:r>
            <a:r>
              <a:rPr lang="en-US" sz="2800" dirty="0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vẻ</a:t>
            </a:r>
            <a:endParaRPr lang="vi-VN" sz="280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8565BC8A-4762-432C-A0A3-39D72E6C2A3C}"/>
              </a:ext>
            </a:extLst>
          </p:cNvPr>
          <p:cNvSpPr/>
          <p:nvPr/>
        </p:nvSpPr>
        <p:spPr>
          <a:xfrm>
            <a:off x="6415601" y="4137941"/>
            <a:ext cx="3491458" cy="64394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9145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solidFill>
                  <a:prstClr val="black"/>
                </a:solidFill>
                <a:latin typeface="UTM Avo" panose="02040603050506020204" pitchFamily="18" charset="0"/>
              </a:rPr>
              <a:t>B</a:t>
            </a:r>
            <a:r>
              <a:rPr lang="vi-VN" sz="2800">
                <a:solidFill>
                  <a:prstClr val="black"/>
                </a:solidFill>
                <a:latin typeface="Arial" panose="020B0604020202020204" pitchFamily="34" charset="0"/>
              </a:rPr>
              <a:t>.</a:t>
            </a:r>
            <a:r>
              <a:rPr lang="vi-VN" sz="280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</a:t>
            </a:r>
            <a:r>
              <a:rPr lang="en-US" sz="2800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ấp </a:t>
            </a:r>
            <a:r>
              <a:rPr lang="en-US" sz="2800" dirty="0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nập</a:t>
            </a:r>
            <a:endParaRPr lang="vi-VN" sz="280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89C6C7FD-6157-40D3-87C1-0E86E69776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4095" y="4105196"/>
            <a:ext cx="693237" cy="59151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42CF35B7-5844-4DF7-A8A8-604390DF4C4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654" y="4137940"/>
            <a:ext cx="692395" cy="59079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C8B8D869-04FF-499B-A1EE-9CFEF6688DF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2642" y="5045388"/>
            <a:ext cx="692394" cy="53782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E3E105B9-7950-449A-81AE-2DDEFC69A08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8547" y="4965845"/>
            <a:ext cx="692395" cy="590795"/>
          </a:xfrm>
          <a:prstGeom prst="rect">
            <a:avLst/>
          </a:prstGeom>
        </p:spPr>
      </p:pic>
      <p:sp>
        <p:nvSpPr>
          <p:cNvPr id="24" name="Right Arrow 23">
            <a:hlinkClick r:id="rId7" action="ppaction://hlinksldjump"/>
          </p:cNvPr>
          <p:cNvSpPr/>
          <p:nvPr/>
        </p:nvSpPr>
        <p:spPr>
          <a:xfrm>
            <a:off x="11151406" y="6001276"/>
            <a:ext cx="1043593" cy="858312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583" fontAlgn="auto">
              <a:spcBef>
                <a:spcPts val="0"/>
              </a:spcBef>
              <a:spcAft>
                <a:spcPts val="0"/>
              </a:spcAft>
            </a:pPr>
            <a:r>
              <a:rPr lang="en-US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Trở</a:t>
            </a:r>
            <a:r>
              <a:rPr lang="en-US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endParaRPr lang="en-US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1981835" y="228653"/>
            <a:ext cx="8255300" cy="3456602"/>
            <a:chOff x="457199" y="228600"/>
            <a:chExt cx="8013679" cy="3455802"/>
          </a:xfrm>
        </p:grpSpPr>
        <p:pic>
          <p:nvPicPr>
            <p:cNvPr id="22" name="Picture 2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16596" y="228600"/>
              <a:ext cx="5898682" cy="30634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3" name="Picture 22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92610" l="36700" r="100000">
                          <a14:foregroundMark x1="52200" y1="51056" x2="55400" y2="69866"/>
                          <a14:foregroundMark x1="66900" y1="15643" x2="66700" y2="20345"/>
                          <a14:foregroundMark x1="72200" y1="14107" x2="75200" y2="21497"/>
                          <a14:foregroundMark x1="47400" y1="59789" x2="49000" y2="86084"/>
                          <a14:foregroundMark x1="43300" y1="63052" x2="46600" y2="86660"/>
                          <a14:foregroundMark x1="57500" y1="67083" x2="52600" y2="9030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538" b="4406"/>
            <a:stretch/>
          </p:blipFill>
          <p:spPr>
            <a:xfrm flipH="1">
              <a:off x="457199" y="1021245"/>
              <a:ext cx="1774259" cy="2663157"/>
            </a:xfrm>
            <a:prstGeom prst="rect">
              <a:avLst/>
            </a:prstGeom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 rotWithShape="1"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958" b="90575" l="1438" r="96965">
                          <a14:foregroundMark x1="18850" y1="10863" x2="37700" y2="45687"/>
                          <a14:foregroundMark x1="31629" y1="41534" x2="37380" y2="67732"/>
                          <a14:foregroundMark x1="27157" y1="64696" x2="41374" y2="46805"/>
                          <a14:foregroundMark x1="29393" y1="22524" x2="30990" y2="27636"/>
                          <a14:foregroundMark x1="20767" y1="22045" x2="21246" y2="27796"/>
                          <a14:foregroundMark x1="19808" y1="13578" x2="16933" y2="21086"/>
                          <a14:foregroundMark x1="36741" y1="20767" x2="39617" y2="21086"/>
                          <a14:foregroundMark x1="36102" y1="26198" x2="37859" y2="32428"/>
                          <a14:foregroundMark x1="43291" y1="29393" x2="46805" y2="31310"/>
                          <a14:foregroundMark x1="44409" y1="45527" x2="48083" y2="43610"/>
                          <a14:foregroundMark x1="49042" y1="41534" x2="50479" y2="44089"/>
                          <a14:foregroundMark x1="27157" y1="80990" x2="30032" y2="84665"/>
                          <a14:foregroundMark x1="35623" y1="79233" x2="37061" y2="82907"/>
                          <a14:foregroundMark x1="55591" y1="65016" x2="57668" y2="64537"/>
                          <a14:foregroundMark x1="60224" y1="63099" x2="64217" y2="68211"/>
                          <a14:foregroundMark x1="57508" y1="74281" x2="62300" y2="74441"/>
                          <a14:foregroundMark x1="55751" y1="70288" x2="58307" y2="7524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57" t="3146" r="10901" b="9984"/>
            <a:stretch/>
          </p:blipFill>
          <p:spPr>
            <a:xfrm flipH="1">
              <a:off x="6519513" y="1239824"/>
              <a:ext cx="1951365" cy="2444578"/>
            </a:xfrm>
            <a:prstGeom prst="rect">
              <a:avLst/>
            </a:prstGeom>
          </p:spPr>
        </p:pic>
      </p:grpSp>
      <p:sp>
        <p:nvSpPr>
          <p:cNvPr id="27" name="TextBox 26"/>
          <p:cNvSpPr txBox="1"/>
          <p:nvPr/>
        </p:nvSpPr>
        <p:spPr>
          <a:xfrm>
            <a:off x="3486369" y="610450"/>
            <a:ext cx="525014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914583" fontAlgn="auto"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prstClr val="white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Khổ cuối bài </a:t>
            </a:r>
            <a:r>
              <a:rPr lang="en-US" sz="2800" b="1">
                <a:solidFill>
                  <a:prstClr val="white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thơ </a:t>
            </a:r>
            <a:r>
              <a:rPr lang="en-US" sz="2800" b="1">
                <a:solidFill>
                  <a:srgbClr val="FFFF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“Cây </a:t>
            </a:r>
            <a:r>
              <a:rPr lang="en-US" sz="2800" b="1" dirty="0">
                <a:solidFill>
                  <a:srgbClr val="FFFF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bàng và </a:t>
            </a:r>
            <a:r>
              <a:rPr lang="en-US" sz="2800" b="1">
                <a:solidFill>
                  <a:srgbClr val="FFFF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lớp học”</a:t>
            </a:r>
            <a:r>
              <a:rPr lang="en-US" sz="2800" b="1">
                <a:solidFill>
                  <a:prstClr val="white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. Ngày thứ </a:t>
            </a:r>
            <a:r>
              <a:rPr lang="en-US" sz="2800" b="1" dirty="0">
                <a:solidFill>
                  <a:prstClr val="white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hai, lớp học như thế nào?</a:t>
            </a:r>
          </a:p>
        </p:txBody>
      </p:sp>
    </p:spTree>
    <p:extLst>
      <p:ext uri="{BB962C8B-B14F-4D97-AF65-F5344CB8AC3E}">
        <p14:creationId xmlns:p14="http://schemas.microsoft.com/office/powerpoint/2010/main" val="3354896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3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7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8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5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2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3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CE6368BA-91F3-464D-B0E1-636070DBB6BB}"/>
              </a:ext>
            </a:extLst>
          </p:cNvPr>
          <p:cNvSpPr/>
          <p:nvPr/>
        </p:nvSpPr>
        <p:spPr>
          <a:xfrm>
            <a:off x="2674001" y="4102013"/>
            <a:ext cx="3390052" cy="64394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5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2800" dirty="0">
                <a:solidFill>
                  <a:prstClr val="black"/>
                </a:solidFill>
                <a:latin typeface="Arial" panose="020B0604020202020204" pitchFamily="34" charset="0"/>
              </a:rPr>
              <a:t>A. </a:t>
            </a:r>
            <a:r>
              <a:rPr lang="en-US" sz="2800" dirty="0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Khai trường</a:t>
            </a:r>
            <a:endParaRPr lang="vi-VN" sz="280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57129CBA-AB00-46D9-BA65-557E4E278E95}"/>
              </a:ext>
            </a:extLst>
          </p:cNvPr>
          <p:cNvSpPr/>
          <p:nvPr/>
        </p:nvSpPr>
        <p:spPr>
          <a:xfrm>
            <a:off x="2674000" y="4876771"/>
            <a:ext cx="3390052" cy="64394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5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2800" dirty="0">
                <a:solidFill>
                  <a:prstClr val="black"/>
                </a:solidFill>
                <a:latin typeface="Arial" panose="020B0604020202020204" pitchFamily="34" charset="0"/>
              </a:rPr>
              <a:t>C</a:t>
            </a:r>
            <a:r>
              <a:rPr lang="en-US" sz="2800" dirty="0">
                <a:solidFill>
                  <a:prstClr val="black"/>
                </a:solidFill>
                <a:latin typeface="UTM Avo" panose="02040603050506020204" pitchFamily="18" charset="0"/>
              </a:rPr>
              <a:t>.</a:t>
            </a:r>
            <a:r>
              <a:rPr lang="vi-VN" sz="28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2800" dirty="0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Khai giảng</a:t>
            </a:r>
            <a:endParaRPr lang="vi-VN" sz="280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6ABCEE7A-EA91-4D1A-99A8-B825AF6CD9ED}"/>
              </a:ext>
            </a:extLst>
          </p:cNvPr>
          <p:cNvSpPr/>
          <p:nvPr/>
        </p:nvSpPr>
        <p:spPr>
          <a:xfrm>
            <a:off x="6766516" y="4016842"/>
            <a:ext cx="3390052" cy="64394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5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2800">
                <a:solidFill>
                  <a:prstClr val="black"/>
                </a:solidFill>
                <a:latin typeface="Arial" panose="020B0604020202020204" pitchFamily="34" charset="0"/>
              </a:rPr>
              <a:t>B.</a:t>
            </a:r>
            <a:r>
              <a:rPr lang="en-US" sz="280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2800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Khai </a:t>
            </a:r>
            <a:r>
              <a:rPr lang="en-US" sz="2800" dirty="0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lớp</a:t>
            </a:r>
            <a:endParaRPr lang="vi-VN" sz="280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8565BC8A-4762-432C-A0A3-39D72E6C2A3C}"/>
              </a:ext>
            </a:extLst>
          </p:cNvPr>
          <p:cNvSpPr/>
          <p:nvPr/>
        </p:nvSpPr>
        <p:spPr>
          <a:xfrm>
            <a:off x="6766516" y="4939352"/>
            <a:ext cx="3390052" cy="64394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5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2800" dirty="0">
                <a:solidFill>
                  <a:prstClr val="black"/>
                </a:solidFill>
                <a:latin typeface="Arial" panose="020B0604020202020204" pitchFamily="34" charset="0"/>
              </a:rPr>
              <a:t>D. </a:t>
            </a:r>
            <a:r>
              <a:rPr lang="en-US" sz="2800" dirty="0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Khai báo</a:t>
            </a:r>
            <a:endParaRPr lang="vi-VN" sz="280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89C6C7FD-6157-40D3-87C1-0E86E69776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7317" y="4069268"/>
            <a:ext cx="673103" cy="59151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42CF35B7-5844-4DF7-A8A8-604390DF4C4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4986" y="5040463"/>
            <a:ext cx="672285" cy="59079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C8B8D869-04FF-499B-A1EE-9CFEF6688DF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1766" y="4917006"/>
            <a:ext cx="672284" cy="53782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E3E105B9-7950-449A-81AE-2DDEFC69A08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4986" y="4033700"/>
            <a:ext cx="672285" cy="590795"/>
          </a:xfrm>
          <a:prstGeom prst="rect">
            <a:avLst/>
          </a:prstGeom>
        </p:spPr>
      </p:pic>
      <p:sp>
        <p:nvSpPr>
          <p:cNvPr id="24" name="Right Arrow 23">
            <a:hlinkClick r:id="rId7" action="ppaction://hlinksldjump"/>
          </p:cNvPr>
          <p:cNvSpPr/>
          <p:nvPr/>
        </p:nvSpPr>
        <p:spPr>
          <a:xfrm>
            <a:off x="11169346" y="6001276"/>
            <a:ext cx="1043593" cy="858312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583" fontAlgn="auto">
              <a:spcBef>
                <a:spcPts val="0"/>
              </a:spcBef>
              <a:spcAft>
                <a:spcPts val="0"/>
              </a:spcAft>
            </a:pPr>
            <a:r>
              <a:rPr lang="en-US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Trở</a:t>
            </a:r>
            <a:r>
              <a:rPr lang="en-US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endParaRPr lang="en-US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1981835" y="228653"/>
            <a:ext cx="8015534" cy="3456602"/>
            <a:chOff x="457199" y="228600"/>
            <a:chExt cx="8013679" cy="3455802"/>
          </a:xfrm>
        </p:grpSpPr>
        <p:pic>
          <p:nvPicPr>
            <p:cNvPr id="22" name="Picture 2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16596" y="228600"/>
              <a:ext cx="5898682" cy="30634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3" name="Picture 22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92610" l="36700" r="100000">
                          <a14:foregroundMark x1="52200" y1="51056" x2="55400" y2="69866"/>
                          <a14:foregroundMark x1="66900" y1="15643" x2="66700" y2="20345"/>
                          <a14:foregroundMark x1="72200" y1="14107" x2="75200" y2="21497"/>
                          <a14:foregroundMark x1="47400" y1="59789" x2="49000" y2="86084"/>
                          <a14:foregroundMark x1="43300" y1="63052" x2="46600" y2="86660"/>
                          <a14:foregroundMark x1="57500" y1="67083" x2="52600" y2="9030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538" b="4406"/>
            <a:stretch/>
          </p:blipFill>
          <p:spPr>
            <a:xfrm flipH="1">
              <a:off x="457199" y="1021245"/>
              <a:ext cx="1774259" cy="2663157"/>
            </a:xfrm>
            <a:prstGeom prst="rect">
              <a:avLst/>
            </a:prstGeom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 rotWithShape="1"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958" b="90575" l="1438" r="96965">
                          <a14:foregroundMark x1="18850" y1="10863" x2="37700" y2="45687"/>
                          <a14:foregroundMark x1="31629" y1="41534" x2="37380" y2="67732"/>
                          <a14:foregroundMark x1="27157" y1="64696" x2="41374" y2="46805"/>
                          <a14:foregroundMark x1="29393" y1="22524" x2="30990" y2="27636"/>
                          <a14:foregroundMark x1="20767" y1="22045" x2="21246" y2="27796"/>
                          <a14:foregroundMark x1="19808" y1="13578" x2="16933" y2="21086"/>
                          <a14:foregroundMark x1="36741" y1="20767" x2="39617" y2="21086"/>
                          <a14:foregroundMark x1="36102" y1="26198" x2="37859" y2="32428"/>
                          <a14:foregroundMark x1="43291" y1="29393" x2="46805" y2="31310"/>
                          <a14:foregroundMark x1="44409" y1="45527" x2="48083" y2="43610"/>
                          <a14:foregroundMark x1="49042" y1="41534" x2="50479" y2="44089"/>
                          <a14:foregroundMark x1="27157" y1="80990" x2="30032" y2="84665"/>
                          <a14:foregroundMark x1="35623" y1="79233" x2="37061" y2="82907"/>
                          <a14:foregroundMark x1="55591" y1="65016" x2="57668" y2="64537"/>
                          <a14:foregroundMark x1="60224" y1="63099" x2="64217" y2="68211"/>
                          <a14:foregroundMark x1="57508" y1="74281" x2="62300" y2="74441"/>
                          <a14:foregroundMark x1="55751" y1="70288" x2="58307" y2="7524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57" t="3146" r="10901" b="9984"/>
            <a:stretch/>
          </p:blipFill>
          <p:spPr>
            <a:xfrm flipH="1">
              <a:off x="6519513" y="1239824"/>
              <a:ext cx="1951365" cy="2444578"/>
            </a:xfrm>
            <a:prstGeom prst="rect">
              <a:avLst/>
            </a:prstGeom>
          </p:spPr>
        </p:pic>
      </p:grpSp>
      <p:sp>
        <p:nvSpPr>
          <p:cNvPr id="27" name="TextBox 26"/>
          <p:cNvSpPr txBox="1"/>
          <p:nvPr/>
        </p:nvSpPr>
        <p:spPr>
          <a:xfrm>
            <a:off x="3577404" y="990831"/>
            <a:ext cx="511098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583" fontAlgn="auto"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prstClr val="white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Ngày 5 tháng 9 hàng năm là ngày gì?</a:t>
            </a:r>
          </a:p>
        </p:txBody>
      </p:sp>
    </p:spTree>
    <p:extLst>
      <p:ext uri="{BB962C8B-B14F-4D97-AF65-F5344CB8AC3E}">
        <p14:creationId xmlns:p14="http://schemas.microsoft.com/office/powerpoint/2010/main" val="3816397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3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7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8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5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2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3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Rounded Corners 11">
            <a:extLst>
              <a:ext uri="{FF2B5EF4-FFF2-40B4-BE49-F238E27FC236}">
                <a16:creationId xmlns="" xmlns:a16="http://schemas.microsoft.com/office/drawing/2014/main" id="{CE6368BA-91F3-464D-B0E1-636070DBB6BB}"/>
              </a:ext>
            </a:extLst>
          </p:cNvPr>
          <p:cNvSpPr/>
          <p:nvPr/>
        </p:nvSpPr>
        <p:spPr>
          <a:xfrm>
            <a:off x="698608" y="5136075"/>
            <a:ext cx="10365599" cy="1494860"/>
          </a:xfrm>
          <a:prstGeom prst="roundRect">
            <a:avLst>
              <a:gd name="adj" fmla="val 33479"/>
            </a:avLst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9145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Thầy hiệu trưởng đánh trống </a:t>
            </a:r>
            <a:r>
              <a:rPr lang="en-US" sz="2800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khai giảng. </a:t>
            </a:r>
            <a:r>
              <a:rPr lang="en-US" sz="2800" dirty="0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Đằng sau là phông chữ khai giảng </a:t>
            </a:r>
            <a:r>
              <a:rPr lang="en-US" sz="2800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năm học. </a:t>
            </a:r>
            <a:r>
              <a:rPr lang="en-US" sz="2800" dirty="0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Phía dưới có học sinh </a:t>
            </a:r>
            <a:r>
              <a:rPr lang="en-US" sz="2800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dự Lễ </a:t>
            </a:r>
            <a:r>
              <a:rPr lang="en-US" sz="2800" dirty="0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khai giảng.</a:t>
            </a:r>
            <a:endParaRPr lang="vi-VN" sz="280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4" name="Right Arrow 23">
            <a:hlinkClick r:id="rId3" action="ppaction://hlinksldjump"/>
          </p:cNvPr>
          <p:cNvSpPr/>
          <p:nvPr/>
        </p:nvSpPr>
        <p:spPr>
          <a:xfrm>
            <a:off x="11051734" y="6001276"/>
            <a:ext cx="1043593" cy="858312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583" fontAlgn="auto">
              <a:spcBef>
                <a:spcPts val="0"/>
              </a:spcBef>
              <a:spcAft>
                <a:spcPts val="0"/>
              </a:spcAft>
            </a:pPr>
            <a:r>
              <a:rPr lang="en-US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Trở</a:t>
            </a:r>
            <a:r>
              <a:rPr lang="en-US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endParaRPr lang="en-US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1981835" y="228653"/>
            <a:ext cx="8015534" cy="1448135"/>
            <a:chOff x="457199" y="228600"/>
            <a:chExt cx="8013679" cy="3455802"/>
          </a:xfrm>
        </p:grpSpPr>
        <p:pic>
          <p:nvPicPr>
            <p:cNvPr id="25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16596" y="228600"/>
              <a:ext cx="5898682" cy="30634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8" name="Picture 27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92610" l="36700" r="100000">
                          <a14:foregroundMark x1="52200" y1="51056" x2="55400" y2="69866"/>
                          <a14:foregroundMark x1="66900" y1="15643" x2="66700" y2="20345"/>
                          <a14:foregroundMark x1="72200" y1="14107" x2="75200" y2="21497"/>
                          <a14:foregroundMark x1="47400" y1="59789" x2="49000" y2="86084"/>
                          <a14:foregroundMark x1="43300" y1="63052" x2="46600" y2="86660"/>
                          <a14:foregroundMark x1="57500" y1="67083" x2="52600" y2="9030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538" b="4406"/>
            <a:stretch/>
          </p:blipFill>
          <p:spPr>
            <a:xfrm flipH="1">
              <a:off x="457199" y="1021245"/>
              <a:ext cx="1774259" cy="2663157"/>
            </a:xfrm>
            <a:prstGeom prst="rect">
              <a:avLst/>
            </a:prstGeom>
          </p:spPr>
        </p:pic>
        <p:pic>
          <p:nvPicPr>
            <p:cNvPr id="29" name="Picture 28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958" b="90575" l="1438" r="96965">
                          <a14:foregroundMark x1="18850" y1="10863" x2="37700" y2="45687"/>
                          <a14:foregroundMark x1="31629" y1="41534" x2="37380" y2="67732"/>
                          <a14:foregroundMark x1="27157" y1="64696" x2="41374" y2="46805"/>
                          <a14:foregroundMark x1="29393" y1="22524" x2="30990" y2="27636"/>
                          <a14:foregroundMark x1="20767" y1="22045" x2="21246" y2="27796"/>
                          <a14:foregroundMark x1="19808" y1="13578" x2="16933" y2="21086"/>
                          <a14:foregroundMark x1="36741" y1="20767" x2="39617" y2="21086"/>
                          <a14:foregroundMark x1="36102" y1="26198" x2="37859" y2="32428"/>
                          <a14:foregroundMark x1="43291" y1="29393" x2="46805" y2="31310"/>
                          <a14:foregroundMark x1="44409" y1="45527" x2="48083" y2="43610"/>
                          <a14:foregroundMark x1="49042" y1="41534" x2="50479" y2="44089"/>
                          <a14:foregroundMark x1="27157" y1="80990" x2="30032" y2="84665"/>
                          <a14:foregroundMark x1="35623" y1="79233" x2="37061" y2="82907"/>
                          <a14:foregroundMark x1="55591" y1="65016" x2="57668" y2="64537"/>
                          <a14:foregroundMark x1="60224" y1="63099" x2="64217" y2="68211"/>
                          <a14:foregroundMark x1="57508" y1="74281" x2="62300" y2="74441"/>
                          <a14:foregroundMark x1="55751" y1="70288" x2="58307" y2="7524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57" t="3146" r="10901" b="9984"/>
            <a:stretch/>
          </p:blipFill>
          <p:spPr>
            <a:xfrm flipH="1">
              <a:off x="6519513" y="1239824"/>
              <a:ext cx="1951365" cy="2444578"/>
            </a:xfrm>
            <a:prstGeom prst="rect">
              <a:avLst/>
            </a:prstGeom>
          </p:spPr>
        </p:pic>
      </p:grpSp>
      <p:sp>
        <p:nvSpPr>
          <p:cNvPr id="34" name="TextBox 33"/>
          <p:cNvSpPr txBox="1"/>
          <p:nvPr/>
        </p:nvSpPr>
        <p:spPr>
          <a:xfrm>
            <a:off x="3041478" y="459006"/>
            <a:ext cx="5900046" cy="6464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583" fontAlgn="auto">
              <a:spcBef>
                <a:spcPts val="0"/>
              </a:spcBef>
              <a:spcAft>
                <a:spcPts val="0"/>
              </a:spcAft>
            </a:pPr>
            <a:r>
              <a:rPr lang="en-US" sz="3601" b="1" dirty="0">
                <a:solidFill>
                  <a:srgbClr val="FFFF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Em thấy gì trong tranh? </a:t>
            </a:r>
            <a:endParaRPr lang="en-US" b="1" dirty="0">
              <a:solidFill>
                <a:srgbClr val="FFFF00"/>
              </a:solidFill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FEAA373D-004F-490E-BE7F-575DCEC3897D}"/>
              </a:ext>
            </a:extLst>
          </p:cNvPr>
          <p:cNvGrpSpPr/>
          <p:nvPr/>
        </p:nvGrpSpPr>
        <p:grpSpPr>
          <a:xfrm>
            <a:off x="991005" y="1705786"/>
            <a:ext cx="10136946" cy="3430289"/>
            <a:chOff x="991005" y="1705787"/>
            <a:chExt cx="10136946" cy="2607232"/>
          </a:xfrm>
        </p:grpSpPr>
        <p:pic>
          <p:nvPicPr>
            <p:cNvPr id="35" name="Picture 2" descr="Sách điện tử"/>
            <p:cNvPicPr>
              <a:picLocks noChangeAspect="1" noChangeArrowheads="1"/>
            </p:cNvPicPr>
            <p:nvPr/>
          </p:nvPicPr>
          <p:blipFill>
            <a:blip r:embed="rId9"/>
            <a:srcRect t="20500" b="45000"/>
            <a:stretch>
              <a:fillRect/>
            </a:stretch>
          </p:blipFill>
          <p:spPr bwMode="auto">
            <a:xfrm>
              <a:off x="991005" y="1705787"/>
              <a:ext cx="10136946" cy="2607232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2" name="Picture 1">
              <a:extLst>
                <a:ext uri="{FF2B5EF4-FFF2-40B4-BE49-F238E27FC236}">
                  <a16:creationId xmlns="" xmlns:a16="http://schemas.microsoft.com/office/drawing/2014/main" id="{F28AC501-D844-4324-BAC8-B7C5B72D3F1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4878387" y="2058194"/>
              <a:ext cx="2133600" cy="304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42885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3843">
              <a:schemeClr val="tx2">
                <a:lumMod val="20000"/>
                <a:lumOff val="80000"/>
              </a:schemeClr>
            </a:gs>
            <a:gs pos="73687">
              <a:srgbClr val="B1DCE6"/>
            </a:gs>
            <a:gs pos="73375">
              <a:srgbClr val="B3DDE7"/>
            </a:gs>
            <a:gs pos="72750">
              <a:srgbClr val="B7DFE8"/>
            </a:gs>
            <a:gs pos="71500">
              <a:srgbClr val="C0E3EB"/>
            </a:gs>
            <a:gs pos="69000">
              <a:srgbClr val="D2EBF1"/>
            </a:gs>
            <a:gs pos="64000">
              <a:schemeClr val="accent5">
                <a:lumMod val="5000"/>
                <a:lumOff val="95000"/>
              </a:schemeClr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4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CE6368BA-91F3-464D-B0E1-636070DBB6BB}"/>
              </a:ext>
            </a:extLst>
          </p:cNvPr>
          <p:cNvSpPr/>
          <p:nvPr/>
        </p:nvSpPr>
        <p:spPr>
          <a:xfrm>
            <a:off x="1555175" y="4573060"/>
            <a:ext cx="4402659" cy="92471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5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2800" dirty="0">
                <a:solidFill>
                  <a:prstClr val="black"/>
                </a:solidFill>
                <a:latin typeface="Arial" panose="020B0604020202020204" pitchFamily="34" charset="0"/>
              </a:rPr>
              <a:t>A. </a:t>
            </a:r>
            <a:r>
              <a:rPr lang="en-US" sz="2800" dirty="0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Lá cờ cầm tay đón học sinh mới</a:t>
            </a:r>
            <a:endParaRPr lang="vi-VN" sz="280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57129CBA-AB00-46D9-BA65-557E4E278E95}"/>
              </a:ext>
            </a:extLst>
          </p:cNvPr>
          <p:cNvSpPr/>
          <p:nvPr/>
        </p:nvSpPr>
        <p:spPr>
          <a:xfrm>
            <a:off x="1555175" y="5703612"/>
            <a:ext cx="4390754" cy="106820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5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2800" dirty="0">
                <a:solidFill>
                  <a:prstClr val="black"/>
                </a:solidFill>
                <a:latin typeface="Arial" panose="020B0604020202020204" pitchFamily="34" charset="0"/>
              </a:rPr>
              <a:t>C</a:t>
            </a:r>
            <a:r>
              <a:rPr lang="en-US" sz="2800" dirty="0">
                <a:solidFill>
                  <a:prstClr val="black"/>
                </a:solidFill>
                <a:latin typeface="UTM Avo" panose="02040603050506020204" pitchFamily="18" charset="0"/>
              </a:rPr>
              <a:t>.</a:t>
            </a:r>
            <a:r>
              <a:rPr lang="vi-VN" sz="28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sz="2800" dirty="0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Trống để báo giờ ra vào lớp</a:t>
            </a:r>
            <a:endParaRPr lang="vi-VN" sz="280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6ABCEE7A-EA91-4D1A-99A8-B825AF6CD9ED}"/>
              </a:ext>
            </a:extLst>
          </p:cNvPr>
          <p:cNvSpPr/>
          <p:nvPr/>
        </p:nvSpPr>
        <p:spPr>
          <a:xfrm>
            <a:off x="6660743" y="4567722"/>
            <a:ext cx="4955160" cy="85992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5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2800" dirty="0">
                <a:solidFill>
                  <a:prstClr val="black"/>
                </a:solidFill>
                <a:latin typeface="Arial" panose="020B0604020202020204" pitchFamily="34" charset="0"/>
              </a:rPr>
              <a:t>B.</a:t>
            </a:r>
            <a:r>
              <a:rPr lang="en-US" sz="2800" dirty="0">
                <a:solidFill>
                  <a:prstClr val="black"/>
                </a:solidFill>
                <a:latin typeface="UTM Avo" panose="02040603050506020204" pitchFamily="18" charset="0"/>
              </a:rPr>
              <a:t>Ghế ngồi chào cờ</a:t>
            </a:r>
            <a:endParaRPr lang="vi-VN" sz="28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8565BC8A-4762-432C-A0A3-39D72E6C2A3C}"/>
              </a:ext>
            </a:extLst>
          </p:cNvPr>
          <p:cNvSpPr/>
          <p:nvPr/>
        </p:nvSpPr>
        <p:spPr>
          <a:xfrm>
            <a:off x="6683320" y="5784590"/>
            <a:ext cx="4932583" cy="92940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58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2800" dirty="0">
                <a:solidFill>
                  <a:prstClr val="black"/>
                </a:solidFill>
                <a:latin typeface="Arial" panose="020B0604020202020204" pitchFamily="34" charset="0"/>
              </a:rPr>
              <a:t>D. </a:t>
            </a:r>
            <a:r>
              <a:rPr lang="en-US" sz="2800" dirty="0" err="1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Míc</a:t>
            </a:r>
            <a:r>
              <a:rPr lang="en-US" sz="2800" dirty="0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để phát biểu</a:t>
            </a:r>
            <a:endParaRPr lang="vi-VN" sz="280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89C6C7FD-6157-40D3-87C1-0E86E697767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8493" y="5106584"/>
            <a:ext cx="498988" cy="39680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42CF35B7-5844-4DF7-A8A8-604390DF4C4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0189" y="6014680"/>
            <a:ext cx="672285" cy="44606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C8B8D869-04FF-499B-A1EE-9CFEF6688D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1915" y="6245223"/>
            <a:ext cx="672284" cy="53782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E3E105B9-7950-449A-81AE-2DDEFC69A08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2952" y="4900387"/>
            <a:ext cx="672285" cy="496514"/>
          </a:xfrm>
          <a:prstGeom prst="rect">
            <a:avLst/>
          </a:prstGeom>
        </p:spPr>
      </p:pic>
      <p:sp>
        <p:nvSpPr>
          <p:cNvPr id="24" name="Right Arrow 23">
            <a:hlinkClick r:id="rId8" action="ppaction://hlinksldjump"/>
          </p:cNvPr>
          <p:cNvSpPr/>
          <p:nvPr/>
        </p:nvSpPr>
        <p:spPr>
          <a:xfrm>
            <a:off x="11151582" y="6084980"/>
            <a:ext cx="1043593" cy="858312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583" fontAlgn="auto">
              <a:spcBef>
                <a:spcPts val="0"/>
              </a:spcBef>
              <a:spcAft>
                <a:spcPts val="0"/>
              </a:spcAft>
            </a:pPr>
            <a:r>
              <a:rPr lang="en-US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Trở</a:t>
            </a:r>
            <a:r>
              <a:rPr lang="en-US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endParaRPr lang="en-US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1981835" y="228653"/>
            <a:ext cx="8015534" cy="2057876"/>
            <a:chOff x="457199" y="228600"/>
            <a:chExt cx="8013679" cy="3455802"/>
          </a:xfrm>
        </p:grpSpPr>
        <p:pic>
          <p:nvPicPr>
            <p:cNvPr id="22" name="Picture 2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16596" y="228600"/>
              <a:ext cx="5898682" cy="30634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3" name="Picture 22"/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0" b="92610" l="36700" r="100000">
                          <a14:foregroundMark x1="52200" y1="51056" x2="55400" y2="69866"/>
                          <a14:foregroundMark x1="66900" y1="15643" x2="66700" y2="20345"/>
                          <a14:foregroundMark x1="72200" y1="14107" x2="75200" y2="21497"/>
                          <a14:foregroundMark x1="47400" y1="59789" x2="49000" y2="86084"/>
                          <a14:foregroundMark x1="43300" y1="63052" x2="46600" y2="86660"/>
                          <a14:foregroundMark x1="57500" y1="67083" x2="52600" y2="9030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538" b="4406"/>
            <a:stretch/>
          </p:blipFill>
          <p:spPr>
            <a:xfrm flipH="1">
              <a:off x="457199" y="1021245"/>
              <a:ext cx="1774259" cy="2663157"/>
            </a:xfrm>
            <a:prstGeom prst="rect">
              <a:avLst/>
            </a:prstGeom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 rotWithShape="1"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958" b="90575" l="1438" r="96965">
                          <a14:foregroundMark x1="18850" y1="10863" x2="37700" y2="45687"/>
                          <a14:foregroundMark x1="31629" y1="41534" x2="37380" y2="67732"/>
                          <a14:foregroundMark x1="27157" y1="64696" x2="41374" y2="46805"/>
                          <a14:foregroundMark x1="29393" y1="22524" x2="30990" y2="27636"/>
                          <a14:foregroundMark x1="20767" y1="22045" x2="21246" y2="27796"/>
                          <a14:foregroundMark x1="19808" y1="13578" x2="16933" y2="21086"/>
                          <a14:foregroundMark x1="36741" y1="20767" x2="39617" y2="21086"/>
                          <a14:foregroundMark x1="36102" y1="26198" x2="37859" y2="32428"/>
                          <a14:foregroundMark x1="43291" y1="29393" x2="46805" y2="31310"/>
                          <a14:foregroundMark x1="44409" y1="45527" x2="48083" y2="43610"/>
                          <a14:foregroundMark x1="49042" y1="41534" x2="50479" y2="44089"/>
                          <a14:foregroundMark x1="27157" y1="80990" x2="30032" y2="84665"/>
                          <a14:foregroundMark x1="35623" y1="79233" x2="37061" y2="82907"/>
                          <a14:foregroundMark x1="55591" y1="65016" x2="57668" y2="64537"/>
                          <a14:foregroundMark x1="60224" y1="63099" x2="64217" y2="68211"/>
                          <a14:foregroundMark x1="57508" y1="74281" x2="62300" y2="74441"/>
                          <a14:foregroundMark x1="55751" y1="70288" x2="58307" y2="7524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57" t="3146" r="10901" b="9984"/>
            <a:stretch/>
          </p:blipFill>
          <p:spPr>
            <a:xfrm flipH="1">
              <a:off x="6519513" y="1239824"/>
              <a:ext cx="1951365" cy="2444578"/>
            </a:xfrm>
            <a:prstGeom prst="rect">
              <a:avLst/>
            </a:prstGeom>
          </p:spPr>
        </p:pic>
      </p:grpSp>
      <p:sp>
        <p:nvSpPr>
          <p:cNvPr id="27" name="TextBox 26"/>
          <p:cNvSpPr txBox="1"/>
          <p:nvPr/>
        </p:nvSpPr>
        <p:spPr>
          <a:xfrm>
            <a:off x="3278187" y="381794"/>
            <a:ext cx="522192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583" fontAlgn="auto"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srgbClr val="FFFF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Trong tranh đồ vật nào quen thuộc với em nhất, nó được dùng để làm gì?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E6FD6769-AE56-4867-9756-FC4B78D8CB35}"/>
              </a:ext>
            </a:extLst>
          </p:cNvPr>
          <p:cNvGrpSpPr/>
          <p:nvPr/>
        </p:nvGrpSpPr>
        <p:grpSpPr>
          <a:xfrm>
            <a:off x="1600746" y="2172193"/>
            <a:ext cx="9603423" cy="2395249"/>
            <a:chOff x="1600746" y="2172193"/>
            <a:chExt cx="9603423" cy="2395249"/>
          </a:xfrm>
        </p:grpSpPr>
        <p:pic>
          <p:nvPicPr>
            <p:cNvPr id="20" name="Picture 2" descr="Sách điện tử"/>
            <p:cNvPicPr>
              <a:picLocks noChangeAspect="1" noChangeArrowheads="1"/>
            </p:cNvPicPr>
            <p:nvPr/>
          </p:nvPicPr>
          <p:blipFill>
            <a:blip r:embed="rId14"/>
            <a:srcRect t="20500" b="45000"/>
            <a:stretch>
              <a:fillRect/>
            </a:stretch>
          </p:blipFill>
          <p:spPr bwMode="auto">
            <a:xfrm>
              <a:off x="1600746" y="2172193"/>
              <a:ext cx="9603423" cy="2395249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2" name="Picture 1">
              <a:extLst>
                <a:ext uri="{FF2B5EF4-FFF2-40B4-BE49-F238E27FC236}">
                  <a16:creationId xmlns="" xmlns:a16="http://schemas.microsoft.com/office/drawing/2014/main" id="{6F1AFD93-F120-40FE-82B3-ADCB79FC41D0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5406159" y="2548153"/>
              <a:ext cx="1910628" cy="24659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14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3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7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8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5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2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3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_CONTENTSID" val="63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926094856"/>
  <p:tag name="MH_LIBRARY" val="CONTENTS"/>
  <p:tag name="MH_AUTOCOLOR" val="TRUE"/>
  <p:tag name="MH_TYPE" val="CONTENTS"/>
  <p:tag name="ID" val="626777"/>
</p:tagLst>
</file>

<file path=ppt/theme/theme1.xml><?xml version="1.0" encoding="utf-8"?>
<a:theme xmlns:a="http://schemas.openxmlformats.org/drawingml/2006/main" name="千图网海量PPT模板www.58pic.com">
  <a:themeElements>
    <a:clrScheme name="自定义 107">
      <a:dk1>
        <a:srgbClr val="000000"/>
      </a:dk1>
      <a:lt1>
        <a:srgbClr val="FFFFFF"/>
      </a:lt1>
      <a:dk2>
        <a:srgbClr val="5983B5"/>
      </a:dk2>
      <a:lt2>
        <a:srgbClr val="80B281"/>
      </a:lt2>
      <a:accent1>
        <a:srgbClr val="5983B5"/>
      </a:accent1>
      <a:accent2>
        <a:srgbClr val="80B281"/>
      </a:accent2>
      <a:accent3>
        <a:srgbClr val="80B281"/>
      </a:accent3>
      <a:accent4>
        <a:srgbClr val="5983B5"/>
      </a:accent4>
      <a:accent5>
        <a:srgbClr val="FF5B4F"/>
      </a:accent5>
      <a:accent6>
        <a:srgbClr val="5983B5"/>
      </a:accent6>
      <a:hlink>
        <a:srgbClr val="4472C4"/>
      </a:hlink>
      <a:folHlink>
        <a:srgbClr val="BFBFBF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23567</TotalTime>
  <Words>2312</Words>
  <Application>Microsoft Office PowerPoint</Application>
  <PresentationFormat>Custom</PresentationFormat>
  <Paragraphs>287</Paragraphs>
  <Slides>48</Slides>
  <Notes>18</Notes>
  <HiddenSlides>0</HiddenSlides>
  <MMClips>7</MMClips>
  <ScaleCrop>false</ScaleCrop>
  <HeadingPairs>
    <vt:vector size="6" baseType="variant">
      <vt:variant>
        <vt:lpstr>Fonts Used</vt:lpstr>
      </vt:variant>
      <vt:variant>
        <vt:i4>19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48</vt:i4>
      </vt:variant>
    </vt:vector>
  </HeadingPairs>
  <TitlesOfParts>
    <vt:vector size="73" baseType="lpstr">
      <vt:lpstr>Arial</vt:lpstr>
      <vt:lpstr>微软雅黑</vt:lpstr>
      <vt:lpstr>Arial-Rounded</vt:lpstr>
      <vt:lpstr>Tiffany</vt:lpstr>
      <vt:lpstr>UTM Avo</vt:lpstr>
      <vt:lpstr>#9Slide05 Beautiful Caps</vt:lpstr>
      <vt:lpstr>HP001</vt:lpstr>
      <vt:lpstr>Rockwell</vt:lpstr>
      <vt:lpstr>HP001 4 hàng</vt:lpstr>
      <vt:lpstr>SimSun</vt:lpstr>
      <vt:lpstr>Times New Roman</vt:lpstr>
      <vt:lpstr>HP001 Tap Do</vt:lpstr>
      <vt:lpstr>inpin heiti</vt:lpstr>
      <vt:lpstr>华文琥珀</vt:lpstr>
      <vt:lpstr>Calibri</vt:lpstr>
      <vt:lpstr>#9Slide03 Sympathique Alt</vt:lpstr>
      <vt:lpstr>等线</vt:lpstr>
      <vt:lpstr>Arial Rounded</vt:lpstr>
      <vt:lpstr>等线 Light</vt:lpstr>
      <vt:lpstr>千图网海量PPT模板www.58pic.com</vt:lpstr>
      <vt:lpstr>1_Office Theme</vt:lpstr>
      <vt:lpstr>3_Office 主题​​</vt:lpstr>
      <vt:lpstr>11_Office Theme</vt:lpstr>
      <vt:lpstr>12_Office Theme</vt:lpstr>
      <vt:lpstr>2_Office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Techsi.vn</cp:lastModifiedBy>
  <cp:revision>11501</cp:revision>
  <cp:lastPrinted>1601-01-01T00:00:00Z</cp:lastPrinted>
  <dcterms:created xsi:type="dcterms:W3CDTF">2015-07-08T08:22:29Z</dcterms:created>
  <dcterms:modified xsi:type="dcterms:W3CDTF">2023-03-01T00:56:37Z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