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2" r:id="rId2"/>
    <p:sldMasterId id="2147483675" r:id="rId3"/>
    <p:sldMasterId id="2147483696" r:id="rId4"/>
    <p:sldMasterId id="2147483708" r:id="rId5"/>
    <p:sldMasterId id="2147483713" r:id="rId6"/>
    <p:sldMasterId id="2147483726" r:id="rId7"/>
    <p:sldMasterId id="2147483738" r:id="rId8"/>
  </p:sldMasterIdLst>
  <p:notesMasterIdLst>
    <p:notesMasterId r:id="rId58"/>
  </p:notesMasterIdLst>
  <p:sldIdLst>
    <p:sldId id="3401" r:id="rId9"/>
    <p:sldId id="256" r:id="rId10"/>
    <p:sldId id="2007577114" r:id="rId11"/>
    <p:sldId id="2007577115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007577116" r:id="rId20"/>
    <p:sldId id="2007577111" r:id="rId21"/>
    <p:sldId id="258" r:id="rId22"/>
    <p:sldId id="2007577113" r:id="rId23"/>
    <p:sldId id="515" r:id="rId24"/>
    <p:sldId id="266" r:id="rId25"/>
    <p:sldId id="2007577112" r:id="rId26"/>
    <p:sldId id="2007577121" r:id="rId27"/>
    <p:sldId id="2007577122" r:id="rId28"/>
    <p:sldId id="2007577120" r:id="rId29"/>
    <p:sldId id="2007577126" r:id="rId30"/>
    <p:sldId id="2007577128" r:id="rId31"/>
    <p:sldId id="2007577129" r:id="rId32"/>
    <p:sldId id="267" r:id="rId33"/>
    <p:sldId id="257" r:id="rId34"/>
    <p:sldId id="2007577145" r:id="rId35"/>
    <p:sldId id="268" r:id="rId36"/>
    <p:sldId id="270" r:id="rId37"/>
    <p:sldId id="2007577146" r:id="rId38"/>
    <p:sldId id="272" r:id="rId39"/>
    <p:sldId id="274" r:id="rId40"/>
    <p:sldId id="273" r:id="rId41"/>
    <p:sldId id="275" r:id="rId42"/>
    <p:sldId id="276" r:id="rId43"/>
    <p:sldId id="277" r:id="rId44"/>
    <p:sldId id="2007577132" r:id="rId45"/>
    <p:sldId id="2007577142" r:id="rId46"/>
    <p:sldId id="269" r:id="rId47"/>
    <p:sldId id="2007577133" r:id="rId48"/>
    <p:sldId id="2007577144" r:id="rId49"/>
    <p:sldId id="2007577148" r:id="rId50"/>
    <p:sldId id="3343" r:id="rId51"/>
    <p:sldId id="3347" r:id="rId52"/>
    <p:sldId id="271" r:id="rId53"/>
    <p:sldId id="514" r:id="rId54"/>
    <p:sldId id="2007577141" r:id="rId55"/>
    <p:sldId id="279" r:id="rId56"/>
    <p:sldId id="298" r:id="rId57"/>
  </p:sldIdLst>
  <p:sldSz cx="9144000" cy="5143500" type="screen16x9"/>
  <p:notesSz cx="6858000" cy="9144000"/>
  <p:embeddedFontLst>
    <p:embeddedFont>
      <p:font typeface="Microsoft YaHei" pitchFamily="34" charset="-122"/>
      <p:regular r:id="rId59"/>
    </p:embeddedFont>
    <p:embeddedFont>
      <p:font typeface="DFPOP1-W9" charset="-128"/>
      <p:regular r:id="rId60"/>
    </p:embeddedFont>
    <p:embeddedFont>
      <p:font typeface="HP001" charset="0"/>
      <p:regular r:id="rId61"/>
      <p:bold r:id="rId62"/>
    </p:embeddedFont>
    <p:embeddedFont>
      <p:font typeface="VNI-Avo" pitchFamily="2" charset="0"/>
      <p:regular r:id="rId63"/>
      <p:bold r:id="rId64"/>
      <p:italic r:id="rId65"/>
      <p:boldItalic r:id="rId66"/>
    </p:embeddedFont>
    <p:embeddedFont>
      <p:font typeface=".VnAvant" pitchFamily="34" charset="0"/>
      <p:regular r:id="rId67"/>
      <p:bold r:id="rId68"/>
      <p:italic r:id="rId69"/>
      <p:boldItalic r:id="rId70"/>
    </p:embeddedFont>
    <p:embeddedFont>
      <p:font typeface="#9Slide03 BoosterNextFYBlack" charset="0"/>
      <p:regular r:id="rId71"/>
    </p:embeddedFont>
    <p:embeddedFont>
      <p:font typeface="#9Slide03 Sympathique Alt" charset="0"/>
      <p:regular r:id="rId72"/>
    </p:embeddedFont>
    <p:embeddedFont>
      <p:font typeface="#9Slide06 Thillends" charset="0"/>
      <p:regular r:id="rId73"/>
    </p:embeddedFont>
    <p:embeddedFont>
      <p:font typeface="#9Slide05 Beautiful Caps" charset="0"/>
      <p:regular r:id="rId74"/>
    </p:embeddedFont>
    <p:embeddedFont>
      <p:font typeface="#9Slide03 Arima Madurai ExtraBo" charset="0"/>
      <p:bold r:id="rId75"/>
    </p:embeddedFont>
    <p:embeddedFont>
      <p:font typeface="Arial-Rounded" charset="0"/>
      <p:regular r:id="rId76"/>
    </p:embeddedFont>
    <p:embeddedFont>
      <p:font typeface="#9Slide07 SVNAdam Gorry" charset="0"/>
      <p:regular r:id="rId77"/>
    </p:embeddedFont>
    <p:embeddedFont>
      <p:font typeface="Calibri" pitchFamily="34" charset="0"/>
      <p:regular r:id="rId78"/>
      <p:bold r:id="rId79"/>
      <p:italic r:id="rId80"/>
      <p:boldItalic r:id="rId81"/>
    </p:embeddedFont>
    <p:embeddedFont>
      <p:font typeface="Calibri Light" pitchFamily="34" charset="0"/>
      <p:regular r:id="rId82"/>
      <p:italic r:id="rId83"/>
    </p:embeddedFont>
    <p:embeddedFont>
      <p:font typeface="HP001 4 hàng" pitchFamily="34" charset="0"/>
      <p:regular r:id="rId84"/>
      <p:bold r:id="rId85"/>
    </p:embeddedFont>
    <p:embeddedFont>
      <p:font typeface="#9Slide05 SVNSnell Roundhand Sc" charset="0"/>
      <p:regular r:id="rId86"/>
      <p:bold r:id="rId87"/>
    </p:embeddedFont>
    <p:embeddedFont>
      <p:font typeface="UTM Avo" pitchFamily="18" charset="0"/>
      <p:regular r:id="rId88"/>
      <p:bold r:id="rId89"/>
      <p:italic r:id="rId90"/>
      <p:boldItalic r:id="rId91"/>
    </p:embeddedFont>
  </p:embeddedFontLst>
  <p:custDataLst>
    <p:tags r:id="rId92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89293C27-06D2-442F-A694-0966E65ACEDD}">
          <p14:sldIdLst>
            <p14:sldId id="3401"/>
            <p14:sldId id="256"/>
            <p14:sldId id="2007577114"/>
            <p14:sldId id="2007577115"/>
            <p14:sldId id="259"/>
            <p14:sldId id="260"/>
            <p14:sldId id="261"/>
            <p14:sldId id="262"/>
            <p14:sldId id="263"/>
            <p14:sldId id="264"/>
            <p14:sldId id="265"/>
            <p14:sldId id="2007577116"/>
            <p14:sldId id="2007577111"/>
            <p14:sldId id="258"/>
            <p14:sldId id="2007577113"/>
            <p14:sldId id="515"/>
          </p14:sldIdLst>
        </p14:section>
        <p14:section name="Tiết 1" id="{694160BE-F2C5-4F1F-9227-A8A060926D5B}">
          <p14:sldIdLst>
            <p14:sldId id="266"/>
            <p14:sldId id="2007577112"/>
            <p14:sldId id="2007577121"/>
            <p14:sldId id="2007577122"/>
            <p14:sldId id="2007577120"/>
            <p14:sldId id="2007577126"/>
            <p14:sldId id="2007577128"/>
            <p14:sldId id="2007577129"/>
          </p14:sldIdLst>
        </p14:section>
        <p14:section name="Tiết 2" id="{47239A1A-9B72-4DA5-96A7-F8786F163078}">
          <p14:sldIdLst>
            <p14:sldId id="267"/>
            <p14:sldId id="257"/>
            <p14:sldId id="2007577145"/>
            <p14:sldId id="268"/>
            <p14:sldId id="270"/>
            <p14:sldId id="2007577146"/>
            <p14:sldId id="272"/>
            <p14:sldId id="274"/>
            <p14:sldId id="273"/>
            <p14:sldId id="275"/>
            <p14:sldId id="276"/>
            <p14:sldId id="277"/>
            <p14:sldId id="2007577132"/>
            <p14:sldId id="2007577142"/>
          </p14:sldIdLst>
        </p14:section>
        <p14:section name="Tiết 3" id="{8DB3B22B-32B6-4C3F-838D-DF98A9DBE4B7}">
          <p14:sldIdLst>
            <p14:sldId id="269"/>
            <p14:sldId id="2007577133"/>
            <p14:sldId id="2007577144"/>
            <p14:sldId id="2007577148"/>
          </p14:sldIdLst>
        </p14:section>
        <p14:section name="Tiết 4" id="{30D029CA-39C5-4833-936C-43C5EF842993}">
          <p14:sldIdLst>
            <p14:sldId id="3343"/>
            <p14:sldId id="3347"/>
            <p14:sldId id="271"/>
            <p14:sldId id="514"/>
            <p14:sldId id="2007577141"/>
            <p14:sldId id="279"/>
            <p14:sldId id="29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594">
          <p15:clr>
            <a:srgbClr val="A4A3A4"/>
          </p15:clr>
        </p15:guide>
        <p15:guide id="2" pos="2893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Ngoc Tuyen GV" initials="NNT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CA420"/>
    <a:srgbClr val="F14420"/>
    <a:srgbClr val="679C31"/>
    <a:srgbClr val="920000"/>
    <a:srgbClr val="F56636"/>
    <a:srgbClr val="EF2A19"/>
    <a:srgbClr val="A9250B"/>
    <a:srgbClr val="FF6600"/>
    <a:srgbClr val="8CB8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9" d="100"/>
          <a:sy n="109" d="100"/>
        </p:scale>
        <p:origin x="-228" y="-36"/>
      </p:cViewPr>
      <p:guideLst>
        <p:guide orient="horz" pos="1594"/>
        <p:guide pos="289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84" Type="http://schemas.openxmlformats.org/officeDocument/2006/relationships/font" Target="fonts/font26.fntdata"/><Relationship Id="rId89" Type="http://schemas.openxmlformats.org/officeDocument/2006/relationships/font" Target="fonts/font31.fntdata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notesMaster" Target="notesMasters/notesMaster1.xml"/><Relationship Id="rId74" Type="http://schemas.openxmlformats.org/officeDocument/2006/relationships/font" Target="fonts/font16.fntdata"/><Relationship Id="rId79" Type="http://schemas.openxmlformats.org/officeDocument/2006/relationships/font" Target="fonts/font21.fntdata"/><Relationship Id="rId5" Type="http://schemas.openxmlformats.org/officeDocument/2006/relationships/slideMaster" Target="slideMasters/slideMaster5.xml"/><Relationship Id="rId90" Type="http://schemas.openxmlformats.org/officeDocument/2006/relationships/font" Target="fonts/font32.fntdata"/><Relationship Id="rId95" Type="http://schemas.openxmlformats.org/officeDocument/2006/relationships/viewProps" Target="viewProps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80" Type="http://schemas.openxmlformats.org/officeDocument/2006/relationships/font" Target="fonts/font22.fntdata"/><Relationship Id="rId85" Type="http://schemas.openxmlformats.org/officeDocument/2006/relationships/font" Target="fonts/font2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font" Target="fonts/font4.fntdata"/><Relationship Id="rId70" Type="http://schemas.openxmlformats.org/officeDocument/2006/relationships/font" Target="fonts/font12.fntdata"/><Relationship Id="rId75" Type="http://schemas.openxmlformats.org/officeDocument/2006/relationships/font" Target="fonts/font17.fntdata"/><Relationship Id="rId83" Type="http://schemas.openxmlformats.org/officeDocument/2006/relationships/font" Target="fonts/font25.fntdata"/><Relationship Id="rId88" Type="http://schemas.openxmlformats.org/officeDocument/2006/relationships/font" Target="fonts/font30.fntdata"/><Relationship Id="rId91" Type="http://schemas.openxmlformats.org/officeDocument/2006/relationships/font" Target="fonts/font33.fntdata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font" Target="fonts/font15.fntdata"/><Relationship Id="rId78" Type="http://schemas.openxmlformats.org/officeDocument/2006/relationships/font" Target="fonts/font20.fntdata"/><Relationship Id="rId81" Type="http://schemas.openxmlformats.org/officeDocument/2006/relationships/font" Target="fonts/font23.fntdata"/><Relationship Id="rId86" Type="http://schemas.openxmlformats.org/officeDocument/2006/relationships/font" Target="fonts/font28.fntdata"/><Relationship Id="rId9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font" Target="fonts/font18.fntdata"/><Relationship Id="rId9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13.fntdata"/><Relationship Id="rId92" Type="http://schemas.openxmlformats.org/officeDocument/2006/relationships/tags" Target="tags/tag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font" Target="fonts/font8.fntdata"/><Relationship Id="rId87" Type="http://schemas.openxmlformats.org/officeDocument/2006/relationships/font" Target="fonts/font29.fntdata"/><Relationship Id="rId61" Type="http://schemas.openxmlformats.org/officeDocument/2006/relationships/font" Target="fonts/font3.fntdata"/><Relationship Id="rId82" Type="http://schemas.openxmlformats.org/officeDocument/2006/relationships/font" Target="fonts/font24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font" Target="fonts/font19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font" Target="fonts/font14.fntdata"/><Relationship Id="rId93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1-14T14:58:13.444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62ACC-35BD-4150-8E45-CFF6493109C7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4C845-2BE2-4423-97B3-49F88020EF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617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Google Shape;351;p11:notes">
            <a:extLst>
              <a:ext uri="{FF2B5EF4-FFF2-40B4-BE49-F238E27FC236}">
                <a16:creationId xmlns:a16="http://schemas.microsoft.com/office/drawing/2014/main" xmlns="" id="{B0EE3729-82EB-49F4-B1B0-6A3E155B27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34819" name="Google Shape;352;p11:notes">
            <a:extLst>
              <a:ext uri="{FF2B5EF4-FFF2-40B4-BE49-F238E27FC236}">
                <a16:creationId xmlns:a16="http://schemas.microsoft.com/office/drawing/2014/main" xmlns="" id="{5B5223C1-5AC0-4435-AAF0-E6813107FBC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890467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45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8F24B-0E14-46F3-AD69-CB55947AC6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886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121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6D576-60AD-4D43-80AB-5D041C78C1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2376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4.xml"/><Relationship Id="rId7" Type="http://schemas.openxmlformats.org/officeDocument/2006/relationships/image" Target="../media/image1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3.xml"/><Relationship Id="rId9" Type="http://schemas.openxmlformats.org/officeDocument/2006/relationships/image" Target="../media/image15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5.png"/><Relationship Id="rId5" Type="http://schemas.openxmlformats.org/officeDocument/2006/relationships/image" Target="../media/image22.png"/><Relationship Id="rId4" Type="http://schemas.openxmlformats.org/officeDocument/2006/relationships/image" Target="../media/image34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7.png"/><Relationship Id="rId3" Type="http://schemas.openxmlformats.org/officeDocument/2006/relationships/image" Target="../media/image24.png"/><Relationship Id="rId7" Type="http://schemas.openxmlformats.org/officeDocument/2006/relationships/image" Target="../media/image42.png"/><Relationship Id="rId12" Type="http://schemas.openxmlformats.org/officeDocument/2006/relationships/image" Target="../media/image46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0" Type="http://schemas.openxmlformats.org/officeDocument/2006/relationships/image" Target="../media/image2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552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23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3267" y="353923"/>
            <a:ext cx="6230735" cy="472502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8601" y="574040"/>
            <a:ext cx="3543272" cy="2320844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2882" y="324870"/>
            <a:ext cx="3171803" cy="2298613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10" y="2894884"/>
            <a:ext cx="1919672" cy="277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04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1" y="528810"/>
            <a:ext cx="8886680" cy="46146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281" y="0"/>
            <a:ext cx="976940" cy="905876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051" y="758474"/>
            <a:ext cx="4030688" cy="8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1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79745" y="71770"/>
            <a:ext cx="8979195" cy="4976037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96172" y="42275"/>
            <a:ext cx="3751660" cy="1162478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3998" y="787347"/>
            <a:ext cx="5660359" cy="45536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9911" y="3064193"/>
            <a:ext cx="1816418" cy="168783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253" y="306705"/>
            <a:ext cx="1222772" cy="111442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90765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10595" y="841663"/>
            <a:ext cx="8730523" cy="410997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282787" y="191866"/>
            <a:ext cx="1964384" cy="1556708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038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03667" y="0"/>
            <a:ext cx="9259817" cy="130629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14" tIns="25708" rIns="51414" bIns="25708" rtlCol="0" anchor="ctr"/>
          <a:lstStyle/>
          <a:p>
            <a:pPr algn="ctr" defTabSz="514350">
              <a:buClrTx/>
              <a:defRPr/>
            </a:pPr>
            <a:endParaRPr lang="en-US" sz="1013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1666654" y="1668423"/>
            <a:ext cx="7384311" cy="1337363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514350">
                <a:buClrTx/>
                <a:defRPr/>
              </a:pPr>
              <a:endParaRPr lang="en-US" sz="1013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514350">
                <a:buClrTx/>
                <a:defRPr/>
              </a:pPr>
              <a:endParaRPr lang="en-US" sz="1013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514350">
                <a:buClrTx/>
                <a:defRPr/>
              </a:pPr>
              <a:endParaRPr lang="en-US" sz="1013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90993" y="1621012"/>
            <a:ext cx="1159414" cy="132126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313915" y="1668423"/>
            <a:ext cx="1045812" cy="1186014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>
              <a:buClrTx/>
              <a:defRPr/>
            </a:pPr>
            <a:endParaRPr lang="en-US" sz="1013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618987" y="1565881"/>
            <a:ext cx="1396260" cy="1443370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143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01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143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01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6953959" y="4855064"/>
            <a:ext cx="26004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9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9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9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9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4398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10595" y="841663"/>
            <a:ext cx="8768600" cy="4142348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282787" y="191866"/>
            <a:ext cx="1972952" cy="153554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43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618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185308" y="215309"/>
            <a:ext cx="8773385" cy="4825797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00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10595" y="841664"/>
            <a:ext cx="8790530" cy="4173249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282787" y="191866"/>
            <a:ext cx="1977886" cy="1546997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485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90808" y="-1736777"/>
            <a:ext cx="4762385" cy="874178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931434" y="-394623"/>
            <a:ext cx="2265087" cy="235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4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6493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6938010" y="35429"/>
            <a:ext cx="26004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9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9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9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9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54417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1494984" y="1224383"/>
            <a:ext cx="5400685" cy="2879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884495" y="1336263"/>
            <a:ext cx="1220977" cy="2829229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083" y="-126711"/>
            <a:ext cx="1693296" cy="2593163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494984" y="279842"/>
            <a:ext cx="5400685" cy="6038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</p:spTree>
    <p:extLst>
      <p:ext uri="{BB962C8B-B14F-4D97-AF65-F5344CB8AC3E}">
        <p14:creationId xmlns:p14="http://schemas.microsoft.com/office/powerpoint/2010/main" val="47033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487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150125" y="348018"/>
            <a:ext cx="8843750" cy="4606119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</p:spTree>
    <p:extLst>
      <p:ext uri="{BB962C8B-B14F-4D97-AF65-F5344CB8AC3E}">
        <p14:creationId xmlns:p14="http://schemas.microsoft.com/office/powerpoint/2010/main" val="410741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51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3226202" y="3676353"/>
            <a:ext cx="5938892" cy="1467148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00161" y="3001084"/>
            <a:ext cx="2564933" cy="2040023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3676353"/>
            <a:ext cx="5938892" cy="146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92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1842375" y="381573"/>
            <a:ext cx="5668636" cy="43564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15610" y="998293"/>
            <a:ext cx="4130749" cy="1162478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84296" y="2589851"/>
            <a:ext cx="2611755" cy="2374106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603" y="106680"/>
            <a:ext cx="1222772" cy="1114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935030" y="716756"/>
            <a:ext cx="3589496" cy="5073015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79745" y="71770"/>
            <a:ext cx="8979195" cy="4976037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3364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0335" y="-1200150"/>
            <a:ext cx="457200" cy="457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226488" y="1740753"/>
            <a:ext cx="49204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6186423" y="4432805"/>
            <a:ext cx="26004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9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9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9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9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39375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71675" y="-2028827"/>
            <a:ext cx="5143500" cy="9201153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55759" y="-1717410"/>
            <a:ext cx="4668511" cy="8620955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899" y="955519"/>
            <a:ext cx="3911851" cy="4187981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07" y="4607414"/>
            <a:ext cx="492043" cy="507915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86309" y="726729"/>
            <a:ext cx="314397" cy="924136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497" y="4317233"/>
            <a:ext cx="372803" cy="397249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647" y="70807"/>
            <a:ext cx="373509" cy="448211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54" y="955519"/>
            <a:ext cx="428723" cy="590684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8104325" y="3915562"/>
            <a:ext cx="1533653" cy="1597839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593" y="565460"/>
            <a:ext cx="333371" cy="549444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17" y="3003168"/>
            <a:ext cx="399519" cy="445618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8595176" y="524609"/>
            <a:ext cx="74334" cy="64356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156" y="3714834"/>
            <a:ext cx="537625" cy="6023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368086" y="1805017"/>
            <a:ext cx="4458636" cy="744436"/>
          </a:xfrm>
          <a:prstGeom prst="rect">
            <a:avLst/>
          </a:prstGeom>
          <a:noFill/>
        </p:spPr>
        <p:txBody>
          <a:bodyPr wrap="square" lIns="51435" tIns="25718" rIns="51435" bIns="25718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45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45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5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45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45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19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2023/3/2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0147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60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11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0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1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1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30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8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64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38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58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14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50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8466"/>
            <a:ext cx="9144000" cy="29428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0270" y="-9525"/>
            <a:ext cx="9144000" cy="178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44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1828800"/>
            <a:ext cx="9143998" cy="300423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32997"/>
            <a:ext cx="9613558" cy="150803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93027" y="3505218"/>
            <a:ext cx="9130145" cy="12156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4017444"/>
            <a:ext cx="9157856" cy="1126056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175605" y="3190604"/>
            <a:ext cx="694959" cy="1329039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27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2" cy="51435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7544414" y="3555768"/>
            <a:ext cx="2306184" cy="2306184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153705" y="889536"/>
            <a:ext cx="7048514" cy="35808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935974" y="664163"/>
            <a:ext cx="7148516" cy="3740643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650975" y="4222986"/>
            <a:ext cx="7842051" cy="36165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093034" y="3814678"/>
            <a:ext cx="728508" cy="729566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45177" y="258199"/>
            <a:ext cx="710423" cy="710423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7764253" y="3451815"/>
            <a:ext cx="452084" cy="132596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409977" y="257814"/>
            <a:ext cx="700077" cy="523536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8654890" y="563036"/>
            <a:ext cx="429263" cy="429263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191173" y="4544414"/>
            <a:ext cx="429263" cy="42926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517014" y="3178232"/>
            <a:ext cx="269517" cy="26951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132410" y="3912232"/>
            <a:ext cx="760809" cy="310753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3048277" y="4078325"/>
            <a:ext cx="396479" cy="135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3573343" y="4078325"/>
            <a:ext cx="396479" cy="135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6402268" y="4078325"/>
            <a:ext cx="396479" cy="135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398396" y="228092"/>
            <a:ext cx="269352" cy="269352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7544414" y="362768"/>
            <a:ext cx="269352" cy="269352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46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65212"/>
            <a:ext cx="3886201" cy="7350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1" y="1943102"/>
            <a:ext cx="3200401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2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99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7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88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6" y="2203450"/>
            <a:ext cx="3886201" cy="681038"/>
          </a:xfrm>
        </p:spPr>
        <p:txBody>
          <a:bodyPr anchor="t"/>
          <a:lstStyle>
            <a:lvl1pPr algn="l">
              <a:defRPr sz="19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6" y="1453357"/>
            <a:ext cx="3886201" cy="750093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50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01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52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03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254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05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59956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06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55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00102"/>
            <a:ext cx="2019301" cy="2262981"/>
          </a:xfrm>
        </p:spPr>
        <p:txBody>
          <a:bodyPr/>
          <a:lstStyle>
            <a:lvl1pPr>
              <a:defRPr sz="1399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800102"/>
            <a:ext cx="2019301" cy="2262981"/>
          </a:xfrm>
        </p:spPr>
        <p:txBody>
          <a:bodyPr/>
          <a:lstStyle>
            <a:lvl1pPr>
              <a:defRPr sz="1399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767558"/>
            <a:ext cx="2020094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509" indent="0">
              <a:buNone/>
              <a:defRPr sz="1000" b="1"/>
            </a:lvl2pPr>
            <a:lvl3pPr marL="457017" indent="0">
              <a:buNone/>
              <a:defRPr sz="900" b="1"/>
            </a:lvl3pPr>
            <a:lvl4pPr marL="685526" indent="0">
              <a:buNone/>
              <a:defRPr sz="800" b="1"/>
            </a:lvl4pPr>
            <a:lvl5pPr marL="914034" indent="0">
              <a:buNone/>
              <a:defRPr sz="800" b="1"/>
            </a:lvl5pPr>
            <a:lvl6pPr marL="1142543" indent="0">
              <a:buNone/>
              <a:defRPr sz="800" b="1"/>
            </a:lvl6pPr>
            <a:lvl7pPr marL="1371051" indent="0">
              <a:buNone/>
              <a:defRPr sz="800" b="1"/>
            </a:lvl7pPr>
            <a:lvl8pPr marL="1599560" indent="0">
              <a:buNone/>
              <a:defRPr sz="800" b="1"/>
            </a:lvl8pPr>
            <a:lvl9pPr marL="1828069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087437"/>
            <a:ext cx="2020094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4" y="767558"/>
            <a:ext cx="2020887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509" indent="0">
              <a:buNone/>
              <a:defRPr sz="1000" b="1"/>
            </a:lvl2pPr>
            <a:lvl3pPr marL="457017" indent="0">
              <a:buNone/>
              <a:defRPr sz="900" b="1"/>
            </a:lvl3pPr>
            <a:lvl4pPr marL="685526" indent="0">
              <a:buNone/>
              <a:defRPr sz="800" b="1"/>
            </a:lvl4pPr>
            <a:lvl5pPr marL="914034" indent="0">
              <a:buNone/>
              <a:defRPr sz="800" b="1"/>
            </a:lvl5pPr>
            <a:lvl6pPr marL="1142543" indent="0">
              <a:buNone/>
              <a:defRPr sz="800" b="1"/>
            </a:lvl6pPr>
            <a:lvl7pPr marL="1371051" indent="0">
              <a:buNone/>
              <a:defRPr sz="800" b="1"/>
            </a:lvl7pPr>
            <a:lvl8pPr marL="1599560" indent="0">
              <a:buNone/>
              <a:defRPr sz="800" b="1"/>
            </a:lvl8pPr>
            <a:lvl9pPr marL="1828069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4" y="1087437"/>
            <a:ext cx="2020887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7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6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2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36526"/>
            <a:ext cx="1504157" cy="5810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36528"/>
            <a:ext cx="2555876" cy="2926556"/>
          </a:xfrm>
        </p:spPr>
        <p:txBody>
          <a:bodyPr/>
          <a:lstStyle>
            <a:lvl1pPr>
              <a:defRPr sz="1599"/>
            </a:lvl1pPr>
            <a:lvl2pPr>
              <a:defRPr sz="1399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717552"/>
            <a:ext cx="1504157" cy="2345531"/>
          </a:xfrm>
        </p:spPr>
        <p:txBody>
          <a:bodyPr/>
          <a:lstStyle>
            <a:lvl1pPr marL="0" indent="0">
              <a:buNone/>
              <a:defRPr sz="700"/>
            </a:lvl1pPr>
            <a:lvl2pPr marL="228509" indent="0">
              <a:buNone/>
              <a:defRPr sz="600"/>
            </a:lvl2pPr>
            <a:lvl3pPr marL="457017" indent="0">
              <a:buNone/>
              <a:defRPr sz="500"/>
            </a:lvl3pPr>
            <a:lvl4pPr marL="685526" indent="0">
              <a:buNone/>
              <a:defRPr sz="450"/>
            </a:lvl4pPr>
            <a:lvl5pPr marL="914034" indent="0">
              <a:buNone/>
              <a:defRPr sz="450"/>
            </a:lvl5pPr>
            <a:lvl6pPr marL="1142543" indent="0">
              <a:buNone/>
              <a:defRPr sz="450"/>
            </a:lvl6pPr>
            <a:lvl7pPr marL="1371051" indent="0">
              <a:buNone/>
              <a:defRPr sz="450"/>
            </a:lvl7pPr>
            <a:lvl8pPr marL="1599560" indent="0">
              <a:buNone/>
              <a:defRPr sz="450"/>
            </a:lvl8pPr>
            <a:lvl9pPr marL="1828069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0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92537"/>
            <a:ext cx="9613558" cy="150803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107" y="3505218"/>
            <a:ext cx="9130145" cy="121561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4583"/>
            <a:ext cx="9144000" cy="1238917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2400301"/>
            <a:ext cx="2743200" cy="28337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306389"/>
            <a:ext cx="2743200" cy="2057400"/>
          </a:xfrm>
        </p:spPr>
        <p:txBody>
          <a:bodyPr/>
          <a:lstStyle>
            <a:lvl1pPr marL="0" indent="0">
              <a:buNone/>
              <a:defRPr sz="1599"/>
            </a:lvl1pPr>
            <a:lvl2pPr marL="228509" indent="0">
              <a:buNone/>
              <a:defRPr sz="1399"/>
            </a:lvl2pPr>
            <a:lvl3pPr marL="457017" indent="0">
              <a:buNone/>
              <a:defRPr sz="1200"/>
            </a:lvl3pPr>
            <a:lvl4pPr marL="685526" indent="0">
              <a:buNone/>
              <a:defRPr sz="1000"/>
            </a:lvl4pPr>
            <a:lvl5pPr marL="914034" indent="0">
              <a:buNone/>
              <a:defRPr sz="1000"/>
            </a:lvl5pPr>
            <a:lvl6pPr marL="1142543" indent="0">
              <a:buNone/>
              <a:defRPr sz="1000"/>
            </a:lvl6pPr>
            <a:lvl7pPr marL="1371051" indent="0">
              <a:buNone/>
              <a:defRPr sz="1000"/>
            </a:lvl7pPr>
            <a:lvl8pPr marL="1599560" indent="0">
              <a:buNone/>
              <a:defRPr sz="1000"/>
            </a:lvl8pPr>
            <a:lvl9pPr marL="1828069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2683671"/>
            <a:ext cx="2743200" cy="402431"/>
          </a:xfrm>
        </p:spPr>
        <p:txBody>
          <a:bodyPr/>
          <a:lstStyle>
            <a:lvl1pPr marL="0" indent="0">
              <a:buNone/>
              <a:defRPr sz="700"/>
            </a:lvl1pPr>
            <a:lvl2pPr marL="228509" indent="0">
              <a:buNone/>
              <a:defRPr sz="600"/>
            </a:lvl2pPr>
            <a:lvl3pPr marL="457017" indent="0">
              <a:buNone/>
              <a:defRPr sz="500"/>
            </a:lvl3pPr>
            <a:lvl4pPr marL="685526" indent="0">
              <a:buNone/>
              <a:defRPr sz="450"/>
            </a:lvl4pPr>
            <a:lvl5pPr marL="914034" indent="0">
              <a:buNone/>
              <a:defRPr sz="450"/>
            </a:lvl5pPr>
            <a:lvl6pPr marL="1142543" indent="0">
              <a:buNone/>
              <a:defRPr sz="450"/>
            </a:lvl6pPr>
            <a:lvl7pPr marL="1371051" indent="0">
              <a:buNone/>
              <a:defRPr sz="450"/>
            </a:lvl7pPr>
            <a:lvl8pPr marL="1599560" indent="0">
              <a:buNone/>
              <a:defRPr sz="450"/>
            </a:lvl8pPr>
            <a:lvl9pPr marL="1828069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6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97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1" y="137319"/>
            <a:ext cx="1028700" cy="292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319"/>
            <a:ext cx="3009900" cy="292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6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F69538-CCFC-46DF-A969-6AF6C0282D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841EE70-90A0-45C4-986F-F7D9961CC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D78E28-D1CC-45C2-96DF-76F97B1E8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A0B5-EB40-4E50-930E-952F0AB34659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137E080-78C3-4FEB-B82B-5684EEB7A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3FFD7E-0E05-4A72-AFBF-E4C9203E4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B8C6-B6EF-4913-8992-D5B5CBDC1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3360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902983-A79D-4A7C-8271-3673EEC75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C0FAE3-ED84-4D4D-937A-68236BDD9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9EEDB2-E14E-43F4-8859-66E410B78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A0B5-EB40-4E50-930E-952F0AB34659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9C9F380-6CDF-4914-94D5-DC9F4FB91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11428E-25AB-49BA-ABAF-AF660BEF8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B8C6-B6EF-4913-8992-D5B5CBDC1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3707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DFB674-C3D3-4EA2-9F04-AAFE6B611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E42DE8F-7CF5-498F-9B94-5E7996B8A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57C1FD-02A2-4D95-9702-63A55015D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A0B5-EB40-4E50-930E-952F0AB34659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AC7DE2-EB3B-46A3-A624-45F99A2CA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99D3C2-8603-4F8D-A339-0A14355A5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B8C6-B6EF-4913-8992-D5B5CBDC1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61674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7707E1-9535-41FE-A1A5-14BB53260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D39022-8EE0-42AA-B87E-9B6201B670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379A24F-D819-407A-BAE2-6D694294A2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B91D583-6920-416B-80AD-9D9A239BF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A0B5-EB40-4E50-930E-952F0AB34659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E2D8012-5F5E-42E2-A758-55FAA6F85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9F335D4-4A25-41FA-95DE-BA50A8F6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B8C6-B6EF-4913-8992-D5B5CBDC1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90910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293387-8A5B-4953-B8A7-09D72985F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5EE0DFA-90B1-43F4-BCC9-A6B3A5F14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D13BB08-5AE9-4990-93AA-D53CFD0905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18C87FE-BC3C-4AF4-9B49-9CCC1CF55F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68D16F6-EB35-4D83-94AA-A53484E029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6AED7AE-0BE1-4722-893C-3EF50B426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A0B5-EB40-4E50-930E-952F0AB34659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3503C84-B78B-46F5-B192-A58139346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BC24BEC-4501-4F6C-BEFE-4B4061D45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B8C6-B6EF-4913-8992-D5B5CBDC1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4872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64B869-CA8F-4AF4-B85F-9D743AC87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371E759-2BA0-41F5-90EF-5718B2CA2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A0B5-EB40-4E50-930E-952F0AB34659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A144EF0-DC7B-42E8-BB4B-82493596E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C6EA834-16F5-473F-BB71-087B4E2EF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B8C6-B6EF-4913-8992-D5B5CBDC1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39366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E34FC31-C0A5-4108-8264-161157142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A0B5-EB40-4E50-930E-952F0AB34659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2B7837A-9E02-4F7A-9DEC-816031E6C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8C27B80-5745-4B06-9448-1FC89E91A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B8C6-B6EF-4913-8992-D5B5CBDC1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155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3856" y="4178075"/>
            <a:ext cx="9613558" cy="856150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7455" y="3987533"/>
            <a:ext cx="9130145" cy="1117030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4642338"/>
            <a:ext cx="9155017" cy="5011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76A420-BF06-47DB-8E89-5521D2DED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76404C-304C-4113-B28D-D744D201C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F20FD74-CEC5-4557-9F29-8526D7AD9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2DCC60-EF96-48A9-B402-B26EA39C7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A0B5-EB40-4E50-930E-952F0AB34659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808AC9-6626-468D-BFDE-5C3F71645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9EF6335-07BD-466E-961C-09B73CD2E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B8C6-B6EF-4913-8992-D5B5CBDC1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23619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211850-82BC-423B-825A-9A65273BF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D421AE6-2218-4B4C-A11F-37741819C4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E3B266D-598E-4BF4-B45C-DA3013428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25F909E-D3D2-442B-ABF2-46822251D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A0B5-EB40-4E50-930E-952F0AB34659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E09FD50-6A48-4FF8-BA2E-57257C47A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3EE28D8-1437-4D26-A26B-F1E7E53AE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B8C6-B6EF-4913-8992-D5B5CBDC1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26323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551F0E-EF83-476B-B374-56BC60611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B0B40B9-83EE-4C72-B0E3-20B1429870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849C9A-CF8D-48D8-9B5F-7D8C4440C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A0B5-EB40-4E50-930E-952F0AB34659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E4B94D7-3640-4C04-B945-669D3969B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AAD4B0-1974-4B61-B1C1-64695042E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B8C6-B6EF-4913-8992-D5B5CBDC1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36760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D9EE997-6046-42E5-96AB-3B213883E1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A313117-DEEC-4F4B-933F-B84304494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739EBF-33D2-47CC-A22B-A550CE55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DA0B5-EB40-4E50-930E-952F0AB34659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9C24AA-788C-44D2-8A19-45355F5D7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0F1C43-22FF-415B-B154-E2D0F4CE1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B8C6-B6EF-4913-8992-D5B5CBDC1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2283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12DAE82-31FF-4EB0-9F67-51CF2DCDF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BC187-98DF-4DAE-8CA9-457A75E95C2B}" type="datetimeFigureOut">
              <a:rPr lang="en-US"/>
              <a:pPr>
                <a:defRPr/>
              </a:pPr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CFBA70-4378-42E2-95A2-2BC5A3FFD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7F9980-82CF-4EDB-9E4E-E8DEB5870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3F1B7-4460-4632-A748-CB3635460DF9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20194054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199006-9EAA-4406-A6FF-45A09BD64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DB780-1584-4CB7-9868-FD96ED2ECF60}" type="datetimeFigureOut">
              <a:rPr lang="en-US"/>
              <a:pPr>
                <a:defRPr/>
              </a:pPr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AE423A4-FB2A-4748-8564-3325DE0C8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1E6029-7C1F-4146-8181-07C396B38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CC934-D4D3-4239-8A9A-C1B7CBC4DB5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5806765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30CD91-737C-4C8F-A5D7-DA9B0F91D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11637-F1CA-4B14-A4B3-49801F1A0E7B}" type="datetimeFigureOut">
              <a:rPr lang="en-US"/>
              <a:pPr>
                <a:defRPr/>
              </a:pPr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258383-C20F-4F0E-81D3-17BCC1CE6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9B68E6-C645-4EE6-8910-451B2B753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4DABC-BD5B-4BD3-9BCA-ED1F9B55B229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3059234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5928823C-2CBE-41E0-B793-9ACFD2550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11E8C-C255-4D2B-9696-3889F7A50454}" type="datetimeFigureOut">
              <a:rPr lang="en-US"/>
              <a:pPr>
                <a:defRPr/>
              </a:pPr>
              <a:t>3/2/2023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7435AEF5-4EF1-4FDD-825F-DD90BF1C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054EF50C-27BA-4F10-89D8-1B7959AB6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8AD93-B21B-49C1-BC63-9A47793BD10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85907288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AD987E73-1ADD-490F-BBF4-58F1A5B34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622A5-AAEF-4EC9-BE59-0FA32A5806D3}" type="datetimeFigureOut">
              <a:rPr lang="en-US"/>
              <a:pPr>
                <a:defRPr/>
              </a:pPr>
              <a:t>3/2/2023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4C5B6A17-998F-41BD-A5A1-4558C8337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3564CD09-5CD1-429B-9AC7-F40FC5C64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CF131-3CBB-4389-878A-2746FBC20CF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5557215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457CA86C-1227-427F-AFF9-D724230E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F30C5-1AFD-4145-A9C9-4A581E2C32DE}" type="datetimeFigureOut">
              <a:rPr lang="en-US"/>
              <a:pPr>
                <a:defRPr/>
              </a:pPr>
              <a:t>3/2/2023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16C82F41-61DE-4D3B-B6B8-A55E866F6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56714C05-5B3D-4347-AE0D-0E4E2BE6F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AB11B-8780-4D4F-ADFB-9D4DF6FA735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55883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BDC3F3ED-0CB7-441D-BEFE-1AE052E1F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0FFFB-A9E8-4178-A1DF-D92294C2A8E4}" type="datetimeFigureOut">
              <a:rPr lang="en-US"/>
              <a:pPr>
                <a:defRPr/>
              </a:pPr>
              <a:t>3/2/2023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61A0A344-AF84-47D7-BEF0-5AC2F232F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A71674FF-4F8A-4ADD-B864-AA57B3984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8AF59-6E9F-4851-B8F7-9856B2DE0A1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57948155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83F7EA0-A308-464D-A2F9-806D9238A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C544D-EDB4-497A-BE2B-854DCC9CC92B}" type="datetimeFigureOut">
              <a:rPr lang="en-US"/>
              <a:pPr>
                <a:defRPr/>
              </a:pPr>
              <a:t>3/2/2023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37A6356B-4098-4EEB-BFE0-4DC28A662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B482F6D1-A4EA-4C12-A81D-FB7A6271E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C96CF-1345-46BE-A134-98C99310C58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58711170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D100C744-6CD9-414C-A504-2D03CA2C6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E810B-E3C0-488E-9E6F-6DD9A4231321}" type="datetimeFigureOut">
              <a:rPr lang="en-US"/>
              <a:pPr>
                <a:defRPr/>
              </a:pPr>
              <a:t>3/2/2023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0FF969F8-AF21-412C-901E-6C44B1ADB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3C73D0E2-E8FE-42EA-9677-503E667A3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E1F7C-BDAD-43C1-B195-F542D33180CE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17490285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30EC3F6-6195-44B2-9BA5-2F4ED690E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8F7E5-58CC-460C-98E8-EFE59A9E66FE}" type="datetimeFigureOut">
              <a:rPr lang="en-US"/>
              <a:pPr>
                <a:defRPr/>
              </a:pPr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E3E17E-0BF7-4176-BD58-73EE4116A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B3CDC9A-6625-417A-AABC-CC401F87E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ABED9-FC8B-4707-9D67-1C9BC9179B2D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01003399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E68BE5-2709-479E-A305-DB6DD4060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F251E-AC6B-43B8-9ED0-E823F10A985E}" type="datetimeFigureOut">
              <a:rPr lang="en-US"/>
              <a:pPr>
                <a:defRPr/>
              </a:pPr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D5A56D5-2594-487E-B138-41F4E392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D7FB5B-0B2D-4BC3-BFB8-F9CF47A65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F6585-5434-4342-A4A3-16228015742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4532038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EF0F7D59-050C-4D67-9F64-8C700208522A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13"/>
          </a:p>
        </p:txBody>
      </p:sp>
    </p:spTree>
    <p:extLst>
      <p:ext uri="{BB962C8B-B14F-4D97-AF65-F5344CB8AC3E}">
        <p14:creationId xmlns:p14="http://schemas.microsoft.com/office/powerpoint/2010/main" val="1092981835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5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2ED4-375F-4F08-A54B-E5C986F28C77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768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725" r:id="rId2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229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3238500" y="2228850"/>
            <a:ext cx="2667000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22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22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4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46182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2"/>
            <a:ext cx="4114800" cy="22629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6"/>
            <a:ext cx="1066801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3178176"/>
            <a:ext cx="1447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1" y="3178176"/>
            <a:ext cx="1066801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31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457017" rtl="0" eaLnBrk="1" latinLnBrk="0" hangingPunct="1">
        <a:spcBef>
          <a:spcPct val="0"/>
        </a:spcBef>
        <a:buNone/>
        <a:defRPr sz="21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81" indent="-171381" algn="l" defTabSz="457017" rtl="0" eaLnBrk="1" latinLnBrk="0" hangingPunct="1">
        <a:spcBef>
          <a:spcPct val="20000"/>
        </a:spcBef>
        <a:buFont typeface="Arial" pitchFamily="34" charset="0"/>
        <a:buChar char="•"/>
        <a:defRPr sz="1599" kern="1200">
          <a:solidFill>
            <a:schemeClr val="tx1"/>
          </a:solidFill>
          <a:latin typeface="+mn-lt"/>
          <a:ea typeface="+mn-ea"/>
          <a:cs typeface="+mn-cs"/>
        </a:defRPr>
      </a:lvl1pPr>
      <a:lvl2pPr marL="371326" indent="-142818" algn="l" defTabSz="457017" rtl="0" eaLnBrk="1" latinLnBrk="0" hangingPunct="1">
        <a:spcBef>
          <a:spcPct val="20000"/>
        </a:spcBef>
        <a:buFont typeface="Arial" pitchFamily="34" charset="0"/>
        <a:buChar char="–"/>
        <a:defRPr sz="1399" kern="1200">
          <a:solidFill>
            <a:schemeClr val="tx1"/>
          </a:solidFill>
          <a:latin typeface="+mn-lt"/>
          <a:ea typeface="+mn-ea"/>
          <a:cs typeface="+mn-cs"/>
        </a:defRPr>
      </a:lvl2pPr>
      <a:lvl3pPr marL="571271" indent="-114254" algn="l" defTabSz="457017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99780" indent="-114254" algn="l" defTabSz="457017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289" indent="-114254" algn="l" defTabSz="457017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6797" indent="-114254" algn="l" defTabSz="457017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306" indent="-114254" algn="l" defTabSz="457017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3814" indent="-114254" algn="l" defTabSz="457017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2323" indent="-114254" algn="l" defTabSz="457017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1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509" algn="l" defTabSz="45701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017" algn="l" defTabSz="45701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526" algn="l" defTabSz="45701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034" algn="l" defTabSz="45701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543" algn="l" defTabSz="45701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051" algn="l" defTabSz="45701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99560" algn="l" defTabSz="45701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069" algn="l" defTabSz="457017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16625E4-CC0E-4543-B0F6-EA474A374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E98884-2AE9-41C9-9562-D341BE120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F812A1-544E-4C26-AC46-AEFA0F92A2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DA0B5-EB40-4E50-930E-952F0AB34659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3D151F-600C-47E4-9E1C-93ADAE6E99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F95791-8C08-46B5-882F-541E9449C3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9B8C6-B6EF-4913-8992-D5B5CBDC1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9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379566FC-523D-49D0-A77B-342DB130541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158061C8-2128-4D5C-B399-C28FBECE64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567587-A3CC-4C3F-959F-8BC77E1E0D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B2803B9-0358-4712-AFFF-629EBCE19C07}" type="datetimeFigureOut">
              <a:rPr lang="en-US"/>
              <a:pPr>
                <a:defRPr/>
              </a:pPr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C3750C-EDB5-4A7E-934D-5E68F2CAB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3B0823D-12E6-45FD-9FBB-B8148E8EE2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16DB511-0645-41A5-BE43-E71073E8D5B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94742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6.png"/><Relationship Id="rId5" Type="http://schemas.openxmlformats.org/officeDocument/2006/relationships/image" Target="../media/image48.png"/><Relationship Id="rId10" Type="http://schemas.openxmlformats.org/officeDocument/2006/relationships/image" Target="../media/image60.png"/><Relationship Id="rId4" Type="http://schemas.openxmlformats.org/officeDocument/2006/relationships/image" Target="../media/image55.png"/><Relationship Id="rId9" Type="http://schemas.openxmlformats.org/officeDocument/2006/relationships/image" Target="../media/image59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99.png"/><Relationship Id="rId18" Type="http://schemas.openxmlformats.org/officeDocument/2006/relationships/slide" Target="slide12.xml"/><Relationship Id="rId3" Type="http://schemas.openxmlformats.org/officeDocument/2006/relationships/slideLayout" Target="../slideLayouts/slideLayout48.xml"/><Relationship Id="rId21" Type="http://schemas.microsoft.com/office/2007/relationships/hdphoto" Target="../media/hdphoto6.wdp"/><Relationship Id="rId7" Type="http://schemas.openxmlformats.org/officeDocument/2006/relationships/image" Target="../media/image97.png"/><Relationship Id="rId12" Type="http://schemas.microsoft.com/office/2007/relationships/hdphoto" Target="../media/hdphoto4.wdp"/><Relationship Id="rId17" Type="http://schemas.openxmlformats.org/officeDocument/2006/relationships/slide" Target="slide11.xml"/><Relationship Id="rId2" Type="http://schemas.openxmlformats.org/officeDocument/2006/relationships/audio" Target="../media/media4.mp3"/><Relationship Id="rId16" Type="http://schemas.microsoft.com/office/2007/relationships/hdphoto" Target="../media/hdphoto21.wdp"/><Relationship Id="rId20" Type="http://schemas.openxmlformats.org/officeDocument/2006/relationships/image" Target="../media/image73.png"/><Relationship Id="rId1" Type="http://schemas.microsoft.com/office/2007/relationships/media" Target="../media/media4.mp3"/><Relationship Id="rId6" Type="http://schemas.microsoft.com/office/2007/relationships/hdphoto" Target="../media/hdphoto3.wdp"/><Relationship Id="rId11" Type="http://schemas.openxmlformats.org/officeDocument/2006/relationships/image" Target="../media/image71.png"/><Relationship Id="rId5" Type="http://schemas.openxmlformats.org/officeDocument/2006/relationships/image" Target="../media/image70.png"/><Relationship Id="rId15" Type="http://schemas.openxmlformats.org/officeDocument/2006/relationships/image" Target="../media/image100.png"/><Relationship Id="rId10" Type="http://schemas.microsoft.com/office/2007/relationships/hdphoto" Target="../media/hdphoto19.wdp"/><Relationship Id="rId19" Type="http://schemas.openxmlformats.org/officeDocument/2006/relationships/image" Target="../media/image75.png"/><Relationship Id="rId4" Type="http://schemas.openxmlformats.org/officeDocument/2006/relationships/image" Target="../media/image96.jpg"/><Relationship Id="rId9" Type="http://schemas.openxmlformats.org/officeDocument/2006/relationships/image" Target="../media/image98.png"/><Relationship Id="rId14" Type="http://schemas.microsoft.com/office/2007/relationships/hdphoto" Target="../media/hdphoto20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audio" Target="../media/audio2.wav"/><Relationship Id="rId7" Type="http://schemas.openxmlformats.org/officeDocument/2006/relationships/image" Target="../media/image8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86.png"/><Relationship Id="rId11" Type="http://schemas.microsoft.com/office/2007/relationships/hdphoto" Target="../media/hdphoto8.wdp"/><Relationship Id="rId5" Type="http://schemas.openxmlformats.org/officeDocument/2006/relationships/image" Target="../media/image96.jpg"/><Relationship Id="rId10" Type="http://schemas.openxmlformats.org/officeDocument/2006/relationships/image" Target="../media/image79.png"/><Relationship Id="rId4" Type="http://schemas.openxmlformats.org/officeDocument/2006/relationships/audio" Target="../media/audio3.wav"/><Relationship Id="rId9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48.xml"/><Relationship Id="rId6" Type="http://schemas.microsoft.com/office/2007/relationships/hdphoto" Target="../media/hdphoto22.wdp"/><Relationship Id="rId5" Type="http://schemas.openxmlformats.org/officeDocument/2006/relationships/image" Target="../media/image102.png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2.png"/><Relationship Id="rId3" Type="http://schemas.openxmlformats.org/officeDocument/2006/relationships/image" Target="../media/image107.svg"/><Relationship Id="rId7" Type="http://schemas.openxmlformats.org/officeDocument/2006/relationships/image" Target="../media/image111.svg"/><Relationship Id="rId12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08.png"/><Relationship Id="rId11" Type="http://schemas.openxmlformats.org/officeDocument/2006/relationships/image" Target="../media/image115.svg"/><Relationship Id="rId5" Type="http://schemas.openxmlformats.org/officeDocument/2006/relationships/image" Target="../media/image109.svg"/><Relationship Id="rId10" Type="http://schemas.openxmlformats.org/officeDocument/2006/relationships/image" Target="../media/image110.png"/><Relationship Id="rId4" Type="http://schemas.openxmlformats.org/officeDocument/2006/relationships/image" Target="../media/image107.png"/><Relationship Id="rId9" Type="http://schemas.openxmlformats.org/officeDocument/2006/relationships/image" Target="../media/image11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14.png"/><Relationship Id="rId5" Type="http://schemas.openxmlformats.org/officeDocument/2006/relationships/image" Target="../media/image37.png"/><Relationship Id="rId4" Type="http://schemas.openxmlformats.org/officeDocument/2006/relationships/image" Target="../media/image1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12" Type="http://schemas.openxmlformats.org/officeDocument/2006/relationships/image" Target="../media/image64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.png"/><Relationship Id="rId11" Type="http://schemas.openxmlformats.org/officeDocument/2006/relationships/image" Target="../media/image63.png"/><Relationship Id="rId5" Type="http://schemas.openxmlformats.org/officeDocument/2006/relationships/image" Target="../media/image61.png"/><Relationship Id="rId15" Type="http://schemas.openxmlformats.org/officeDocument/2006/relationships/image" Target="../media/image37.png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9.png"/><Relationship Id="rId14" Type="http://schemas.openxmlformats.org/officeDocument/2006/relationships/image" Target="../media/image6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sv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microsoft.com/office/2007/relationships/hdphoto" Target="../media/hdphoto23.wdp"/><Relationship Id="rId3" Type="http://schemas.openxmlformats.org/officeDocument/2006/relationships/image" Target="../media/image107.svg"/><Relationship Id="rId7" Type="http://schemas.openxmlformats.org/officeDocument/2006/relationships/image" Target="../media/image111.svg"/><Relationship Id="rId12" Type="http://schemas.openxmlformats.org/officeDocument/2006/relationships/image" Target="../media/image12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20.png"/><Relationship Id="rId11" Type="http://schemas.openxmlformats.org/officeDocument/2006/relationships/image" Target="../media/image115.svg"/><Relationship Id="rId5" Type="http://schemas.openxmlformats.org/officeDocument/2006/relationships/image" Target="../media/image109.svg"/><Relationship Id="rId10" Type="http://schemas.openxmlformats.org/officeDocument/2006/relationships/image" Target="../media/image110.png"/><Relationship Id="rId4" Type="http://schemas.openxmlformats.org/officeDocument/2006/relationships/image" Target="../media/image107.png"/><Relationship Id="rId9" Type="http://schemas.openxmlformats.org/officeDocument/2006/relationships/image" Target="../media/image113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microsoft.com/office/2007/relationships/media" Target="../media/media7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7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11" Type="http://schemas.openxmlformats.org/officeDocument/2006/relationships/image" Target="../media/image130.svg"/><Relationship Id="rId5" Type="http://schemas.microsoft.com/office/2007/relationships/media" Target="../media/media8.mp3"/><Relationship Id="rId10" Type="http://schemas.openxmlformats.org/officeDocument/2006/relationships/image" Target="../media/image123.png"/><Relationship Id="rId4" Type="http://schemas.openxmlformats.org/officeDocument/2006/relationships/audio" Target="../media/media7.mp3"/><Relationship Id="rId9" Type="http://schemas.openxmlformats.org/officeDocument/2006/relationships/image" Target="../media/image122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svg"/><Relationship Id="rId3" Type="http://schemas.openxmlformats.org/officeDocument/2006/relationships/image" Target="../media/image124.png"/><Relationship Id="rId7" Type="http://schemas.openxmlformats.org/officeDocument/2006/relationships/image" Target="../media/image126.pn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4.svg"/><Relationship Id="rId5" Type="http://schemas.openxmlformats.org/officeDocument/2006/relationships/image" Target="../media/image125.png"/><Relationship Id="rId4" Type="http://schemas.openxmlformats.org/officeDocument/2006/relationships/image" Target="../media/image132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131.png"/><Relationship Id="rId18" Type="http://schemas.openxmlformats.org/officeDocument/2006/relationships/slide" Target="slide35.xml"/><Relationship Id="rId3" Type="http://schemas.openxmlformats.org/officeDocument/2006/relationships/image" Target="../media/image122.jpeg"/><Relationship Id="rId21" Type="http://schemas.openxmlformats.org/officeDocument/2006/relationships/image" Target="../media/image135.png"/><Relationship Id="rId7" Type="http://schemas.openxmlformats.org/officeDocument/2006/relationships/image" Target="../media/image140.svg"/><Relationship Id="rId12" Type="http://schemas.openxmlformats.org/officeDocument/2006/relationships/slide" Target="slide31.xml"/><Relationship Id="rId17" Type="http://schemas.openxmlformats.org/officeDocument/2006/relationships/image" Target="../media/image133.png"/><Relationship Id="rId2" Type="http://schemas.openxmlformats.org/officeDocument/2006/relationships/notesSlide" Target="../notesSlides/notesSlide8.xml"/><Relationship Id="rId16" Type="http://schemas.openxmlformats.org/officeDocument/2006/relationships/slide" Target="slide34.xml"/><Relationship Id="rId20" Type="http://schemas.openxmlformats.org/officeDocument/2006/relationships/slide" Target="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png"/><Relationship Id="rId11" Type="http://schemas.openxmlformats.org/officeDocument/2006/relationships/image" Target="../media/image130.png"/><Relationship Id="rId5" Type="http://schemas.openxmlformats.org/officeDocument/2006/relationships/image" Target="../media/image138.svg"/><Relationship Id="rId15" Type="http://schemas.openxmlformats.org/officeDocument/2006/relationships/image" Target="../media/image132.png"/><Relationship Id="rId10" Type="http://schemas.openxmlformats.org/officeDocument/2006/relationships/slide" Target="slide30.xml"/><Relationship Id="rId19" Type="http://schemas.openxmlformats.org/officeDocument/2006/relationships/image" Target="../media/image134.png"/><Relationship Id="rId4" Type="http://schemas.openxmlformats.org/officeDocument/2006/relationships/image" Target="../media/image127.png"/><Relationship Id="rId9" Type="http://schemas.openxmlformats.org/officeDocument/2006/relationships/image" Target="../media/image129.png"/><Relationship Id="rId14" Type="http://schemas.openxmlformats.org/officeDocument/2006/relationships/slide" Target="slide33.xml"/><Relationship Id="rId22" Type="http://schemas.openxmlformats.org/officeDocument/2006/relationships/slide" Target="slide3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audio" Target="../media/audio3.wav"/><Relationship Id="rId7" Type="http://schemas.openxmlformats.org/officeDocument/2006/relationships/image" Target="../media/image150.sv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37.png"/><Relationship Id="rId5" Type="http://schemas.openxmlformats.org/officeDocument/2006/relationships/image" Target="../media/image136.jpeg"/><Relationship Id="rId10" Type="http://schemas.openxmlformats.org/officeDocument/2006/relationships/slide" Target="slide28.xml"/><Relationship Id="rId4" Type="http://schemas.openxmlformats.org/officeDocument/2006/relationships/audio" Target="../media/audio6.wav"/><Relationship Id="rId9" Type="http://schemas.openxmlformats.org/officeDocument/2006/relationships/image" Target="../media/image15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audio" Target="../media/audio3.wav"/><Relationship Id="rId7" Type="http://schemas.openxmlformats.org/officeDocument/2006/relationships/image" Target="../media/image150.sv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png"/><Relationship Id="rId5" Type="http://schemas.openxmlformats.org/officeDocument/2006/relationships/image" Target="../media/image136.jpeg"/><Relationship Id="rId10" Type="http://schemas.openxmlformats.org/officeDocument/2006/relationships/slide" Target="slide28.xml"/><Relationship Id="rId4" Type="http://schemas.openxmlformats.org/officeDocument/2006/relationships/audio" Target="../media/audio6.wav"/><Relationship Id="rId9" Type="http://schemas.openxmlformats.org/officeDocument/2006/relationships/image" Target="../media/image152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audio" Target="../media/audio3.wav"/><Relationship Id="rId7" Type="http://schemas.openxmlformats.org/officeDocument/2006/relationships/image" Target="../media/image150.sv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png"/><Relationship Id="rId5" Type="http://schemas.openxmlformats.org/officeDocument/2006/relationships/image" Target="../media/image136.jpeg"/><Relationship Id="rId10" Type="http://schemas.openxmlformats.org/officeDocument/2006/relationships/slide" Target="slide28.xml"/><Relationship Id="rId4" Type="http://schemas.openxmlformats.org/officeDocument/2006/relationships/audio" Target="../media/audio6.wav"/><Relationship Id="rId9" Type="http://schemas.openxmlformats.org/officeDocument/2006/relationships/image" Target="../media/image152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audio" Target="../media/audio3.wav"/><Relationship Id="rId7" Type="http://schemas.openxmlformats.org/officeDocument/2006/relationships/image" Target="../media/image150.sv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png"/><Relationship Id="rId5" Type="http://schemas.openxmlformats.org/officeDocument/2006/relationships/image" Target="../media/image136.jpeg"/><Relationship Id="rId10" Type="http://schemas.openxmlformats.org/officeDocument/2006/relationships/slide" Target="slide28.xml"/><Relationship Id="rId4" Type="http://schemas.openxmlformats.org/officeDocument/2006/relationships/audio" Target="../media/audio6.wav"/><Relationship Id="rId9" Type="http://schemas.openxmlformats.org/officeDocument/2006/relationships/image" Target="../media/image152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audio" Target="../media/audio3.wav"/><Relationship Id="rId7" Type="http://schemas.openxmlformats.org/officeDocument/2006/relationships/image" Target="../media/image150.sv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png"/><Relationship Id="rId5" Type="http://schemas.openxmlformats.org/officeDocument/2006/relationships/image" Target="../media/image136.jpeg"/><Relationship Id="rId10" Type="http://schemas.openxmlformats.org/officeDocument/2006/relationships/slide" Target="slide28.xml"/><Relationship Id="rId4" Type="http://schemas.openxmlformats.org/officeDocument/2006/relationships/audio" Target="../media/audio6.wav"/><Relationship Id="rId9" Type="http://schemas.openxmlformats.org/officeDocument/2006/relationships/image" Target="../media/image152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audio" Target="../media/audio3.wav"/><Relationship Id="rId7" Type="http://schemas.openxmlformats.org/officeDocument/2006/relationships/image" Target="../media/image150.sv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png"/><Relationship Id="rId5" Type="http://schemas.openxmlformats.org/officeDocument/2006/relationships/image" Target="../media/image136.jpeg"/><Relationship Id="rId10" Type="http://schemas.openxmlformats.org/officeDocument/2006/relationships/slide" Target="slide28.xml"/><Relationship Id="rId4" Type="http://schemas.openxmlformats.org/officeDocument/2006/relationships/audio" Target="../media/audio6.wav"/><Relationship Id="rId9" Type="http://schemas.openxmlformats.org/officeDocument/2006/relationships/image" Target="../media/image152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gif"/><Relationship Id="rId3" Type="http://schemas.openxmlformats.org/officeDocument/2006/relationships/image" Target="../media/image136.jpeg"/><Relationship Id="rId7" Type="http://schemas.openxmlformats.org/officeDocument/2006/relationships/image" Target="../media/image13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svg"/><Relationship Id="rId5" Type="http://schemas.openxmlformats.org/officeDocument/2006/relationships/image" Target="../media/image124.png"/><Relationship Id="rId4" Type="http://schemas.openxmlformats.org/officeDocument/2006/relationships/slide" Target="slide2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svg"/><Relationship Id="rId3" Type="http://schemas.microsoft.com/office/2007/relationships/media" Target="../media/media10.mp3"/><Relationship Id="rId7" Type="http://schemas.openxmlformats.org/officeDocument/2006/relationships/image" Target="../media/image123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22.jpeg"/><Relationship Id="rId11" Type="http://schemas.openxmlformats.org/officeDocument/2006/relationships/image" Target="../media/image132.sv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24.png"/><Relationship Id="rId4" Type="http://schemas.openxmlformats.org/officeDocument/2006/relationships/audio" Target="../media/media10.mp3"/><Relationship Id="rId9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42.png"/><Relationship Id="rId3" Type="http://schemas.openxmlformats.org/officeDocument/2006/relationships/image" Target="../media/image107.svg"/><Relationship Id="rId7" Type="http://schemas.openxmlformats.org/officeDocument/2006/relationships/image" Target="../media/image111.svg"/><Relationship Id="rId12" Type="http://schemas.openxmlformats.org/officeDocument/2006/relationships/image" Target="../media/image14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20.png"/><Relationship Id="rId11" Type="http://schemas.openxmlformats.org/officeDocument/2006/relationships/image" Target="../media/image115.svg"/><Relationship Id="rId5" Type="http://schemas.openxmlformats.org/officeDocument/2006/relationships/image" Target="../media/image109.svg"/><Relationship Id="rId10" Type="http://schemas.openxmlformats.org/officeDocument/2006/relationships/image" Target="../media/image110.png"/><Relationship Id="rId4" Type="http://schemas.openxmlformats.org/officeDocument/2006/relationships/image" Target="../media/image107.png"/><Relationship Id="rId9" Type="http://schemas.openxmlformats.org/officeDocument/2006/relationships/image" Target="../media/image113.svg"/><Relationship Id="rId14" Type="http://schemas.openxmlformats.org/officeDocument/2006/relationships/image" Target="../media/image14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7.svg"/><Relationship Id="rId7" Type="http://schemas.openxmlformats.org/officeDocument/2006/relationships/image" Target="../media/image111.sv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20.png"/><Relationship Id="rId11" Type="http://schemas.openxmlformats.org/officeDocument/2006/relationships/image" Target="../media/image115.svg"/><Relationship Id="rId5" Type="http://schemas.openxmlformats.org/officeDocument/2006/relationships/image" Target="../media/image109.svg"/><Relationship Id="rId10" Type="http://schemas.openxmlformats.org/officeDocument/2006/relationships/image" Target="../media/image110.png"/><Relationship Id="rId4" Type="http://schemas.openxmlformats.org/officeDocument/2006/relationships/image" Target="../media/image107.png"/><Relationship Id="rId9" Type="http://schemas.openxmlformats.org/officeDocument/2006/relationships/image" Target="../media/image113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2.png"/><Relationship Id="rId18" Type="http://schemas.openxmlformats.org/officeDocument/2006/relationships/image" Target="../media/image74.png"/><Relationship Id="rId3" Type="http://schemas.openxmlformats.org/officeDocument/2006/relationships/slideLayout" Target="../slideLayouts/slideLayout48.xml"/><Relationship Id="rId21" Type="http://schemas.openxmlformats.org/officeDocument/2006/relationships/image" Target="../media/image75.png"/><Relationship Id="rId7" Type="http://schemas.openxmlformats.org/officeDocument/2006/relationships/image" Target="../media/image69.png"/><Relationship Id="rId12" Type="http://schemas.microsoft.com/office/2007/relationships/hdphoto" Target="../media/hdphoto4.wdp"/><Relationship Id="rId17" Type="http://schemas.microsoft.com/office/2007/relationships/hdphoto" Target="../media/hdphoto6.wdp"/><Relationship Id="rId2" Type="http://schemas.openxmlformats.org/officeDocument/2006/relationships/audio" Target="../media/media3.mp3"/><Relationship Id="rId16" Type="http://schemas.openxmlformats.org/officeDocument/2006/relationships/image" Target="../media/image73.png"/><Relationship Id="rId20" Type="http://schemas.openxmlformats.org/officeDocument/2006/relationships/slide" Target="slide6.xml"/><Relationship Id="rId1" Type="http://schemas.microsoft.com/office/2007/relationships/media" Target="../media/media3.mp3"/><Relationship Id="rId6" Type="http://schemas.microsoft.com/office/2007/relationships/hdphoto" Target="../media/hdphoto1.wdp"/><Relationship Id="rId11" Type="http://schemas.openxmlformats.org/officeDocument/2006/relationships/image" Target="../media/image71.png"/><Relationship Id="rId5" Type="http://schemas.openxmlformats.org/officeDocument/2006/relationships/image" Target="../media/image68.png"/><Relationship Id="rId15" Type="http://schemas.openxmlformats.org/officeDocument/2006/relationships/slide" Target="slide5.xml"/><Relationship Id="rId10" Type="http://schemas.microsoft.com/office/2007/relationships/hdphoto" Target="../media/hdphoto3.wdp"/><Relationship Id="rId19" Type="http://schemas.microsoft.com/office/2007/relationships/hdphoto" Target="../media/hdphoto7.wdp"/><Relationship Id="rId4" Type="http://schemas.openxmlformats.org/officeDocument/2006/relationships/image" Target="../media/image67.jpg"/><Relationship Id="rId9" Type="http://schemas.openxmlformats.org/officeDocument/2006/relationships/image" Target="../media/image70.png"/><Relationship Id="rId14" Type="http://schemas.microsoft.com/office/2007/relationships/hdphoto" Target="../media/hdphoto5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73.svg"/><Relationship Id="rId3" Type="http://schemas.openxmlformats.org/officeDocument/2006/relationships/image" Target="../media/image163.svg"/><Relationship Id="rId7" Type="http://schemas.openxmlformats.org/officeDocument/2006/relationships/image" Target="../media/image167.svg"/><Relationship Id="rId12" Type="http://schemas.openxmlformats.org/officeDocument/2006/relationships/image" Target="../media/image154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51.png"/><Relationship Id="rId11" Type="http://schemas.openxmlformats.org/officeDocument/2006/relationships/image" Target="../media/image171.svg"/><Relationship Id="rId5" Type="http://schemas.openxmlformats.org/officeDocument/2006/relationships/image" Target="../media/image165.svg"/><Relationship Id="rId10" Type="http://schemas.openxmlformats.org/officeDocument/2006/relationships/image" Target="../media/image153.png"/><Relationship Id="rId4" Type="http://schemas.openxmlformats.org/officeDocument/2006/relationships/image" Target="../media/image150.png"/><Relationship Id="rId9" Type="http://schemas.openxmlformats.org/officeDocument/2006/relationships/image" Target="../media/image169.sv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audio" Target="../media/audio2.wav"/><Relationship Id="rId7" Type="http://schemas.openxmlformats.org/officeDocument/2006/relationships/image" Target="../media/image7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6.png"/><Relationship Id="rId11" Type="http://schemas.microsoft.com/office/2007/relationships/hdphoto" Target="../media/hdphoto8.wdp"/><Relationship Id="rId5" Type="http://schemas.openxmlformats.org/officeDocument/2006/relationships/image" Target="../media/image67.jpg"/><Relationship Id="rId10" Type="http://schemas.openxmlformats.org/officeDocument/2006/relationships/image" Target="../media/image79.png"/><Relationship Id="rId4" Type="http://schemas.openxmlformats.org/officeDocument/2006/relationships/audio" Target="../media/audio3.wav"/><Relationship Id="rId9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83.png"/><Relationship Id="rId18" Type="http://schemas.openxmlformats.org/officeDocument/2006/relationships/image" Target="../media/image85.png"/><Relationship Id="rId3" Type="http://schemas.openxmlformats.org/officeDocument/2006/relationships/slideLayout" Target="../slideLayouts/slideLayout48.xml"/><Relationship Id="rId21" Type="http://schemas.microsoft.com/office/2007/relationships/hdphoto" Target="../media/hdphoto6.wdp"/><Relationship Id="rId7" Type="http://schemas.openxmlformats.org/officeDocument/2006/relationships/image" Target="../media/image81.png"/><Relationship Id="rId12" Type="http://schemas.microsoft.com/office/2007/relationships/hdphoto" Target="../media/hdphoto4.wdp"/><Relationship Id="rId17" Type="http://schemas.openxmlformats.org/officeDocument/2006/relationships/slide" Target="slide7.xml"/><Relationship Id="rId2" Type="http://schemas.openxmlformats.org/officeDocument/2006/relationships/audio" Target="../media/media4.mp3"/><Relationship Id="rId16" Type="http://schemas.microsoft.com/office/2007/relationships/hdphoto" Target="../media/hdphoto12.wdp"/><Relationship Id="rId20" Type="http://schemas.openxmlformats.org/officeDocument/2006/relationships/image" Target="../media/image73.png"/><Relationship Id="rId1" Type="http://schemas.microsoft.com/office/2007/relationships/media" Target="../media/media4.mp3"/><Relationship Id="rId6" Type="http://schemas.microsoft.com/office/2007/relationships/hdphoto" Target="../media/hdphoto3.wdp"/><Relationship Id="rId11" Type="http://schemas.openxmlformats.org/officeDocument/2006/relationships/image" Target="../media/image71.png"/><Relationship Id="rId5" Type="http://schemas.openxmlformats.org/officeDocument/2006/relationships/image" Target="../media/image70.png"/><Relationship Id="rId15" Type="http://schemas.openxmlformats.org/officeDocument/2006/relationships/image" Target="../media/image84.png"/><Relationship Id="rId23" Type="http://schemas.openxmlformats.org/officeDocument/2006/relationships/image" Target="../media/image75.png"/><Relationship Id="rId10" Type="http://schemas.microsoft.com/office/2007/relationships/hdphoto" Target="../media/hdphoto10.wdp"/><Relationship Id="rId19" Type="http://schemas.microsoft.com/office/2007/relationships/hdphoto" Target="../media/hdphoto13.wdp"/><Relationship Id="rId4" Type="http://schemas.openxmlformats.org/officeDocument/2006/relationships/image" Target="../media/image80.png"/><Relationship Id="rId9" Type="http://schemas.openxmlformats.org/officeDocument/2006/relationships/image" Target="../media/image82.png"/><Relationship Id="rId14" Type="http://schemas.microsoft.com/office/2007/relationships/hdphoto" Target="../media/hdphoto11.wdp"/><Relationship Id="rId22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audio" Target="../media/audio2.wav"/><Relationship Id="rId7" Type="http://schemas.openxmlformats.org/officeDocument/2006/relationships/image" Target="../media/image8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86.png"/><Relationship Id="rId11" Type="http://schemas.microsoft.com/office/2007/relationships/hdphoto" Target="../media/hdphoto8.wdp"/><Relationship Id="rId5" Type="http://schemas.openxmlformats.org/officeDocument/2006/relationships/image" Target="../media/image80.png"/><Relationship Id="rId10" Type="http://schemas.openxmlformats.org/officeDocument/2006/relationships/image" Target="../media/image79.png"/><Relationship Id="rId4" Type="http://schemas.openxmlformats.org/officeDocument/2006/relationships/audio" Target="../media/audio3.wav"/><Relationship Id="rId9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microsoft.com/office/2007/relationships/hdphoto" Target="../media/hdphoto14.wdp"/><Relationship Id="rId18" Type="http://schemas.openxmlformats.org/officeDocument/2006/relationships/slide" Target="slide9.xml"/><Relationship Id="rId3" Type="http://schemas.openxmlformats.org/officeDocument/2006/relationships/slideLayout" Target="../slideLayouts/slideLayout48.xml"/><Relationship Id="rId21" Type="http://schemas.openxmlformats.org/officeDocument/2006/relationships/image" Target="../media/image93.png"/><Relationship Id="rId7" Type="http://schemas.microsoft.com/office/2007/relationships/hdphoto" Target="../media/hdphoto6.wdp"/><Relationship Id="rId12" Type="http://schemas.openxmlformats.org/officeDocument/2006/relationships/image" Target="../media/image90.png"/><Relationship Id="rId17" Type="http://schemas.microsoft.com/office/2007/relationships/hdphoto" Target="../media/hdphoto15.wdp"/><Relationship Id="rId2" Type="http://schemas.openxmlformats.org/officeDocument/2006/relationships/audio" Target="../media/media4.mp3"/><Relationship Id="rId16" Type="http://schemas.openxmlformats.org/officeDocument/2006/relationships/image" Target="../media/image91.png"/><Relationship Id="rId20" Type="http://schemas.microsoft.com/office/2007/relationships/hdphoto" Target="../media/hdphoto16.wdp"/><Relationship Id="rId1" Type="http://schemas.microsoft.com/office/2007/relationships/media" Target="../media/media4.mp3"/><Relationship Id="rId6" Type="http://schemas.openxmlformats.org/officeDocument/2006/relationships/image" Target="../media/image73.png"/><Relationship Id="rId11" Type="http://schemas.microsoft.com/office/2007/relationships/hdphoto" Target="../media/hdphoto1.wdp"/><Relationship Id="rId24" Type="http://schemas.openxmlformats.org/officeDocument/2006/relationships/image" Target="../media/image75.png"/><Relationship Id="rId5" Type="http://schemas.openxmlformats.org/officeDocument/2006/relationships/image" Target="../media/image89.jpg"/><Relationship Id="rId15" Type="http://schemas.microsoft.com/office/2007/relationships/hdphoto" Target="../media/hdphoto4.wdp"/><Relationship Id="rId23" Type="http://schemas.openxmlformats.org/officeDocument/2006/relationships/slide" Target="slide10.xml"/><Relationship Id="rId10" Type="http://schemas.openxmlformats.org/officeDocument/2006/relationships/image" Target="../media/image68.png"/><Relationship Id="rId19" Type="http://schemas.openxmlformats.org/officeDocument/2006/relationships/image" Target="../media/image92.png"/><Relationship Id="rId4" Type="http://schemas.openxmlformats.org/officeDocument/2006/relationships/notesSlide" Target="../notesSlides/notesSlide3.xml"/><Relationship Id="rId9" Type="http://schemas.microsoft.com/office/2007/relationships/hdphoto" Target="../media/hdphoto3.wdp"/><Relationship Id="rId14" Type="http://schemas.openxmlformats.org/officeDocument/2006/relationships/image" Target="../media/image71.png"/><Relationship Id="rId22" Type="http://schemas.microsoft.com/office/2007/relationships/hdphoto" Target="../media/hdphoto17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89.jpg"/><Relationship Id="rId7" Type="http://schemas.microsoft.com/office/2007/relationships/hdphoto" Target="../media/hdphoto16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92.png"/><Relationship Id="rId5" Type="http://schemas.openxmlformats.org/officeDocument/2006/relationships/slide" Target="slide8.xml"/><Relationship Id="rId10" Type="http://schemas.openxmlformats.org/officeDocument/2006/relationships/image" Target="../media/image95.png"/><Relationship Id="rId4" Type="http://schemas.openxmlformats.org/officeDocument/2006/relationships/image" Target="../media/image94.png"/><Relationship Id="rId9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475" y="280163"/>
            <a:ext cx="1127490" cy="57119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601" y="1260272"/>
            <a:ext cx="1419338" cy="719081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4" y="2185126"/>
            <a:ext cx="9143735" cy="2942768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43574" y="74"/>
            <a:ext cx="9143735" cy="178303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3458" y="3207495"/>
            <a:ext cx="4625459" cy="1935931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127" y="3191962"/>
            <a:ext cx="4625459" cy="193593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23" y="239035"/>
            <a:ext cx="1391683" cy="162363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355" y="266883"/>
            <a:ext cx="1257529" cy="1614441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728" y="2504266"/>
            <a:ext cx="667477" cy="55230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86" y="2217662"/>
            <a:ext cx="966486" cy="10639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041C1-0297-43E5-9F8C-0E957D431BAB}"/>
              </a:ext>
            </a:extLst>
          </p:cNvPr>
          <p:cNvSpPr txBox="1"/>
          <p:nvPr/>
        </p:nvSpPr>
        <p:spPr>
          <a:xfrm>
            <a:off x="1617254" y="718830"/>
            <a:ext cx="5909492" cy="1961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54">
              <a:defRPr/>
            </a:pPr>
            <a:r>
              <a:rPr lang="en-US" sz="405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Chào</a:t>
            </a:r>
            <a:r>
              <a:rPr lang="en-US" sz="405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4050" b="1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mừng</a:t>
            </a:r>
            <a:r>
              <a:rPr lang="en-US" sz="4050" b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 các con</a:t>
            </a:r>
            <a:r>
              <a:rPr lang="en-US" altLang="zh-CN" sz="4049" b="1" spc="213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đến với tiết học</a:t>
            </a:r>
          </a:p>
          <a:p>
            <a:pPr algn="ctr" defTabSz="685754">
              <a:defRPr/>
            </a:pPr>
            <a:r>
              <a:rPr lang="en-US" sz="4049" b="1" spc="213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TIẾNG VIỆT</a:t>
            </a:r>
            <a:endParaRPr lang="en-US" sz="4050" b="1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Arial-Rounded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6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2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9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99" tmFilter="0, 0; 0.125,0.2665; 0.25,0.4; 0.375,0.465; 0.5,0.5;  0.625,0.535; 0.75,0.6; 0.875,0.7335; 1,1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49" tmFilter="0, 0; 0.125,0.2665; 0.25,0.4; 0.375,0.465; 0.5,0.5;  0.625,0.535; 0.75,0.6; 0.875,0.7335; 1,1">
                                          <p:stCondLst>
                                            <p:cond delay="59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4" tmFilter="0, 0; 0.125,0.2665; 0.25,0.4; 0.375,0.465; 0.5,0.5;  0.625,0.535; 0.75,0.6; 0.875,0.7335; 1,1">
                                          <p:stCondLst>
                                            <p:cond delay="74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2">
                                          <p:stCondLst>
                                            <p:cond delay="293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75" decel="50000">
                                          <p:stCondLst>
                                            <p:cond delay="30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2">
                                          <p:stCondLst>
                                            <p:cond delay="59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75" decel="50000">
                                          <p:stCondLst>
                                            <p:cond delay="60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2">
                                          <p:stCondLst>
                                            <p:cond delay="73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75" decel="50000">
                                          <p:stCondLst>
                                            <p:cond delay="75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2">
                                          <p:stCondLst>
                                            <p:cond delay="81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75" decel="50000">
                                          <p:stCondLst>
                                            <p:cond delay="8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63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32" tmFilter="0, 0; 0.125,0.2665; 0.25,0.4; 0.375,0.465; 0.5,0.5;  0.625,0.535; 0.75,0.6; 0.875,0.7335; 1,1">
                                          <p:stCondLst>
                                            <p:cond delay="23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16" tmFilter="0, 0; 0.125,0.2665; 0.25,0.4; 0.375,0.465; 0.5,0.5;  0.625,0.535; 0.75,0.6; 0.875,0.7335; 1,1">
                                          <p:stCondLst>
                                            <p:cond delay="463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7" tmFilter="0, 0; 0.125,0.2665; 0.25,0.4; 0.375,0.465; 0.5,0.5;  0.625,0.535; 0.75,0.6; 0.875,0.7335; 1,1">
                                          <p:stCondLst>
                                            <p:cond delay="58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9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58" decel="50000">
                                          <p:stCondLst>
                                            <p:cond delay="23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9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58" decel="50000">
                                          <p:stCondLst>
                                            <p:cond delay="4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9">
                                          <p:stCondLst>
                                            <p:cond delay="5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58" decel="50000">
                                          <p:stCondLst>
                                            <p:cond delay="58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9">
                                          <p:stCondLst>
                                            <p:cond delay="633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58" decel="50000">
                                          <p:stCondLst>
                                            <p:cond delay="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100"/>
                            </p:stCondLst>
                            <p:childTnLst>
                              <p:par>
                                <p:cTn id="4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6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6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6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6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40" accel="100000" fill="hold">
                                          <p:stCondLst>
                                            <p:cond delay="56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40" accel="100000" fill="hold">
                                          <p:stCondLst>
                                            <p:cond delay="56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800"/>
                            </p:stCondLst>
                            <p:childTnLst>
                              <p:par>
                                <p:cTn id="5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" y="2286001"/>
            <a:ext cx="1618242" cy="1920955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1701556" y="3516562"/>
            <a:ext cx="831354" cy="1072400"/>
          </a:xfrm>
          <a:prstGeom prst="rect">
            <a:avLst/>
          </a:prstGeom>
        </p:spPr>
      </p:pic>
      <p:pic>
        <p:nvPicPr>
          <p:cNvPr id="8" name="Content Placeholder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452" y="3028950"/>
            <a:ext cx="998695" cy="13216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/>
        </p:blipFill>
        <p:spPr>
          <a:xfrm>
            <a:off x="3130212" y="3028950"/>
            <a:ext cx="781951" cy="16086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881" b="100000" l="10000" r="973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650" y="2678560"/>
            <a:ext cx="2343150" cy="160949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907" b="80581" l="5698" r="895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113" y="3389606"/>
            <a:ext cx="2057400" cy="2057400"/>
          </a:xfrm>
          <a:prstGeom prst="rect">
            <a:avLst/>
          </a:prstGeom>
        </p:spPr>
      </p:pic>
      <p:sp>
        <p:nvSpPr>
          <p:cNvPr id="2" name="Flowchart: Connector 1">
            <a:hlinkClick r:id="rId17" action="ppaction://hlinksldjump"/>
          </p:cNvPr>
          <p:cNvSpPr/>
          <p:nvPr/>
        </p:nvSpPr>
        <p:spPr>
          <a:xfrm>
            <a:off x="2704092" y="4418305"/>
            <a:ext cx="324858" cy="32514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dirty="0">
                <a:solidFill>
                  <a:prstClr val="white"/>
                </a:solidFill>
                <a:latin typeface="Calibri"/>
                <a:ea typeface="Arial-Rounded"/>
              </a:rPr>
              <a:t>4</a:t>
            </a:r>
          </a:p>
        </p:txBody>
      </p:sp>
      <p:sp>
        <p:nvSpPr>
          <p:cNvPr id="3" name="Right Arrow 2">
            <a:hlinkClick r:id="rId18" action="ppaction://hlinksldjump"/>
          </p:cNvPr>
          <p:cNvSpPr/>
          <p:nvPr/>
        </p:nvSpPr>
        <p:spPr>
          <a:xfrm>
            <a:off x="8644467" y="4743450"/>
            <a:ext cx="457200" cy="4000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>
                <a:solidFill>
                  <a:prstClr val="white"/>
                </a:solidFill>
                <a:latin typeface="Calibri"/>
              </a:rPr>
              <a:t>Đ</a:t>
            </a:r>
            <a:r>
              <a:rPr lang="vi-VN">
                <a:solidFill>
                  <a:prstClr val="white"/>
                </a:solidFill>
                <a:latin typeface="Calibri"/>
              </a:rPr>
              <a:t>i</a:t>
            </a:r>
            <a:endParaRPr lang="en-US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pic>
        <p:nvPicPr>
          <p:cNvPr id="4" name="TaydukyNhacchuong-Dangcapnhat_48bf (mp3cut.net) (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314450" y="1990121"/>
            <a:ext cx="457200" cy="457200"/>
          </a:xfrm>
          <a:prstGeom prst="rect">
            <a:avLst/>
          </a:prstGeom>
        </p:spPr>
      </p:pic>
      <p:pic>
        <p:nvPicPr>
          <p:cNvPr id="11" name="Content Placeholder 3">
            <a:extLst>
              <a:ext uri="{FF2B5EF4-FFF2-40B4-BE49-F238E27FC236}">
                <a16:creationId xmlns:a16="http://schemas.microsoft.com/office/drawing/2014/main" xmlns="" id="{28ECC160-27D2-43C3-A4EF-2FBE10803D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35" t="-1" b="3673"/>
          <a:stretch/>
        </p:blipFill>
        <p:spPr>
          <a:xfrm>
            <a:off x="7543800" y="831608"/>
            <a:ext cx="1517378" cy="1375997"/>
          </a:xfrm>
        </p:spPr>
      </p:pic>
    </p:spTree>
    <p:extLst>
      <p:ext uri="{BB962C8B-B14F-4D97-AF65-F5344CB8AC3E}">
        <p14:creationId xmlns:p14="http://schemas.microsoft.com/office/powerpoint/2010/main" val="268653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06198E-6 L -0.09166 -0.324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-162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49769E-6 L 0.41892 -0.3614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37" y="-180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9278E-6 L 0.37378 -0.349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81" y="-174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04255E-6 L 0.55799 -0.6651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99" y="-332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7284E-6 L 0.52049 -0.4916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24" y="-245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500"/>
                            </p:stCondLst>
                            <p:childTnLst>
                              <p:par>
                                <p:cTn id="2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166 -0.32447 L -0.18333 0.0196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172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0"/>
                            </p:stCondLst>
                            <p:childTnLst>
                              <p:par>
                                <p:cTn id="3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0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500"/>
                            </p:stCondLst>
                            <p:childTnLst>
                              <p:par>
                                <p:cTn id="4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11748E-6 L 0.52639 -0.00347 " pathEditMode="relative" rAng="0" ptsTypes="AA">
                                      <p:cBhvr>
                                        <p:cTn id="4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19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42AA8DC-A8EC-499D-BE4A-F52DE9BFA108}"/>
              </a:ext>
            </a:extLst>
          </p:cNvPr>
          <p:cNvSpPr/>
          <p:nvPr/>
        </p:nvSpPr>
        <p:spPr>
          <a:xfrm>
            <a:off x="1362634" y="1244579"/>
            <a:ext cx="2760074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  <a:ea typeface="Arial-Rounded"/>
              </a:rPr>
              <a:t>A. 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vui vẻ</a:t>
            </a:r>
            <a:endParaRPr lang="vi-VN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929E6F1-D04C-4E29-A787-0131F0868E74}"/>
              </a:ext>
            </a:extLst>
          </p:cNvPr>
          <p:cNvSpPr/>
          <p:nvPr/>
        </p:nvSpPr>
        <p:spPr>
          <a:xfrm>
            <a:off x="4743451" y="1224908"/>
            <a:ext cx="2760074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  <a:ea typeface="Arial-Rounded"/>
              </a:rPr>
              <a:t>B. 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Thư giãn</a:t>
            </a:r>
            <a:endParaRPr lang="vi-VN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3E9677F-3325-4145-812C-41BC5102ECAF}"/>
              </a:ext>
            </a:extLst>
          </p:cNvPr>
          <p:cNvSpPr/>
          <p:nvPr/>
        </p:nvSpPr>
        <p:spPr>
          <a:xfrm>
            <a:off x="4743451" y="2091224"/>
            <a:ext cx="2760074" cy="61457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0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D</a:t>
            </a:r>
            <a:r>
              <a:rPr lang="vi-VN" sz="2000" dirty="0">
                <a:solidFill>
                  <a:prstClr val="black"/>
                </a:solidFill>
                <a:latin typeface="Arial" panose="020B0604020202020204" pitchFamily="34" charset="0"/>
                <a:ea typeface="Arial-Rounded"/>
              </a:rPr>
              <a:t>. </a:t>
            </a:r>
            <a:r>
              <a:rPr lang="en-US" sz="20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cả 3 đáp án trên</a:t>
            </a:r>
            <a:endParaRPr lang="vi-VN" sz="2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833335E-3A86-4170-9FBC-A5369947D1F8}"/>
              </a:ext>
            </a:extLst>
          </p:cNvPr>
          <p:cNvSpPr/>
          <p:nvPr/>
        </p:nvSpPr>
        <p:spPr>
          <a:xfrm>
            <a:off x="1388611" y="2127686"/>
            <a:ext cx="2760074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C</a:t>
            </a: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  <a:ea typeface="Arial-Rounded"/>
              </a:rPr>
              <a:t>. 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 thú</a:t>
            </a:r>
            <a:endParaRPr lang="vi-VN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517" y="1224909"/>
            <a:ext cx="453219" cy="5310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C73202A-DFDA-497D-B377-24F8C66DD6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973" y="2175382"/>
            <a:ext cx="452552" cy="4827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4377091-D21F-4EE3-B9C4-81ED77B7D8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656" y="2161896"/>
            <a:ext cx="452668" cy="5303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12C4651-4AB9-4D19-9F3B-F03599BF09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348" y="1249008"/>
            <a:ext cx="412083" cy="482845"/>
          </a:xfrm>
          <a:prstGeom prst="rect">
            <a:avLst/>
          </a:prstGeom>
        </p:spPr>
      </p:pic>
      <p:sp>
        <p:nvSpPr>
          <p:cNvPr id="14" name="Arrow: Right 13">
            <a:hlinkClick r:id="rId9" action="ppaction://hlinksldjump"/>
            <a:extLst>
              <a:ext uri="{FF2B5EF4-FFF2-40B4-BE49-F238E27FC236}">
                <a16:creationId xmlns:a16="http://schemas.microsoft.com/office/drawing/2014/main" xmlns="" id="{CF396730-0CE3-468E-8508-FA0668788824}"/>
              </a:ext>
            </a:extLst>
          </p:cNvPr>
          <p:cNvSpPr/>
          <p:nvPr/>
        </p:nvSpPr>
        <p:spPr>
          <a:xfrm flipH="1">
            <a:off x="8331199" y="4715932"/>
            <a:ext cx="736601" cy="34290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>
                <a:solidFill>
                  <a:srgbClr val="FF0000"/>
                </a:solidFill>
                <a:latin typeface="Calibri"/>
                <a:ea typeface="Arial-Rounded"/>
              </a:rPr>
              <a:t>Tr</a:t>
            </a:r>
            <a:r>
              <a:rPr lang="vi-VN">
                <a:solidFill>
                  <a:srgbClr val="FF0000"/>
                </a:solidFill>
                <a:latin typeface="Calibri"/>
              </a:rPr>
              <a:t>ở về</a:t>
            </a:r>
            <a:endParaRPr lang="en-US">
              <a:solidFill>
                <a:srgbClr val="FF0000"/>
              </a:solidFill>
              <a:latin typeface="Calibri"/>
              <a:ea typeface="Arial-Rounded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31423" y="1028700"/>
            <a:ext cx="480331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10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Times New Roman" pitchFamily="18" charset="0"/>
              </a:rPr>
              <a:t>:</a:t>
            </a:r>
          </a:p>
        </p:txBody>
      </p:sp>
      <p:pic>
        <p:nvPicPr>
          <p:cNvPr id="15" name="Content Placeholder 3"/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839" y="2763219"/>
            <a:ext cx="3131259" cy="2223194"/>
          </a:xfrm>
        </p:spPr>
      </p:pic>
      <p:sp>
        <p:nvSpPr>
          <p:cNvPr id="16" name="Rounded Rectangle 15"/>
          <p:cNvSpPr/>
          <p:nvPr/>
        </p:nvSpPr>
        <p:spPr>
          <a:xfrm>
            <a:off x="1775062" y="-35309"/>
            <a:ext cx="5728463" cy="61909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 cảm thấy thế nào khi ra chơi?</a:t>
            </a:r>
          </a:p>
        </p:txBody>
      </p:sp>
    </p:spTree>
    <p:extLst>
      <p:ext uri="{BB962C8B-B14F-4D97-AF65-F5344CB8AC3E}">
        <p14:creationId xmlns:p14="http://schemas.microsoft.com/office/powerpoint/2010/main" val="217443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1" y="2800351"/>
            <a:ext cx="3165232" cy="2192503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0" b="95594" l="10000" r="90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00" y="285751"/>
            <a:ext cx="2800350" cy="39022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71650" y="156560"/>
            <a:ext cx="5943600" cy="73866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1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CHÚC MỪNG THẦY TRÒ ĐƯỜNG TĂNG ĐÃ VƯỢT QUA THỬ THÁCH LẤY CHÂN KINH</a:t>
            </a:r>
          </a:p>
        </p:txBody>
      </p:sp>
    </p:spTree>
    <p:extLst>
      <p:ext uri="{BB962C8B-B14F-4D97-AF65-F5344CB8AC3E}">
        <p14:creationId xmlns:p14="http://schemas.microsoft.com/office/powerpoint/2010/main" val="251462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82023C8-03CC-4ED0-830D-BF606451F86B}"/>
              </a:ext>
            </a:extLst>
          </p:cNvPr>
          <p:cNvSpPr txBox="1"/>
          <p:nvPr/>
        </p:nvSpPr>
        <p:spPr>
          <a:xfrm>
            <a:off x="1162490" y="2102968"/>
            <a:ext cx="6355910" cy="9375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950" b="1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BÀI</a:t>
            </a:r>
            <a:r>
              <a:rPr lang="en-US" sz="4950" b="1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 6: GIỜ RA CHƠI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CBC260D-FA70-43A2-A5AC-8FAC030EFAE9}"/>
              </a:ext>
            </a:extLst>
          </p:cNvPr>
          <p:cNvGrpSpPr/>
          <p:nvPr/>
        </p:nvGrpSpPr>
        <p:grpSpPr>
          <a:xfrm>
            <a:off x="1026041" y="670566"/>
            <a:ext cx="1622970" cy="900247"/>
            <a:chOff x="1523997" y="0"/>
            <a:chExt cx="2190752" cy="98066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00A336D1-6EAB-4D88-B050-1A664761CDA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xmlns="" id="{2CCECC4C-EFA0-4170-AF5B-8E735A0187EF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200">
                  <a:solidFill>
                    <a:prstClr val="white"/>
                  </a:solidFill>
                  <a:latin typeface="Arial-Rounded"/>
                  <a:ea typeface="Arial-Rounded"/>
                </a:endParaRPr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xmlns="" id="{47C0B4B5-27EA-44D3-9621-0CB828F23E5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prstClr val="white"/>
                  </a:solidFill>
                  <a:latin typeface="Arial-Rounded"/>
                  <a:ea typeface="Arial-Rounded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4D8ACC7-221E-48DD-83A2-16D3E6FF1490}"/>
                </a:ext>
              </a:extLst>
            </p:cNvPr>
            <p:cNvSpPr txBox="1"/>
            <p:nvPr/>
          </p:nvSpPr>
          <p:spPr>
            <a:xfrm>
              <a:off x="1523997" y="135240"/>
              <a:ext cx="1972089" cy="435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dirty="0">
                  <a:solidFill>
                    <a:srgbClr val="FF0000"/>
                  </a:solidFill>
                  <a:latin typeface="Arial" panose="020B0604020202020204" pitchFamily="34" charset="0"/>
                  <a:ea typeface="Arial-Rounded"/>
                  <a:cs typeface="Arial" panose="020B0604020202020204" pitchFamily="34" charset="0"/>
                </a:rPr>
                <a:t>CHỦ ĐỀ 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ea typeface="Arial-Rounded"/>
                  <a:cs typeface="Arial" panose="020B0604020202020204" pitchFamily="34" charset="0"/>
                </a:rPr>
                <a:t>3</a:t>
              </a:r>
              <a:endParaRPr lang="vi-VN" sz="2000" dirty="0">
                <a:solidFill>
                  <a:srgbClr val="FF0000"/>
                </a:solidFill>
                <a:latin typeface="Arial" panose="020B0604020202020204" pitchFamily="34" charset="0"/>
                <a:ea typeface="Arial-Rounded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113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Khởi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</a:t>
            </a:r>
            <a:endParaRPr lang="zh-CN" altLang="en-US" sz="5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F4E629C-AAC4-4AB8-AEE2-A4B7503184FD}"/>
              </a:ext>
            </a:extLst>
          </p:cNvPr>
          <p:cNvSpPr txBox="1"/>
          <p:nvPr/>
        </p:nvSpPr>
        <p:spPr>
          <a:xfrm>
            <a:off x="1210445" y="3052531"/>
            <a:ext cx="744938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a. Quan </a:t>
            </a:r>
            <a:r>
              <a:rPr lang="en-US" sz="21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sát</a:t>
            </a:r>
            <a:r>
              <a:rPr lang="en-US" sz="21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giờ</a:t>
            </a:r>
            <a:r>
              <a:rPr lang="en-US" sz="21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ra </a:t>
            </a:r>
            <a:r>
              <a:rPr lang="en-US" sz="21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chơi</a:t>
            </a:r>
            <a:r>
              <a:rPr lang="en-US" sz="21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, </a:t>
            </a:r>
            <a:r>
              <a:rPr lang="en-US" sz="21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em</a:t>
            </a:r>
            <a:r>
              <a:rPr lang="en-US" sz="21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và</a:t>
            </a:r>
            <a:r>
              <a:rPr lang="en-US" sz="21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các</a:t>
            </a:r>
            <a:r>
              <a:rPr lang="en-US" sz="21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bạn</a:t>
            </a:r>
            <a:r>
              <a:rPr lang="en-US" sz="21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thường</a:t>
            </a:r>
            <a:r>
              <a:rPr lang="en-US" sz="21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làm</a:t>
            </a:r>
            <a:r>
              <a:rPr lang="en-US" sz="21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gì</a:t>
            </a:r>
            <a:r>
              <a:rPr lang="en-US" sz="21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E503A22-AE6C-43C5-97F0-4815E915C1C9}"/>
              </a:ext>
            </a:extLst>
          </p:cNvPr>
          <p:cNvSpPr txBox="1"/>
          <p:nvPr/>
        </p:nvSpPr>
        <p:spPr>
          <a:xfrm>
            <a:off x="1210445" y="3470567"/>
            <a:ext cx="539629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b. </a:t>
            </a:r>
            <a:r>
              <a:rPr lang="en-US" sz="21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Em</a:t>
            </a:r>
            <a:r>
              <a:rPr lang="en-US" sz="2100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cảm</a:t>
            </a:r>
            <a:r>
              <a:rPr lang="en-US" sz="2100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th</a:t>
            </a:r>
            <a:r>
              <a:rPr lang="en-US" sz="18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ấ</a:t>
            </a:r>
            <a:r>
              <a:rPr lang="en-US" sz="21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y</a:t>
            </a:r>
            <a:r>
              <a:rPr lang="en-US" sz="2100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th</a:t>
            </a:r>
            <a:r>
              <a:rPr lang="en-US" sz="18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ế</a:t>
            </a:r>
            <a:r>
              <a:rPr lang="en-US" sz="2100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nào</a:t>
            </a:r>
            <a:r>
              <a:rPr lang="en-US" sz="2100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khi</a:t>
            </a:r>
            <a:r>
              <a:rPr lang="en-US" sz="2100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 ra </a:t>
            </a:r>
            <a:r>
              <a:rPr lang="en-US" sz="21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chơi</a:t>
            </a:r>
            <a:r>
              <a:rPr lang="en-US" sz="2100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AEE4C2-6D93-440F-A728-62A3C278A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619" y="2171978"/>
            <a:ext cx="7563423" cy="750488"/>
          </a:xfrm>
          <a:prstGeom prst="rect">
            <a:avLst/>
          </a:prstGeom>
        </p:spPr>
      </p:pic>
      <p:pic>
        <p:nvPicPr>
          <p:cNvPr id="7" name="Picture 6" descr="Capture">
            <a:extLst>
              <a:ext uri="{FF2B5EF4-FFF2-40B4-BE49-F238E27FC236}">
                <a16:creationId xmlns:a16="http://schemas.microsoft.com/office/drawing/2014/main" xmlns="" id="{3CEA5BFC-C32F-40E1-900C-976219548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444" y="15171"/>
            <a:ext cx="2147706" cy="202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34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43786"/>
          <a:stretch>
            <a:fillRect/>
          </a:stretch>
        </p:blipFill>
        <p:spPr>
          <a:xfrm>
            <a:off x="1786" y="4309"/>
            <a:ext cx="9140429" cy="5138189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849378" y="363652"/>
            <a:ext cx="6838373" cy="4532423"/>
            <a:chOff x="0" y="0"/>
            <a:chExt cx="18242782" cy="1209118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318383" y="250729"/>
            <a:ext cx="3561318" cy="3363467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773179" y="1031620"/>
            <a:ext cx="2598476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017"/>
            <a:r>
              <a:rPr lang="en-US" sz="40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lang="en-US" sz="40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40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40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endParaRPr lang="en-US" sz="4000" dirty="0">
              <a:solidFill>
                <a:srgbClr val="1F497D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553163">
            <a:off x="7753756" y="2871017"/>
            <a:ext cx="1202594" cy="159848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8762934">
            <a:off x="186303" y="4216921"/>
            <a:ext cx="1173753" cy="38413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720983">
            <a:off x="870739" y="2706323"/>
            <a:ext cx="896933" cy="1543355"/>
          </a:xfrm>
          <a:prstGeom prst="rect">
            <a:avLst/>
          </a:prstGeom>
        </p:spPr>
      </p:pic>
      <p:sp>
        <p:nvSpPr>
          <p:cNvPr id="23" name="TextBox 28">
            <a:extLst>
              <a:ext uri="{FF2B5EF4-FFF2-40B4-BE49-F238E27FC236}">
                <a16:creationId xmlns:a16="http://schemas.microsoft.com/office/drawing/2014/main" xmlns="" id="{4144201A-C069-4A2D-9789-33BE91D4CE0E}"/>
              </a:ext>
            </a:extLst>
          </p:cNvPr>
          <p:cNvSpPr txBox="1"/>
          <p:nvPr/>
        </p:nvSpPr>
        <p:spPr>
          <a:xfrm>
            <a:off x="4611815" y="3209734"/>
            <a:ext cx="1988378" cy="1264980"/>
          </a:xfrm>
          <a:prstGeom prst="cloud">
            <a:avLst/>
          </a:prstGeom>
          <a:solidFill>
            <a:srgbClr val="CCFFFF"/>
          </a:solidFill>
        </p:spPr>
        <p:txBody>
          <a:bodyPr wrap="square" rtlCol="0">
            <a:spAutoFit/>
          </a:bodyPr>
          <a:lstStyle/>
          <a:p>
            <a:pPr algn="ctr" defTabSz="685526">
              <a:defRPr/>
            </a:pPr>
            <a:r>
              <a:rPr lang="en-US" altLang="zh-CN" sz="2400" b="1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MẮT DÕI</a:t>
            </a:r>
            <a:endParaRPr lang="zh-CN" altLang="en-US" sz="2400" b="1" dirty="0">
              <a:solidFill>
                <a:prstClr val="black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TextBox 28">
            <a:extLst>
              <a:ext uri="{FF2B5EF4-FFF2-40B4-BE49-F238E27FC236}">
                <a16:creationId xmlns:a16="http://schemas.microsoft.com/office/drawing/2014/main" xmlns="" id="{6F23B0B5-0659-4444-82D2-303374F72347}"/>
              </a:ext>
            </a:extLst>
          </p:cNvPr>
          <p:cNvSpPr txBox="1"/>
          <p:nvPr/>
        </p:nvSpPr>
        <p:spPr>
          <a:xfrm>
            <a:off x="6348388" y="568010"/>
            <a:ext cx="2331554" cy="1264980"/>
          </a:xfrm>
          <a:prstGeom prst="cloud">
            <a:avLst/>
          </a:prstGeom>
          <a:solidFill>
            <a:srgbClr val="FFE2AF"/>
          </a:solidFill>
        </p:spPr>
        <p:txBody>
          <a:bodyPr wrap="square" rtlCol="0">
            <a:spAutoFit/>
          </a:bodyPr>
          <a:lstStyle/>
          <a:p>
            <a:pPr algn="ctr" defTabSz="685526">
              <a:defRPr/>
            </a:pPr>
            <a:r>
              <a:rPr lang="en-US" altLang="zh-CN" sz="2400" b="1" kern="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TAI NGHE</a:t>
            </a:r>
            <a:endParaRPr lang="zh-CN" altLang="en-US" sz="2400" b="1" kern="0" dirty="0">
              <a:solidFill>
                <a:prstClr val="black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extBox 28">
            <a:extLst>
              <a:ext uri="{FF2B5EF4-FFF2-40B4-BE49-F238E27FC236}">
                <a16:creationId xmlns:a16="http://schemas.microsoft.com/office/drawing/2014/main" xmlns="" id="{7827CD01-9EB2-45B7-BCD8-1FF777086840}"/>
              </a:ext>
            </a:extLst>
          </p:cNvPr>
          <p:cNvSpPr txBox="1"/>
          <p:nvPr/>
        </p:nvSpPr>
        <p:spPr>
          <a:xfrm>
            <a:off x="3807307" y="496512"/>
            <a:ext cx="1706132" cy="1264980"/>
          </a:xfrm>
          <a:prstGeom prst="cloud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defTabSz="685526">
              <a:defRPr/>
            </a:pPr>
            <a:r>
              <a:rPr lang="en-US" altLang="zh-CN" sz="2400" b="1" kern="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TAY DÒ</a:t>
            </a:r>
            <a:endParaRPr lang="zh-CN" altLang="en-US" sz="2400" b="1" kern="0" dirty="0">
              <a:solidFill>
                <a:prstClr val="black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7" name="Picture 4" descr="Check out Arrow icon created by 4B Icons | Graphic design posters, Mini  drawings, Desktop wallpaper art">
            <a:extLst>
              <a:ext uri="{FF2B5EF4-FFF2-40B4-BE49-F238E27FC236}">
                <a16:creationId xmlns:a16="http://schemas.microsoft.com/office/drawing/2014/main" xmlns="" id="{FFA8D18E-66B8-4F8D-A537-F46A0E34E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9808" flipV="1">
            <a:off x="5580988" y="3021955"/>
            <a:ext cx="859667" cy="85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heck out Arrow icon created by 4B Icons | Graphic design posters, Mini  drawings, Desktop wallpaper art">
            <a:extLst>
              <a:ext uri="{FF2B5EF4-FFF2-40B4-BE49-F238E27FC236}">
                <a16:creationId xmlns:a16="http://schemas.microsoft.com/office/drawing/2014/main" xmlns="" id="{783D7D4B-7C6F-4B69-9CF4-6D9EF8956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6175013" y="1300122"/>
            <a:ext cx="928667" cy="928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Check out Arrow icon created by 4B Icons | Graphic design posters, Mini  drawings, Desktop wallpaper art">
            <a:extLst>
              <a:ext uri="{FF2B5EF4-FFF2-40B4-BE49-F238E27FC236}">
                <a16:creationId xmlns:a16="http://schemas.microsoft.com/office/drawing/2014/main" xmlns="" id="{AC064AA4-C499-4080-BF6C-71433C1C7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 flipV="1">
            <a:off x="4890673" y="1311087"/>
            <a:ext cx="825701" cy="8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2A493A23-619D-4162-9F60-88A62386C6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41770" y="1534247"/>
            <a:ext cx="1937746" cy="16140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5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</a:t>
            </a:r>
            <a:endParaRPr lang="zh-CN" altLang="en-US" sz="5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A779F3D-E972-493C-9253-B117D99C7B92}"/>
              </a:ext>
            </a:extLst>
          </p:cNvPr>
          <p:cNvSpPr/>
          <p:nvPr/>
        </p:nvSpPr>
        <p:spPr>
          <a:xfrm>
            <a:off x="6480235" y="4774168"/>
            <a:ext cx="2132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i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(</a:t>
            </a:r>
            <a:r>
              <a:rPr lang="en-US" sz="1800" i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Nguyễn</a:t>
            </a:r>
            <a:r>
              <a:rPr lang="en-US" sz="1800" i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Lâm Thắng)</a:t>
            </a: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xmlns="" id="{F853340B-E1DE-4BBE-9819-7FF3519C48FD}"/>
              </a:ext>
            </a:extLst>
          </p:cNvPr>
          <p:cNvSpPr txBox="1"/>
          <p:nvPr/>
        </p:nvSpPr>
        <p:spPr>
          <a:xfrm>
            <a:off x="4880478" y="885349"/>
            <a:ext cx="3817826" cy="3331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</a:rPr>
              <a:t>Đằng kia, ấy bạn trai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</a:rPr>
              <a:t>Đá cầu bay vun vút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</a:rPr>
              <a:t>Đôi chân móc rất tài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</a:rPr>
              <a:t>Tung nắng hồng lên ngực.</a:t>
            </a:r>
            <a:endParaRPr lang="en-US" sz="2000" b="1"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1050">
              <a:cs typeface="Times New Roman" panose="02020603050405020304" pitchFamily="18" charset="0"/>
              <a:sym typeface="+mn-ea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  <a:sym typeface="+mn-ea"/>
              </a:rPr>
              <a:t>Giờ ch</a:t>
            </a:r>
            <a:r>
              <a:rPr lang="vi-VN" sz="2000">
                <a:cs typeface="Times New Roman" panose="02020603050405020304" pitchFamily="18" charset="0"/>
                <a:sym typeface="+mn-ea"/>
              </a:rPr>
              <a:t>ơi</a:t>
            </a:r>
            <a:r>
              <a:rPr lang="en-US" sz="2000">
                <a:cs typeface="Times New Roman" panose="02020603050405020304" pitchFamily="18" charset="0"/>
                <a:sym typeface="+mn-ea"/>
              </a:rPr>
              <a:t> vừa chấm dứt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  <a:sym typeface="+mn-ea"/>
              </a:rPr>
              <a:t>Đàn chim non vội vàng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  <a:sym typeface="+mn-ea"/>
              </a:rPr>
              <a:t>Xếp hàng nhanh vào lớp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  <a:sym typeface="+mn-ea"/>
              </a:rPr>
              <a:t>Bài học mới sang trang.</a:t>
            </a:r>
            <a:endParaRPr lang="en-US" sz="2000" b="1">
              <a:cs typeface="Times New Roman" panose="02020603050405020304" pitchFamily="18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xmlns="" id="{4C081AA1-C208-44C4-96C6-67FC8C8CD369}"/>
              </a:ext>
            </a:extLst>
          </p:cNvPr>
          <p:cNvSpPr txBox="1"/>
          <p:nvPr/>
        </p:nvSpPr>
        <p:spPr>
          <a:xfrm>
            <a:off x="926338" y="885349"/>
            <a:ext cx="3740727" cy="3331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Trống báo giờ ra chơi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Từng đàn chim áo trắng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</a:rPr>
              <a:t>Xếp sách vở mau thôi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</a:rPr>
              <a:t>Ùa ra ngoài sân nắng</a:t>
            </a:r>
            <a:r>
              <a:rPr lang="en-US" sz="200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0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105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</a:rPr>
              <a:t>Chỗ này đây, bạn gái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</a:rPr>
              <a:t>Vui nhảy dây nhịp nhàng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</a:rPr>
              <a:t>Vòng quay đều êm ái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</a:rPr>
              <a:t>Rộn tiếng c</a:t>
            </a:r>
            <a:r>
              <a:rPr lang="vi-VN" sz="2000">
                <a:cs typeface="Times New Roman" panose="02020603050405020304" pitchFamily="18" charset="0"/>
              </a:rPr>
              <a:t>ười hoà vang</a:t>
            </a:r>
            <a:r>
              <a:rPr lang="en-US" sz="200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0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189DFA30-6E44-4CA0-98C5-BEDABBFC12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338" y="885349"/>
            <a:ext cx="7680438" cy="4194651"/>
          </a:xfrm>
          <a:prstGeom prst="rect">
            <a:avLst/>
          </a:prstGeom>
        </p:spPr>
      </p:pic>
      <p:pic>
        <p:nvPicPr>
          <p:cNvPr id="3" name="[hanhtrangso.nxbgd.vn] Đọc_ Giờ ra chơi_HTS">
            <a:hlinkClick r:id="" action="ppaction://media"/>
            <a:extLst>
              <a:ext uri="{FF2B5EF4-FFF2-40B4-BE49-F238E27FC236}">
                <a16:creationId xmlns:a16="http://schemas.microsoft.com/office/drawing/2014/main" xmlns="" id="{D96C3F52-9EB7-49BC-87AF-341FC3D18F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8466" y="4506938"/>
            <a:ext cx="534459" cy="53445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C3394F60-BFE0-443F-B3F8-AD5EA6D45BAA}"/>
              </a:ext>
            </a:extLst>
          </p:cNvPr>
          <p:cNvCxnSpPr>
            <a:cxnSpLocks/>
          </p:cNvCxnSpPr>
          <p:nvPr/>
        </p:nvCxnSpPr>
        <p:spPr>
          <a:xfrm>
            <a:off x="1016000" y="2065863"/>
            <a:ext cx="135466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D44D8CD-6470-434B-AD81-2AE044CF936F}"/>
              </a:ext>
            </a:extLst>
          </p:cNvPr>
          <p:cNvCxnSpPr>
            <a:cxnSpLocks/>
          </p:cNvCxnSpPr>
          <p:nvPr/>
        </p:nvCxnSpPr>
        <p:spPr>
          <a:xfrm>
            <a:off x="2497533" y="2476493"/>
            <a:ext cx="103306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F9C56AB5-C375-423B-BBFC-E9A88B98F74D}"/>
              </a:ext>
            </a:extLst>
          </p:cNvPr>
          <p:cNvCxnSpPr>
            <a:cxnSpLocks/>
          </p:cNvCxnSpPr>
          <p:nvPr/>
        </p:nvCxnSpPr>
        <p:spPr>
          <a:xfrm>
            <a:off x="2616200" y="3562352"/>
            <a:ext cx="125306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46FF120E-B911-46ED-B3A3-B98576B027DC}"/>
              </a:ext>
            </a:extLst>
          </p:cNvPr>
          <p:cNvCxnSpPr>
            <a:cxnSpLocks/>
          </p:cNvCxnSpPr>
          <p:nvPr/>
        </p:nvCxnSpPr>
        <p:spPr>
          <a:xfrm>
            <a:off x="1016000" y="4377262"/>
            <a:ext cx="1600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BCA027AE-96AD-4482-B263-18B342FBFBF1}"/>
              </a:ext>
            </a:extLst>
          </p:cNvPr>
          <p:cNvCxnSpPr>
            <a:cxnSpLocks/>
          </p:cNvCxnSpPr>
          <p:nvPr/>
        </p:nvCxnSpPr>
        <p:spPr>
          <a:xfrm>
            <a:off x="6569756" y="1598083"/>
            <a:ext cx="76811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1F38D1FA-81DA-4C34-B4A0-0CFC7ECE79F5}"/>
              </a:ext>
            </a:extLst>
          </p:cNvPr>
          <p:cNvCxnSpPr>
            <a:cxnSpLocks/>
          </p:cNvCxnSpPr>
          <p:nvPr/>
        </p:nvCxnSpPr>
        <p:spPr>
          <a:xfrm flipV="1">
            <a:off x="7106392" y="2487080"/>
            <a:ext cx="1003750" cy="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38C442C8-264B-49BD-80E1-8741D5A51352}"/>
              </a:ext>
            </a:extLst>
          </p:cNvPr>
          <p:cNvCxnSpPr>
            <a:cxnSpLocks/>
          </p:cNvCxnSpPr>
          <p:nvPr/>
        </p:nvCxnSpPr>
        <p:spPr>
          <a:xfrm flipV="1">
            <a:off x="5734293" y="3562352"/>
            <a:ext cx="1055098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BA8D3C7A-C1C9-4EAA-8425-DADE4209AEF5}"/>
              </a:ext>
            </a:extLst>
          </p:cNvPr>
          <p:cNvCxnSpPr>
            <a:cxnSpLocks/>
          </p:cNvCxnSpPr>
          <p:nvPr/>
        </p:nvCxnSpPr>
        <p:spPr>
          <a:xfrm flipV="1">
            <a:off x="6569756" y="4451349"/>
            <a:ext cx="1182098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55217B2C-6D75-4F4D-A7AD-F3038411BF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7789" y="312605"/>
            <a:ext cx="1958190" cy="47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4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60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6" grpId="0"/>
      <p:bldP spid="6" grpId="1"/>
      <p:bldP spid="5" grpId="0"/>
      <p:bldP spid="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644D30F0-7663-4A14-9EF0-47B057599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67" y="934257"/>
            <a:ext cx="6919149" cy="37362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2A41253-C36D-4FAF-AFA8-153EEBED4848}"/>
              </a:ext>
            </a:extLst>
          </p:cNvPr>
          <p:cNvSpPr txBox="1"/>
          <p:nvPr/>
        </p:nvSpPr>
        <p:spPr>
          <a:xfrm>
            <a:off x="1342836" y="4323076"/>
            <a:ext cx="3253544" cy="53013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68552" tIns="34277" rIns="68552" bIns="34277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kern="0" dirty="0">
                <a:solidFill>
                  <a:srgbClr val="0000FF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Đọc nối </a:t>
            </a:r>
            <a:r>
              <a:rPr lang="en-US" sz="2000" kern="0">
                <a:solidFill>
                  <a:srgbClr val="0000FF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tiếp </a:t>
            </a:r>
            <a:r>
              <a:rPr lang="en-US" sz="2000" kern="0">
                <a:solidFill>
                  <a:srgbClr val="0000FF"/>
                </a:solidFill>
                <a:latin typeface="UTM Avo" panose="02040603050506020204" pitchFamily="18" charset="0"/>
                <a:cs typeface="Arial-Rounded" pitchFamily="34" charset="0"/>
              </a:rPr>
              <a:t>câu</a:t>
            </a:r>
            <a:endParaRPr lang="en-US" sz="2000" kern="0" dirty="0">
              <a:solidFill>
                <a:srgbClr val="0000FF"/>
              </a:solidFill>
              <a:latin typeface="UTM Avo" panose="02040603050506020204" pitchFamily="18" charset="0"/>
              <a:ea typeface="Arial-Rounded"/>
              <a:cs typeface="Arial-Rounded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73B268E8-6804-409D-88C9-BAE74CACEF0D}"/>
              </a:ext>
            </a:extLst>
          </p:cNvPr>
          <p:cNvCxnSpPr/>
          <p:nvPr/>
        </p:nvCxnSpPr>
        <p:spPr>
          <a:xfrm flipH="1">
            <a:off x="3582030" y="878146"/>
            <a:ext cx="57149" cy="3429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753D7E0C-57B3-48F3-9909-783BEC3A8FAA}"/>
              </a:ext>
            </a:extLst>
          </p:cNvPr>
          <p:cNvCxnSpPr/>
          <p:nvPr/>
        </p:nvCxnSpPr>
        <p:spPr>
          <a:xfrm flipH="1">
            <a:off x="3775265" y="1266952"/>
            <a:ext cx="57149" cy="3429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E4C72F90-6198-497B-B346-BBAE8B0C0125}"/>
              </a:ext>
            </a:extLst>
          </p:cNvPr>
          <p:cNvCxnSpPr/>
          <p:nvPr/>
        </p:nvCxnSpPr>
        <p:spPr>
          <a:xfrm flipH="1">
            <a:off x="3533084" y="1666899"/>
            <a:ext cx="57149" cy="3429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034725C3-7723-41B7-B0BF-EA05CB2EBF1D}"/>
              </a:ext>
            </a:extLst>
          </p:cNvPr>
          <p:cNvGrpSpPr/>
          <p:nvPr/>
        </p:nvGrpSpPr>
        <p:grpSpPr>
          <a:xfrm>
            <a:off x="3590233" y="2075523"/>
            <a:ext cx="120254" cy="342900"/>
            <a:chOff x="3950928" y="2194879"/>
            <a:chExt cx="120254" cy="3429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95F1766F-EE09-4E26-A9A1-7FB2B290D3DC}"/>
                </a:ext>
              </a:extLst>
            </p:cNvPr>
            <p:cNvCxnSpPr/>
            <p:nvPr/>
          </p:nvCxnSpPr>
          <p:spPr>
            <a:xfrm flipH="1">
              <a:off x="3950928" y="2194879"/>
              <a:ext cx="57149" cy="3429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D56CF13E-BEED-4BE6-A3FF-0B02E590042B}"/>
                </a:ext>
              </a:extLst>
            </p:cNvPr>
            <p:cNvCxnSpPr/>
            <p:nvPr/>
          </p:nvCxnSpPr>
          <p:spPr>
            <a:xfrm flipH="1">
              <a:off x="4014033" y="2194879"/>
              <a:ext cx="57149" cy="3429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A76A7E30-7380-451F-A814-67C1F1EDB280}"/>
              </a:ext>
            </a:extLst>
          </p:cNvPr>
          <p:cNvCxnSpPr/>
          <p:nvPr/>
        </p:nvCxnSpPr>
        <p:spPr>
          <a:xfrm flipH="1">
            <a:off x="3518000" y="2571750"/>
            <a:ext cx="57149" cy="3429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93451CC3-4251-4576-98F1-52B66BD88734}"/>
              </a:ext>
            </a:extLst>
          </p:cNvPr>
          <p:cNvCxnSpPr/>
          <p:nvPr/>
        </p:nvCxnSpPr>
        <p:spPr>
          <a:xfrm flipH="1">
            <a:off x="3896521" y="2953866"/>
            <a:ext cx="57149" cy="3429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8B16DA0B-8474-4F06-973B-401DF1C2AFF5}"/>
              </a:ext>
            </a:extLst>
          </p:cNvPr>
          <p:cNvCxnSpPr/>
          <p:nvPr/>
        </p:nvCxnSpPr>
        <p:spPr>
          <a:xfrm flipH="1">
            <a:off x="7179751" y="878146"/>
            <a:ext cx="57149" cy="3429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3C03C3BA-C8ED-4884-AD85-107DF8683120}"/>
              </a:ext>
            </a:extLst>
          </p:cNvPr>
          <p:cNvCxnSpPr/>
          <p:nvPr/>
        </p:nvCxnSpPr>
        <p:spPr>
          <a:xfrm flipH="1">
            <a:off x="7021251" y="1228129"/>
            <a:ext cx="57149" cy="3429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599D3945-AB5A-484D-8A82-D02D3E954E2E}"/>
              </a:ext>
            </a:extLst>
          </p:cNvPr>
          <p:cNvCxnSpPr/>
          <p:nvPr/>
        </p:nvCxnSpPr>
        <p:spPr>
          <a:xfrm flipH="1">
            <a:off x="7085959" y="1609852"/>
            <a:ext cx="57149" cy="3429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1E1B3812-9E4C-45A1-ABD2-CB108CC76E41}"/>
              </a:ext>
            </a:extLst>
          </p:cNvPr>
          <p:cNvCxnSpPr/>
          <p:nvPr/>
        </p:nvCxnSpPr>
        <p:spPr>
          <a:xfrm flipH="1">
            <a:off x="7395228" y="2610966"/>
            <a:ext cx="57149" cy="3429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7B24196E-9D19-4E73-B56C-6F5713425D28}"/>
              </a:ext>
            </a:extLst>
          </p:cNvPr>
          <p:cNvCxnSpPr/>
          <p:nvPr/>
        </p:nvCxnSpPr>
        <p:spPr>
          <a:xfrm flipH="1">
            <a:off x="7444663" y="3011860"/>
            <a:ext cx="57149" cy="3429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25D4569A-A8B3-4B94-B631-1E86FACB705E}"/>
              </a:ext>
            </a:extLst>
          </p:cNvPr>
          <p:cNvCxnSpPr/>
          <p:nvPr/>
        </p:nvCxnSpPr>
        <p:spPr>
          <a:xfrm flipH="1">
            <a:off x="7599424" y="3375656"/>
            <a:ext cx="57149" cy="3429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1C62A150-4165-4B38-B8FF-C1A1192B1548}"/>
              </a:ext>
            </a:extLst>
          </p:cNvPr>
          <p:cNvGrpSpPr/>
          <p:nvPr/>
        </p:nvGrpSpPr>
        <p:grpSpPr>
          <a:xfrm>
            <a:off x="7502220" y="3785017"/>
            <a:ext cx="111713" cy="361170"/>
            <a:chOff x="7502220" y="3785017"/>
            <a:chExt cx="111713" cy="36117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0B333FAC-8999-4EE3-A97E-90FD8A3B159C}"/>
                </a:ext>
              </a:extLst>
            </p:cNvPr>
            <p:cNvCxnSpPr/>
            <p:nvPr/>
          </p:nvCxnSpPr>
          <p:spPr>
            <a:xfrm flipH="1">
              <a:off x="7502220" y="3803287"/>
              <a:ext cx="57149" cy="3429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F4946241-A093-4984-B5C7-A649F52F1345}"/>
                </a:ext>
              </a:extLst>
            </p:cNvPr>
            <p:cNvCxnSpPr/>
            <p:nvPr/>
          </p:nvCxnSpPr>
          <p:spPr>
            <a:xfrm flipH="1">
              <a:off x="7556784" y="3785017"/>
              <a:ext cx="57149" cy="3429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3828DE0E-057A-46DA-BE42-9BD9295F0B93}"/>
              </a:ext>
            </a:extLst>
          </p:cNvPr>
          <p:cNvGrpSpPr/>
          <p:nvPr/>
        </p:nvGrpSpPr>
        <p:grpSpPr>
          <a:xfrm>
            <a:off x="3844632" y="3718556"/>
            <a:ext cx="103778" cy="353116"/>
            <a:chOff x="4128331" y="3777123"/>
            <a:chExt cx="103778" cy="353116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CF72A4D6-0A84-4A1F-8679-A8CC6BAB1B7A}"/>
                </a:ext>
              </a:extLst>
            </p:cNvPr>
            <p:cNvCxnSpPr/>
            <p:nvPr/>
          </p:nvCxnSpPr>
          <p:spPr>
            <a:xfrm flipH="1">
              <a:off x="4128331" y="3777123"/>
              <a:ext cx="57149" cy="3429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5E7303CB-86FD-4F38-B610-81D31A9426D7}"/>
                </a:ext>
              </a:extLst>
            </p:cNvPr>
            <p:cNvCxnSpPr/>
            <p:nvPr/>
          </p:nvCxnSpPr>
          <p:spPr>
            <a:xfrm flipH="1">
              <a:off x="4174960" y="3787339"/>
              <a:ext cx="57149" cy="3429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3654B93D-38FC-45E0-A21C-310BCE4B3FCE}"/>
              </a:ext>
            </a:extLst>
          </p:cNvPr>
          <p:cNvGrpSpPr/>
          <p:nvPr/>
        </p:nvGrpSpPr>
        <p:grpSpPr>
          <a:xfrm>
            <a:off x="7730585" y="2009799"/>
            <a:ext cx="108084" cy="342900"/>
            <a:chOff x="7730585" y="2009799"/>
            <a:chExt cx="108084" cy="342900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0C810CE0-C96A-4837-B009-962CDD8784BF}"/>
                </a:ext>
              </a:extLst>
            </p:cNvPr>
            <p:cNvCxnSpPr/>
            <p:nvPr/>
          </p:nvCxnSpPr>
          <p:spPr>
            <a:xfrm flipH="1">
              <a:off x="7730585" y="2009799"/>
              <a:ext cx="57149" cy="3429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xmlns="" id="{46064A25-F9A5-4177-AA25-B4A212F27A56}"/>
                </a:ext>
              </a:extLst>
            </p:cNvPr>
            <p:cNvCxnSpPr/>
            <p:nvPr/>
          </p:nvCxnSpPr>
          <p:spPr>
            <a:xfrm flipH="1">
              <a:off x="7781520" y="2009799"/>
              <a:ext cx="57149" cy="3429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27DF877D-ACB0-41B8-8472-E578DB15F341}"/>
              </a:ext>
            </a:extLst>
          </p:cNvPr>
          <p:cNvCxnSpPr/>
          <p:nvPr/>
        </p:nvCxnSpPr>
        <p:spPr>
          <a:xfrm flipH="1">
            <a:off x="3517999" y="3360503"/>
            <a:ext cx="57149" cy="3429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B8C2942B-DDAA-4AE2-AF15-BB52348E7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789" y="404404"/>
            <a:ext cx="1767134" cy="42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9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70" y="528041"/>
            <a:ext cx="1996233" cy="668625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1828800"/>
            <a:ext cx="9143998" cy="3004238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32997"/>
            <a:ext cx="9613558" cy="150803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572" y="321272"/>
            <a:ext cx="9248571" cy="8019887"/>
          </a:xfrm>
          <a:prstGeom prst="rect">
            <a:avLst/>
          </a:prstGeom>
        </p:spPr>
      </p:pic>
      <p:sp>
        <p:nvSpPr>
          <p:cNvPr id="26" name="任意多边形 25"/>
          <p:cNvSpPr/>
          <p:nvPr/>
        </p:nvSpPr>
        <p:spPr>
          <a:xfrm>
            <a:off x="1436915" y="1401208"/>
            <a:ext cx="6253677" cy="3444184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3430539" y="1642514"/>
            <a:ext cx="19575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5400" b="1" err="1">
                <a:ln w="1079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Bài</a:t>
            </a:r>
            <a:r>
              <a:rPr lang="en-US" altLang="zh-CN" sz="5400" b="1">
                <a:ln w="1079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6</a:t>
            </a:r>
            <a:endParaRPr lang="zh-CN" altLang="en-US" sz="4800" b="1" dirty="0">
              <a:ln w="10795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7" name="矩形 96"/>
          <p:cNvSpPr/>
          <p:nvPr/>
        </p:nvSpPr>
        <p:spPr>
          <a:xfrm>
            <a:off x="3446415" y="1658129"/>
            <a:ext cx="19575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5400" b="1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Bài</a:t>
            </a:r>
            <a:r>
              <a:rPr lang="en-US" altLang="zh-CN" sz="5400" b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6</a:t>
            </a:r>
            <a:endParaRPr lang="zh-CN" altLang="en-US" sz="48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3630617"/>
            <a:ext cx="2063578" cy="1215615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479780" y="2610930"/>
            <a:ext cx="1053959" cy="2015590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7055708" y="3600543"/>
            <a:ext cx="2088292" cy="121561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7252679" y="2497731"/>
            <a:ext cx="1632418" cy="2532923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4933" y="4626519"/>
            <a:ext cx="9144000" cy="514663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4933" y="4718797"/>
            <a:ext cx="9144000" cy="426773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4933" y="4865599"/>
            <a:ext cx="9144000" cy="27422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" name="7 Princess-甜蜜的爱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900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308757" y="-766706"/>
            <a:ext cx="609600" cy="6096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075226" y="4073598"/>
            <a:ext cx="1812925" cy="41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kern="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Giáo</a:t>
            </a:r>
            <a:r>
              <a:rPr lang="en-US" altLang="zh-CN" sz="1400" b="1" kern="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400" b="1" kern="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sz="1400" b="1" ker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: ..................</a:t>
            </a:r>
            <a:endParaRPr lang="zh-CN" altLang="zh-CN" sz="1100" kern="1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063750" y="2764155"/>
            <a:ext cx="46062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>
                <a:solidFill>
                  <a:srgbClr val="FF0000"/>
                </a:solidFill>
                <a:latin typeface="UTM Avo" panose="02040603050506020204" pitchFamily="18" charset="0"/>
                <a:cs typeface="VNI-Avo" charset="0"/>
              </a:rPr>
              <a:t>Giờ ra chơi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6" grpId="0" animBg="1"/>
      <p:bldP spid="92" grpId="0" animBg="1"/>
      <p:bldP spid="111" grpId="0" animBg="1"/>
      <p:bldP spid="112" grpId="0" animBg="1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>
            <a:extLst>
              <a:ext uri="{FF2B5EF4-FFF2-40B4-BE49-F238E27FC236}">
                <a16:creationId xmlns:a16="http://schemas.microsoft.com/office/drawing/2014/main" xmlns="" id="{4C081AA1-C208-44C4-96C6-67FC8C8CD369}"/>
              </a:ext>
            </a:extLst>
          </p:cNvPr>
          <p:cNvSpPr txBox="1"/>
          <p:nvPr/>
        </p:nvSpPr>
        <p:spPr>
          <a:xfrm>
            <a:off x="1253663" y="734335"/>
            <a:ext cx="374072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 báo giờ ra chơi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 đàn chim áo trắng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Xếp sách vở mau thôi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Ùa ra ngoài sân nắng</a:t>
            </a:r>
            <a:r>
              <a:rPr lang="en-US" sz="20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900">
              <a:solidFill>
                <a:prstClr val="black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Chỗ này đây, bạn gái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Vui nhảy dây nhịp nhàng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Vòng quay đều êm ái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Rộn tiếng c</a:t>
            </a:r>
            <a:r>
              <a:rPr lang="vi-VN" sz="2000">
                <a:cs typeface="Times New Roman" panose="02020603050405020304" pitchFamily="18" charset="0"/>
              </a:rPr>
              <a:t>ười hoà vang</a:t>
            </a:r>
            <a:r>
              <a:rPr lang="en-US" sz="20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2000" b="1" dirty="0">
              <a:solidFill>
                <a:prstClr val="black"/>
              </a:solidFill>
              <a:latin typeface="UTM Avo" panose="02040603050506020204" pitchFamily="18" charset="0"/>
              <a:ea typeface="Arial-Rounded"/>
              <a:cs typeface="Times New Roman" panose="02020603050405020304" pitchFamily="18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xmlns="" id="{F853340B-E1DE-4BBE-9819-7FF3519C48FD}"/>
              </a:ext>
            </a:extLst>
          </p:cNvPr>
          <p:cNvSpPr txBox="1"/>
          <p:nvPr/>
        </p:nvSpPr>
        <p:spPr>
          <a:xfrm>
            <a:off x="4863295" y="791911"/>
            <a:ext cx="381782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</a:rPr>
              <a:t>Đằng kia, ấy bạn trai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</a:rPr>
              <a:t>Đá cầu bay vun vút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</a:rPr>
              <a:t>Đôi chân móc rất tài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</a:rPr>
              <a:t>Tung nắng hồng lên ngực.</a:t>
            </a:r>
            <a:endParaRPr lang="en-US" sz="2000" b="1"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600">
              <a:cs typeface="Times New Roman" panose="02020603050405020304" pitchFamily="18" charset="0"/>
              <a:sym typeface="+mn-ea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  <a:sym typeface="+mn-ea"/>
              </a:rPr>
              <a:t>Giờ ch</a:t>
            </a:r>
            <a:r>
              <a:rPr lang="vi-VN" sz="2000">
                <a:cs typeface="Times New Roman" panose="02020603050405020304" pitchFamily="18" charset="0"/>
                <a:sym typeface="+mn-ea"/>
              </a:rPr>
              <a:t>ơi</a:t>
            </a:r>
            <a:r>
              <a:rPr lang="en-US" sz="2000">
                <a:cs typeface="Times New Roman" panose="02020603050405020304" pitchFamily="18" charset="0"/>
                <a:sym typeface="+mn-ea"/>
              </a:rPr>
              <a:t> vừa chấm dứt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  <a:sym typeface="+mn-ea"/>
              </a:rPr>
              <a:t>Đàn chim non vội vàng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  <a:sym typeface="+mn-ea"/>
              </a:rPr>
              <a:t>Xếp hàng nhanh vào lớp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Times New Roman" panose="02020603050405020304" pitchFamily="18" charset="0"/>
                <a:sym typeface="+mn-ea"/>
              </a:rPr>
              <a:t>Bài học mới sang trang.</a:t>
            </a:r>
            <a:endParaRPr lang="en-US" sz="2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A779F3D-E972-493C-9253-B117D99C7B92}"/>
              </a:ext>
            </a:extLst>
          </p:cNvPr>
          <p:cNvSpPr/>
          <p:nvPr/>
        </p:nvSpPr>
        <p:spPr>
          <a:xfrm>
            <a:off x="6772208" y="4668149"/>
            <a:ext cx="2132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i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(</a:t>
            </a:r>
            <a:r>
              <a:rPr lang="en-US" sz="1800" i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Nguyễn</a:t>
            </a:r>
            <a:r>
              <a:rPr lang="en-US" sz="1800" i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Lâm Thắng)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BE90A9B-D302-437D-89BC-4519B5D27C1F}"/>
              </a:ext>
            </a:extLst>
          </p:cNvPr>
          <p:cNvSpPr/>
          <p:nvPr/>
        </p:nvSpPr>
        <p:spPr>
          <a:xfrm>
            <a:off x="3260983" y="228122"/>
            <a:ext cx="224933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Giờ ra chơi</a:t>
            </a:r>
            <a:endParaRPr lang="en-US" sz="3000" dirty="0">
              <a:solidFill>
                <a:srgbClr val="FF0000"/>
              </a:solidFill>
              <a:latin typeface="UTM Avo" panose="02040603050506020204" pitchFamily="18" charset="0"/>
              <a:ea typeface="Arial-Rounde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7B3718C-ABCE-4FB7-A33F-8E0EC101E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663" y="769075"/>
            <a:ext cx="7577070" cy="4268405"/>
          </a:xfrm>
          <a:prstGeom prst="rect">
            <a:avLst/>
          </a:prstGeom>
        </p:spPr>
      </p:pic>
      <p:sp>
        <p:nvSpPr>
          <p:cNvPr id="11" name="Lưu đồ: Đường kết nối 8">
            <a:extLst>
              <a:ext uri="{FF2B5EF4-FFF2-40B4-BE49-F238E27FC236}">
                <a16:creationId xmlns:a16="http://schemas.microsoft.com/office/drawing/2014/main" xmlns="" id="{4B8213D7-7EB3-4145-8DB3-68C6E9541CB1}"/>
              </a:ext>
            </a:extLst>
          </p:cNvPr>
          <p:cNvSpPr/>
          <p:nvPr/>
        </p:nvSpPr>
        <p:spPr>
          <a:xfrm>
            <a:off x="972419" y="759284"/>
            <a:ext cx="346628" cy="350652"/>
          </a:xfrm>
          <a:prstGeom prst="flowChartConnector">
            <a:avLst/>
          </a:prstGeom>
          <a:solidFill>
            <a:srgbClr val="0000FF"/>
          </a:solidFill>
          <a:ln w="381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1</a:t>
            </a:r>
            <a:endParaRPr lang="vi-VN" sz="21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/>
              <a:ea typeface="Arial-Rounded"/>
              <a:cs typeface="Times New Roman" panose="02020603050405020304" pitchFamily="18" charset="0"/>
            </a:endParaRPr>
          </a:p>
        </p:txBody>
      </p:sp>
      <p:sp>
        <p:nvSpPr>
          <p:cNvPr id="12" name="Lưu đồ: Đường kết nối 8">
            <a:extLst>
              <a:ext uri="{FF2B5EF4-FFF2-40B4-BE49-F238E27FC236}">
                <a16:creationId xmlns:a16="http://schemas.microsoft.com/office/drawing/2014/main" xmlns="" id="{755BC6EE-FEF1-43F5-9D85-96D499201DD6}"/>
              </a:ext>
            </a:extLst>
          </p:cNvPr>
          <p:cNvSpPr/>
          <p:nvPr/>
        </p:nvSpPr>
        <p:spPr>
          <a:xfrm>
            <a:off x="953938" y="2729643"/>
            <a:ext cx="346628" cy="350652"/>
          </a:xfrm>
          <a:prstGeom prst="flowChartConnector">
            <a:avLst/>
          </a:prstGeom>
          <a:solidFill>
            <a:srgbClr val="0000FF"/>
          </a:solidFill>
          <a:ln w="381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2</a:t>
            </a:r>
            <a:endParaRPr lang="vi-VN" sz="21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/>
              <a:ea typeface="Arial-Rounded"/>
              <a:cs typeface="Times New Roman" panose="02020603050405020304" pitchFamily="18" charset="0"/>
            </a:endParaRPr>
          </a:p>
        </p:txBody>
      </p:sp>
      <p:sp>
        <p:nvSpPr>
          <p:cNvPr id="13" name="Lưu đồ: Đường kết nối 8">
            <a:extLst>
              <a:ext uri="{FF2B5EF4-FFF2-40B4-BE49-F238E27FC236}">
                <a16:creationId xmlns:a16="http://schemas.microsoft.com/office/drawing/2014/main" xmlns="" id="{401E4F77-2613-496B-9548-BC84BAE4EE92}"/>
              </a:ext>
            </a:extLst>
          </p:cNvPr>
          <p:cNvSpPr/>
          <p:nvPr/>
        </p:nvSpPr>
        <p:spPr>
          <a:xfrm>
            <a:off x="4872578" y="734335"/>
            <a:ext cx="346628" cy="350652"/>
          </a:xfrm>
          <a:prstGeom prst="flowChartConnector">
            <a:avLst/>
          </a:prstGeom>
          <a:solidFill>
            <a:srgbClr val="0000FF"/>
          </a:solidFill>
          <a:ln w="381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3</a:t>
            </a:r>
            <a:endParaRPr lang="vi-VN" sz="21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/>
              <a:ea typeface="Arial-Rounded"/>
              <a:cs typeface="Times New Roman" panose="02020603050405020304" pitchFamily="18" charset="0"/>
            </a:endParaRPr>
          </a:p>
        </p:txBody>
      </p:sp>
      <p:sp>
        <p:nvSpPr>
          <p:cNvPr id="14" name="Lưu đồ: Đường kết nối 8">
            <a:extLst>
              <a:ext uri="{FF2B5EF4-FFF2-40B4-BE49-F238E27FC236}">
                <a16:creationId xmlns:a16="http://schemas.microsoft.com/office/drawing/2014/main" xmlns="" id="{85907D6C-E828-4A6F-A163-275C5E1496EA}"/>
              </a:ext>
            </a:extLst>
          </p:cNvPr>
          <p:cNvSpPr/>
          <p:nvPr/>
        </p:nvSpPr>
        <p:spPr>
          <a:xfrm>
            <a:off x="4891298" y="2694902"/>
            <a:ext cx="346628" cy="350652"/>
          </a:xfrm>
          <a:prstGeom prst="flowChartConnector">
            <a:avLst/>
          </a:prstGeom>
          <a:solidFill>
            <a:srgbClr val="0000FF"/>
          </a:solidFill>
          <a:ln w="381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4</a:t>
            </a:r>
            <a:endParaRPr lang="vi-VN" sz="21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/>
              <a:ea typeface="Arial-Rounded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71B9DD2-2C4A-4467-8CFB-ECA28FABF4CB}"/>
              </a:ext>
            </a:extLst>
          </p:cNvPr>
          <p:cNvSpPr txBox="1"/>
          <p:nvPr/>
        </p:nvSpPr>
        <p:spPr>
          <a:xfrm>
            <a:off x="460307" y="4506725"/>
            <a:ext cx="3253544" cy="608209"/>
          </a:xfrm>
          <a:prstGeom prst="roundRect">
            <a:avLst>
              <a:gd name="adj" fmla="val 48076"/>
            </a:avLst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68552" tIns="34277" rIns="68552" bIns="34277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0000FF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Đọc nối </a:t>
            </a:r>
            <a:r>
              <a:rPr lang="en-US" sz="2400" kern="0" dirty="0" err="1">
                <a:solidFill>
                  <a:srgbClr val="0000FF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tiếp</a:t>
            </a:r>
            <a:r>
              <a:rPr lang="en-US" sz="2400" kern="0" dirty="0">
                <a:solidFill>
                  <a:srgbClr val="0000FF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</a:t>
            </a:r>
            <a:r>
              <a:rPr lang="en-US" sz="2400" kern="0" dirty="0" err="1">
                <a:solidFill>
                  <a:srgbClr val="0000FF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đoạn</a:t>
            </a:r>
            <a:endParaRPr lang="en-US" sz="2400" kern="0" dirty="0">
              <a:solidFill>
                <a:srgbClr val="0000FF"/>
              </a:solidFill>
              <a:latin typeface="UTM Avo" panose="02040603050506020204" pitchFamily="18" charset="0"/>
              <a:ea typeface="Arial-Rounded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65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 animBg="1"/>
      <p:bldP spid="12" grpId="0" animBg="1"/>
      <p:bldP spid="13" grpId="0" animBg="1"/>
      <p:bldP spid="14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8592"/>
            <a:ext cx="9164583" cy="5143499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4572000" y="1871793"/>
            <a:ext cx="3841596" cy="2895353"/>
            <a:chOff x="4186989" y="457201"/>
            <a:chExt cx="6737685" cy="5751094"/>
          </a:xfrm>
        </p:grpSpPr>
        <p:sp>
          <p:nvSpPr>
            <p:cNvPr id="11" name="圆角矩形 10"/>
            <p:cNvSpPr/>
            <p:nvPr/>
          </p:nvSpPr>
          <p:spPr>
            <a:xfrm>
              <a:off x="4186989" y="457201"/>
              <a:ext cx="6737685" cy="5751094"/>
            </a:xfrm>
            <a:prstGeom prst="roundRect">
              <a:avLst/>
            </a:prstGeom>
            <a:solidFill>
              <a:srgbClr val="A4EC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3" name="矩形: 圆角 12"/>
            <p:cNvSpPr/>
            <p:nvPr/>
          </p:nvSpPr>
          <p:spPr>
            <a:xfrm>
              <a:off x="4403188" y="675249"/>
              <a:ext cx="6296016" cy="5324576"/>
            </a:xfrm>
            <a:prstGeom prst="roundRect">
              <a:avLst/>
            </a:prstGeom>
            <a:noFill/>
            <a:ln w="28575">
              <a:solidFill>
                <a:srgbClr val="74C3C6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955" y="1430689"/>
            <a:ext cx="1545776" cy="1545776"/>
          </a:xfrm>
          <a:prstGeom prst="rect">
            <a:avLst/>
          </a:prstGeom>
        </p:spPr>
      </p:pic>
      <p:grpSp>
        <p:nvGrpSpPr>
          <p:cNvPr id="10" name="组合 1">
            <a:extLst>
              <a:ext uri="{FF2B5EF4-FFF2-40B4-BE49-F238E27FC236}">
                <a16:creationId xmlns:a16="http://schemas.microsoft.com/office/drawing/2014/main" xmlns="" id="{37AC163F-726D-4640-BCB9-B0D5C6C0EAED}"/>
              </a:ext>
            </a:extLst>
          </p:cNvPr>
          <p:cNvGrpSpPr/>
          <p:nvPr/>
        </p:nvGrpSpPr>
        <p:grpSpPr>
          <a:xfrm>
            <a:off x="812189" y="1871793"/>
            <a:ext cx="3621506" cy="2895353"/>
            <a:chOff x="4186989" y="457201"/>
            <a:chExt cx="6737685" cy="5751094"/>
          </a:xfrm>
          <a:solidFill>
            <a:srgbClr val="FFE5FF"/>
          </a:solidFill>
        </p:grpSpPr>
        <p:sp>
          <p:nvSpPr>
            <p:cNvPr id="15" name="圆角矩形 10">
              <a:extLst>
                <a:ext uri="{FF2B5EF4-FFF2-40B4-BE49-F238E27FC236}">
                  <a16:creationId xmlns:a16="http://schemas.microsoft.com/office/drawing/2014/main" xmlns="" id="{BBB74580-BBC6-416E-AA51-3C0CA059F881}"/>
                </a:ext>
              </a:extLst>
            </p:cNvPr>
            <p:cNvSpPr/>
            <p:nvPr/>
          </p:nvSpPr>
          <p:spPr>
            <a:xfrm>
              <a:off x="4186989" y="457201"/>
              <a:ext cx="6737685" cy="5751094"/>
            </a:xfrm>
            <a:prstGeom prst="roundRect">
              <a:avLst/>
            </a:prstGeom>
            <a:grpFill/>
            <a:ln>
              <a:solidFill>
                <a:srgbClr val="FF99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latin typeface="UTM Avo" panose="02040603050506020204" pitchFamily="18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6" name="矩形: 圆角 12">
              <a:extLst>
                <a:ext uri="{FF2B5EF4-FFF2-40B4-BE49-F238E27FC236}">
                  <a16:creationId xmlns:a16="http://schemas.microsoft.com/office/drawing/2014/main" xmlns="" id="{E64D2A0C-34F8-4799-B6B1-02705CFCD9B9}"/>
                </a:ext>
              </a:extLst>
            </p:cNvPr>
            <p:cNvSpPr/>
            <p:nvPr/>
          </p:nvSpPr>
          <p:spPr>
            <a:xfrm>
              <a:off x="4403188" y="675249"/>
              <a:ext cx="6296016" cy="5324576"/>
            </a:xfrm>
            <a:prstGeom prst="roundRect">
              <a:avLst/>
            </a:prstGeom>
            <a:grpFill/>
            <a:ln w="28575">
              <a:solidFill>
                <a:srgbClr val="FF99CC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latin typeface="UTM Avo" panose="02040603050506020204" pitchFamily="18" charset="0"/>
                <a:ea typeface="黑体" panose="02010609060101010101" pitchFamily="49" charset="-122"/>
              </a:endParaRPr>
            </a:p>
          </p:txBody>
        </p:sp>
      </p:grpSp>
      <p:pic>
        <p:nvPicPr>
          <p:cNvPr id="9" name="图片 22">
            <a:extLst>
              <a:ext uri="{FF2B5EF4-FFF2-40B4-BE49-F238E27FC236}">
                <a16:creationId xmlns:a16="http://schemas.microsoft.com/office/drawing/2014/main" xmlns="" id="{3A1A751D-7D16-4BD3-8629-962A6963F11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694" y="3483835"/>
            <a:ext cx="1715387" cy="166767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0">
            <a:extLst>
              <a:ext uri="{FF2B5EF4-FFF2-40B4-BE49-F238E27FC236}">
                <a16:creationId xmlns:a16="http://schemas.microsoft.com/office/drawing/2014/main" xmlns="" id="{B0F03CAD-AC1E-44E2-838B-743991A656A8}"/>
              </a:ext>
            </a:extLst>
          </p:cNvPr>
          <p:cNvSpPr txBox="1"/>
          <p:nvPr/>
        </p:nvSpPr>
        <p:spPr>
          <a:xfrm>
            <a:off x="1126876" y="2075724"/>
            <a:ext cx="3098587" cy="22621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866">
              <a:defRPr/>
            </a:pPr>
            <a:r>
              <a:rPr lang="en-US" altLang="zh-CN" sz="2100" b="1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zh-CN" altLang="en-US" sz="21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100" b="1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endParaRPr lang="zh-CN" altLang="en-US" sz="2100" b="1" dirty="0"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defTabSz="342866">
              <a:buSzPts val="2800"/>
              <a:defRPr/>
            </a:pPr>
            <a:r>
              <a:rPr lang="en-US" altLang="zh-CN" sz="21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zh-CN" sz="2100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Phân</a:t>
            </a:r>
            <a:r>
              <a:rPr lang="zh-CN" altLang="en-US" sz="21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100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zh-CN" altLang="en-US" sz="21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100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zh-CN" altLang="en-US" sz="21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100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zh-CN" altLang="en-US" sz="21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100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lang="zh-CN" altLang="en-US" sz="2100" dirty="0"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defTabSz="342866">
              <a:buSzPts val="2800"/>
              <a:defRPr/>
            </a:pPr>
            <a:r>
              <a:rPr lang="en-US" altLang="zh-CN" sz="21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zh-CN" sz="2100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Tất</a:t>
            </a:r>
            <a:r>
              <a:rPr lang="zh-CN" altLang="en-US" sz="21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100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zh-CN" altLang="en-US" sz="21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100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zh-CN" altLang="en-US" sz="21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100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r>
              <a:rPr lang="zh-CN" altLang="en-US" sz="21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100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đều</a:t>
            </a:r>
            <a:r>
              <a:rPr lang="zh-CN" altLang="en-US" sz="21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100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zh-CN" altLang="en-US" sz="2100" dirty="0"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defTabSz="342866">
              <a:buSzPts val="2800"/>
              <a:defRPr/>
            </a:pPr>
            <a:r>
              <a:rPr lang="en-US" altLang="zh-CN" sz="21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zh-CN" sz="2100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r>
              <a:rPr lang="zh-CN" altLang="en-US" sz="21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100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r>
              <a:rPr lang="zh-CN" altLang="en-US" sz="21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100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zh-CN" altLang="en-US" sz="21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100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zh-CN" altLang="en-US" sz="21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100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endParaRPr lang="zh-CN" altLang="en-US" sz="2100" dirty="0"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0D2DD36F-A1D4-4526-ADC7-AF1ABCC26E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5391" y="2425586"/>
            <a:ext cx="3477903" cy="1749719"/>
          </a:xfrm>
          <a:prstGeom prst="rect">
            <a:avLst/>
          </a:prstGeom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xmlns="" id="{8C9A6C9F-18D3-4FF0-BA41-29776EC58C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2517507" y="458089"/>
            <a:ext cx="4461416" cy="1178138"/>
          </a:xfrm>
          <a:prstGeom prst="rect">
            <a:avLst/>
          </a:prstGeom>
        </p:spPr>
      </p:pic>
      <p:sp>
        <p:nvSpPr>
          <p:cNvPr id="20" name="TextBox 4">
            <a:extLst>
              <a:ext uri="{FF2B5EF4-FFF2-40B4-BE49-F238E27FC236}">
                <a16:creationId xmlns:a16="http://schemas.microsoft.com/office/drawing/2014/main" xmlns="" id="{BE7B2A1C-CA4A-44BB-9812-84B184F7FC9E}"/>
              </a:ext>
            </a:extLst>
          </p:cNvPr>
          <p:cNvSpPr txBox="1"/>
          <p:nvPr/>
        </p:nvSpPr>
        <p:spPr>
          <a:xfrm>
            <a:off x="2676170" y="681406"/>
            <a:ext cx="3794040" cy="481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154">
              <a:lnSpc>
                <a:spcPts val="4319"/>
              </a:lnSpc>
            </a:pPr>
            <a:r>
              <a:rPr lang="en-US" sz="2700" dirty="0" err="1">
                <a:solidFill>
                  <a:srgbClr val="00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2700" dirty="0">
                <a:solidFill>
                  <a:srgbClr val="00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700" dirty="0">
                <a:solidFill>
                  <a:srgbClr val="00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700" dirty="0">
                <a:solidFill>
                  <a:srgbClr val="00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endParaRPr lang="en-US" sz="2700" dirty="0">
              <a:solidFill>
                <a:srgbClr val="00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40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43786"/>
          <a:stretch>
            <a:fillRect/>
          </a:stretch>
        </p:blipFill>
        <p:spPr>
          <a:xfrm>
            <a:off x="0" y="3304"/>
            <a:ext cx="9144000" cy="514019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808299" y="362790"/>
            <a:ext cx="6841043" cy="4534193"/>
            <a:chOff x="0" y="0"/>
            <a:chExt cx="18242782" cy="1209118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177374" y="436544"/>
            <a:ext cx="3112280" cy="2939376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585836" y="1199940"/>
            <a:ext cx="2170797" cy="1523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8837">
              <a:defRPr/>
            </a:pPr>
            <a:r>
              <a:rPr lang="en-US" altLang="en-US" sz="3300" b="1" kern="0" dirty="0" err="1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Luyện</a:t>
            </a:r>
            <a:r>
              <a:rPr lang="en-US" altLang="en-US" sz="3300" b="1" kern="0" dirty="0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3300" b="1" kern="0" dirty="0" err="1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đọc</a:t>
            </a:r>
            <a:r>
              <a:rPr lang="en-US" altLang="en-US" sz="3300" b="1" kern="0" dirty="0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3300" b="1" kern="0" dirty="0" err="1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toàn</a:t>
            </a:r>
            <a:r>
              <a:rPr lang="en-US" altLang="en-US" sz="3300" b="1" kern="0" dirty="0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3300" b="1" kern="0" dirty="0" err="1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bài</a:t>
            </a:r>
            <a:endParaRPr lang="en-US" altLang="en-US" sz="3300" b="1" kern="0" dirty="0">
              <a:solidFill>
                <a:srgbClr val="000000"/>
              </a:solidFill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553163">
            <a:off x="8024002" y="3689761"/>
            <a:ext cx="893576" cy="118773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8762934">
            <a:off x="184589" y="4217563"/>
            <a:ext cx="1174212" cy="38428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720983">
            <a:off x="869292" y="2706375"/>
            <a:ext cx="897284" cy="154395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06690D5-C012-40B9-BF9F-D13CEF7D972F}"/>
              </a:ext>
            </a:extLst>
          </p:cNvPr>
          <p:cNvSpPr txBox="1"/>
          <p:nvPr/>
        </p:nvSpPr>
        <p:spPr>
          <a:xfrm>
            <a:off x="3783422" y="1761668"/>
            <a:ext cx="16894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/>
            <a:endParaRPr lang="en-US" sz="900" dirty="0">
              <a:solidFill>
                <a:prstClr val="black"/>
              </a:solidFill>
              <a:latin typeface="UTM Avo" panose="02040603050506020204" pitchFamily="18" charset="0"/>
              <a:ea typeface="Arial-Rounded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5A4DCE31-B8EA-496D-BDA7-0CAE16AFDD25}"/>
              </a:ext>
            </a:extLst>
          </p:cNvPr>
          <p:cNvGrpSpPr/>
          <p:nvPr/>
        </p:nvGrpSpPr>
        <p:grpSpPr>
          <a:xfrm>
            <a:off x="3268893" y="821267"/>
            <a:ext cx="4773736" cy="2906917"/>
            <a:chOff x="4157489" y="498269"/>
            <a:chExt cx="6847407" cy="470981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B1CB2B9A-7065-414B-9D85-DA060BE3A5A1}"/>
                </a:ext>
              </a:extLst>
            </p:cNvPr>
            <p:cNvGrpSpPr/>
            <p:nvPr/>
          </p:nvGrpSpPr>
          <p:grpSpPr>
            <a:xfrm>
              <a:off x="4157489" y="498269"/>
              <a:ext cx="6847407" cy="4709813"/>
              <a:chOff x="4125650" y="476858"/>
              <a:chExt cx="6847407" cy="4709813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xmlns="" id="{331A1A45-E9E3-491C-8A64-79D103F00327}"/>
                  </a:ext>
                </a:extLst>
              </p:cNvPr>
              <p:cNvGrpSpPr/>
              <p:nvPr/>
            </p:nvGrpSpPr>
            <p:grpSpPr>
              <a:xfrm>
                <a:off x="4125650" y="476858"/>
                <a:ext cx="6790480" cy="3670722"/>
                <a:chOff x="7603398" y="2452420"/>
                <a:chExt cx="4231680" cy="2615683"/>
              </a:xfrm>
            </p:grpSpPr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xmlns="" id="{73E1EF61-03CD-4668-BE2B-429FBCF174B3}"/>
                    </a:ext>
                  </a:extLst>
                </p:cNvPr>
                <p:cNvGrpSpPr/>
                <p:nvPr/>
              </p:nvGrpSpPr>
              <p:grpSpPr>
                <a:xfrm>
                  <a:off x="7603398" y="2452420"/>
                  <a:ext cx="4231680" cy="1914710"/>
                  <a:chOff x="8047281" y="19819"/>
                  <a:chExt cx="4231680" cy="1914710"/>
                </a:xfrm>
              </p:grpSpPr>
              <p:grpSp>
                <p:nvGrpSpPr>
                  <p:cNvPr id="36" name="Group 35">
                    <a:extLst>
                      <a:ext uri="{FF2B5EF4-FFF2-40B4-BE49-F238E27FC236}">
                        <a16:creationId xmlns:a16="http://schemas.microsoft.com/office/drawing/2014/main" xmlns="" id="{9C738866-2969-43B5-9B5A-87D59F822271}"/>
                      </a:ext>
                    </a:extLst>
                  </p:cNvPr>
                  <p:cNvGrpSpPr/>
                  <p:nvPr/>
                </p:nvGrpSpPr>
                <p:grpSpPr>
                  <a:xfrm>
                    <a:off x="8047281" y="615259"/>
                    <a:ext cx="4231680" cy="1319270"/>
                    <a:chOff x="8047281" y="615259"/>
                    <a:chExt cx="4231680" cy="1319270"/>
                  </a:xfrm>
                </p:grpSpPr>
                <p:grpSp>
                  <p:nvGrpSpPr>
                    <p:cNvPr id="38" name="Group 37">
                      <a:extLst>
                        <a:ext uri="{FF2B5EF4-FFF2-40B4-BE49-F238E27FC236}">
                          <a16:creationId xmlns:a16="http://schemas.microsoft.com/office/drawing/2014/main" xmlns="" id="{38DF4132-E752-42EE-B83A-DC9A52502F6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063310" y="1374500"/>
                      <a:ext cx="2447192" cy="560029"/>
                      <a:chOff x="7556741" y="369679"/>
                      <a:chExt cx="1971550" cy="431129"/>
                    </a:xfrm>
                  </p:grpSpPr>
                  <p:sp>
                    <p:nvSpPr>
                      <p:cNvPr id="49" name="Rectangle: Rounded Corners 48">
                        <a:extLst>
                          <a:ext uri="{FF2B5EF4-FFF2-40B4-BE49-F238E27FC236}">
                            <a16:creationId xmlns:a16="http://schemas.microsoft.com/office/drawing/2014/main" xmlns="" id="{DE414F90-5BFE-4951-B742-C3C58EE8C86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33090" y="371077"/>
                        <a:ext cx="1795201" cy="429731"/>
                      </a:xfrm>
                      <a:prstGeom prst="roundRect">
                        <a:avLst/>
                      </a:prstGeom>
                      <a:solidFill>
                        <a:srgbClr val="70AD47">
                          <a:lumMod val="60000"/>
                          <a:lumOff val="40000"/>
                        </a:srgbClr>
                      </a:solidFill>
                      <a:ln w="12700" cap="flat" cmpd="sng" algn="ctr">
                        <a:solidFill>
                          <a:srgbClr val="4472C4">
                            <a:shade val="50000"/>
                          </a:srgbClr>
                        </a:solidFill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 defTabSz="457211">
                          <a:defRPr/>
                        </a:pPr>
                        <a:r>
                          <a:rPr lang="vi-VN" sz="1600" b="1" kern="0" dirty="0">
                            <a:solidFill>
                              <a:prstClr val="black"/>
                            </a:solidFill>
                            <a:latin typeface="Arial" panose="020B0604020202020204" pitchFamily="34" charset="0"/>
                            <a:ea typeface="Arial-Rounded" panose="020B0500000000000000" pitchFamily="34" charset="0"/>
                            <a:cs typeface="Arial" panose="020B0604020202020204" pitchFamily="34" charset="0"/>
                          </a:rPr>
                          <a:t>Đọc to, rõ</a:t>
                        </a:r>
                        <a:endParaRPr lang="en-US" sz="1600" b="1" kern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0" name="Oval 49">
                        <a:extLst>
                          <a:ext uri="{FF2B5EF4-FFF2-40B4-BE49-F238E27FC236}">
                            <a16:creationId xmlns:a16="http://schemas.microsoft.com/office/drawing/2014/main" xmlns="" id="{27A54EF4-38E3-422C-8235-A2C18E0983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56741" y="369679"/>
                        <a:ext cx="352697" cy="410161"/>
                      </a:xfrm>
                      <a:prstGeom prst="ellipse">
                        <a:avLst/>
                      </a:prstGeom>
                      <a:solidFill>
                        <a:srgbClr val="70AD47">
                          <a:lumMod val="20000"/>
                          <a:lumOff val="80000"/>
                        </a:srgbClr>
                      </a:solidFill>
                      <a:ln w="12700" cap="flat" cmpd="sng" algn="ctr">
                        <a:solidFill>
                          <a:srgbClr val="4472C4">
                            <a:shade val="50000"/>
                          </a:srgbClr>
                        </a:solidFill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 defTabSz="457211">
                          <a:defRPr/>
                        </a:pPr>
                        <a:r>
                          <a:rPr lang="vi-VN" sz="1600" kern="0" dirty="0">
                            <a:solidFill>
                              <a:prstClr val="black"/>
                            </a:solidFill>
                            <a:latin typeface="Arial" panose="020B0604020202020204" pitchFamily="34" charset="0"/>
                            <a:ea typeface="Arial-Rounded" panose="020B0500000000000000" pitchFamily="34" charset="0"/>
                            <a:cs typeface="Arial" panose="020B0604020202020204" pitchFamily="34" charset="0"/>
                          </a:rPr>
                          <a:t>2</a:t>
                        </a:r>
                        <a:endParaRPr lang="en-US" sz="1600" kern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9" name="Group 38">
                      <a:extLst>
                        <a:ext uri="{FF2B5EF4-FFF2-40B4-BE49-F238E27FC236}">
                          <a16:creationId xmlns:a16="http://schemas.microsoft.com/office/drawing/2014/main" xmlns="" id="{694725B2-0D8D-46C4-A492-2727B18994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047281" y="615259"/>
                      <a:ext cx="4205441" cy="558212"/>
                      <a:chOff x="8047281" y="615259"/>
                      <a:chExt cx="4205441" cy="558212"/>
                    </a:xfrm>
                  </p:grpSpPr>
                  <p:grpSp>
                    <p:nvGrpSpPr>
                      <p:cNvPr id="43" name="Group 42">
                        <a:extLst>
                          <a:ext uri="{FF2B5EF4-FFF2-40B4-BE49-F238E27FC236}">
                            <a16:creationId xmlns:a16="http://schemas.microsoft.com/office/drawing/2014/main" xmlns="" id="{CE7ED561-89C6-416C-B03B-CEDEDC9E76A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047281" y="615259"/>
                        <a:ext cx="2611084" cy="558212"/>
                        <a:chOff x="7543830" y="291306"/>
                        <a:chExt cx="2103589" cy="429731"/>
                      </a:xfrm>
                    </p:grpSpPr>
                    <p:sp>
                      <p:nvSpPr>
                        <p:cNvPr id="47" name="Rectangle: Rounded Corners 46">
                          <a:extLst>
                            <a:ext uri="{FF2B5EF4-FFF2-40B4-BE49-F238E27FC236}">
                              <a16:creationId xmlns:a16="http://schemas.microsoft.com/office/drawing/2014/main" xmlns="" id="{E49184C1-D8AB-4B3E-AF8F-5BE23259287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852216" y="291306"/>
                          <a:ext cx="1795203" cy="429731"/>
                        </a:xfrm>
                        <a:prstGeom prst="roundRect">
                          <a:avLst/>
                        </a:prstGeom>
                        <a:solidFill>
                          <a:srgbClr val="ED7D31">
                            <a:lumMod val="60000"/>
                            <a:lumOff val="40000"/>
                          </a:srgbClr>
                        </a:solidFill>
                        <a:ln w="12700" cap="flat" cmpd="sng" algn="ctr">
                          <a:solidFill>
                            <a:srgbClr val="4472C4">
                              <a:shade val="50000"/>
                            </a:srgbClr>
                          </a:solidFill>
                          <a:prstDash val="solid"/>
                          <a:miter lim="800000"/>
                        </a:ln>
                        <a:effectLst/>
                      </p:spPr>
                      <p:txBody>
                        <a:bodyPr rtlCol="0" anchor="ctr"/>
                        <a:lstStyle/>
                        <a:p>
                          <a:pPr algn="ctr" defTabSz="457211">
                            <a:defRPr/>
                          </a:pPr>
                          <a:r>
                            <a:rPr lang="vi-VN" sz="1600" b="1" kern="0" dirty="0">
                              <a:solidFill>
                                <a:prstClr val="black"/>
                              </a:solidFill>
                              <a:latin typeface="Arial" panose="020B0604020202020204" pitchFamily="34" charset="0"/>
                              <a:ea typeface="Arial-Rounded" panose="020B0500000000000000" pitchFamily="34" charset="0"/>
                              <a:cs typeface="Arial" panose="020B0604020202020204" pitchFamily="34" charset="0"/>
                            </a:rPr>
                            <a:t>Đọc đúng</a:t>
                          </a:r>
                          <a:endParaRPr lang="en-US" sz="1600" b="1" kern="0" dirty="0">
                            <a:solidFill>
                              <a:prstClr val="black"/>
                            </a:solidFill>
                            <a:latin typeface="Arial" panose="020B0604020202020204" pitchFamily="34" charset="0"/>
                            <a:ea typeface="Arial-Rounded" panose="020B0500000000000000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" name="Oval 47">
                          <a:extLst>
                            <a:ext uri="{FF2B5EF4-FFF2-40B4-BE49-F238E27FC236}">
                              <a16:creationId xmlns:a16="http://schemas.microsoft.com/office/drawing/2014/main" xmlns="" id="{8447E39F-F77B-45A9-82CB-68FF77B830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543830" y="291306"/>
                          <a:ext cx="352697" cy="410161"/>
                        </a:xfrm>
                        <a:prstGeom prst="ellipse">
                          <a:avLst/>
                        </a:prstGeom>
                        <a:solidFill>
                          <a:srgbClr val="ED7D31">
                            <a:lumMod val="40000"/>
                            <a:lumOff val="60000"/>
                          </a:srgbClr>
                        </a:solidFill>
                        <a:ln w="12700" cap="flat" cmpd="sng" algn="ctr">
                          <a:solidFill>
                            <a:srgbClr val="4472C4">
                              <a:shade val="50000"/>
                            </a:srgbClr>
                          </a:solidFill>
                          <a:prstDash val="solid"/>
                          <a:miter lim="800000"/>
                        </a:ln>
                        <a:effectLst/>
                      </p:spPr>
                      <p:txBody>
                        <a:bodyPr rtlCol="0" anchor="ctr"/>
                        <a:lstStyle/>
                        <a:p>
                          <a:pPr algn="ctr" defTabSz="457211">
                            <a:defRPr/>
                          </a:pPr>
                          <a:r>
                            <a:rPr lang="vi-VN" sz="1600" b="1" kern="0" dirty="0">
                              <a:solidFill>
                                <a:prstClr val="black"/>
                              </a:solidFill>
                              <a:latin typeface="Arial" panose="020B0604020202020204" pitchFamily="34" charset="0"/>
                              <a:ea typeface="Arial-Rounded" panose="020B0500000000000000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en-US" sz="1600" b="1" kern="0" dirty="0">
                            <a:solidFill>
                              <a:prstClr val="black"/>
                            </a:solidFill>
                            <a:latin typeface="Arial" panose="020B0604020202020204" pitchFamily="34" charset="0"/>
                            <a:ea typeface="Arial-Rounded" panose="020B0500000000000000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pic>
                    <p:nvPicPr>
                      <p:cNvPr id="44" name="Picture 43">
                        <a:extLst>
                          <a:ext uri="{FF2B5EF4-FFF2-40B4-BE49-F238E27FC236}">
                            <a16:creationId xmlns:a16="http://schemas.microsoft.com/office/drawing/2014/main" xmlns="" id="{A7884F74-B914-4E62-862B-3C11E6D0DEBB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13">
                                <a14:imgEffect>
                                  <a14:backgroundRemoval t="10000" b="90000" l="10000" r="90000"/>
                                </a14:imgEffect>
                              </a14:imgLayer>
                            </a14:imgProps>
                          </a:ext>
                        </a:extLst>
                      </a:blip>
                      <a:srcRect l="13393" t="11959" r="12989" b="11919"/>
                      <a:stretch/>
                    </p:blipFill>
                    <p:spPr>
                      <a:xfrm>
                        <a:off x="10596650" y="647157"/>
                        <a:ext cx="502382" cy="39940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45" name="Picture 44">
                        <a:extLst>
                          <a:ext uri="{FF2B5EF4-FFF2-40B4-BE49-F238E27FC236}">
                            <a16:creationId xmlns:a16="http://schemas.microsoft.com/office/drawing/2014/main" xmlns="" id="{391C61D0-550B-48C7-A246-719BF03DDFAD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13">
                                <a14:imgEffect>
                                  <a14:backgroundRemoval t="10000" b="90000" l="10000" r="90000"/>
                                </a14:imgEffect>
                              </a14:imgLayer>
                            </a14:imgProps>
                          </a:ext>
                        </a:extLst>
                      </a:blip>
                      <a:srcRect l="13393" t="11959" r="12989" b="11919"/>
                      <a:stretch/>
                    </p:blipFill>
                    <p:spPr>
                      <a:xfrm>
                        <a:off x="11173495" y="647156"/>
                        <a:ext cx="502382" cy="39940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46" name="Picture 45">
                        <a:extLst>
                          <a:ext uri="{FF2B5EF4-FFF2-40B4-BE49-F238E27FC236}">
                            <a16:creationId xmlns:a16="http://schemas.microsoft.com/office/drawing/2014/main" xmlns="" id="{0B003260-0532-440C-9431-53250B12945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13">
                                <a14:imgEffect>
                                  <a14:backgroundRemoval t="10000" b="90000" l="10000" r="90000"/>
                                </a14:imgEffect>
                              </a14:imgLayer>
                            </a14:imgProps>
                          </a:ext>
                        </a:extLst>
                      </a:blip>
                      <a:srcRect l="13393" t="11959" r="12989" b="11919"/>
                      <a:stretch/>
                    </p:blipFill>
                    <p:spPr>
                      <a:xfrm>
                        <a:off x="11750340" y="654785"/>
                        <a:ext cx="502382" cy="39940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40" name="Picture 39">
                      <a:extLst>
                        <a:ext uri="{FF2B5EF4-FFF2-40B4-BE49-F238E27FC236}">
                          <a16:creationId xmlns:a16="http://schemas.microsoft.com/office/drawing/2014/main" xmlns="" id="{B9DB1C9A-7653-45B2-B855-543B977D0B5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extLst>
                        <a:ext uri="{BEBA8EAE-BF5A-486C-A8C5-ECC9F3942E4B}">
                          <a14:imgProps xmlns:a14="http://schemas.microsoft.com/office/drawing/2010/main">
                            <a14:imgLayer r:embed="rId13">
                              <a14:imgEffect>
                                <a14:backgroundRemoval t="10000" b="90000" l="10000" r="90000"/>
                              </a14:imgEffect>
                            </a14:imgLayer>
                          </a14:imgProps>
                        </a:ext>
                      </a:extLst>
                    </a:blip>
                    <a:srcRect l="13393" t="11959" r="12989" b="11919"/>
                    <a:stretch/>
                  </p:blipFill>
                  <p:spPr>
                    <a:xfrm>
                      <a:off x="10622889" y="1297175"/>
                      <a:ext cx="502382" cy="39940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41" name="Picture 40">
                      <a:extLst>
                        <a:ext uri="{FF2B5EF4-FFF2-40B4-BE49-F238E27FC236}">
                          <a16:creationId xmlns:a16="http://schemas.microsoft.com/office/drawing/2014/main" xmlns="" id="{22BFFC19-90CD-4872-B284-384EF625532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extLst>
                        <a:ext uri="{BEBA8EAE-BF5A-486C-A8C5-ECC9F3942E4B}">
                          <a14:imgProps xmlns:a14="http://schemas.microsoft.com/office/drawing/2010/main">
                            <a14:imgLayer r:embed="rId13">
                              <a14:imgEffect>
                                <a14:backgroundRemoval t="10000" b="90000" l="10000" r="90000"/>
                              </a14:imgEffect>
                            </a14:imgLayer>
                          </a14:imgProps>
                        </a:ext>
                      </a:extLst>
                    </a:blip>
                    <a:srcRect l="13393" t="11959" r="12989" b="11919"/>
                    <a:stretch/>
                  </p:blipFill>
                  <p:spPr>
                    <a:xfrm>
                      <a:off x="11199734" y="1297175"/>
                      <a:ext cx="502382" cy="39940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42" name="Picture 41">
                      <a:extLst>
                        <a:ext uri="{FF2B5EF4-FFF2-40B4-BE49-F238E27FC236}">
                          <a16:creationId xmlns:a16="http://schemas.microsoft.com/office/drawing/2014/main" xmlns="" id="{962A5D30-04C3-4449-BC05-C5C2DAA3196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extLst>
                        <a:ext uri="{BEBA8EAE-BF5A-486C-A8C5-ECC9F3942E4B}">
                          <a14:imgProps xmlns:a14="http://schemas.microsoft.com/office/drawing/2010/main">
                            <a14:imgLayer r:embed="rId13">
                              <a14:imgEffect>
                                <a14:backgroundRemoval t="10000" b="90000" l="10000" r="90000"/>
                              </a14:imgEffect>
                            </a14:imgLayer>
                          </a14:imgProps>
                        </a:ext>
                      </a:extLst>
                    </a:blip>
                    <a:srcRect l="13393" t="11959" r="12989" b="11919"/>
                    <a:stretch/>
                  </p:blipFill>
                  <p:spPr>
                    <a:xfrm>
                      <a:off x="11776579" y="1304804"/>
                      <a:ext cx="502382" cy="399405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xmlns="" id="{714FEBCC-6002-4D45-927F-A3ABCD38C79A}"/>
                      </a:ext>
                    </a:extLst>
                  </p:cNvPr>
                  <p:cNvSpPr txBox="1"/>
                  <p:nvPr/>
                </p:nvSpPr>
                <p:spPr>
                  <a:xfrm>
                    <a:off x="9048378" y="19819"/>
                    <a:ext cx="2300083" cy="49747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 defTabSz="457211">
                      <a:defRPr/>
                    </a:pPr>
                    <a:r>
                      <a:rPr lang="vi-VN" sz="2200" b="1" kern="0" dirty="0">
                        <a:solidFill>
                          <a:srgbClr val="ED7D31">
                            <a:lumMod val="50000"/>
                          </a:srgbClr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rPr>
                      <a:t>Tiêu chí đánh giá </a:t>
                    </a:r>
                    <a:endParaRPr lang="en-US" sz="2200" b="1" kern="0" dirty="0">
                      <a:solidFill>
                        <a:srgbClr val="ED7D31">
                          <a:lumMod val="50000"/>
                        </a:srgbClr>
                      </a:solidFill>
                      <a:latin typeface="Arial" panose="020B0604020202020204" pitchFamily="34" charset="0"/>
                      <a:ea typeface="Arial-Rounded" panose="020B0500000000000000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1" name="Rectangle: Rounded Corners 30">
                  <a:extLst>
                    <a:ext uri="{FF2B5EF4-FFF2-40B4-BE49-F238E27FC236}">
                      <a16:creationId xmlns:a16="http://schemas.microsoft.com/office/drawing/2014/main" xmlns="" id="{9534BA0B-6982-4600-B3E4-3B000DEBF75F}"/>
                    </a:ext>
                  </a:extLst>
                </p:cNvPr>
                <p:cNvSpPr/>
                <p:nvPr/>
              </p:nvSpPr>
              <p:spPr>
                <a:xfrm>
                  <a:off x="7907204" y="4509891"/>
                  <a:ext cx="2147870" cy="558212"/>
                </a:xfrm>
                <a:prstGeom prst="roundRect">
                  <a:avLst/>
                </a:prstGeom>
                <a:solidFill>
                  <a:srgbClr val="FFC000">
                    <a:lumMod val="60000"/>
                    <a:lumOff val="40000"/>
                  </a:srgbClr>
                </a:solidFill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457211">
                    <a:defRPr/>
                  </a:pPr>
                  <a:r>
                    <a:rPr lang="vi-VN" sz="1600" b="1" kern="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Arial-Rounded" panose="020B0500000000000000" pitchFamily="34" charset="0"/>
                      <a:cs typeface="Arial" panose="020B0604020202020204" pitchFamily="34" charset="0"/>
                    </a:rPr>
                    <a:t>Ngắt, nghỉ đúng chỗ </a:t>
                  </a:r>
                  <a:endParaRPr lang="en-US" sz="1600" b="1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xmlns="" id="{0CC6ADC3-F5CF-46AD-BEAE-52000D42BB7C}"/>
                    </a:ext>
                  </a:extLst>
                </p:cNvPr>
                <p:cNvSpPr/>
                <p:nvPr/>
              </p:nvSpPr>
              <p:spPr>
                <a:xfrm>
                  <a:off x="7611469" y="4494634"/>
                  <a:ext cx="437786" cy="532792"/>
                </a:xfrm>
                <a:prstGeom prst="ellipse">
                  <a:avLst/>
                </a:prstGeom>
                <a:solidFill>
                  <a:srgbClr val="FFC000">
                    <a:lumMod val="40000"/>
                    <a:lumOff val="60000"/>
                  </a:srgbClr>
                </a:solidFill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457211">
                    <a:defRPr/>
                  </a:pPr>
                  <a:r>
                    <a:rPr lang="vi-VN" sz="1600" b="1" kern="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Arial-Rounded" panose="020B0500000000000000" pitchFamily="34" charset="0"/>
                      <a:cs typeface="Arial" panose="020B0604020202020204" pitchFamily="34" charset="0"/>
                    </a:rPr>
                    <a:t>3</a:t>
                  </a:r>
                  <a:endParaRPr lang="en-US" sz="1600" b="1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xmlns="" id="{C75D47FA-7CE3-41E8-8461-11BE5D583F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393" t="11959" r="12989" b="11919"/>
                <a:stretch/>
              </p:blipFill>
              <p:spPr>
                <a:xfrm>
                  <a:off x="10179006" y="4519115"/>
                  <a:ext cx="502382" cy="399405"/>
                </a:xfrm>
                <a:prstGeom prst="rect">
                  <a:avLst/>
                </a:prstGeom>
              </p:spPr>
            </p:pic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xmlns="" id="{33786920-31ED-431B-A4F0-1820AD58C5C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393" t="11959" r="12989" b="11919"/>
                <a:stretch/>
              </p:blipFill>
              <p:spPr>
                <a:xfrm>
                  <a:off x="10755851" y="4519115"/>
                  <a:ext cx="502382" cy="399405"/>
                </a:xfrm>
                <a:prstGeom prst="rect">
                  <a:avLst/>
                </a:prstGeom>
              </p:spPr>
            </p:pic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xmlns="" id="{A41C74E8-4B5E-49AF-AB3E-D0AAF173F0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393" t="11959" r="12989" b="11919"/>
                <a:stretch/>
              </p:blipFill>
              <p:spPr>
                <a:xfrm>
                  <a:off x="11332696" y="4526742"/>
                  <a:ext cx="502382" cy="399405"/>
                </a:xfrm>
                <a:prstGeom prst="rect">
                  <a:avLst/>
                </a:prstGeom>
              </p:spPr>
            </p:pic>
          </p:grp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xmlns="" id="{A3483A5C-93E6-45FB-9926-6A4E39D8C2BF}"/>
                  </a:ext>
                </a:extLst>
              </p:cNvPr>
              <p:cNvSpPr/>
              <p:nvPr/>
            </p:nvSpPr>
            <p:spPr>
              <a:xfrm>
                <a:off x="4489850" y="4403304"/>
                <a:ext cx="3706258" cy="783367"/>
              </a:xfrm>
              <a:prstGeom prst="roundRect">
                <a:avLst/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solidFill>
                  <a:srgbClr val="4472C4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57211">
                  <a:defRPr/>
                </a:pPr>
                <a:r>
                  <a:rPr lang="vi-VN" sz="1600" b="1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Đọc và nhấn giọng</a:t>
                </a:r>
              </a:p>
              <a:p>
                <a:pPr algn="ctr" defTabSz="457211">
                  <a:defRPr/>
                </a:pPr>
                <a:r>
                  <a:rPr lang="vi-VN" sz="1600" b="1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phù hợp</a:t>
                </a:r>
                <a:endParaRPr lang="en-US" sz="1600" b="1" kern="0" dirty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xmlns="" id="{D784C3A9-751A-401A-8BAC-DE8F64A0AE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393" t="11959" r="12989" b="11919"/>
              <a:stretch/>
            </p:blipFill>
            <p:spPr>
              <a:xfrm>
                <a:off x="8315597" y="4354476"/>
                <a:ext cx="806161" cy="648844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xmlns="" id="{578BEA28-C56B-4BD6-92B4-16F2D88A30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393" t="11959" r="12989" b="11919"/>
              <a:stretch/>
            </p:blipFill>
            <p:spPr>
              <a:xfrm>
                <a:off x="9241246" y="4354475"/>
                <a:ext cx="806161" cy="648844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xmlns="" id="{718B55C3-D099-4C76-BBE7-CD337FD6D0A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393" t="11959" r="12989" b="11919"/>
              <a:stretch/>
            </p:blipFill>
            <p:spPr>
              <a:xfrm>
                <a:off x="10166896" y="4365182"/>
                <a:ext cx="806161" cy="648844"/>
              </a:xfrm>
              <a:prstGeom prst="rect">
                <a:avLst/>
              </a:prstGeom>
            </p:spPr>
          </p:pic>
        </p:grp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0094A29E-AC0A-46E5-B1D0-052284E5CEA2}"/>
                </a:ext>
              </a:extLst>
            </p:cNvPr>
            <p:cNvSpPr/>
            <p:nvPr/>
          </p:nvSpPr>
          <p:spPr>
            <a:xfrm>
              <a:off x="4157491" y="4403304"/>
              <a:ext cx="702505" cy="747694"/>
            </a:xfrm>
            <a:prstGeom prst="ellipse">
              <a:avLst/>
            </a:prstGeom>
            <a:solidFill>
              <a:srgbClr val="FFC000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457211">
                <a:defRPr/>
              </a:pPr>
              <a:r>
                <a:rPr lang="vi-VN" sz="1600" b="1" kern="0" dirty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4</a:t>
              </a:r>
              <a:endParaRPr lang="en-US" sz="1600" b="1" kern="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AE14E78-2AD9-48ED-8B7D-4A1A4C76C1E0}"/>
              </a:ext>
            </a:extLst>
          </p:cNvPr>
          <p:cNvSpPr txBox="1"/>
          <p:nvPr/>
        </p:nvSpPr>
        <p:spPr>
          <a:xfrm>
            <a:off x="940005" y="163613"/>
            <a:ext cx="7628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3.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Tìm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ở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cuối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các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dòng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thơ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những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tiếng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cùng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vần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với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nhau</a:t>
            </a:r>
            <a:endParaRPr lang="en-US" sz="2400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5CACE7E-81C8-4802-B9D9-21640A801134}"/>
              </a:ext>
            </a:extLst>
          </p:cNvPr>
          <p:cNvSpPr/>
          <p:nvPr/>
        </p:nvSpPr>
        <p:spPr>
          <a:xfrm>
            <a:off x="2975105" y="754153"/>
            <a:ext cx="1262876" cy="485078"/>
          </a:xfrm>
          <a:prstGeom prst="rect">
            <a:avLst/>
          </a:prstGeom>
          <a:solidFill>
            <a:srgbClr val="FFE5FF"/>
          </a:solidFill>
          <a:ln>
            <a:solidFill>
              <a:srgbClr val="FF99CC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trắng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AA49AE1-4310-418A-B1F5-30C047EBFF8A}"/>
              </a:ext>
            </a:extLst>
          </p:cNvPr>
          <p:cNvSpPr/>
          <p:nvPr/>
        </p:nvSpPr>
        <p:spPr>
          <a:xfrm>
            <a:off x="5486919" y="754152"/>
            <a:ext cx="1262876" cy="485078"/>
          </a:xfrm>
          <a:prstGeom prst="rect">
            <a:avLst/>
          </a:prstGeom>
          <a:solidFill>
            <a:srgbClr val="FFE5FF"/>
          </a:solidFill>
          <a:ln>
            <a:solidFill>
              <a:srgbClr val="FF99CC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nắng</a:t>
            </a:r>
            <a:endParaRPr lang="en-US" sz="2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7" name="Wave 6">
            <a:extLst>
              <a:ext uri="{FF2B5EF4-FFF2-40B4-BE49-F238E27FC236}">
                <a16:creationId xmlns:a16="http://schemas.microsoft.com/office/drawing/2014/main" xmlns="" id="{A2239BDC-2089-4438-B406-5CDAD933636E}"/>
              </a:ext>
            </a:extLst>
          </p:cNvPr>
          <p:cNvSpPr/>
          <p:nvPr/>
        </p:nvSpPr>
        <p:spPr>
          <a:xfrm>
            <a:off x="4369008" y="896329"/>
            <a:ext cx="986883" cy="200723"/>
          </a:xfrm>
          <a:prstGeom prst="wave">
            <a:avLst>
              <a:gd name="adj1" fmla="val 20000"/>
              <a:gd name="adj2" fmla="val 3390"/>
            </a:avLst>
          </a:prstGeom>
          <a:solidFill>
            <a:srgbClr val="FFE5FF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latin typeface="UTM Avo" panose="020406030505060202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D097FD5-2BAA-4FFA-AEAF-F045795379EF}"/>
              </a:ext>
            </a:extLst>
          </p:cNvPr>
          <p:cNvSpPr/>
          <p:nvPr/>
        </p:nvSpPr>
        <p:spPr>
          <a:xfrm>
            <a:off x="2975105" y="1499158"/>
            <a:ext cx="1262876" cy="485078"/>
          </a:xfrm>
          <a:prstGeom prst="rect">
            <a:avLst/>
          </a:prstGeom>
          <a:solidFill>
            <a:srgbClr val="FFE5FF"/>
          </a:solidFill>
          <a:ln>
            <a:solidFill>
              <a:srgbClr val="FF99CC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gái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297BE44-E04F-45A3-BDC3-4C5D1A9D1CE5}"/>
              </a:ext>
            </a:extLst>
          </p:cNvPr>
          <p:cNvSpPr/>
          <p:nvPr/>
        </p:nvSpPr>
        <p:spPr>
          <a:xfrm>
            <a:off x="5486919" y="1499158"/>
            <a:ext cx="1262876" cy="485078"/>
          </a:xfrm>
          <a:prstGeom prst="rect">
            <a:avLst/>
          </a:prstGeom>
          <a:solidFill>
            <a:srgbClr val="FFE5FF"/>
          </a:solidFill>
          <a:ln>
            <a:solidFill>
              <a:srgbClr val="FF99CC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UTM Avo" panose="02040603050506020204" pitchFamily="18" charset="0"/>
              </a:rPr>
              <a:t>ái</a:t>
            </a:r>
            <a:endParaRPr lang="en-US" sz="2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Wave 9">
            <a:extLst>
              <a:ext uri="{FF2B5EF4-FFF2-40B4-BE49-F238E27FC236}">
                <a16:creationId xmlns:a16="http://schemas.microsoft.com/office/drawing/2014/main" xmlns="" id="{1B3653FA-946E-4C05-8BBF-378ECBF750D3}"/>
              </a:ext>
            </a:extLst>
          </p:cNvPr>
          <p:cNvSpPr/>
          <p:nvPr/>
        </p:nvSpPr>
        <p:spPr>
          <a:xfrm>
            <a:off x="4369008" y="1641334"/>
            <a:ext cx="986883" cy="200723"/>
          </a:xfrm>
          <a:prstGeom prst="wave">
            <a:avLst>
              <a:gd name="adj1" fmla="val 20000"/>
              <a:gd name="adj2" fmla="val 3390"/>
            </a:avLst>
          </a:prstGeom>
          <a:solidFill>
            <a:srgbClr val="FFE5FF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latin typeface="UTM Avo" panose="0204060305050602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B9DCEB2-4E5F-47EC-BB85-D9FE229C10E0}"/>
              </a:ext>
            </a:extLst>
          </p:cNvPr>
          <p:cNvSpPr/>
          <p:nvPr/>
        </p:nvSpPr>
        <p:spPr>
          <a:xfrm>
            <a:off x="2975105" y="2192662"/>
            <a:ext cx="1262876" cy="485078"/>
          </a:xfrm>
          <a:prstGeom prst="rect">
            <a:avLst/>
          </a:prstGeom>
          <a:solidFill>
            <a:srgbClr val="FFE5FF"/>
          </a:solidFill>
          <a:ln>
            <a:solidFill>
              <a:srgbClr val="FF99CC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UTM Avo" panose="02040603050506020204" pitchFamily="18" charset="0"/>
              </a:rPr>
              <a:t>nhàng</a:t>
            </a:r>
            <a:endParaRPr lang="en-US" sz="2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DFF0741-5F30-4DC7-B195-64E6717ED96A}"/>
              </a:ext>
            </a:extLst>
          </p:cNvPr>
          <p:cNvSpPr/>
          <p:nvPr/>
        </p:nvSpPr>
        <p:spPr>
          <a:xfrm>
            <a:off x="5486919" y="2192662"/>
            <a:ext cx="1262876" cy="485078"/>
          </a:xfrm>
          <a:prstGeom prst="rect">
            <a:avLst/>
          </a:prstGeom>
          <a:solidFill>
            <a:srgbClr val="FFE5FF"/>
          </a:solidFill>
          <a:ln>
            <a:solidFill>
              <a:srgbClr val="FF99CC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UTM Avo" panose="02040603050506020204" pitchFamily="18" charset="0"/>
              </a:rPr>
              <a:t>vang</a:t>
            </a:r>
            <a:endParaRPr lang="en-US" sz="2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Wave 12">
            <a:extLst>
              <a:ext uri="{FF2B5EF4-FFF2-40B4-BE49-F238E27FC236}">
                <a16:creationId xmlns:a16="http://schemas.microsoft.com/office/drawing/2014/main" xmlns="" id="{E3597DE5-6CD7-413B-B498-F3B1D4BD0F5B}"/>
              </a:ext>
            </a:extLst>
          </p:cNvPr>
          <p:cNvSpPr/>
          <p:nvPr/>
        </p:nvSpPr>
        <p:spPr>
          <a:xfrm>
            <a:off x="4369008" y="2334838"/>
            <a:ext cx="986883" cy="200723"/>
          </a:xfrm>
          <a:prstGeom prst="wave">
            <a:avLst>
              <a:gd name="adj1" fmla="val 20000"/>
              <a:gd name="adj2" fmla="val 3390"/>
            </a:avLst>
          </a:prstGeom>
          <a:solidFill>
            <a:srgbClr val="FFE5FF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latin typeface="UTM Avo" panose="020406030505060202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24B6E5C-F333-440D-821E-FAE15CBD0EFD}"/>
              </a:ext>
            </a:extLst>
          </p:cNvPr>
          <p:cNvSpPr/>
          <p:nvPr/>
        </p:nvSpPr>
        <p:spPr>
          <a:xfrm>
            <a:off x="2975105" y="2886166"/>
            <a:ext cx="1262876" cy="485078"/>
          </a:xfrm>
          <a:prstGeom prst="rect">
            <a:avLst/>
          </a:prstGeom>
          <a:solidFill>
            <a:srgbClr val="FFE5FF"/>
          </a:solidFill>
          <a:ln>
            <a:solidFill>
              <a:srgbClr val="FF99CC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trai</a:t>
            </a:r>
            <a:endParaRPr lang="en-US" sz="2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69E3D-EC0E-42C2-8C43-C0B73F4CAE32}"/>
              </a:ext>
            </a:extLst>
          </p:cNvPr>
          <p:cNvSpPr/>
          <p:nvPr/>
        </p:nvSpPr>
        <p:spPr>
          <a:xfrm>
            <a:off x="5486919" y="2886166"/>
            <a:ext cx="1262876" cy="485078"/>
          </a:xfrm>
          <a:prstGeom prst="rect">
            <a:avLst/>
          </a:prstGeom>
          <a:solidFill>
            <a:srgbClr val="FFE5FF"/>
          </a:solidFill>
          <a:ln>
            <a:solidFill>
              <a:srgbClr val="FF99CC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t</a:t>
            </a:r>
            <a:r>
              <a:rPr lang="en-US" sz="2400">
                <a:solidFill>
                  <a:schemeClr val="tx1"/>
                </a:solidFill>
                <a:latin typeface="UTM Avo" panose="02040603050506020204" pitchFamily="18" charset="0"/>
              </a:rPr>
              <a:t>ài</a:t>
            </a:r>
            <a:endParaRPr lang="en-US" sz="2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0" name="Wave 19">
            <a:extLst>
              <a:ext uri="{FF2B5EF4-FFF2-40B4-BE49-F238E27FC236}">
                <a16:creationId xmlns:a16="http://schemas.microsoft.com/office/drawing/2014/main" xmlns="" id="{819B64D8-9DCD-4B29-8EE6-4FB6B27C6038}"/>
              </a:ext>
            </a:extLst>
          </p:cNvPr>
          <p:cNvSpPr/>
          <p:nvPr/>
        </p:nvSpPr>
        <p:spPr>
          <a:xfrm>
            <a:off x="4369008" y="3028342"/>
            <a:ext cx="986883" cy="200723"/>
          </a:xfrm>
          <a:prstGeom prst="wave">
            <a:avLst>
              <a:gd name="adj1" fmla="val 20000"/>
              <a:gd name="adj2" fmla="val 3390"/>
            </a:avLst>
          </a:prstGeom>
          <a:solidFill>
            <a:srgbClr val="FFE5FF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latin typeface="UTM Avo" panose="020406030505060202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277B7602-6B54-4267-9908-C72ECF2D78B9}"/>
              </a:ext>
            </a:extLst>
          </p:cNvPr>
          <p:cNvSpPr/>
          <p:nvPr/>
        </p:nvSpPr>
        <p:spPr>
          <a:xfrm>
            <a:off x="2975105" y="3631172"/>
            <a:ext cx="1262876" cy="485078"/>
          </a:xfrm>
          <a:prstGeom prst="rect">
            <a:avLst/>
          </a:prstGeom>
          <a:solidFill>
            <a:srgbClr val="FFE5FF"/>
          </a:solidFill>
          <a:ln>
            <a:solidFill>
              <a:srgbClr val="FF99CC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vàng</a:t>
            </a:r>
            <a:endParaRPr lang="en-US" sz="2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0B438D1-72A0-43E5-BDB1-DEA208094D92}"/>
              </a:ext>
            </a:extLst>
          </p:cNvPr>
          <p:cNvSpPr/>
          <p:nvPr/>
        </p:nvSpPr>
        <p:spPr>
          <a:xfrm>
            <a:off x="5486919" y="3631171"/>
            <a:ext cx="1262876" cy="485078"/>
          </a:xfrm>
          <a:prstGeom prst="rect">
            <a:avLst/>
          </a:prstGeom>
          <a:solidFill>
            <a:srgbClr val="FFE5FF"/>
          </a:solidFill>
          <a:ln>
            <a:solidFill>
              <a:srgbClr val="FF99CC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trang</a:t>
            </a:r>
            <a:endParaRPr lang="en-US" sz="2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3" name="Wave 22">
            <a:extLst>
              <a:ext uri="{FF2B5EF4-FFF2-40B4-BE49-F238E27FC236}">
                <a16:creationId xmlns:a16="http://schemas.microsoft.com/office/drawing/2014/main" xmlns="" id="{708724C3-1DF7-4A2D-B4ED-7CB1C8D3CFFE}"/>
              </a:ext>
            </a:extLst>
          </p:cNvPr>
          <p:cNvSpPr/>
          <p:nvPr/>
        </p:nvSpPr>
        <p:spPr>
          <a:xfrm>
            <a:off x="4369008" y="3773348"/>
            <a:ext cx="986883" cy="200723"/>
          </a:xfrm>
          <a:prstGeom prst="wave">
            <a:avLst>
              <a:gd name="adj1" fmla="val 20000"/>
              <a:gd name="adj2" fmla="val 3390"/>
            </a:avLst>
          </a:prstGeom>
          <a:solidFill>
            <a:srgbClr val="FFE5FF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29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>
            <a:extLst>
              <a:ext uri="{FF2B5EF4-FFF2-40B4-BE49-F238E27FC236}">
                <a16:creationId xmlns:a16="http://schemas.microsoft.com/office/drawing/2014/main" xmlns="" id="{4C081AA1-C208-44C4-96C6-67FC8C8CD369}"/>
              </a:ext>
            </a:extLst>
          </p:cNvPr>
          <p:cNvSpPr txBox="1"/>
          <p:nvPr/>
        </p:nvSpPr>
        <p:spPr>
          <a:xfrm>
            <a:off x="1253663" y="734335"/>
            <a:ext cx="3740727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 báo giờ ra chơi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 đàn chim áo trắng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Xếp sách vở mau thôi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Ùa ra ngoài sân nắng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Chỗ này đây, bạn gái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Vui nhảy dây nhịp nhàng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Vòng quay đều êm ái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Rộn tiếng c</a:t>
            </a:r>
            <a:r>
              <a:rPr lang="vi-VN" sz="2000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ười hoà</a:t>
            </a:r>
            <a:r>
              <a:rPr lang="en-US" sz="2000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vang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Arial-Rounded"/>
              <a:cs typeface="Times New Roman" panose="02020603050405020304" pitchFamily="18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xmlns="" id="{F853340B-E1DE-4BBE-9819-7FF3519C48FD}"/>
              </a:ext>
            </a:extLst>
          </p:cNvPr>
          <p:cNvSpPr txBox="1"/>
          <p:nvPr/>
        </p:nvSpPr>
        <p:spPr>
          <a:xfrm>
            <a:off x="4942417" y="782120"/>
            <a:ext cx="381782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Đằng kia, ấy bạn trai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Đá cầu bay vun vút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Đôi chân móc rất tài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Tung nắng hồng lên ngực.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Arial-Rounded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Arial-Rounded"/>
              <a:cs typeface="Times New Roman" panose="02020603050405020304" pitchFamily="18" charset="0"/>
              <a:sym typeface="+mn-ea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  <a:sym typeface="+mn-ea"/>
              </a:rPr>
              <a:t>Giờ ch</a:t>
            </a:r>
            <a:r>
              <a:rPr lang="en-US" sz="20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  <a:sym typeface="+mn-ea"/>
              </a:rPr>
              <a:t> vừa chấm dứt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  <a:sym typeface="+mn-ea"/>
              </a:rPr>
              <a:t>Đàn chim non vội vàng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  <a:sym typeface="+mn-ea"/>
              </a:rPr>
              <a:t>Xếp hàng nhanh vào lớp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  <a:sym typeface="+mn-ea"/>
              </a:rPr>
              <a:t>Bài học mới sang trang.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A779F3D-E972-493C-9253-B117D99C7B92}"/>
              </a:ext>
            </a:extLst>
          </p:cNvPr>
          <p:cNvSpPr/>
          <p:nvPr/>
        </p:nvSpPr>
        <p:spPr>
          <a:xfrm>
            <a:off x="6077941" y="4310111"/>
            <a:ext cx="22733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(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Nguyễn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Lâm Thắng)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BE90A9B-D302-437D-89BC-4519B5D27C1F}"/>
              </a:ext>
            </a:extLst>
          </p:cNvPr>
          <p:cNvSpPr/>
          <p:nvPr/>
        </p:nvSpPr>
        <p:spPr>
          <a:xfrm>
            <a:off x="3260983" y="228122"/>
            <a:ext cx="22397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Giờ ra chơi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Arial-Rounded"/>
            </a:endParaRPr>
          </a:p>
        </p:txBody>
      </p:sp>
    </p:spTree>
    <p:extLst>
      <p:ext uri="{BB962C8B-B14F-4D97-AF65-F5344CB8AC3E}">
        <p14:creationId xmlns:p14="http://schemas.microsoft.com/office/powerpoint/2010/main" val="114825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Trả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</a:p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hỏi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4</a:t>
            </a:r>
            <a:endParaRPr lang="zh-CN" altLang="en-US" sz="5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  <p:sp>
        <p:nvSpPr>
          <p:cNvPr id="40" name="Cloud Callout 8">
            <a:extLst>
              <a:ext uri="{FF2B5EF4-FFF2-40B4-BE49-F238E27FC236}">
                <a16:creationId xmlns:a16="http://schemas.microsoft.com/office/drawing/2014/main" xmlns="" id="{EECA7974-B3D2-4999-BBBB-2CB0BBF9AE42}"/>
              </a:ext>
            </a:extLst>
          </p:cNvPr>
          <p:cNvSpPr/>
          <p:nvPr/>
        </p:nvSpPr>
        <p:spPr>
          <a:xfrm>
            <a:off x="3275760" y="1719723"/>
            <a:ext cx="3749227" cy="1294493"/>
          </a:xfrm>
          <a:prstGeom prst="cloudCallout">
            <a:avLst>
              <a:gd name="adj1" fmla="val -40432"/>
              <a:gd name="adj2" fmla="val 54928"/>
            </a:avLst>
          </a:prstGeom>
          <a:solidFill>
            <a:srgbClr val="FFFFFF">
              <a:alpha val="61000"/>
            </a:srgbClr>
          </a:solidFill>
          <a:ln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Trò ch</a:t>
            </a:r>
            <a:r>
              <a:rPr lang="vi-VN" sz="4800" b="1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ơi</a:t>
            </a:r>
            <a:endParaRPr lang="en-US" sz="4800" b="1" dirty="0">
              <a:solidFill>
                <a:srgbClr val="FF0000"/>
              </a:solidFill>
              <a:latin typeface="#9Slide05 SVNSnell Roundhand Sc" panose="020B0500000000000000" pitchFamily="34" charset="0"/>
              <a:cs typeface="#9Slide03 Arima Madurai ExtraBo" panose="000009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20988E-6 L 4.16667E-6 -0.07222 " pathEditMode="relative" rAng="0" ptsTypes="AA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2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  <p:bldP spid="40" grpId="0" animBg="1"/>
      <p:bldP spid="40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trawberry Shortcake&amp;#39;s Berry Bitty Adventures - Nickelodeon - Watch on  Paramount Plus">
            <a:extLst>
              <a:ext uri="{FF2B5EF4-FFF2-40B4-BE49-F238E27FC236}">
                <a16:creationId xmlns:a16="http://schemas.microsoft.com/office/drawing/2014/main" xmlns="" id="{041A38EF-33A6-4292-91D7-F0B08892C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5">
            <a:extLst>
              <a:ext uri="{FF2B5EF4-FFF2-40B4-BE49-F238E27FC236}">
                <a16:creationId xmlns:a16="http://schemas.microsoft.com/office/drawing/2014/main" xmlns="" id="{14A4AC84-F129-4574-9E6B-C860341C08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80825" y="52318"/>
            <a:ext cx="3141566" cy="515010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loud Callout 8">
            <a:extLst>
              <a:ext uri="{FF2B5EF4-FFF2-40B4-BE49-F238E27FC236}">
                <a16:creationId xmlns:a16="http://schemas.microsoft.com/office/drawing/2014/main" xmlns="" id="{EC8D7512-9273-49EE-AB28-362C8A36E45A}"/>
              </a:ext>
            </a:extLst>
          </p:cNvPr>
          <p:cNvSpPr/>
          <p:nvPr/>
        </p:nvSpPr>
        <p:spPr>
          <a:xfrm>
            <a:off x="2638320" y="2779678"/>
            <a:ext cx="2363251" cy="2209364"/>
          </a:xfrm>
          <a:prstGeom prst="cloudCallout">
            <a:avLst>
              <a:gd name="adj1" fmla="val -58703"/>
              <a:gd name="adj2" fmla="val -61953"/>
            </a:avLst>
          </a:prstGeom>
          <a:solidFill>
            <a:srgbClr val="FFFFFF">
              <a:alpha val="94902"/>
            </a:srgbClr>
          </a:solidFill>
          <a:ln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Dâu ngoài vườn đã chín rồi, bà định đi thu hoạch để về làm mứt dâu.</a:t>
            </a:r>
          </a:p>
          <a:p>
            <a:pPr algn="ctr"/>
            <a:r>
              <a:rPr lang="en-US" sz="1200" b="1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Chân bà đau quá, cháu có thể giúp bà ra vườn hái dâu được không?</a:t>
            </a:r>
            <a:endParaRPr lang="en-US" sz="1200" b="1" dirty="0">
              <a:solidFill>
                <a:srgbClr val="FF0000"/>
              </a:solidFill>
              <a:latin typeface="#9Slide05 SVNSnell Roundhand Sc" panose="020B0500000000000000" pitchFamily="34" charset="0"/>
              <a:cs typeface="#9Slide03 Arima Madurai ExtraBo" panose="00000900000000000000" pitchFamily="2" charset="0"/>
            </a:endParaRPr>
          </a:p>
        </p:txBody>
      </p:sp>
      <p:sp>
        <p:nvSpPr>
          <p:cNvPr id="7" name="Cloud Callout 9">
            <a:extLst>
              <a:ext uri="{FF2B5EF4-FFF2-40B4-BE49-F238E27FC236}">
                <a16:creationId xmlns:a16="http://schemas.microsoft.com/office/drawing/2014/main" xmlns="" id="{E6FC9910-D270-4727-9598-BCA69326003C}"/>
              </a:ext>
            </a:extLst>
          </p:cNvPr>
          <p:cNvSpPr/>
          <p:nvPr/>
        </p:nvSpPr>
        <p:spPr>
          <a:xfrm>
            <a:off x="7332223" y="3818836"/>
            <a:ext cx="1320530" cy="835850"/>
          </a:xfrm>
          <a:prstGeom prst="cloudCallout">
            <a:avLst>
              <a:gd name="adj1" fmla="val -45054"/>
              <a:gd name="adj2" fmla="val -141471"/>
            </a:avLst>
          </a:prstGeom>
          <a:solidFill>
            <a:srgbClr val="FFFFFF">
              <a:alpha val="94902"/>
            </a:srgbClr>
          </a:solidFill>
          <a:ln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13" b="1" err="1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Dạ</a:t>
            </a:r>
            <a:r>
              <a:rPr lang="en-US" sz="1013" b="1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 được </a:t>
            </a:r>
            <a:r>
              <a:rPr lang="en-US" sz="1013" b="1" dirty="0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ạ, </a:t>
            </a:r>
            <a:r>
              <a:rPr lang="en-US" sz="1013" b="1" dirty="0" err="1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cháu</a:t>
            </a:r>
            <a:r>
              <a:rPr lang="en-US" sz="1013" b="1" dirty="0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 </a:t>
            </a:r>
            <a:r>
              <a:rPr lang="en-US" sz="1013" b="1" dirty="0" err="1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sẽ</a:t>
            </a:r>
            <a:r>
              <a:rPr lang="en-US" sz="1013" b="1" dirty="0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 </a:t>
            </a:r>
            <a:r>
              <a:rPr lang="en-US" sz="1013" b="1" dirty="0" err="1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đi</a:t>
            </a:r>
            <a:r>
              <a:rPr lang="en-US" sz="1013" b="1" dirty="0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 </a:t>
            </a:r>
            <a:r>
              <a:rPr lang="en-US" sz="1013" b="1" dirty="0" err="1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ngay</a:t>
            </a:r>
            <a:r>
              <a:rPr lang="en-US" sz="1013" b="1" dirty="0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!</a:t>
            </a:r>
          </a:p>
        </p:txBody>
      </p:sp>
      <p:pic>
        <p:nvPicPr>
          <p:cNvPr id="2" name="Dâu ngoài vườn đã chín rồi, bà định đi thu hoạch để về làm mứt dâu.">
            <a:hlinkClick r:id="" action="ppaction://media"/>
            <a:extLst>
              <a:ext uri="{FF2B5EF4-FFF2-40B4-BE49-F238E27FC236}">
                <a16:creationId xmlns:a16="http://schemas.microsoft.com/office/drawing/2014/main" xmlns="" id="{6D787FAB-0055-40B0-9034-47C96A25C1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029619" y="5279171"/>
            <a:ext cx="365522" cy="365522"/>
          </a:xfrm>
          <a:prstGeom prst="rect">
            <a:avLst/>
          </a:prstGeom>
        </p:spPr>
      </p:pic>
      <p:pic>
        <p:nvPicPr>
          <p:cNvPr id="3" name="Dạ được ạ, cháu sẽ đi ngay!">
            <a:hlinkClick r:id="" action="ppaction://media"/>
            <a:extLst>
              <a:ext uri="{FF2B5EF4-FFF2-40B4-BE49-F238E27FC236}">
                <a16:creationId xmlns:a16="http://schemas.microsoft.com/office/drawing/2014/main" xmlns="" id="{036A135D-4F62-47CB-9AAD-5EA4F6B00FB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070814" y="5195817"/>
            <a:ext cx="365522" cy="365522"/>
          </a:xfrm>
          <a:prstGeom prst="rect">
            <a:avLst/>
          </a:prstGeom>
        </p:spPr>
      </p:pic>
      <p:pic>
        <p:nvPicPr>
          <p:cNvPr id="4" name="Chân bà đau quá, cháu có thể giúp bà ra vườn hái dâu được không_">
            <a:hlinkClick r:id="" action="ppaction://media"/>
            <a:extLst>
              <a:ext uri="{FF2B5EF4-FFF2-40B4-BE49-F238E27FC236}">
                <a16:creationId xmlns:a16="http://schemas.microsoft.com/office/drawing/2014/main" xmlns="" id="{D873391A-408A-40CA-919A-57D73059F7D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367455" y="5438060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08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-0.37422 -0.01065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11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trawberry Shortcake&amp;#39;s Berry Bitty Adventures - Nickelodeon - Watch on  Paramount Plus">
            <a:extLst>
              <a:ext uri="{FF2B5EF4-FFF2-40B4-BE49-F238E27FC236}">
                <a16:creationId xmlns:a16="http://schemas.microsoft.com/office/drawing/2014/main" xmlns="" id="{E96AFA04-94D2-4CAF-B1DC-6885FA5BB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FD835ACE-CBA4-446E-BB67-AF92C8F9F971}"/>
              </a:ext>
            </a:extLst>
          </p:cNvPr>
          <p:cNvGrpSpPr/>
          <p:nvPr/>
        </p:nvGrpSpPr>
        <p:grpSpPr>
          <a:xfrm>
            <a:off x="488578" y="1970071"/>
            <a:ext cx="4614284" cy="2209364"/>
            <a:chOff x="3877520" y="219919"/>
            <a:chExt cx="5116010" cy="3125165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9B379B61-5508-4641-BE36-A94C04D1D3CF}"/>
                </a:ext>
              </a:extLst>
            </p:cNvPr>
            <p:cNvSpPr/>
            <p:nvPr/>
          </p:nvSpPr>
          <p:spPr>
            <a:xfrm>
              <a:off x="3877520" y="219919"/>
              <a:ext cx="5116010" cy="3125165"/>
            </a:xfrm>
            <a:prstGeom prst="ellipse">
              <a:avLst/>
            </a:prstGeom>
            <a:solidFill>
              <a:srgbClr val="FFFFFF"/>
            </a:solidFill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B7708B58-9A87-4D0F-9746-B93825608454}"/>
                </a:ext>
              </a:extLst>
            </p:cNvPr>
            <p:cNvSpPr/>
            <p:nvPr/>
          </p:nvSpPr>
          <p:spPr>
            <a:xfrm>
              <a:off x="4029920" y="372319"/>
              <a:ext cx="4824713" cy="281071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>
                  <a:solidFill>
                    <a:srgbClr val="FF0000"/>
                  </a:solidFill>
                  <a:latin typeface="#9Slide07 SVNBrandon Printed Sh" panose="02000000000000000000" pitchFamily="2" charset="0"/>
                </a:rPr>
                <a:t>Hái dâu tặng bà</a:t>
              </a:r>
            </a:p>
          </p:txBody>
        </p:sp>
      </p:grpSp>
      <p:pic>
        <p:nvPicPr>
          <p:cNvPr id="6" name="Picture 10">
            <a:extLst>
              <a:ext uri="{FF2B5EF4-FFF2-40B4-BE49-F238E27FC236}">
                <a16:creationId xmlns:a16="http://schemas.microsoft.com/office/drawing/2014/main" xmlns="" id="{9BDEC559-378A-4823-B5A0-A01ECA04E1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36132" y="3387279"/>
            <a:ext cx="1373584" cy="14749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xmlns="" id="{378B557F-9A8D-47AE-BF06-3D0BAC8867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213460">
            <a:off x="64449" y="1825834"/>
            <a:ext cx="1599821" cy="1491833"/>
          </a:xfrm>
          <a:prstGeom prst="rect">
            <a:avLst/>
          </a:prstGeom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xmlns="" id="{2E2068A7-0AFA-45FE-B1D6-CD2425175D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835195">
            <a:off x="3821274" y="3026783"/>
            <a:ext cx="1173382" cy="10428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8">
            <a:extLst>
              <a:ext uri="{FF2B5EF4-FFF2-40B4-BE49-F238E27FC236}">
                <a16:creationId xmlns:a16="http://schemas.microsoft.com/office/drawing/2014/main" xmlns="" id="{6B617D8E-0B9D-42BB-9770-7C6B1BB0DE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5400000">
            <a:off x="4076186" y="2402186"/>
            <a:ext cx="991628" cy="88130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" name="Cloud Callout 8">
            <a:extLst>
              <a:ext uri="{FF2B5EF4-FFF2-40B4-BE49-F238E27FC236}">
                <a16:creationId xmlns:a16="http://schemas.microsoft.com/office/drawing/2014/main" xmlns="" id="{A408B4E8-03E0-4707-800B-8D24203FFD5B}"/>
              </a:ext>
            </a:extLst>
          </p:cNvPr>
          <p:cNvSpPr/>
          <p:nvPr/>
        </p:nvSpPr>
        <p:spPr>
          <a:xfrm>
            <a:off x="2676973" y="8761"/>
            <a:ext cx="3749227" cy="1294493"/>
          </a:xfrm>
          <a:prstGeom prst="cloudCallout">
            <a:avLst>
              <a:gd name="adj1" fmla="val -22366"/>
              <a:gd name="adj2" fmla="val 126220"/>
            </a:avLst>
          </a:prstGeom>
          <a:solidFill>
            <a:srgbClr val="FFFFFF">
              <a:alpha val="61000"/>
            </a:srgbClr>
          </a:solidFill>
          <a:ln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0000FF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Trò ch</a:t>
            </a:r>
            <a:r>
              <a:rPr lang="vi-VN" sz="4800" b="1">
                <a:solidFill>
                  <a:srgbClr val="0000FF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ơi</a:t>
            </a:r>
            <a:endParaRPr lang="en-US" sz="4800" b="1" dirty="0">
              <a:solidFill>
                <a:srgbClr val="0000FF"/>
              </a:solidFill>
              <a:latin typeface="#9Slide05 SVNSnell Roundhand Sc" panose="020B0500000000000000" pitchFamily="34" charset="0"/>
              <a:cs typeface="#9Slide03 Arima Madurai ExtraBo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26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Strawberry Shortcake&amp;#39;s Berry Bitty Adventures - Nickelodeon - Watch on  Paramount Plus">
            <a:extLst>
              <a:ext uri="{FF2B5EF4-FFF2-40B4-BE49-F238E27FC236}">
                <a16:creationId xmlns:a16="http://schemas.microsoft.com/office/drawing/2014/main" xmlns="" id="{26F37E12-62DB-4EA4-B6D5-BAF0AD864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868"/>
            <a:ext cx="9165656" cy="515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Flowchart: Document 29">
            <a:extLst>
              <a:ext uri="{FF2B5EF4-FFF2-40B4-BE49-F238E27FC236}">
                <a16:creationId xmlns:a16="http://schemas.microsoft.com/office/drawing/2014/main" xmlns="" id="{26E81186-078A-4772-8202-5E410A119F20}"/>
              </a:ext>
            </a:extLst>
          </p:cNvPr>
          <p:cNvSpPr/>
          <p:nvPr/>
        </p:nvSpPr>
        <p:spPr>
          <a:xfrm>
            <a:off x="76200" y="34140"/>
            <a:ext cx="4563499" cy="4248449"/>
          </a:xfrm>
          <a:prstGeom prst="flowChartDocument">
            <a:avLst/>
          </a:prstGeom>
          <a:solidFill>
            <a:schemeClr val="bg1">
              <a:alpha val="69804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23"/>
            <a:endParaRPr lang="en-US" sz="9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xmlns="" id="{29A4FA77-0B74-4EA6-971D-0EEED08AD6A9}"/>
              </a:ext>
            </a:extLst>
          </p:cNvPr>
          <p:cNvSpPr/>
          <p:nvPr/>
        </p:nvSpPr>
        <p:spPr>
          <a:xfrm rot="12847168">
            <a:off x="1249819" y="771776"/>
            <a:ext cx="860462" cy="1219200"/>
          </a:xfrm>
          <a:prstGeom prst="arc">
            <a:avLst>
              <a:gd name="adj1" fmla="val 18289609"/>
              <a:gd name="adj2" fmla="val 3424899"/>
            </a:avLst>
          </a:prstGeom>
          <a:ln w="88900">
            <a:solidFill>
              <a:srgbClr val="317E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23"/>
            <a:endParaRPr lang="en-US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xmlns="" id="{9AE7D14E-D471-4F18-9646-7D176746F36A}"/>
              </a:ext>
            </a:extLst>
          </p:cNvPr>
          <p:cNvSpPr/>
          <p:nvPr/>
        </p:nvSpPr>
        <p:spPr>
          <a:xfrm rot="10505815">
            <a:off x="1521562" y="693248"/>
            <a:ext cx="965302" cy="1818138"/>
          </a:xfrm>
          <a:prstGeom prst="arc">
            <a:avLst>
              <a:gd name="adj1" fmla="val 17440545"/>
              <a:gd name="adj2" fmla="val 4343035"/>
            </a:avLst>
          </a:prstGeom>
          <a:ln w="88900">
            <a:solidFill>
              <a:srgbClr val="317E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23"/>
            <a:endParaRPr lang="en-US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xmlns="" id="{607CB83E-59BA-454C-9912-D5047D90670C}"/>
              </a:ext>
            </a:extLst>
          </p:cNvPr>
          <p:cNvSpPr/>
          <p:nvPr/>
        </p:nvSpPr>
        <p:spPr>
          <a:xfrm rot="887567" flipH="1">
            <a:off x="1700704" y="-78348"/>
            <a:ext cx="965302" cy="1818138"/>
          </a:xfrm>
          <a:prstGeom prst="arc">
            <a:avLst>
              <a:gd name="adj1" fmla="val 1055236"/>
              <a:gd name="adj2" fmla="val 4343035"/>
            </a:avLst>
          </a:prstGeom>
          <a:ln w="88900">
            <a:solidFill>
              <a:srgbClr val="317E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23"/>
            <a:endParaRPr lang="en-US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xmlns="" id="{30689970-9C1D-4B62-B763-EC7ECADBEA08}"/>
              </a:ext>
            </a:extLst>
          </p:cNvPr>
          <p:cNvSpPr/>
          <p:nvPr/>
        </p:nvSpPr>
        <p:spPr>
          <a:xfrm rot="10419331" flipH="1">
            <a:off x="1601660" y="117380"/>
            <a:ext cx="1120906" cy="2491512"/>
          </a:xfrm>
          <a:prstGeom prst="arc">
            <a:avLst>
              <a:gd name="adj1" fmla="val 17878400"/>
              <a:gd name="adj2" fmla="val 1379777"/>
            </a:avLst>
          </a:prstGeom>
          <a:ln w="88900">
            <a:solidFill>
              <a:srgbClr val="317E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23"/>
            <a:endParaRPr lang="en-US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xmlns="" id="{07230BB0-0C93-470C-9BF0-59566FF299AD}"/>
              </a:ext>
            </a:extLst>
          </p:cNvPr>
          <p:cNvSpPr/>
          <p:nvPr/>
        </p:nvSpPr>
        <p:spPr>
          <a:xfrm rot="11669065" flipH="1">
            <a:off x="2528824" y="1154666"/>
            <a:ext cx="959533" cy="1818138"/>
          </a:xfrm>
          <a:prstGeom prst="arc">
            <a:avLst>
              <a:gd name="adj1" fmla="val 18383462"/>
              <a:gd name="adj2" fmla="val 4541499"/>
            </a:avLst>
          </a:prstGeom>
          <a:ln w="88900">
            <a:solidFill>
              <a:srgbClr val="317E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23"/>
            <a:endParaRPr lang="en-US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xmlns="" id="{4AA4F9B2-18D2-475C-8C9B-1BCDAC888BD3}"/>
              </a:ext>
            </a:extLst>
          </p:cNvPr>
          <p:cNvSpPr/>
          <p:nvPr/>
        </p:nvSpPr>
        <p:spPr>
          <a:xfrm rot="1411415" flipH="1">
            <a:off x="2525697" y="180168"/>
            <a:ext cx="965302" cy="1818138"/>
          </a:xfrm>
          <a:prstGeom prst="arc">
            <a:avLst>
              <a:gd name="adj1" fmla="val 1055236"/>
              <a:gd name="adj2" fmla="val 4343035"/>
            </a:avLst>
          </a:prstGeom>
          <a:ln w="88900">
            <a:solidFill>
              <a:srgbClr val="317E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23"/>
            <a:endParaRPr lang="en-US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xmlns="" id="{DC8332A1-0C21-41F4-B1E0-0BCB8C12F1EE}"/>
              </a:ext>
            </a:extLst>
          </p:cNvPr>
          <p:cNvSpPr/>
          <p:nvPr/>
        </p:nvSpPr>
        <p:spPr>
          <a:xfrm rot="10045439" flipH="1">
            <a:off x="2890118" y="1224908"/>
            <a:ext cx="965302" cy="1818138"/>
          </a:xfrm>
          <a:prstGeom prst="arc">
            <a:avLst>
              <a:gd name="adj1" fmla="val 19223258"/>
              <a:gd name="adj2" fmla="val 4343035"/>
            </a:avLst>
          </a:prstGeom>
          <a:ln w="88900">
            <a:solidFill>
              <a:srgbClr val="317E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23"/>
            <a:endParaRPr lang="en-US" sz="9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xmlns="" id="{9734A3F9-406B-4C31-AE00-7E2E8D8D12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05983" y="63077"/>
            <a:ext cx="3544359" cy="3225366"/>
          </a:xfrm>
          <a:custGeom>
            <a:avLst/>
            <a:gdLst>
              <a:gd name="connsiteX0" fmla="*/ 0 w 7088718"/>
              <a:gd name="connsiteY0" fmla="*/ 6348232 h 6450732"/>
              <a:gd name="connsiteX1" fmla="*/ 11844 w 7088718"/>
              <a:gd name="connsiteY1" fmla="*/ 6358004 h 6450732"/>
              <a:gd name="connsiteX2" fmla="*/ 315416 w 7088718"/>
              <a:gd name="connsiteY2" fmla="*/ 6450732 h 6450732"/>
              <a:gd name="connsiteX3" fmla="*/ 0 w 7088718"/>
              <a:gd name="connsiteY3" fmla="*/ 6450732 h 6450732"/>
              <a:gd name="connsiteX4" fmla="*/ 7088718 w 7088718"/>
              <a:gd name="connsiteY4" fmla="*/ 5907775 h 6450732"/>
              <a:gd name="connsiteX5" fmla="*/ 7088718 w 7088718"/>
              <a:gd name="connsiteY5" fmla="*/ 6450732 h 6450732"/>
              <a:gd name="connsiteX6" fmla="*/ 6545760 w 7088718"/>
              <a:gd name="connsiteY6" fmla="*/ 6450732 h 6450732"/>
              <a:gd name="connsiteX7" fmla="*/ 7088718 w 7088718"/>
              <a:gd name="connsiteY7" fmla="*/ 5907775 h 6450732"/>
              <a:gd name="connsiteX8" fmla="*/ 0 w 7088718"/>
              <a:gd name="connsiteY8" fmla="*/ 0 h 6450732"/>
              <a:gd name="connsiteX9" fmla="*/ 7088718 w 7088718"/>
              <a:gd name="connsiteY9" fmla="*/ 0 h 6450732"/>
              <a:gd name="connsiteX10" fmla="*/ 7088718 w 7088718"/>
              <a:gd name="connsiteY10" fmla="*/ 3362356 h 6450732"/>
              <a:gd name="connsiteX11" fmla="*/ 6545760 w 7088718"/>
              <a:gd name="connsiteY11" fmla="*/ 2819400 h 6450732"/>
              <a:gd name="connsiteX12" fmla="*/ 5975092 w 7088718"/>
              <a:gd name="connsiteY12" fmla="*/ 2819400 h 6450732"/>
              <a:gd name="connsiteX13" fmla="*/ 5980102 w 7088718"/>
              <a:gd name="connsiteY13" fmla="*/ 2816204 h 6450732"/>
              <a:gd name="connsiteX14" fmla="*/ 6037910 w 7088718"/>
              <a:gd name="connsiteY14" fmla="*/ 2684166 h 6450732"/>
              <a:gd name="connsiteX15" fmla="*/ 5840542 w 7088718"/>
              <a:gd name="connsiteY15" fmla="*/ 2497437 h 6450732"/>
              <a:gd name="connsiteX16" fmla="*/ 5658684 w 7088718"/>
              <a:gd name="connsiteY16" fmla="*/ 2611483 h 6450732"/>
              <a:gd name="connsiteX17" fmla="*/ 5655692 w 7088718"/>
              <a:gd name="connsiteY17" fmla="*/ 2620603 h 6450732"/>
              <a:gd name="connsiteX18" fmla="*/ 5651241 w 7088718"/>
              <a:gd name="connsiteY18" fmla="*/ 2619296 h 6450732"/>
              <a:gd name="connsiteX19" fmla="*/ 5611465 w 7088718"/>
              <a:gd name="connsiteY19" fmla="*/ 2615502 h 6450732"/>
              <a:gd name="connsiteX20" fmla="*/ 5414097 w 7088718"/>
              <a:gd name="connsiteY20" fmla="*/ 2802231 h 6450732"/>
              <a:gd name="connsiteX21" fmla="*/ 5415926 w 7088718"/>
              <a:gd name="connsiteY21" fmla="*/ 2819400 h 6450732"/>
              <a:gd name="connsiteX22" fmla="*/ 5367143 w 7088718"/>
              <a:gd name="connsiteY22" fmla="*/ 2819400 h 6450732"/>
              <a:gd name="connsiteX23" fmla="*/ 5328780 w 7088718"/>
              <a:gd name="connsiteY23" fmla="*/ 2765567 h 6450732"/>
              <a:gd name="connsiteX24" fmla="*/ 5189220 w 7088718"/>
              <a:gd name="connsiteY24" fmla="*/ 2710875 h 6450732"/>
              <a:gd name="connsiteX25" fmla="*/ 5049660 w 7088718"/>
              <a:gd name="connsiteY25" fmla="*/ 2765567 h 6450732"/>
              <a:gd name="connsiteX26" fmla="*/ 5011297 w 7088718"/>
              <a:gd name="connsiteY26" fmla="*/ 2819400 h 6450732"/>
              <a:gd name="connsiteX27" fmla="*/ 4641101 w 7088718"/>
              <a:gd name="connsiteY27" fmla="*/ 2819400 h 6450732"/>
              <a:gd name="connsiteX28" fmla="*/ 4632719 w 7088718"/>
              <a:gd name="connsiteY28" fmla="*/ 2736253 h 6450732"/>
              <a:gd name="connsiteX29" fmla="*/ 3886200 w 7088718"/>
              <a:gd name="connsiteY29" fmla="*/ 2127823 h 6450732"/>
              <a:gd name="connsiteX30" fmla="*/ 3770155 w 7088718"/>
              <a:gd name="connsiteY30" fmla="*/ 2136602 h 6450732"/>
              <a:gd name="connsiteX31" fmla="*/ 3761949 w 7088718"/>
              <a:gd name="connsiteY31" fmla="*/ 2138494 h 6450732"/>
              <a:gd name="connsiteX32" fmla="*/ 3744338 w 7088718"/>
              <a:gd name="connsiteY32" fmla="*/ 2087494 h 6450732"/>
              <a:gd name="connsiteX33" fmla="*/ 3633988 w 7088718"/>
              <a:gd name="connsiteY33" fmla="*/ 1969187 h 6450732"/>
              <a:gd name="connsiteX34" fmla="*/ 3494428 w 7088718"/>
              <a:gd name="connsiteY34" fmla="*/ 2172082 h 6450732"/>
              <a:gd name="connsiteX35" fmla="*/ 3476440 w 7088718"/>
              <a:gd name="connsiteY35" fmla="*/ 2248602 h 6450732"/>
              <a:gd name="connsiteX36" fmla="*/ 3460159 w 7088718"/>
              <a:gd name="connsiteY36" fmla="*/ 2257960 h 6450732"/>
              <a:gd name="connsiteX37" fmla="*/ 3426175 w 7088718"/>
              <a:gd name="connsiteY37" fmla="*/ 2285999 h 6450732"/>
              <a:gd name="connsiteX38" fmla="*/ 2446909 w 7088718"/>
              <a:gd name="connsiteY38" fmla="*/ 2285999 h 6450732"/>
              <a:gd name="connsiteX39" fmla="*/ 2450287 w 7088718"/>
              <a:gd name="connsiteY39" fmla="*/ 2174903 h 6450732"/>
              <a:gd name="connsiteX40" fmla="*/ 2023274 w 7088718"/>
              <a:gd name="connsiteY40" fmla="*/ 1567333 h 6450732"/>
              <a:gd name="connsiteX41" fmla="*/ 1208611 w 7088718"/>
              <a:gd name="connsiteY41" fmla="*/ 2125381 h 6450732"/>
              <a:gd name="connsiteX42" fmla="*/ 1184966 w 7088718"/>
              <a:gd name="connsiteY42" fmla="*/ 2243250 h 6450732"/>
              <a:gd name="connsiteX43" fmla="*/ 1157826 w 7088718"/>
              <a:gd name="connsiteY43" fmla="*/ 2245838 h 6450732"/>
              <a:gd name="connsiteX44" fmla="*/ 1000234 w 7088718"/>
              <a:gd name="connsiteY44" fmla="*/ 2428774 h 6450732"/>
              <a:gd name="connsiteX45" fmla="*/ 1015744 w 7088718"/>
              <a:gd name="connsiteY45" fmla="*/ 2501457 h 6450732"/>
              <a:gd name="connsiteX46" fmla="*/ 1051786 w 7088718"/>
              <a:gd name="connsiteY46" fmla="*/ 2552032 h 6450732"/>
              <a:gd name="connsiteX47" fmla="*/ 1029996 w 7088718"/>
              <a:gd name="connsiteY47" fmla="*/ 2592178 h 6450732"/>
              <a:gd name="connsiteX48" fmla="*/ 990600 w 7088718"/>
              <a:gd name="connsiteY48" fmla="*/ 2787310 h 6450732"/>
              <a:gd name="connsiteX49" fmla="*/ 990600 w 7088718"/>
              <a:gd name="connsiteY49" fmla="*/ 2819400 h 6450732"/>
              <a:gd name="connsiteX50" fmla="*/ 315416 w 7088718"/>
              <a:gd name="connsiteY50" fmla="*/ 2819400 h 6450732"/>
              <a:gd name="connsiteX51" fmla="*/ 11844 w 7088718"/>
              <a:gd name="connsiteY51" fmla="*/ 2912129 h 6450732"/>
              <a:gd name="connsiteX52" fmla="*/ 0 w 7088718"/>
              <a:gd name="connsiteY52" fmla="*/ 2921899 h 645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7088718" h="6450732">
                <a:moveTo>
                  <a:pt x="0" y="6348232"/>
                </a:moveTo>
                <a:lnTo>
                  <a:pt x="11844" y="6358004"/>
                </a:lnTo>
                <a:cubicBezTo>
                  <a:pt x="98500" y="6416548"/>
                  <a:pt x="202966" y="6450732"/>
                  <a:pt x="315416" y="6450732"/>
                </a:cubicBezTo>
                <a:lnTo>
                  <a:pt x="0" y="6450732"/>
                </a:lnTo>
                <a:close/>
                <a:moveTo>
                  <a:pt x="7088718" y="5907775"/>
                </a:moveTo>
                <a:lnTo>
                  <a:pt x="7088718" y="6450732"/>
                </a:lnTo>
                <a:lnTo>
                  <a:pt x="6545760" y="6450732"/>
                </a:lnTo>
                <a:cubicBezTo>
                  <a:pt x="6845628" y="6450732"/>
                  <a:pt x="7088718" y="6207642"/>
                  <a:pt x="7088718" y="5907775"/>
                </a:cubicBezTo>
                <a:close/>
                <a:moveTo>
                  <a:pt x="0" y="0"/>
                </a:moveTo>
                <a:lnTo>
                  <a:pt x="7088718" y="0"/>
                </a:lnTo>
                <a:lnTo>
                  <a:pt x="7088718" y="3362356"/>
                </a:lnTo>
                <a:cubicBezTo>
                  <a:pt x="7088718" y="3062489"/>
                  <a:pt x="6845628" y="2819400"/>
                  <a:pt x="6545760" y="2819400"/>
                </a:cubicBezTo>
                <a:lnTo>
                  <a:pt x="5975092" y="2819400"/>
                </a:lnTo>
                <a:lnTo>
                  <a:pt x="5980102" y="2816204"/>
                </a:lnTo>
                <a:cubicBezTo>
                  <a:pt x="6015818" y="2782412"/>
                  <a:pt x="6037910" y="2735730"/>
                  <a:pt x="6037910" y="2684166"/>
                </a:cubicBezTo>
                <a:cubicBezTo>
                  <a:pt x="6037910" y="2581038"/>
                  <a:pt x="5949544" y="2497437"/>
                  <a:pt x="5840542" y="2497437"/>
                </a:cubicBezTo>
                <a:cubicBezTo>
                  <a:pt x="5758790" y="2497437"/>
                  <a:pt x="5688646" y="2544463"/>
                  <a:pt x="5658684" y="2611483"/>
                </a:cubicBezTo>
                <a:lnTo>
                  <a:pt x="5655692" y="2620603"/>
                </a:lnTo>
                <a:lnTo>
                  <a:pt x="5651241" y="2619296"/>
                </a:lnTo>
                <a:cubicBezTo>
                  <a:pt x="5638393" y="2616808"/>
                  <a:pt x="5625090" y="2615502"/>
                  <a:pt x="5611465" y="2615502"/>
                </a:cubicBezTo>
                <a:cubicBezTo>
                  <a:pt x="5502462" y="2615502"/>
                  <a:pt x="5414097" y="2699104"/>
                  <a:pt x="5414097" y="2802231"/>
                </a:cubicBezTo>
                <a:lnTo>
                  <a:pt x="5415926" y="2819400"/>
                </a:lnTo>
                <a:lnTo>
                  <a:pt x="5367143" y="2819400"/>
                </a:lnTo>
                <a:lnTo>
                  <a:pt x="5328780" y="2765567"/>
                </a:lnTo>
                <a:cubicBezTo>
                  <a:pt x="5293063" y="2731776"/>
                  <a:pt x="5243721" y="2710875"/>
                  <a:pt x="5189220" y="2710875"/>
                </a:cubicBezTo>
                <a:cubicBezTo>
                  <a:pt x="5134718" y="2710875"/>
                  <a:pt x="5085376" y="2731776"/>
                  <a:pt x="5049660" y="2765567"/>
                </a:cubicBezTo>
                <a:lnTo>
                  <a:pt x="5011297" y="2819400"/>
                </a:lnTo>
                <a:lnTo>
                  <a:pt x="4641101" y="2819400"/>
                </a:lnTo>
                <a:lnTo>
                  <a:pt x="4632719" y="2736253"/>
                </a:lnTo>
                <a:cubicBezTo>
                  <a:pt x="4561665" y="2389023"/>
                  <a:pt x="4254436" y="2127823"/>
                  <a:pt x="3886200" y="2127823"/>
                </a:cubicBezTo>
                <a:cubicBezTo>
                  <a:pt x="3846746" y="2127823"/>
                  <a:pt x="3807993" y="2130821"/>
                  <a:pt x="3770155" y="2136602"/>
                </a:cubicBezTo>
                <a:lnTo>
                  <a:pt x="3761949" y="2138494"/>
                </a:lnTo>
                <a:lnTo>
                  <a:pt x="3744338" y="2087494"/>
                </a:lnTo>
                <a:cubicBezTo>
                  <a:pt x="3712838" y="2012801"/>
                  <a:pt x="3674864" y="1969187"/>
                  <a:pt x="3633988" y="1969187"/>
                </a:cubicBezTo>
                <a:cubicBezTo>
                  <a:pt x="3579487" y="1969187"/>
                  <a:pt x="3530145" y="2046722"/>
                  <a:pt x="3494428" y="2172082"/>
                </a:cubicBezTo>
                <a:lnTo>
                  <a:pt x="3476440" y="2248602"/>
                </a:lnTo>
                <a:lnTo>
                  <a:pt x="3460159" y="2257960"/>
                </a:lnTo>
                <a:lnTo>
                  <a:pt x="3426175" y="2285999"/>
                </a:lnTo>
                <a:lnTo>
                  <a:pt x="2446909" y="2285999"/>
                </a:lnTo>
                <a:lnTo>
                  <a:pt x="2450287" y="2174903"/>
                </a:lnTo>
                <a:cubicBezTo>
                  <a:pt x="2434491" y="1885699"/>
                  <a:pt x="2273227" y="1639445"/>
                  <a:pt x="2023274" y="1567333"/>
                </a:cubicBezTo>
                <a:cubicBezTo>
                  <a:pt x="1690003" y="1471185"/>
                  <a:pt x="1325266" y="1721031"/>
                  <a:pt x="1208611" y="2125381"/>
                </a:cubicBezTo>
                <a:lnTo>
                  <a:pt x="1184966" y="2243250"/>
                </a:lnTo>
                <a:lnTo>
                  <a:pt x="1157826" y="2245838"/>
                </a:lnTo>
                <a:cubicBezTo>
                  <a:pt x="1067889" y="2263250"/>
                  <a:pt x="1000234" y="2338536"/>
                  <a:pt x="1000234" y="2428774"/>
                </a:cubicBezTo>
                <a:cubicBezTo>
                  <a:pt x="1000234" y="2454556"/>
                  <a:pt x="1005757" y="2479118"/>
                  <a:pt x="1015744" y="2501457"/>
                </a:cubicBezTo>
                <a:lnTo>
                  <a:pt x="1051786" y="2552032"/>
                </a:lnTo>
                <a:lnTo>
                  <a:pt x="1029996" y="2592178"/>
                </a:lnTo>
                <a:cubicBezTo>
                  <a:pt x="1004628" y="2652154"/>
                  <a:pt x="990600" y="2718094"/>
                  <a:pt x="990600" y="2787310"/>
                </a:cubicBezTo>
                <a:lnTo>
                  <a:pt x="990600" y="2819400"/>
                </a:lnTo>
                <a:lnTo>
                  <a:pt x="315416" y="2819400"/>
                </a:lnTo>
                <a:cubicBezTo>
                  <a:pt x="202966" y="2819400"/>
                  <a:pt x="98500" y="2853584"/>
                  <a:pt x="11844" y="2912129"/>
                </a:cubicBezTo>
                <a:lnTo>
                  <a:pt x="0" y="2921899"/>
                </a:lnTo>
                <a:close/>
              </a:path>
            </a:pathLst>
          </a:custGeom>
        </p:spPr>
      </p:pic>
      <p:pic>
        <p:nvPicPr>
          <p:cNvPr id="38" name="Picture 2">
            <a:extLst>
              <a:ext uri="{FF2B5EF4-FFF2-40B4-BE49-F238E27FC236}">
                <a16:creationId xmlns:a16="http://schemas.microsoft.com/office/drawing/2014/main" xmlns="" id="{9FC556FF-40F2-4A82-8792-E381E51A7F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48612" y="3015429"/>
            <a:ext cx="2294978" cy="2128071"/>
          </a:xfrm>
          <a:prstGeom prst="rect">
            <a:avLst/>
          </a:prstGeom>
        </p:spPr>
      </p:pic>
      <p:pic>
        <p:nvPicPr>
          <p:cNvPr id="31" name="Picture 30">
            <a:hlinkClick r:id="rId8" action="ppaction://hlinksldjump"/>
            <a:extLst>
              <a:ext uri="{FF2B5EF4-FFF2-40B4-BE49-F238E27FC236}">
                <a16:creationId xmlns:a16="http://schemas.microsoft.com/office/drawing/2014/main" xmlns="" id="{9056AB40-E0BC-4023-8F47-6410C66686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678" y="1400928"/>
            <a:ext cx="664522" cy="911431"/>
          </a:xfrm>
          <a:prstGeom prst="rect">
            <a:avLst/>
          </a:prstGeom>
        </p:spPr>
      </p:pic>
      <p:pic>
        <p:nvPicPr>
          <p:cNvPr id="32" name="Picture 3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D7394DD9-7673-499E-93D2-2C82FFD098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49696" y="1277637"/>
            <a:ext cx="627943" cy="807790"/>
          </a:xfrm>
          <a:prstGeom prst="rect">
            <a:avLst/>
          </a:prstGeom>
        </p:spPr>
      </p:pic>
      <p:pic>
        <p:nvPicPr>
          <p:cNvPr id="33" name="Picture 32">
            <a:hlinkClick r:id="rId12" action="ppaction://hlinksldjump"/>
            <a:extLst>
              <a:ext uri="{FF2B5EF4-FFF2-40B4-BE49-F238E27FC236}">
                <a16:creationId xmlns:a16="http://schemas.microsoft.com/office/drawing/2014/main" xmlns="" id="{AC501682-5692-44FD-90B1-20E25A50CD0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35174" y="1393250"/>
            <a:ext cx="551736" cy="740728"/>
          </a:xfrm>
          <a:prstGeom prst="rect">
            <a:avLst/>
          </a:prstGeom>
        </p:spPr>
      </p:pic>
      <p:pic>
        <p:nvPicPr>
          <p:cNvPr id="34" name="Picture 33">
            <a:hlinkClick r:id="rId14" action="ppaction://hlinksldjump"/>
            <a:extLst>
              <a:ext uri="{FF2B5EF4-FFF2-40B4-BE49-F238E27FC236}">
                <a16:creationId xmlns:a16="http://schemas.microsoft.com/office/drawing/2014/main" xmlns="" id="{359F7028-587A-4B9C-8AEF-8F35C741278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4812" y="2052541"/>
            <a:ext cx="1167485" cy="1167485"/>
          </a:xfrm>
          <a:prstGeom prst="rect">
            <a:avLst/>
          </a:prstGeom>
        </p:spPr>
      </p:pic>
      <p:pic>
        <p:nvPicPr>
          <p:cNvPr id="36" name="Picture 35">
            <a:hlinkClick r:id="rId16" action="ppaction://hlinksldjump"/>
            <a:extLst>
              <a:ext uri="{FF2B5EF4-FFF2-40B4-BE49-F238E27FC236}">
                <a16:creationId xmlns:a16="http://schemas.microsoft.com/office/drawing/2014/main" xmlns="" id="{8DC87CE0-792B-4335-8646-34BED47D42D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95334" y="2425242"/>
            <a:ext cx="871804" cy="944962"/>
          </a:xfrm>
          <a:prstGeom prst="rect">
            <a:avLst/>
          </a:prstGeom>
        </p:spPr>
      </p:pic>
      <p:pic>
        <p:nvPicPr>
          <p:cNvPr id="37" name="Picture 36">
            <a:hlinkClick r:id="rId18" action="ppaction://hlinksldjump"/>
            <a:extLst>
              <a:ext uri="{FF2B5EF4-FFF2-40B4-BE49-F238E27FC236}">
                <a16:creationId xmlns:a16="http://schemas.microsoft.com/office/drawing/2014/main" xmlns="" id="{89CB63B7-7B59-4E4C-A96C-0E6EA0F8B39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526479" y="2193358"/>
            <a:ext cx="664522" cy="911431"/>
          </a:xfrm>
          <a:prstGeom prst="rect">
            <a:avLst/>
          </a:prstGeom>
        </p:spPr>
      </p:pic>
      <p:pic>
        <p:nvPicPr>
          <p:cNvPr id="35" name="Picture 34">
            <a:hlinkClick r:id="rId20" action="ppaction://hlinksldjump"/>
            <a:extLst>
              <a:ext uri="{FF2B5EF4-FFF2-40B4-BE49-F238E27FC236}">
                <a16:creationId xmlns:a16="http://schemas.microsoft.com/office/drawing/2014/main" xmlns="" id="{373A5D26-F265-43C0-9067-1E613B3CD07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327167" y="1878205"/>
            <a:ext cx="597460" cy="902286"/>
          </a:xfrm>
          <a:prstGeom prst="rect">
            <a:avLst/>
          </a:prstGeom>
        </p:spPr>
      </p:pic>
      <p:sp>
        <p:nvSpPr>
          <p:cNvPr id="2" name="Arrow: Pentagon 1">
            <a:hlinkClick r:id="rId22" action="ppaction://hlinksldjump"/>
            <a:extLst>
              <a:ext uri="{FF2B5EF4-FFF2-40B4-BE49-F238E27FC236}">
                <a16:creationId xmlns:a16="http://schemas.microsoft.com/office/drawing/2014/main" xmlns="" id="{DEF8274C-27E4-431E-807A-95E2A61D99F8}"/>
              </a:ext>
            </a:extLst>
          </p:cNvPr>
          <p:cNvSpPr/>
          <p:nvPr/>
        </p:nvSpPr>
        <p:spPr>
          <a:xfrm>
            <a:off x="7797095" y="4392888"/>
            <a:ext cx="1298294" cy="604822"/>
          </a:xfrm>
          <a:prstGeom prst="homePlat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>
                <a:latin typeface="#9Slide06 Thillends" pitchFamily="2" charset="0"/>
              </a:rPr>
              <a:t>Về nhà</a:t>
            </a:r>
          </a:p>
        </p:txBody>
      </p:sp>
    </p:spTree>
    <p:extLst>
      <p:ext uri="{BB962C8B-B14F-4D97-AF65-F5344CB8AC3E}">
        <p14:creationId xmlns:p14="http://schemas.microsoft.com/office/powerpoint/2010/main" val="63833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11022E-16 L -0.13033 0.227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23" y="1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-0.02315 L -0.03737 0.420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2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-0.02315 L -0.06732 0.3953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1" y="20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-0.02314 L -0.17135 0.3321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89" y="1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29 -0.02315 L -0.17591 0.2247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10" y="1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6 L -0.23034 0.2300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23" y="1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-0.02315 L -0.13906 0.1877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74" y="1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DB3127-F099-48DD-AAEF-50CCD1B41E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5BA0654-3F3D-4A2A-9626-BDBBAE470613}"/>
              </a:ext>
            </a:extLst>
          </p:cNvPr>
          <p:cNvSpPr/>
          <p:nvPr/>
        </p:nvSpPr>
        <p:spPr>
          <a:xfrm>
            <a:off x="785675" y="632535"/>
            <a:ext cx="6541100" cy="11385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10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ctr">
              <a:defRPr/>
            </a:pPr>
            <a:r>
              <a:rPr lang="en-US" sz="2250" b="1">
                <a:solidFill>
                  <a:srgbClr val="0070C0"/>
                </a:solidFill>
                <a:latin typeface="UTM Avo" panose="02040603050506020204" pitchFamily="18" charset="0"/>
              </a:rPr>
              <a:t>- Trống báo giờ ra ch</a:t>
            </a:r>
            <a:r>
              <a:rPr lang="vi-VN" sz="2250" b="1">
                <a:solidFill>
                  <a:srgbClr val="0070C0"/>
                </a:solidFill>
                <a:latin typeface="UTM Avo" panose="02040603050506020204" pitchFamily="18" charset="0"/>
              </a:rPr>
              <a:t>ơi</a:t>
            </a:r>
            <a:r>
              <a:rPr lang="en-US" sz="2250" b="1">
                <a:solidFill>
                  <a:srgbClr val="0070C0"/>
                </a:solidFill>
                <a:latin typeface="UTM Avo" panose="02040603050506020204" pitchFamily="18" charset="0"/>
              </a:rPr>
              <a:t>, các bạn làm gì?</a:t>
            </a:r>
          </a:p>
          <a:p>
            <a:pPr algn="ctr">
              <a:defRPr/>
            </a:pPr>
            <a:endParaRPr lang="en-US" sz="21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0DC3667-D6BA-4E73-A070-F243E227DCDE}"/>
              </a:ext>
            </a:extLst>
          </p:cNvPr>
          <p:cNvSpPr/>
          <p:nvPr/>
        </p:nvSpPr>
        <p:spPr>
          <a:xfrm>
            <a:off x="685800" y="526002"/>
            <a:ext cx="1631272" cy="41947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700">
                <a:solidFill>
                  <a:prstClr val="white"/>
                </a:solidFill>
                <a:latin typeface="#9Slide07 SVNAdam Gorry" panose="02040603050506020204" pitchFamily="18" charset="0"/>
              </a:rPr>
              <a:t>CÂU 1</a:t>
            </a:r>
            <a:endParaRPr lang="en-US">
              <a:solidFill>
                <a:prstClr val="white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02F49B90-05EB-41B3-AFD2-03B553031480}"/>
              </a:ext>
            </a:extLst>
          </p:cNvPr>
          <p:cNvSpPr/>
          <p:nvPr/>
        </p:nvSpPr>
        <p:spPr>
          <a:xfrm>
            <a:off x="5366550" y="2344760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>
                <a:solidFill>
                  <a:srgbClr val="0000FF"/>
                </a:solidFill>
                <a:latin typeface="UTM Avo" panose="02040603050506020204" pitchFamily="18" charset="0"/>
                <a:sym typeface="+mn-ea"/>
              </a:rPr>
              <a:t>xếp sách vở, ra sân</a:t>
            </a:r>
            <a:endParaRPr lang="en-US" sz="210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41026B0-0CCE-4015-B9E7-F71D5944CD43}"/>
              </a:ext>
            </a:extLst>
          </p:cNvPr>
          <p:cNvSpPr/>
          <p:nvPr/>
        </p:nvSpPr>
        <p:spPr>
          <a:xfrm>
            <a:off x="1134123" y="3615459"/>
            <a:ext cx="3253666" cy="709757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100">
                <a:solidFill>
                  <a:srgbClr val="0000FF"/>
                </a:solidFill>
                <a:latin typeface="UTM Avo" panose="02040603050506020204" pitchFamily="18" charset="0"/>
                <a:sym typeface="+mn-ea"/>
              </a:rPr>
              <a:t>ùa </a:t>
            </a:r>
            <a:r>
              <a:rPr lang="en-US" sz="2100">
                <a:solidFill>
                  <a:srgbClr val="0000FF"/>
                </a:solidFill>
                <a:latin typeface="UTM Avo" panose="02040603050506020204" pitchFamily="18" charset="0"/>
                <a:sym typeface="+mn-ea"/>
              </a:rPr>
              <a:t>ra sân</a:t>
            </a:r>
            <a:endParaRPr lang="en-US" sz="210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90F2A7D1-D48A-4A5A-8EBB-7BBC0A3AE59E}"/>
              </a:ext>
            </a:extLst>
          </p:cNvPr>
          <p:cNvSpPr/>
          <p:nvPr/>
        </p:nvSpPr>
        <p:spPr>
          <a:xfrm>
            <a:off x="1134123" y="2344760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>
                <a:solidFill>
                  <a:srgbClr val="0000FF"/>
                </a:solidFill>
                <a:latin typeface="UTM Avo" panose="02040603050506020204" pitchFamily="18" charset="0"/>
                <a:sym typeface="+mn-ea"/>
              </a:rPr>
              <a:t>cất sách vở</a:t>
            </a:r>
            <a:endParaRPr lang="en-US" sz="210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3209597-0A1D-4F72-A771-8952143758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920598" y="1975935"/>
            <a:ext cx="656647" cy="100939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964E462-4BDF-4149-BD38-E870FDA020E8}"/>
              </a:ext>
            </a:extLst>
          </p:cNvPr>
          <p:cNvSpPr txBox="1"/>
          <p:nvPr/>
        </p:nvSpPr>
        <p:spPr>
          <a:xfrm>
            <a:off x="5007040" y="231573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C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05A79D16-4F7E-410B-AED6-592D802DCB33}"/>
              </a:ext>
            </a:extLst>
          </p:cNvPr>
          <p:cNvSpPr/>
          <p:nvPr/>
        </p:nvSpPr>
        <p:spPr>
          <a:xfrm>
            <a:off x="5366551" y="3615459"/>
            <a:ext cx="3253666" cy="679585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>
                <a:solidFill>
                  <a:srgbClr val="0000FF"/>
                </a:solidFill>
                <a:latin typeface="UTM Avo" panose="02040603050506020204" pitchFamily="18" charset="0"/>
                <a:sym typeface="+mn-ea"/>
              </a:rPr>
              <a:t>ngồi ngay ngắn học bài</a:t>
            </a:r>
            <a:endParaRPr lang="en-US" sz="210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62CCF6C5-AF8F-46B3-8CC0-CB48A0732C78}"/>
              </a:ext>
            </a:extLst>
          </p:cNvPr>
          <p:cNvSpPr/>
          <p:nvPr/>
        </p:nvSpPr>
        <p:spPr>
          <a:xfrm>
            <a:off x="7507671" y="667503"/>
            <a:ext cx="950529" cy="99429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3" name="Graphic 22" descr="Stopwatch">
            <a:extLst>
              <a:ext uri="{FF2B5EF4-FFF2-40B4-BE49-F238E27FC236}">
                <a16:creationId xmlns:a16="http://schemas.microsoft.com/office/drawing/2014/main" xmlns="" id="{9B7ECBCD-C773-43BB-9C42-589DDDFF4C1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507429" y="667503"/>
            <a:ext cx="950771" cy="95077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EBB4A32-C7F2-4386-8F7F-46CBB05F73C6}"/>
              </a:ext>
            </a:extLst>
          </p:cNvPr>
          <p:cNvSpPr txBox="1"/>
          <p:nvPr/>
        </p:nvSpPr>
        <p:spPr>
          <a:xfrm>
            <a:off x="7289044" y="1671814"/>
            <a:ext cx="134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HẾT GIỜ</a:t>
            </a:r>
          </a:p>
        </p:txBody>
      </p:sp>
      <p:sp>
        <p:nvSpPr>
          <p:cNvPr id="2" name="Arrow: Left 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B0533052-92D3-4213-A230-120E6271D575}"/>
              </a:ext>
            </a:extLst>
          </p:cNvPr>
          <p:cNvSpPr/>
          <p:nvPr/>
        </p:nvSpPr>
        <p:spPr>
          <a:xfrm>
            <a:off x="8125287" y="4499982"/>
            <a:ext cx="889987" cy="438581"/>
          </a:xfrm>
          <a:prstGeom prst="leftArrow">
            <a:avLst/>
          </a:prstGeom>
          <a:solidFill>
            <a:srgbClr val="FF0E0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>
                <a:solidFill>
                  <a:prstClr val="white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Quay lại</a:t>
            </a:r>
          </a:p>
        </p:txBody>
      </p:sp>
      <p:pic>
        <p:nvPicPr>
          <p:cNvPr id="21" name="Picture 14">
            <a:extLst>
              <a:ext uri="{FF2B5EF4-FFF2-40B4-BE49-F238E27FC236}">
                <a16:creationId xmlns:a16="http://schemas.microsoft.com/office/drawing/2014/main" xmlns="" id="{EF895B1B-76B6-4AB7-BC46-91C41A4851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4840" y="1978987"/>
            <a:ext cx="656647" cy="10093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8BEFBB0-DFF1-40F2-BBD5-F8264D2AE5FC}"/>
              </a:ext>
            </a:extLst>
          </p:cNvPr>
          <p:cNvSpPr txBox="1"/>
          <p:nvPr/>
        </p:nvSpPr>
        <p:spPr>
          <a:xfrm>
            <a:off x="785674" y="231573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A</a:t>
            </a: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xmlns="" id="{F665D77D-DFBD-4E8A-82A5-1DE72AD017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920598" y="3259452"/>
            <a:ext cx="656647" cy="1009391"/>
          </a:xfrm>
          <a:prstGeom prst="rect">
            <a:avLst/>
          </a:prstGeom>
        </p:spPr>
      </p:pic>
      <p:pic>
        <p:nvPicPr>
          <p:cNvPr id="25" name="Picture 14">
            <a:extLst>
              <a:ext uri="{FF2B5EF4-FFF2-40B4-BE49-F238E27FC236}">
                <a16:creationId xmlns:a16="http://schemas.microsoft.com/office/drawing/2014/main" xmlns="" id="{EC8C3167-ADF7-4BA5-95B8-368D9DE85E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4840" y="3262504"/>
            <a:ext cx="656647" cy="10093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A7DCE7B-5E4F-4EE6-A88B-E836D8909653}"/>
              </a:ext>
            </a:extLst>
          </p:cNvPr>
          <p:cNvSpPr txBox="1"/>
          <p:nvPr/>
        </p:nvSpPr>
        <p:spPr>
          <a:xfrm>
            <a:off x="777830" y="359664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0F5CBE6-47BC-4ABE-9918-32C8A87B46BB}"/>
              </a:ext>
            </a:extLst>
          </p:cNvPr>
          <p:cNvSpPr txBox="1"/>
          <p:nvPr/>
        </p:nvSpPr>
        <p:spPr>
          <a:xfrm>
            <a:off x="5007040" y="359664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25195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0" grpId="0" animBg="1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FCE6457-FFA8-4917-AB8A-EE90352BCF2F}"/>
              </a:ext>
            </a:extLst>
          </p:cNvPr>
          <p:cNvSpPr txBox="1"/>
          <p:nvPr/>
        </p:nvSpPr>
        <p:spPr>
          <a:xfrm>
            <a:off x="2759148" y="2240812"/>
            <a:ext cx="468895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95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63767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DB3127-F099-48DD-AAEF-50CCD1B41E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5BA0654-3F3D-4A2A-9626-BDBBAE470613}"/>
              </a:ext>
            </a:extLst>
          </p:cNvPr>
          <p:cNvSpPr/>
          <p:nvPr/>
        </p:nvSpPr>
        <p:spPr>
          <a:xfrm>
            <a:off x="785675" y="632535"/>
            <a:ext cx="6541100" cy="11385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100" b="1">
                <a:solidFill>
                  <a:srgbClr val="0070C0"/>
                </a:solidFill>
                <a:latin typeface="UTM Avo" panose="02040603050506020204" pitchFamily="18" charset="0"/>
              </a:rPr>
              <a:t>- Những trò chơi nào được nói tới trong bài?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0DC3667-D6BA-4E73-A070-F243E227DCDE}"/>
              </a:ext>
            </a:extLst>
          </p:cNvPr>
          <p:cNvSpPr/>
          <p:nvPr/>
        </p:nvSpPr>
        <p:spPr>
          <a:xfrm>
            <a:off x="685800" y="526002"/>
            <a:ext cx="1631272" cy="41947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700">
                <a:solidFill>
                  <a:prstClr val="white"/>
                </a:solidFill>
                <a:latin typeface="#9Slide07 SVNAdam Gorry" panose="02040603050506020204" pitchFamily="18" charset="0"/>
              </a:rPr>
              <a:t>CÂU 2</a:t>
            </a:r>
            <a:endParaRPr lang="en-US">
              <a:solidFill>
                <a:prstClr val="white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02F49B90-05EB-41B3-AFD2-03B553031480}"/>
              </a:ext>
            </a:extLst>
          </p:cNvPr>
          <p:cNvSpPr/>
          <p:nvPr/>
        </p:nvSpPr>
        <p:spPr>
          <a:xfrm>
            <a:off x="1134123" y="2344894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>
                <a:solidFill>
                  <a:srgbClr val="0000FF"/>
                </a:solidFill>
                <a:latin typeface="UTM Avo" panose="02040603050506020204" pitchFamily="18" charset="0"/>
                <a:sym typeface="+mn-ea"/>
              </a:rPr>
              <a:t>nhảy dây, đá cầu</a:t>
            </a:r>
            <a:endParaRPr lang="en-US" sz="210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41026B0-0CCE-4015-B9E7-F71D5944CD43}"/>
              </a:ext>
            </a:extLst>
          </p:cNvPr>
          <p:cNvSpPr/>
          <p:nvPr/>
        </p:nvSpPr>
        <p:spPr>
          <a:xfrm>
            <a:off x="1134123" y="3615459"/>
            <a:ext cx="3253666" cy="65338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>
                <a:solidFill>
                  <a:srgbClr val="0000FF"/>
                </a:solidFill>
                <a:latin typeface="UTM Avo" panose="02040603050506020204" pitchFamily="18" charset="0"/>
                <a:sym typeface="+mn-ea"/>
              </a:rPr>
              <a:t>mèo đuổi  chuột, </a:t>
            </a:r>
          </a:p>
          <a:p>
            <a:pPr algn="ctr"/>
            <a:r>
              <a:rPr lang="en-US" sz="2100">
                <a:solidFill>
                  <a:srgbClr val="0000FF"/>
                </a:solidFill>
                <a:latin typeface="UTM Avo" panose="02040603050506020204" pitchFamily="18" charset="0"/>
                <a:sym typeface="+mn-ea"/>
              </a:rPr>
              <a:t>nhảy dây</a:t>
            </a:r>
            <a:endParaRPr lang="en-US" sz="210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90F2A7D1-D48A-4A5A-8EBB-7BBC0A3AE59E}"/>
              </a:ext>
            </a:extLst>
          </p:cNvPr>
          <p:cNvSpPr/>
          <p:nvPr/>
        </p:nvSpPr>
        <p:spPr>
          <a:xfrm>
            <a:off x="5366551" y="2344894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>
                <a:solidFill>
                  <a:srgbClr val="0000FF"/>
                </a:solidFill>
                <a:latin typeface="UTM Avo" panose="02040603050506020204" pitchFamily="18" charset="0"/>
                <a:sym typeface="+mn-ea"/>
              </a:rPr>
              <a:t>nhảy dây, đá bóng</a:t>
            </a:r>
            <a:endParaRPr lang="en-US" sz="210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3209597-0A1D-4F72-A771-8952143758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920598" y="1975935"/>
            <a:ext cx="656647" cy="100939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964E462-4BDF-4149-BD38-E870FDA020E8}"/>
              </a:ext>
            </a:extLst>
          </p:cNvPr>
          <p:cNvSpPr txBox="1"/>
          <p:nvPr/>
        </p:nvSpPr>
        <p:spPr>
          <a:xfrm>
            <a:off x="5007040" y="231573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C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05A79D16-4F7E-410B-AED6-592D802DCB33}"/>
              </a:ext>
            </a:extLst>
          </p:cNvPr>
          <p:cNvSpPr/>
          <p:nvPr/>
        </p:nvSpPr>
        <p:spPr>
          <a:xfrm>
            <a:off x="5366551" y="3615459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>
                <a:solidFill>
                  <a:srgbClr val="0000FF"/>
                </a:solidFill>
                <a:latin typeface="UTM Avo" panose="02040603050506020204" pitchFamily="18" charset="0"/>
                <a:sym typeface="+mn-ea"/>
              </a:rPr>
              <a:t>nhảy lò cò, đá cầu</a:t>
            </a:r>
            <a:endParaRPr lang="en-US" sz="210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62CCF6C5-AF8F-46B3-8CC0-CB48A0732C78}"/>
              </a:ext>
            </a:extLst>
          </p:cNvPr>
          <p:cNvSpPr/>
          <p:nvPr/>
        </p:nvSpPr>
        <p:spPr>
          <a:xfrm>
            <a:off x="7507671" y="667503"/>
            <a:ext cx="950529" cy="99429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3" name="Graphic 22" descr="Stopwatch">
            <a:extLst>
              <a:ext uri="{FF2B5EF4-FFF2-40B4-BE49-F238E27FC236}">
                <a16:creationId xmlns:a16="http://schemas.microsoft.com/office/drawing/2014/main" xmlns="" id="{9B7ECBCD-C773-43BB-9C42-589DDDFF4C1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507429" y="667503"/>
            <a:ext cx="950771" cy="95077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EBB4A32-C7F2-4386-8F7F-46CBB05F73C6}"/>
              </a:ext>
            </a:extLst>
          </p:cNvPr>
          <p:cNvSpPr txBox="1"/>
          <p:nvPr/>
        </p:nvSpPr>
        <p:spPr>
          <a:xfrm>
            <a:off x="7289044" y="1671814"/>
            <a:ext cx="134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HẾT GIỜ</a:t>
            </a:r>
          </a:p>
        </p:txBody>
      </p:sp>
      <p:sp>
        <p:nvSpPr>
          <p:cNvPr id="2" name="Arrow: Left 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B0533052-92D3-4213-A230-120E6271D575}"/>
              </a:ext>
            </a:extLst>
          </p:cNvPr>
          <p:cNvSpPr/>
          <p:nvPr/>
        </p:nvSpPr>
        <p:spPr>
          <a:xfrm>
            <a:off x="8125287" y="4499982"/>
            <a:ext cx="889987" cy="438581"/>
          </a:xfrm>
          <a:prstGeom prst="leftArrow">
            <a:avLst/>
          </a:prstGeom>
          <a:solidFill>
            <a:srgbClr val="FF0E0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>
                <a:solidFill>
                  <a:prstClr val="white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Quay lại</a:t>
            </a:r>
          </a:p>
        </p:txBody>
      </p:sp>
      <p:pic>
        <p:nvPicPr>
          <p:cNvPr id="21" name="Picture 14">
            <a:extLst>
              <a:ext uri="{FF2B5EF4-FFF2-40B4-BE49-F238E27FC236}">
                <a16:creationId xmlns:a16="http://schemas.microsoft.com/office/drawing/2014/main" xmlns="" id="{EF895B1B-76B6-4AB7-BC46-91C41A4851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4840" y="1978987"/>
            <a:ext cx="656647" cy="10093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8BEFBB0-DFF1-40F2-BBD5-F8264D2AE5FC}"/>
              </a:ext>
            </a:extLst>
          </p:cNvPr>
          <p:cNvSpPr txBox="1"/>
          <p:nvPr/>
        </p:nvSpPr>
        <p:spPr>
          <a:xfrm>
            <a:off x="785674" y="231573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A</a:t>
            </a: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xmlns="" id="{F665D77D-DFBD-4E8A-82A5-1DE72AD017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920598" y="3259452"/>
            <a:ext cx="656647" cy="1009391"/>
          </a:xfrm>
          <a:prstGeom prst="rect">
            <a:avLst/>
          </a:prstGeom>
        </p:spPr>
      </p:pic>
      <p:pic>
        <p:nvPicPr>
          <p:cNvPr id="25" name="Picture 14">
            <a:extLst>
              <a:ext uri="{FF2B5EF4-FFF2-40B4-BE49-F238E27FC236}">
                <a16:creationId xmlns:a16="http://schemas.microsoft.com/office/drawing/2014/main" xmlns="" id="{EC8C3167-ADF7-4BA5-95B8-368D9DE85E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4840" y="3262504"/>
            <a:ext cx="656647" cy="10093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A7DCE7B-5E4F-4EE6-A88B-E836D8909653}"/>
              </a:ext>
            </a:extLst>
          </p:cNvPr>
          <p:cNvSpPr txBox="1"/>
          <p:nvPr/>
        </p:nvSpPr>
        <p:spPr>
          <a:xfrm>
            <a:off x="777830" y="359664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0F5CBE6-47BC-4ABE-9918-32C8A87B46BB}"/>
              </a:ext>
            </a:extLst>
          </p:cNvPr>
          <p:cNvSpPr txBox="1"/>
          <p:nvPr/>
        </p:nvSpPr>
        <p:spPr>
          <a:xfrm>
            <a:off x="5007040" y="359664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45375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0" grpId="0" animBg="1"/>
      <p:bldP spid="2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DB3127-F099-48DD-AAEF-50CCD1B41E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5BA0654-3F3D-4A2A-9626-BDBBAE470613}"/>
              </a:ext>
            </a:extLst>
          </p:cNvPr>
          <p:cNvSpPr/>
          <p:nvPr/>
        </p:nvSpPr>
        <p:spPr>
          <a:xfrm>
            <a:off x="785675" y="632535"/>
            <a:ext cx="6541100" cy="11385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100" b="1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ctr">
              <a:defRPr/>
            </a:pPr>
            <a:r>
              <a:rPr lang="en-US" sz="2250" b="1">
                <a:solidFill>
                  <a:srgbClr val="0070C0"/>
                </a:solidFill>
                <a:latin typeface="UTM Avo" panose="02040603050506020204" pitchFamily="18" charset="0"/>
              </a:rPr>
              <a:t>- Những từ ngữ nào cho biết các bạn   ch</a:t>
            </a:r>
            <a:r>
              <a:rPr lang="vi-VN" sz="2250" b="1">
                <a:solidFill>
                  <a:srgbClr val="0070C0"/>
                </a:solidFill>
                <a:latin typeface="UTM Avo" panose="02040603050506020204" pitchFamily="18" charset="0"/>
              </a:rPr>
              <a:t>ơi</a:t>
            </a:r>
            <a:r>
              <a:rPr lang="en-US" sz="2250" b="1">
                <a:solidFill>
                  <a:srgbClr val="0070C0"/>
                </a:solidFill>
                <a:latin typeface="UTM Avo" panose="02040603050506020204" pitchFamily="18" charset="0"/>
              </a:rPr>
              <a:t> trò ch</a:t>
            </a:r>
            <a:r>
              <a:rPr lang="vi-VN" sz="2250" b="1">
                <a:solidFill>
                  <a:srgbClr val="0070C0"/>
                </a:solidFill>
                <a:latin typeface="UTM Avo" panose="02040603050506020204" pitchFamily="18" charset="0"/>
              </a:rPr>
              <a:t>ơi</a:t>
            </a:r>
            <a:r>
              <a:rPr lang="en-US" sz="2250" b="1">
                <a:solidFill>
                  <a:srgbClr val="0070C0"/>
                </a:solidFill>
                <a:latin typeface="UTM Avo" panose="02040603050506020204" pitchFamily="18" charset="0"/>
              </a:rPr>
              <a:t> rất giỏi?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0DC3667-D6BA-4E73-A070-F243E227DCDE}"/>
              </a:ext>
            </a:extLst>
          </p:cNvPr>
          <p:cNvSpPr/>
          <p:nvPr/>
        </p:nvSpPr>
        <p:spPr>
          <a:xfrm>
            <a:off x="685800" y="526002"/>
            <a:ext cx="1631272" cy="41947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700">
                <a:solidFill>
                  <a:prstClr val="white"/>
                </a:solidFill>
                <a:latin typeface="#9Slide07 SVNAdam Gorry" panose="02040603050506020204" pitchFamily="18" charset="0"/>
              </a:rPr>
              <a:t>CÂU 3</a:t>
            </a:r>
            <a:endParaRPr lang="en-US">
              <a:solidFill>
                <a:prstClr val="white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02F49B90-05EB-41B3-AFD2-03B553031480}"/>
              </a:ext>
            </a:extLst>
          </p:cNvPr>
          <p:cNvSpPr/>
          <p:nvPr/>
        </p:nvSpPr>
        <p:spPr>
          <a:xfrm>
            <a:off x="1308832" y="3670011"/>
            <a:ext cx="3388790" cy="530915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rgbClr val="0000FF"/>
                </a:solidFill>
                <a:latin typeface="UTM Avo" panose="02040603050506020204" pitchFamily="18" charset="0"/>
              </a:rPr>
              <a:t>nhịp nhàng, vòng quay đều, bay vun vút, móc rất tài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41026B0-0CCE-4015-B9E7-F71D5944CD43}"/>
              </a:ext>
            </a:extLst>
          </p:cNvPr>
          <p:cNvSpPr/>
          <p:nvPr/>
        </p:nvSpPr>
        <p:spPr>
          <a:xfrm>
            <a:off x="1148626" y="2368993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rgbClr val="0000FF"/>
                </a:solidFill>
                <a:latin typeface="UTM Avo" panose="02040603050506020204" pitchFamily="18" charset="0"/>
                <a:sym typeface="+mn-ea"/>
              </a:rPr>
              <a:t>quay đều, vun vút</a:t>
            </a:r>
            <a:endParaRPr lang="en-US" sz="180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90F2A7D1-D48A-4A5A-8EBB-7BBC0A3AE59E}"/>
              </a:ext>
            </a:extLst>
          </p:cNvPr>
          <p:cNvSpPr/>
          <p:nvPr/>
        </p:nvSpPr>
        <p:spPr>
          <a:xfrm>
            <a:off x="5366551" y="2344894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rgbClr val="0000FF"/>
                </a:solidFill>
                <a:latin typeface="UTM Avo" panose="02040603050506020204" pitchFamily="18" charset="0"/>
              </a:rPr>
              <a:t>nhịp nhàng, bay cao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3209597-0A1D-4F72-A771-8952143758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920598" y="1975935"/>
            <a:ext cx="656647" cy="100939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964E462-4BDF-4149-BD38-E870FDA020E8}"/>
              </a:ext>
            </a:extLst>
          </p:cNvPr>
          <p:cNvSpPr txBox="1"/>
          <p:nvPr/>
        </p:nvSpPr>
        <p:spPr>
          <a:xfrm>
            <a:off x="5007040" y="231573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C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05A79D16-4F7E-410B-AED6-592D802DCB33}"/>
              </a:ext>
            </a:extLst>
          </p:cNvPr>
          <p:cNvSpPr/>
          <p:nvPr/>
        </p:nvSpPr>
        <p:spPr>
          <a:xfrm>
            <a:off x="5366551" y="3615459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>
                <a:solidFill>
                  <a:srgbClr val="0000FF"/>
                </a:solidFill>
                <a:latin typeface="UTM Avo" panose="02040603050506020204" pitchFamily="18" charset="0"/>
              </a:rPr>
              <a:t>rộn tiếng c</a:t>
            </a:r>
            <a:r>
              <a:rPr lang="vi-VN" sz="1800">
                <a:solidFill>
                  <a:srgbClr val="0000FF"/>
                </a:solidFill>
                <a:latin typeface="UTM Avo" panose="02040603050506020204" pitchFamily="18" charset="0"/>
              </a:rPr>
              <a:t>ười, tung nắng</a:t>
            </a:r>
            <a:endParaRPr lang="en-US" sz="180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62CCF6C5-AF8F-46B3-8CC0-CB48A0732C78}"/>
              </a:ext>
            </a:extLst>
          </p:cNvPr>
          <p:cNvSpPr/>
          <p:nvPr/>
        </p:nvSpPr>
        <p:spPr>
          <a:xfrm>
            <a:off x="7507671" y="667503"/>
            <a:ext cx="950529" cy="99429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3" name="Graphic 22" descr="Stopwatch">
            <a:extLst>
              <a:ext uri="{FF2B5EF4-FFF2-40B4-BE49-F238E27FC236}">
                <a16:creationId xmlns:a16="http://schemas.microsoft.com/office/drawing/2014/main" xmlns="" id="{9B7ECBCD-C773-43BB-9C42-589DDDFF4C1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507429" y="667503"/>
            <a:ext cx="950771" cy="95077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EBB4A32-C7F2-4386-8F7F-46CBB05F73C6}"/>
              </a:ext>
            </a:extLst>
          </p:cNvPr>
          <p:cNvSpPr txBox="1"/>
          <p:nvPr/>
        </p:nvSpPr>
        <p:spPr>
          <a:xfrm>
            <a:off x="7289044" y="1671814"/>
            <a:ext cx="134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HẾT GIỜ</a:t>
            </a:r>
          </a:p>
        </p:txBody>
      </p:sp>
      <p:sp>
        <p:nvSpPr>
          <p:cNvPr id="2" name="Arrow: Left 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B0533052-92D3-4213-A230-120E6271D575}"/>
              </a:ext>
            </a:extLst>
          </p:cNvPr>
          <p:cNvSpPr/>
          <p:nvPr/>
        </p:nvSpPr>
        <p:spPr>
          <a:xfrm>
            <a:off x="8125287" y="4499982"/>
            <a:ext cx="889987" cy="438581"/>
          </a:xfrm>
          <a:prstGeom prst="leftArrow">
            <a:avLst/>
          </a:prstGeom>
          <a:solidFill>
            <a:srgbClr val="FF0E0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>
                <a:solidFill>
                  <a:prstClr val="white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Quay lại</a:t>
            </a:r>
          </a:p>
        </p:txBody>
      </p:sp>
      <p:pic>
        <p:nvPicPr>
          <p:cNvPr id="21" name="Picture 14">
            <a:extLst>
              <a:ext uri="{FF2B5EF4-FFF2-40B4-BE49-F238E27FC236}">
                <a16:creationId xmlns:a16="http://schemas.microsoft.com/office/drawing/2014/main" xmlns="" id="{EF895B1B-76B6-4AB7-BC46-91C41A4851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4840" y="1978987"/>
            <a:ext cx="656647" cy="10093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8BEFBB0-DFF1-40F2-BBD5-F8264D2AE5FC}"/>
              </a:ext>
            </a:extLst>
          </p:cNvPr>
          <p:cNvSpPr txBox="1"/>
          <p:nvPr/>
        </p:nvSpPr>
        <p:spPr>
          <a:xfrm>
            <a:off x="785674" y="231573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A</a:t>
            </a: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xmlns="" id="{F665D77D-DFBD-4E8A-82A5-1DE72AD017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920598" y="3259452"/>
            <a:ext cx="656647" cy="1009391"/>
          </a:xfrm>
          <a:prstGeom prst="rect">
            <a:avLst/>
          </a:prstGeom>
        </p:spPr>
      </p:pic>
      <p:pic>
        <p:nvPicPr>
          <p:cNvPr id="25" name="Picture 14">
            <a:extLst>
              <a:ext uri="{FF2B5EF4-FFF2-40B4-BE49-F238E27FC236}">
                <a16:creationId xmlns:a16="http://schemas.microsoft.com/office/drawing/2014/main" xmlns="" id="{EC8C3167-ADF7-4BA5-95B8-368D9DE85E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4840" y="3262504"/>
            <a:ext cx="656647" cy="10093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A7DCE7B-5E4F-4EE6-A88B-E836D8909653}"/>
              </a:ext>
            </a:extLst>
          </p:cNvPr>
          <p:cNvSpPr txBox="1"/>
          <p:nvPr/>
        </p:nvSpPr>
        <p:spPr>
          <a:xfrm>
            <a:off x="777830" y="359664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0F5CBE6-47BC-4ABE-9918-32C8A87B46BB}"/>
              </a:ext>
            </a:extLst>
          </p:cNvPr>
          <p:cNvSpPr txBox="1"/>
          <p:nvPr/>
        </p:nvSpPr>
        <p:spPr>
          <a:xfrm>
            <a:off x="5007040" y="359664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60603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0" grpId="0" animBg="1"/>
      <p:bldP spid="2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DB3127-F099-48DD-AAEF-50CCD1B41E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5BA0654-3F3D-4A2A-9626-BDBBAE470613}"/>
              </a:ext>
            </a:extLst>
          </p:cNvPr>
          <p:cNvSpPr/>
          <p:nvPr/>
        </p:nvSpPr>
        <p:spPr>
          <a:xfrm>
            <a:off x="785675" y="632535"/>
            <a:ext cx="6541100" cy="11385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250">
                <a:solidFill>
                  <a:srgbClr val="0070C0"/>
                </a:solidFill>
                <a:latin typeface="UTM Avo" panose="02040603050506020204" pitchFamily="18" charset="0"/>
              </a:rPr>
              <a:t>- Hết giờ ra chơi các bạn làm gì?</a:t>
            </a:r>
            <a:endParaRPr lang="en-US" sz="2250" b="1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0DC3667-D6BA-4E73-A070-F243E227DCDE}"/>
              </a:ext>
            </a:extLst>
          </p:cNvPr>
          <p:cNvSpPr/>
          <p:nvPr/>
        </p:nvSpPr>
        <p:spPr>
          <a:xfrm>
            <a:off x="685800" y="526002"/>
            <a:ext cx="1631272" cy="41947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700">
                <a:solidFill>
                  <a:prstClr val="white"/>
                </a:solidFill>
                <a:latin typeface="#9Slide07 SVNAdam Gorry" panose="02040603050506020204" pitchFamily="18" charset="0"/>
              </a:rPr>
              <a:t>CÂU 4</a:t>
            </a:r>
            <a:endParaRPr lang="en-US">
              <a:solidFill>
                <a:prstClr val="white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02F49B90-05EB-41B3-AFD2-03B553031480}"/>
              </a:ext>
            </a:extLst>
          </p:cNvPr>
          <p:cNvSpPr/>
          <p:nvPr/>
        </p:nvSpPr>
        <p:spPr>
          <a:xfrm>
            <a:off x="5273088" y="3677746"/>
            <a:ext cx="3349135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950">
                <a:solidFill>
                  <a:srgbClr val="0000FF"/>
                </a:solidFill>
                <a:latin typeface="UTM Avo" panose="02040603050506020204" pitchFamily="18" charset="0"/>
              </a:rPr>
              <a:t>xếp hàng nhanh vào lớp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41026B0-0CCE-4015-B9E7-F71D5944CD43}"/>
              </a:ext>
            </a:extLst>
          </p:cNvPr>
          <p:cNvSpPr/>
          <p:nvPr/>
        </p:nvSpPr>
        <p:spPr>
          <a:xfrm>
            <a:off x="1134123" y="3615459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>
                <a:solidFill>
                  <a:srgbClr val="0000FF"/>
                </a:solidFill>
                <a:latin typeface="UTM Avo" panose="02040603050506020204" pitchFamily="18" charset="0"/>
              </a:rPr>
              <a:t>vội vàng đi về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90F2A7D1-D48A-4A5A-8EBB-7BBC0A3AE59E}"/>
              </a:ext>
            </a:extLst>
          </p:cNvPr>
          <p:cNvSpPr/>
          <p:nvPr/>
        </p:nvSpPr>
        <p:spPr>
          <a:xfrm>
            <a:off x="5366551" y="2344894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>
                <a:solidFill>
                  <a:srgbClr val="0000FF"/>
                </a:solidFill>
                <a:latin typeface="UTM Avo" panose="02040603050506020204" pitchFamily="18" charset="0"/>
              </a:rPr>
              <a:t>vội vàng xếp hàng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3209597-0A1D-4F72-A771-8952143758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920598" y="1975935"/>
            <a:ext cx="656647" cy="100939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964E462-4BDF-4149-BD38-E870FDA020E8}"/>
              </a:ext>
            </a:extLst>
          </p:cNvPr>
          <p:cNvSpPr txBox="1"/>
          <p:nvPr/>
        </p:nvSpPr>
        <p:spPr>
          <a:xfrm>
            <a:off x="5007040" y="231573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C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05A79D16-4F7E-410B-AED6-592D802DCB33}"/>
              </a:ext>
            </a:extLst>
          </p:cNvPr>
          <p:cNvSpPr/>
          <p:nvPr/>
        </p:nvSpPr>
        <p:spPr>
          <a:xfrm>
            <a:off x="1134123" y="2371447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100">
                <a:solidFill>
                  <a:srgbClr val="0000FF"/>
                </a:solidFill>
                <a:latin typeface="UTM Avo" panose="02040603050506020204" pitchFamily="18" charset="0"/>
              </a:rPr>
              <a:t>xếp hàng ra về</a:t>
            </a:r>
            <a:endParaRPr lang="en-US" sz="21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62CCF6C5-AF8F-46B3-8CC0-CB48A0732C78}"/>
              </a:ext>
            </a:extLst>
          </p:cNvPr>
          <p:cNvSpPr/>
          <p:nvPr/>
        </p:nvSpPr>
        <p:spPr>
          <a:xfrm>
            <a:off x="7507671" y="667503"/>
            <a:ext cx="950529" cy="99429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3" name="Graphic 22" descr="Stopwatch">
            <a:extLst>
              <a:ext uri="{FF2B5EF4-FFF2-40B4-BE49-F238E27FC236}">
                <a16:creationId xmlns:a16="http://schemas.microsoft.com/office/drawing/2014/main" xmlns="" id="{9B7ECBCD-C773-43BB-9C42-589DDDFF4C1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507429" y="667503"/>
            <a:ext cx="950771" cy="95077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EBB4A32-C7F2-4386-8F7F-46CBB05F73C6}"/>
              </a:ext>
            </a:extLst>
          </p:cNvPr>
          <p:cNvSpPr txBox="1"/>
          <p:nvPr/>
        </p:nvSpPr>
        <p:spPr>
          <a:xfrm>
            <a:off x="7289044" y="1671814"/>
            <a:ext cx="134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HẾT GIỜ</a:t>
            </a:r>
          </a:p>
        </p:txBody>
      </p:sp>
      <p:sp>
        <p:nvSpPr>
          <p:cNvPr id="2" name="Arrow: Left 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B0533052-92D3-4213-A230-120E6271D575}"/>
              </a:ext>
            </a:extLst>
          </p:cNvPr>
          <p:cNvSpPr/>
          <p:nvPr/>
        </p:nvSpPr>
        <p:spPr>
          <a:xfrm>
            <a:off x="8125287" y="4499982"/>
            <a:ext cx="889987" cy="438581"/>
          </a:xfrm>
          <a:prstGeom prst="leftArrow">
            <a:avLst/>
          </a:prstGeom>
          <a:solidFill>
            <a:srgbClr val="FF0E0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>
                <a:solidFill>
                  <a:prstClr val="white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Quay lại</a:t>
            </a:r>
          </a:p>
        </p:txBody>
      </p:sp>
      <p:pic>
        <p:nvPicPr>
          <p:cNvPr id="21" name="Picture 14">
            <a:extLst>
              <a:ext uri="{FF2B5EF4-FFF2-40B4-BE49-F238E27FC236}">
                <a16:creationId xmlns:a16="http://schemas.microsoft.com/office/drawing/2014/main" xmlns="" id="{EF895B1B-76B6-4AB7-BC46-91C41A4851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4840" y="1978987"/>
            <a:ext cx="656647" cy="10093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8BEFBB0-DFF1-40F2-BBD5-F8264D2AE5FC}"/>
              </a:ext>
            </a:extLst>
          </p:cNvPr>
          <p:cNvSpPr txBox="1"/>
          <p:nvPr/>
        </p:nvSpPr>
        <p:spPr>
          <a:xfrm>
            <a:off x="785674" y="231573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A</a:t>
            </a: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xmlns="" id="{F665D77D-DFBD-4E8A-82A5-1DE72AD017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920598" y="3259452"/>
            <a:ext cx="656647" cy="1009391"/>
          </a:xfrm>
          <a:prstGeom prst="rect">
            <a:avLst/>
          </a:prstGeom>
        </p:spPr>
      </p:pic>
      <p:pic>
        <p:nvPicPr>
          <p:cNvPr id="25" name="Picture 14">
            <a:extLst>
              <a:ext uri="{FF2B5EF4-FFF2-40B4-BE49-F238E27FC236}">
                <a16:creationId xmlns:a16="http://schemas.microsoft.com/office/drawing/2014/main" xmlns="" id="{EC8C3167-ADF7-4BA5-95B8-368D9DE85E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4840" y="3262504"/>
            <a:ext cx="656647" cy="10093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A7DCE7B-5E4F-4EE6-A88B-E836D8909653}"/>
              </a:ext>
            </a:extLst>
          </p:cNvPr>
          <p:cNvSpPr txBox="1"/>
          <p:nvPr/>
        </p:nvSpPr>
        <p:spPr>
          <a:xfrm>
            <a:off x="777830" y="359664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0F5CBE6-47BC-4ABE-9918-32C8A87B46BB}"/>
              </a:ext>
            </a:extLst>
          </p:cNvPr>
          <p:cNvSpPr txBox="1"/>
          <p:nvPr/>
        </p:nvSpPr>
        <p:spPr>
          <a:xfrm>
            <a:off x="5007040" y="359664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000791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0" grpId="0" animBg="1"/>
      <p:bldP spid="2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DB3127-F099-48DD-AAEF-50CCD1B41E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5BA0654-3F3D-4A2A-9626-BDBBAE470613}"/>
              </a:ext>
            </a:extLst>
          </p:cNvPr>
          <p:cNvSpPr/>
          <p:nvPr/>
        </p:nvSpPr>
        <p:spPr>
          <a:xfrm>
            <a:off x="785675" y="632535"/>
            <a:ext cx="6541100" cy="11385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>
                <a:solidFill>
                  <a:srgbClr val="0070C0"/>
                </a:solidFill>
                <a:latin typeface="UTM Avo" panose="02040603050506020204" pitchFamily="18" charset="0"/>
              </a:rPr>
              <a:t>- Giờ ra chơi của các bạn như thế nào?</a:t>
            </a:r>
            <a:endParaRPr lang="en-US" sz="2250" b="1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0DC3667-D6BA-4E73-A070-F243E227DCDE}"/>
              </a:ext>
            </a:extLst>
          </p:cNvPr>
          <p:cNvSpPr/>
          <p:nvPr/>
        </p:nvSpPr>
        <p:spPr>
          <a:xfrm>
            <a:off x="685800" y="526002"/>
            <a:ext cx="1631272" cy="41947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700">
                <a:solidFill>
                  <a:prstClr val="white"/>
                </a:solidFill>
                <a:latin typeface="#9Slide07 SVNAdam Gorry" panose="02040603050506020204" pitchFamily="18" charset="0"/>
              </a:rPr>
              <a:t>CÂU 5</a:t>
            </a:r>
            <a:endParaRPr lang="en-US">
              <a:solidFill>
                <a:prstClr val="white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02F49B90-05EB-41B3-AFD2-03B553031480}"/>
              </a:ext>
            </a:extLst>
          </p:cNvPr>
          <p:cNvSpPr/>
          <p:nvPr/>
        </p:nvSpPr>
        <p:spPr>
          <a:xfrm>
            <a:off x="1253973" y="2321802"/>
            <a:ext cx="3253666" cy="64043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rgbClr val="0000FF"/>
                </a:solidFill>
                <a:latin typeface="UTM Avo" panose="02040603050506020204" pitchFamily="18" charset="0"/>
              </a:rPr>
              <a:t>rất vui vẻ và rộn tiếng cười hoà vang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41026B0-0CCE-4015-B9E7-F71D5944CD43}"/>
              </a:ext>
            </a:extLst>
          </p:cNvPr>
          <p:cNvSpPr/>
          <p:nvPr/>
        </p:nvSpPr>
        <p:spPr>
          <a:xfrm>
            <a:off x="1134123" y="3615459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rgbClr val="0000FF"/>
                </a:solidFill>
                <a:latin typeface="UTM Avo" panose="02040603050506020204" pitchFamily="18" charset="0"/>
              </a:rPr>
              <a:t>rất vui vẻ và đoàn kết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90F2A7D1-D48A-4A5A-8EBB-7BBC0A3AE59E}"/>
              </a:ext>
            </a:extLst>
          </p:cNvPr>
          <p:cNvSpPr/>
          <p:nvPr/>
        </p:nvSpPr>
        <p:spPr>
          <a:xfrm>
            <a:off x="5366551" y="2344894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rgbClr val="0000FF"/>
                </a:solidFill>
                <a:latin typeface="UTM Avo" panose="02040603050506020204" pitchFamily="18" charset="0"/>
              </a:rPr>
              <a:t>rất vui vẻ và chăm chỉ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3209597-0A1D-4F72-A771-8952143758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920598" y="1975935"/>
            <a:ext cx="656647" cy="100939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964E462-4BDF-4149-BD38-E870FDA020E8}"/>
              </a:ext>
            </a:extLst>
          </p:cNvPr>
          <p:cNvSpPr txBox="1"/>
          <p:nvPr/>
        </p:nvSpPr>
        <p:spPr>
          <a:xfrm>
            <a:off x="5007040" y="231573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C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05A79D16-4F7E-410B-AED6-592D802DCB33}"/>
              </a:ext>
            </a:extLst>
          </p:cNvPr>
          <p:cNvSpPr/>
          <p:nvPr/>
        </p:nvSpPr>
        <p:spPr>
          <a:xfrm>
            <a:off x="5366551" y="3615459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rgbClr val="0000FF"/>
                </a:solidFill>
                <a:latin typeface="UTM Avo" panose="02040603050506020204" pitchFamily="18" charset="0"/>
              </a:rPr>
              <a:t>rất siêng năng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62CCF6C5-AF8F-46B3-8CC0-CB48A0732C78}"/>
              </a:ext>
            </a:extLst>
          </p:cNvPr>
          <p:cNvSpPr/>
          <p:nvPr/>
        </p:nvSpPr>
        <p:spPr>
          <a:xfrm>
            <a:off x="7507671" y="667503"/>
            <a:ext cx="950529" cy="99429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3" name="Graphic 22" descr="Stopwatch">
            <a:extLst>
              <a:ext uri="{FF2B5EF4-FFF2-40B4-BE49-F238E27FC236}">
                <a16:creationId xmlns:a16="http://schemas.microsoft.com/office/drawing/2014/main" xmlns="" id="{9B7ECBCD-C773-43BB-9C42-589DDDFF4C1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507429" y="667503"/>
            <a:ext cx="950771" cy="95077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EBB4A32-C7F2-4386-8F7F-46CBB05F73C6}"/>
              </a:ext>
            </a:extLst>
          </p:cNvPr>
          <p:cNvSpPr txBox="1"/>
          <p:nvPr/>
        </p:nvSpPr>
        <p:spPr>
          <a:xfrm>
            <a:off x="7289044" y="1671814"/>
            <a:ext cx="134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HẾT GIỜ</a:t>
            </a:r>
          </a:p>
        </p:txBody>
      </p:sp>
      <p:sp>
        <p:nvSpPr>
          <p:cNvPr id="2" name="Arrow: Left 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B0533052-92D3-4213-A230-120E6271D575}"/>
              </a:ext>
            </a:extLst>
          </p:cNvPr>
          <p:cNvSpPr/>
          <p:nvPr/>
        </p:nvSpPr>
        <p:spPr>
          <a:xfrm>
            <a:off x="8125287" y="4499982"/>
            <a:ext cx="889987" cy="438581"/>
          </a:xfrm>
          <a:prstGeom prst="leftArrow">
            <a:avLst/>
          </a:prstGeom>
          <a:solidFill>
            <a:srgbClr val="FF0E0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>
                <a:solidFill>
                  <a:prstClr val="white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Quay lại</a:t>
            </a:r>
          </a:p>
        </p:txBody>
      </p:sp>
      <p:pic>
        <p:nvPicPr>
          <p:cNvPr id="21" name="Picture 14">
            <a:extLst>
              <a:ext uri="{FF2B5EF4-FFF2-40B4-BE49-F238E27FC236}">
                <a16:creationId xmlns:a16="http://schemas.microsoft.com/office/drawing/2014/main" xmlns="" id="{EF895B1B-76B6-4AB7-BC46-91C41A4851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4840" y="1978987"/>
            <a:ext cx="656647" cy="10093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8BEFBB0-DFF1-40F2-BBD5-F8264D2AE5FC}"/>
              </a:ext>
            </a:extLst>
          </p:cNvPr>
          <p:cNvSpPr txBox="1"/>
          <p:nvPr/>
        </p:nvSpPr>
        <p:spPr>
          <a:xfrm>
            <a:off x="785674" y="231573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A</a:t>
            </a: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xmlns="" id="{F665D77D-DFBD-4E8A-82A5-1DE72AD017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920598" y="3259452"/>
            <a:ext cx="656647" cy="1009391"/>
          </a:xfrm>
          <a:prstGeom prst="rect">
            <a:avLst/>
          </a:prstGeom>
        </p:spPr>
      </p:pic>
      <p:pic>
        <p:nvPicPr>
          <p:cNvPr id="25" name="Picture 14">
            <a:extLst>
              <a:ext uri="{FF2B5EF4-FFF2-40B4-BE49-F238E27FC236}">
                <a16:creationId xmlns:a16="http://schemas.microsoft.com/office/drawing/2014/main" xmlns="" id="{EC8C3167-ADF7-4BA5-95B8-368D9DE85E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4840" y="3262504"/>
            <a:ext cx="656647" cy="10093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A7DCE7B-5E4F-4EE6-A88B-E836D8909653}"/>
              </a:ext>
            </a:extLst>
          </p:cNvPr>
          <p:cNvSpPr txBox="1"/>
          <p:nvPr/>
        </p:nvSpPr>
        <p:spPr>
          <a:xfrm>
            <a:off x="777830" y="359664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0F5CBE6-47BC-4ABE-9918-32C8A87B46BB}"/>
              </a:ext>
            </a:extLst>
          </p:cNvPr>
          <p:cNvSpPr txBox="1"/>
          <p:nvPr/>
        </p:nvSpPr>
        <p:spPr>
          <a:xfrm>
            <a:off x="5007040" y="359664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70678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0" grpId="0" animBg="1"/>
      <p:bldP spid="2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DB3127-F099-48DD-AAEF-50CCD1B41E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5BA0654-3F3D-4A2A-9626-BDBBAE470613}"/>
              </a:ext>
            </a:extLst>
          </p:cNvPr>
          <p:cNvSpPr/>
          <p:nvPr/>
        </p:nvSpPr>
        <p:spPr>
          <a:xfrm>
            <a:off x="714839" y="638147"/>
            <a:ext cx="6721755" cy="11385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250" b="1">
                <a:solidFill>
                  <a:srgbClr val="0070C0"/>
                </a:solidFill>
                <a:latin typeface="UTM Avo" panose="02040603050506020204" pitchFamily="18" charset="0"/>
              </a:rPr>
              <a:t>- Gi</a:t>
            </a:r>
            <a:r>
              <a:rPr lang="vi-VN" sz="2250" b="1">
                <a:solidFill>
                  <a:srgbClr val="0070C0"/>
                </a:solidFill>
                <a:latin typeface="UTM Avo" panose="02040603050506020204" pitchFamily="18" charset="0"/>
              </a:rPr>
              <a:t>ờ </a:t>
            </a:r>
            <a:r>
              <a:rPr lang="en-US" sz="2250" b="1">
                <a:solidFill>
                  <a:srgbClr val="0070C0"/>
                </a:solidFill>
                <a:latin typeface="UTM Avo" panose="02040603050506020204" pitchFamily="18" charset="0"/>
              </a:rPr>
              <a:t>ra ch</a:t>
            </a:r>
            <a:r>
              <a:rPr lang="vi-VN" sz="2250" b="1">
                <a:solidFill>
                  <a:srgbClr val="0070C0"/>
                </a:solidFill>
                <a:latin typeface="UTM Avo" panose="02040603050506020204" pitchFamily="18" charset="0"/>
              </a:rPr>
              <a:t>ơi</a:t>
            </a:r>
            <a:r>
              <a:rPr lang="en-US" sz="2250" b="1">
                <a:solidFill>
                  <a:srgbClr val="0070C0"/>
                </a:solidFill>
                <a:latin typeface="UTM Avo" panose="02040603050506020204" pitchFamily="18" charset="0"/>
              </a:rPr>
              <a:t> em nên ch</a:t>
            </a:r>
            <a:r>
              <a:rPr lang="vi-VN" sz="2250" b="1">
                <a:solidFill>
                  <a:srgbClr val="0070C0"/>
                </a:solidFill>
                <a:latin typeface="UTM Avo" panose="02040603050506020204" pitchFamily="18" charset="0"/>
              </a:rPr>
              <a:t>ơi</a:t>
            </a:r>
            <a:r>
              <a:rPr lang="en-US" sz="2250" b="1">
                <a:solidFill>
                  <a:srgbClr val="0070C0"/>
                </a:solidFill>
                <a:latin typeface="UTM Avo" panose="02040603050506020204" pitchFamily="18" charset="0"/>
              </a:rPr>
              <a:t> các trò ch</a:t>
            </a:r>
            <a:r>
              <a:rPr lang="vi-VN" sz="2250" b="1">
                <a:solidFill>
                  <a:srgbClr val="0070C0"/>
                </a:solidFill>
                <a:latin typeface="UTM Avo" panose="02040603050506020204" pitchFamily="18" charset="0"/>
              </a:rPr>
              <a:t>ơi</a:t>
            </a:r>
            <a:r>
              <a:rPr lang="en-US" sz="2250" b="1">
                <a:solidFill>
                  <a:srgbClr val="0070C0"/>
                </a:solidFill>
                <a:latin typeface="UTM Avo" panose="02040603050506020204" pitchFamily="18" charset="0"/>
              </a:rPr>
              <a:t> nào?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0DC3667-D6BA-4E73-A070-F243E227DCDE}"/>
              </a:ext>
            </a:extLst>
          </p:cNvPr>
          <p:cNvSpPr/>
          <p:nvPr/>
        </p:nvSpPr>
        <p:spPr>
          <a:xfrm>
            <a:off x="685800" y="526002"/>
            <a:ext cx="1631272" cy="41947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700">
                <a:solidFill>
                  <a:prstClr val="white"/>
                </a:solidFill>
                <a:latin typeface="#9Slide07 SVNAdam Gorry" panose="02040603050506020204" pitchFamily="18" charset="0"/>
              </a:rPr>
              <a:t>CÂU 6</a:t>
            </a:r>
            <a:endParaRPr lang="en-US">
              <a:solidFill>
                <a:prstClr val="white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02F49B90-05EB-41B3-AFD2-03B553031480}"/>
              </a:ext>
            </a:extLst>
          </p:cNvPr>
          <p:cNvSpPr/>
          <p:nvPr/>
        </p:nvSpPr>
        <p:spPr>
          <a:xfrm>
            <a:off x="5383183" y="2352719"/>
            <a:ext cx="3253666" cy="76544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800">
                <a:solidFill>
                  <a:srgbClr val="0000FF"/>
                </a:solidFill>
                <a:latin typeface="UTM Avo" panose="02040603050506020204" pitchFamily="18" charset="0"/>
              </a:rPr>
              <a:t>Bịt  mắt bắt dê, Kéo co, Chơi chuyền, Trốn tìm, Cướp cờ, nhảy lò cò </a:t>
            </a:r>
            <a:endParaRPr lang="en-US" sz="1800">
              <a:solidFill>
                <a:srgbClr val="0000FF"/>
              </a:solidFill>
              <a:latin typeface="UTM Avo" panose="02040603050506020204" pitchFamily="18" charset="0"/>
              <a:cs typeface="#9Slide03 Arima Madurai ExtraBo" panose="00000900000000000000" pitchFamily="2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41026B0-0CCE-4015-B9E7-F71D5944CD43}"/>
              </a:ext>
            </a:extLst>
          </p:cNvPr>
          <p:cNvSpPr/>
          <p:nvPr/>
        </p:nvSpPr>
        <p:spPr>
          <a:xfrm>
            <a:off x="1134123" y="3615459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>
                <a:solidFill>
                  <a:srgbClr val="0000FF"/>
                </a:solidFill>
                <a:latin typeface="UTM Avo" panose="02040603050506020204" pitchFamily="18" charset="0"/>
              </a:rPr>
              <a:t>hái hoa, bẻ cành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90F2A7D1-D48A-4A5A-8EBB-7BBC0A3AE59E}"/>
              </a:ext>
            </a:extLst>
          </p:cNvPr>
          <p:cNvSpPr/>
          <p:nvPr/>
        </p:nvSpPr>
        <p:spPr>
          <a:xfrm>
            <a:off x="1134122" y="2354945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>
                <a:solidFill>
                  <a:srgbClr val="0000FF"/>
                </a:solidFill>
                <a:latin typeface="UTM Avo" panose="02040603050506020204" pitchFamily="18" charset="0"/>
              </a:rPr>
              <a:t>Đá bóng, đuổi nhau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3209597-0A1D-4F72-A771-8952143758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920598" y="1975935"/>
            <a:ext cx="656647" cy="100939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964E462-4BDF-4149-BD38-E870FDA020E8}"/>
              </a:ext>
            </a:extLst>
          </p:cNvPr>
          <p:cNvSpPr txBox="1"/>
          <p:nvPr/>
        </p:nvSpPr>
        <p:spPr>
          <a:xfrm>
            <a:off x="5007040" y="231573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C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05A79D16-4F7E-410B-AED6-592D802DCB33}"/>
              </a:ext>
            </a:extLst>
          </p:cNvPr>
          <p:cNvSpPr/>
          <p:nvPr/>
        </p:nvSpPr>
        <p:spPr>
          <a:xfrm>
            <a:off x="5366551" y="3615459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>
                <a:solidFill>
                  <a:srgbClr val="0000FF"/>
                </a:solidFill>
                <a:latin typeface="UTM Avo" panose="02040603050506020204" pitchFamily="18" charset="0"/>
              </a:rPr>
              <a:t>trèo lan can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62CCF6C5-AF8F-46B3-8CC0-CB48A0732C78}"/>
              </a:ext>
            </a:extLst>
          </p:cNvPr>
          <p:cNvSpPr/>
          <p:nvPr/>
        </p:nvSpPr>
        <p:spPr>
          <a:xfrm>
            <a:off x="7507671" y="667503"/>
            <a:ext cx="950529" cy="99429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3" name="Graphic 22" descr="Stopwatch">
            <a:extLst>
              <a:ext uri="{FF2B5EF4-FFF2-40B4-BE49-F238E27FC236}">
                <a16:creationId xmlns:a16="http://schemas.microsoft.com/office/drawing/2014/main" xmlns="" id="{9B7ECBCD-C773-43BB-9C42-589DDDFF4C1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507429" y="667503"/>
            <a:ext cx="950771" cy="95077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EBB4A32-C7F2-4386-8F7F-46CBB05F73C6}"/>
              </a:ext>
            </a:extLst>
          </p:cNvPr>
          <p:cNvSpPr txBox="1"/>
          <p:nvPr/>
        </p:nvSpPr>
        <p:spPr>
          <a:xfrm>
            <a:off x="7289044" y="1671814"/>
            <a:ext cx="134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HẾT GIỜ</a:t>
            </a:r>
          </a:p>
        </p:txBody>
      </p:sp>
      <p:sp>
        <p:nvSpPr>
          <p:cNvPr id="2" name="Arrow: Left 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B0533052-92D3-4213-A230-120E6271D575}"/>
              </a:ext>
            </a:extLst>
          </p:cNvPr>
          <p:cNvSpPr/>
          <p:nvPr/>
        </p:nvSpPr>
        <p:spPr>
          <a:xfrm>
            <a:off x="8125287" y="4499982"/>
            <a:ext cx="889987" cy="438581"/>
          </a:xfrm>
          <a:prstGeom prst="leftArrow">
            <a:avLst/>
          </a:prstGeom>
          <a:solidFill>
            <a:srgbClr val="FF0E0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>
                <a:solidFill>
                  <a:prstClr val="white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Quay lại</a:t>
            </a:r>
          </a:p>
        </p:txBody>
      </p:sp>
      <p:pic>
        <p:nvPicPr>
          <p:cNvPr id="21" name="Picture 14">
            <a:extLst>
              <a:ext uri="{FF2B5EF4-FFF2-40B4-BE49-F238E27FC236}">
                <a16:creationId xmlns:a16="http://schemas.microsoft.com/office/drawing/2014/main" xmlns="" id="{EF895B1B-76B6-4AB7-BC46-91C41A4851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4840" y="1978987"/>
            <a:ext cx="656647" cy="10093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8BEFBB0-DFF1-40F2-BBD5-F8264D2AE5FC}"/>
              </a:ext>
            </a:extLst>
          </p:cNvPr>
          <p:cNvSpPr txBox="1"/>
          <p:nvPr/>
        </p:nvSpPr>
        <p:spPr>
          <a:xfrm>
            <a:off x="785674" y="231573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A</a:t>
            </a: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xmlns="" id="{F665D77D-DFBD-4E8A-82A5-1DE72AD017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920598" y="3259452"/>
            <a:ext cx="656647" cy="1009391"/>
          </a:xfrm>
          <a:prstGeom prst="rect">
            <a:avLst/>
          </a:prstGeom>
        </p:spPr>
      </p:pic>
      <p:pic>
        <p:nvPicPr>
          <p:cNvPr id="25" name="Picture 14">
            <a:extLst>
              <a:ext uri="{FF2B5EF4-FFF2-40B4-BE49-F238E27FC236}">
                <a16:creationId xmlns:a16="http://schemas.microsoft.com/office/drawing/2014/main" xmlns="" id="{EC8C3167-ADF7-4BA5-95B8-368D9DE85E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4840" y="3262504"/>
            <a:ext cx="656647" cy="10093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A7DCE7B-5E4F-4EE6-A88B-E836D8909653}"/>
              </a:ext>
            </a:extLst>
          </p:cNvPr>
          <p:cNvSpPr txBox="1"/>
          <p:nvPr/>
        </p:nvSpPr>
        <p:spPr>
          <a:xfrm>
            <a:off x="777830" y="359664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0F5CBE6-47BC-4ABE-9918-32C8A87B46BB}"/>
              </a:ext>
            </a:extLst>
          </p:cNvPr>
          <p:cNvSpPr txBox="1"/>
          <p:nvPr/>
        </p:nvSpPr>
        <p:spPr>
          <a:xfrm>
            <a:off x="5007040" y="359664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29218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0" grpId="0" animBg="1"/>
      <p:bldP spid="2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DB3127-F099-48DD-AAEF-50CCD1B41E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5" y="0"/>
            <a:ext cx="9144000" cy="514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5BA0654-3F3D-4A2A-9626-BDBBAE470613}"/>
              </a:ext>
            </a:extLst>
          </p:cNvPr>
          <p:cNvSpPr/>
          <p:nvPr/>
        </p:nvSpPr>
        <p:spPr>
          <a:xfrm>
            <a:off x="1332190" y="938196"/>
            <a:ext cx="6541100" cy="11385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0DC3667-D6BA-4E73-A070-F243E227DCDE}"/>
              </a:ext>
            </a:extLst>
          </p:cNvPr>
          <p:cNvSpPr/>
          <p:nvPr/>
        </p:nvSpPr>
        <p:spPr>
          <a:xfrm>
            <a:off x="1450876" y="1088006"/>
            <a:ext cx="6285110" cy="863576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700">
                <a:solidFill>
                  <a:prstClr val="white"/>
                </a:solidFill>
                <a:latin typeface="#9Slide07 SVNAdam Gorry" panose="02040603050506020204" pitchFamily="18" charset="0"/>
              </a:rPr>
              <a:t>Chúc mừng bạn = 1000 trái dâu</a:t>
            </a:r>
            <a:endParaRPr lang="en-US">
              <a:solidFill>
                <a:prstClr val="white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2" name="Arrow: Left 1">
            <a:hlinkClick r:id="rId4" action="ppaction://hlinksldjump"/>
            <a:extLst>
              <a:ext uri="{FF2B5EF4-FFF2-40B4-BE49-F238E27FC236}">
                <a16:creationId xmlns:a16="http://schemas.microsoft.com/office/drawing/2014/main" xmlns="" id="{B0533052-92D3-4213-A230-120E6271D575}"/>
              </a:ext>
            </a:extLst>
          </p:cNvPr>
          <p:cNvSpPr/>
          <p:nvPr/>
        </p:nvSpPr>
        <p:spPr>
          <a:xfrm>
            <a:off x="8125287" y="4499982"/>
            <a:ext cx="889987" cy="438581"/>
          </a:xfrm>
          <a:prstGeom prst="leftArrow">
            <a:avLst/>
          </a:prstGeom>
          <a:solidFill>
            <a:srgbClr val="FF0E0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>
                <a:solidFill>
                  <a:prstClr val="white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Quay lại</a:t>
            </a:r>
          </a:p>
        </p:txBody>
      </p:sp>
      <p:pic>
        <p:nvPicPr>
          <p:cNvPr id="26" name="Picture 10">
            <a:extLst>
              <a:ext uri="{FF2B5EF4-FFF2-40B4-BE49-F238E27FC236}">
                <a16:creationId xmlns:a16="http://schemas.microsoft.com/office/drawing/2014/main" xmlns="" id="{94B1738A-D784-4810-B272-538A13140D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5379431" y="2076757"/>
            <a:ext cx="2272359" cy="2440117"/>
          </a:xfrm>
          <a:prstGeom prst="rect">
            <a:avLst/>
          </a:prstGeom>
        </p:spPr>
      </p:pic>
      <p:pic>
        <p:nvPicPr>
          <p:cNvPr id="27" name="Picture 10">
            <a:extLst>
              <a:ext uri="{FF2B5EF4-FFF2-40B4-BE49-F238E27FC236}">
                <a16:creationId xmlns:a16="http://schemas.microsoft.com/office/drawing/2014/main" xmlns="" id="{EA36AE0C-4688-4FA4-ABCB-CF5E906014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3640279" y="2833271"/>
            <a:ext cx="1552124" cy="1666711"/>
          </a:xfrm>
          <a:prstGeom prst="rect">
            <a:avLst/>
          </a:prstGeom>
        </p:spPr>
      </p:pic>
      <p:pic>
        <p:nvPicPr>
          <p:cNvPr id="28" name="Picture 10">
            <a:extLst>
              <a:ext uri="{FF2B5EF4-FFF2-40B4-BE49-F238E27FC236}">
                <a16:creationId xmlns:a16="http://schemas.microsoft.com/office/drawing/2014/main" xmlns="" id="{24FA3A3D-200A-443B-8126-569C44F15E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2317072" y="3279923"/>
            <a:ext cx="1136179" cy="12200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A316CFC-629E-4288-9666-00D59D1DAA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796" y="786266"/>
            <a:ext cx="2857500" cy="28575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A9BEEBA1-BB6C-46C8-84A9-17E168F5F4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94264" y="821241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01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2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trawberry Shortcake&amp;#39;s Berry Bitty Adventures - Nickelodeon - Watch on  Paramount Plus">
            <a:extLst>
              <a:ext uri="{FF2B5EF4-FFF2-40B4-BE49-F238E27FC236}">
                <a16:creationId xmlns:a16="http://schemas.microsoft.com/office/drawing/2014/main" xmlns="" id="{041A38EF-33A6-4292-91D7-F0B08892C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5">
            <a:extLst>
              <a:ext uri="{FF2B5EF4-FFF2-40B4-BE49-F238E27FC236}">
                <a16:creationId xmlns:a16="http://schemas.microsoft.com/office/drawing/2014/main" xmlns="" id="{14A4AC84-F129-4574-9E6B-C860341C08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80825" y="52318"/>
            <a:ext cx="3141566" cy="515010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loud Callout 8">
            <a:extLst>
              <a:ext uri="{FF2B5EF4-FFF2-40B4-BE49-F238E27FC236}">
                <a16:creationId xmlns:a16="http://schemas.microsoft.com/office/drawing/2014/main" xmlns="" id="{EC8D7512-9273-49EE-AB28-362C8A36E45A}"/>
              </a:ext>
            </a:extLst>
          </p:cNvPr>
          <p:cNvSpPr/>
          <p:nvPr/>
        </p:nvSpPr>
        <p:spPr>
          <a:xfrm>
            <a:off x="2609138" y="2571750"/>
            <a:ext cx="2035821" cy="933856"/>
          </a:xfrm>
          <a:prstGeom prst="cloudCallout">
            <a:avLst>
              <a:gd name="adj1" fmla="val -58703"/>
              <a:gd name="adj2" fmla="val -61953"/>
            </a:avLst>
          </a:prstGeom>
          <a:solidFill>
            <a:srgbClr val="FFFFFF">
              <a:alpha val="94902"/>
            </a:srgbClr>
          </a:solidFill>
          <a:ln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13" b="1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Cảm ơn cháu gái yêu quý !</a:t>
            </a:r>
            <a:endParaRPr lang="en-US" sz="1013" b="1" dirty="0">
              <a:solidFill>
                <a:srgbClr val="FF0000"/>
              </a:solidFill>
              <a:latin typeface="#9Slide05 SVNSnell Roundhand Sc" panose="020B0500000000000000" pitchFamily="34" charset="0"/>
              <a:cs typeface="#9Slide03 Arima Madurai ExtraBo" panose="00000900000000000000" pitchFamily="2" charset="0"/>
            </a:endParaRPr>
          </a:p>
        </p:txBody>
      </p:sp>
      <p:sp>
        <p:nvSpPr>
          <p:cNvPr id="7" name="Cloud Callout 9">
            <a:extLst>
              <a:ext uri="{FF2B5EF4-FFF2-40B4-BE49-F238E27FC236}">
                <a16:creationId xmlns:a16="http://schemas.microsoft.com/office/drawing/2014/main" xmlns="" id="{E6FC9910-D270-4727-9598-BCA69326003C}"/>
              </a:ext>
            </a:extLst>
          </p:cNvPr>
          <p:cNvSpPr/>
          <p:nvPr/>
        </p:nvSpPr>
        <p:spPr>
          <a:xfrm>
            <a:off x="7742646" y="2669756"/>
            <a:ext cx="1320530" cy="835850"/>
          </a:xfrm>
          <a:prstGeom prst="cloudCallout">
            <a:avLst>
              <a:gd name="adj1" fmla="val -87127"/>
              <a:gd name="adj2" fmla="val -20995"/>
            </a:avLst>
          </a:prstGeom>
          <a:solidFill>
            <a:srgbClr val="FFFFFF">
              <a:alpha val="94902"/>
            </a:srgbClr>
          </a:solidFill>
          <a:ln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13" b="1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Bà ơi, cháu biếu bà ạ!</a:t>
            </a:r>
            <a:endParaRPr lang="en-US" sz="1013" b="1" dirty="0">
              <a:solidFill>
                <a:srgbClr val="FF0000"/>
              </a:solidFill>
              <a:latin typeface="#9Slide05 SVNSnell Roundhand Sc" panose="020B0500000000000000" pitchFamily="34" charset="0"/>
              <a:cs typeface="#9Slide03 Arima Madurai ExtraBo" panose="00000900000000000000" pitchFamily="2" charset="0"/>
            </a:endParaRPr>
          </a:p>
        </p:txBody>
      </p:sp>
      <p:pic>
        <p:nvPicPr>
          <p:cNvPr id="2" name="Bà ơi, cháu biếu bà ạ!">
            <a:hlinkClick r:id="" action="ppaction://media"/>
            <a:extLst>
              <a:ext uri="{FF2B5EF4-FFF2-40B4-BE49-F238E27FC236}">
                <a16:creationId xmlns:a16="http://schemas.microsoft.com/office/drawing/2014/main" xmlns="" id="{B8F33787-B83F-439D-AA5B-B289DB9F7E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95773" y="5400705"/>
            <a:ext cx="365522" cy="365522"/>
          </a:xfrm>
          <a:prstGeom prst="rect">
            <a:avLst/>
          </a:prstGeom>
        </p:spPr>
      </p:pic>
      <p:pic>
        <p:nvPicPr>
          <p:cNvPr id="3" name="Cảm ơn cháu gái yêu quý !">
            <a:hlinkClick r:id="" action="ppaction://media"/>
            <a:extLst>
              <a:ext uri="{FF2B5EF4-FFF2-40B4-BE49-F238E27FC236}">
                <a16:creationId xmlns:a16="http://schemas.microsoft.com/office/drawing/2014/main" xmlns="" id="{D932F618-3476-4E60-8A34-CF831C3B5D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65296" y="5217944"/>
            <a:ext cx="365522" cy="365522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xmlns="" id="{5562752A-E82A-42C9-B326-58337B7660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3033763" y="3451552"/>
            <a:ext cx="1538237" cy="165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22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8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43786"/>
          <a:stretch>
            <a:fillRect/>
          </a:stretch>
        </p:blipFill>
        <p:spPr>
          <a:xfrm>
            <a:off x="0" y="3304"/>
            <a:ext cx="9144000" cy="514019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808299" y="362790"/>
            <a:ext cx="6841043" cy="4534193"/>
            <a:chOff x="0" y="0"/>
            <a:chExt cx="18242782" cy="1209118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177374" y="436544"/>
            <a:ext cx="3112280" cy="293937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553163">
            <a:off x="8024002" y="3689761"/>
            <a:ext cx="893576" cy="118773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8762934">
            <a:off x="178532" y="4025724"/>
            <a:ext cx="1174212" cy="38428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720983">
            <a:off x="863235" y="2514536"/>
            <a:ext cx="897284" cy="154395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06690D5-C012-40B9-BF9F-D13CEF7D972F}"/>
              </a:ext>
            </a:extLst>
          </p:cNvPr>
          <p:cNvSpPr txBox="1"/>
          <p:nvPr/>
        </p:nvSpPr>
        <p:spPr>
          <a:xfrm>
            <a:off x="3783422" y="1761668"/>
            <a:ext cx="16894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/>
            <a:endParaRPr lang="en-US" sz="800" dirty="0">
              <a:solidFill>
                <a:prstClr val="black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2C0B3813-986F-4969-AF65-6B87EBACCBD7}"/>
              </a:ext>
            </a:extLst>
          </p:cNvPr>
          <p:cNvSpPr txBox="1"/>
          <p:nvPr/>
        </p:nvSpPr>
        <p:spPr>
          <a:xfrm>
            <a:off x="3645712" y="808996"/>
            <a:ext cx="4570605" cy="340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Chỗ này đây, bạn gái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Vui nhảy dây nhịp nhàng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Vòng quay đều êm ái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Rộn tiếng c</a:t>
            </a:r>
            <a:r>
              <a:rPr lang="vi-VN" sz="200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ười hoà vang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>
              <a:defRPr/>
            </a:pPr>
            <a:endParaRPr lang="en-US" sz="2000" dirty="0">
              <a:solidFill>
                <a:srgbClr val="0070C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Đằng kia, ấy bạn trai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Đá cầu bay vun vút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Đôi chân móc rất tài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Tung nắng hồng lên ngực.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BF2F1D2-51D6-4742-882F-0F5F2AD5B228}"/>
              </a:ext>
            </a:extLst>
          </p:cNvPr>
          <p:cNvSpPr/>
          <p:nvPr/>
        </p:nvSpPr>
        <p:spPr>
          <a:xfrm>
            <a:off x="4332596" y="261313"/>
            <a:ext cx="21162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Giờ ra chơi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Arial-Rounded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C848AE0C-808B-46B0-AD61-6011816211F3}"/>
              </a:ext>
            </a:extLst>
          </p:cNvPr>
          <p:cNvGrpSpPr/>
          <p:nvPr/>
        </p:nvGrpSpPr>
        <p:grpSpPr>
          <a:xfrm>
            <a:off x="4845540" y="707004"/>
            <a:ext cx="1731849" cy="679903"/>
            <a:chOff x="3121947" y="2063297"/>
            <a:chExt cx="1978764" cy="99429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176A4443-7412-438E-ACA2-2ACDBFE28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76234">
              <a:off x="4043288" y="2085907"/>
              <a:ext cx="1057423" cy="971686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5C646D69-7D37-4372-9976-0CDC61A75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076234">
              <a:off x="3121947" y="2063297"/>
              <a:ext cx="1057424" cy="971686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3AB5DE34-3994-4EAB-8ABB-F5009CCA7DCC}"/>
              </a:ext>
            </a:extLst>
          </p:cNvPr>
          <p:cNvGrpSpPr/>
          <p:nvPr/>
        </p:nvGrpSpPr>
        <p:grpSpPr>
          <a:xfrm>
            <a:off x="3706075" y="1131736"/>
            <a:ext cx="1731849" cy="679903"/>
            <a:chOff x="3121947" y="2063297"/>
            <a:chExt cx="1978764" cy="994296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A63ED9E4-7298-4506-9CFB-20B3F7B1D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76234">
              <a:off x="4043288" y="2085907"/>
              <a:ext cx="1057423" cy="971686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9EA976C5-6890-4C1E-BECD-068C39BAC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076234">
              <a:off x="3121947" y="2063297"/>
              <a:ext cx="1057424" cy="971686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6BDB5F1-1334-4AA8-886A-7F33354F687C}"/>
              </a:ext>
            </a:extLst>
          </p:cNvPr>
          <p:cNvGrpSpPr/>
          <p:nvPr/>
        </p:nvGrpSpPr>
        <p:grpSpPr>
          <a:xfrm>
            <a:off x="5108072" y="1491418"/>
            <a:ext cx="1731849" cy="679903"/>
            <a:chOff x="3121947" y="2063297"/>
            <a:chExt cx="1978764" cy="994296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EFF51C91-D25C-4545-BF73-E213E2FD2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76234">
              <a:off x="4043288" y="2085907"/>
              <a:ext cx="1057423" cy="971686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0269B9BC-BC68-4B9C-9DE8-5E46137BD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076234">
              <a:off x="3121947" y="2063297"/>
              <a:ext cx="1057424" cy="971686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9B0F1BE1-74BA-482A-A78B-D7548ED620B9}"/>
              </a:ext>
            </a:extLst>
          </p:cNvPr>
          <p:cNvGrpSpPr/>
          <p:nvPr/>
        </p:nvGrpSpPr>
        <p:grpSpPr>
          <a:xfrm>
            <a:off x="3625100" y="1847145"/>
            <a:ext cx="1884349" cy="679903"/>
            <a:chOff x="3121947" y="2063297"/>
            <a:chExt cx="1978764" cy="99429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E4FC8A41-5FA1-447E-A6D5-9B6427D17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76234">
              <a:off x="4043288" y="2085907"/>
              <a:ext cx="1057423" cy="971686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xmlns="" id="{0C711AA3-6353-46D4-82BD-B66EA6258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076234">
              <a:off x="3121947" y="2063297"/>
              <a:ext cx="1057424" cy="971686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349A071E-74A9-4578-9E0F-37BEE7F6264F}"/>
              </a:ext>
            </a:extLst>
          </p:cNvPr>
          <p:cNvGrpSpPr/>
          <p:nvPr/>
        </p:nvGrpSpPr>
        <p:grpSpPr>
          <a:xfrm>
            <a:off x="4984565" y="2574629"/>
            <a:ext cx="1595781" cy="679903"/>
            <a:chOff x="3121947" y="2063297"/>
            <a:chExt cx="1978764" cy="994296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xmlns="" id="{B35BEF31-F9E3-48BD-9111-24065D04D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76234">
              <a:off x="4043288" y="2085907"/>
              <a:ext cx="1057423" cy="971686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C995829C-8952-490A-9FFF-664CA65A5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076234">
              <a:off x="3121947" y="2063297"/>
              <a:ext cx="1057424" cy="971686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75CA45B7-0597-42D5-8010-ABF15359E8ED}"/>
              </a:ext>
            </a:extLst>
          </p:cNvPr>
          <p:cNvGrpSpPr/>
          <p:nvPr/>
        </p:nvGrpSpPr>
        <p:grpSpPr>
          <a:xfrm>
            <a:off x="3573454" y="2967549"/>
            <a:ext cx="1636333" cy="679903"/>
            <a:chOff x="3121947" y="2063297"/>
            <a:chExt cx="1978764" cy="994296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xmlns="" id="{F7EE9ABC-EE60-4E51-8F9C-69A71EDF83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76234">
              <a:off x="4043288" y="2085907"/>
              <a:ext cx="1057423" cy="971686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xmlns="" id="{0F76C6C8-5D3E-48AD-BA2F-EFFE7E969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076234">
              <a:off x="3121947" y="2063297"/>
              <a:ext cx="1057424" cy="971686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0A932213-91DE-474D-A7B4-1AAA63C39EA7}"/>
              </a:ext>
            </a:extLst>
          </p:cNvPr>
          <p:cNvGrpSpPr/>
          <p:nvPr/>
        </p:nvGrpSpPr>
        <p:grpSpPr>
          <a:xfrm>
            <a:off x="4993105" y="3292670"/>
            <a:ext cx="1466883" cy="679903"/>
            <a:chOff x="3121947" y="2063297"/>
            <a:chExt cx="1978764" cy="994296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xmlns="" id="{D2E074AC-186A-4EB9-B14D-DD95E192E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76234">
              <a:off x="4043288" y="2085907"/>
              <a:ext cx="1057423" cy="971686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xmlns="" id="{9FB36FEC-A8CD-4FC3-99A7-BF46CAA9B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076234">
              <a:off x="3121947" y="2063297"/>
              <a:ext cx="1057424" cy="971686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6E3932A0-DB95-408C-91DC-1278FC0E7263}"/>
              </a:ext>
            </a:extLst>
          </p:cNvPr>
          <p:cNvGrpSpPr/>
          <p:nvPr/>
        </p:nvGrpSpPr>
        <p:grpSpPr>
          <a:xfrm>
            <a:off x="3649637" y="3757968"/>
            <a:ext cx="2024238" cy="683205"/>
            <a:chOff x="3153611" y="2035858"/>
            <a:chExt cx="1892557" cy="999125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xmlns="" id="{74213620-A610-4522-8124-A4070BFFA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1719565">
              <a:off x="3988745" y="2035858"/>
              <a:ext cx="1057423" cy="971686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xmlns="" id="{7D9A2C07-9398-4BAE-874D-EFA0DEDD1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338154">
              <a:off x="3153611" y="2063297"/>
              <a:ext cx="1057424" cy="971686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0446D364-460A-47FA-B9A8-3056EC1697FA}"/>
              </a:ext>
            </a:extLst>
          </p:cNvPr>
          <p:cNvGrpSpPr/>
          <p:nvPr/>
        </p:nvGrpSpPr>
        <p:grpSpPr>
          <a:xfrm>
            <a:off x="5462178" y="1270134"/>
            <a:ext cx="1528901" cy="452239"/>
            <a:chOff x="6989461" y="1508990"/>
            <a:chExt cx="1148058" cy="452239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xmlns="" id="{F7DD25F1-A6C8-4066-BA31-1B440CFEC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97237">
              <a:off x="6989461" y="1533829"/>
              <a:ext cx="622165" cy="427400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xmlns="" id="{E87FF628-342D-4D45-81B5-655EC3305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97237">
              <a:off x="7515354" y="1508990"/>
              <a:ext cx="622165" cy="42740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F9F48296-EDD0-46D3-A924-937668174493}"/>
              </a:ext>
            </a:extLst>
          </p:cNvPr>
          <p:cNvGrpSpPr/>
          <p:nvPr/>
        </p:nvGrpSpPr>
        <p:grpSpPr>
          <a:xfrm>
            <a:off x="3624874" y="779064"/>
            <a:ext cx="1261214" cy="452239"/>
            <a:chOff x="6989461" y="1508991"/>
            <a:chExt cx="1148058" cy="452239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xmlns="" id="{3424B0BF-DD7A-4F3E-BC8A-C76993A5B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97237">
              <a:off x="6989461" y="1533830"/>
              <a:ext cx="622165" cy="427400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xmlns="" id="{AEC944CD-98AB-4599-BD32-067D6BF7F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97237">
              <a:off x="7515354" y="1508991"/>
              <a:ext cx="622165" cy="427400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0C384413-145D-4042-A963-14FE6DE760D5}"/>
              </a:ext>
            </a:extLst>
          </p:cNvPr>
          <p:cNvGrpSpPr/>
          <p:nvPr/>
        </p:nvGrpSpPr>
        <p:grpSpPr>
          <a:xfrm>
            <a:off x="3581936" y="2688491"/>
            <a:ext cx="1426535" cy="452239"/>
            <a:chOff x="6989461" y="1508990"/>
            <a:chExt cx="1148058" cy="452239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xmlns="" id="{ACE03706-6D78-4E75-9671-F9DEC88DB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97237">
              <a:off x="6989461" y="1533829"/>
              <a:ext cx="622165" cy="427400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xmlns="" id="{8FAFCAEC-769B-429F-9F61-2B2445814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97237">
              <a:off x="7515354" y="1508990"/>
              <a:ext cx="622165" cy="427400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88EB5F5C-5087-46EA-AAEB-41751C1D627A}"/>
              </a:ext>
            </a:extLst>
          </p:cNvPr>
          <p:cNvGrpSpPr/>
          <p:nvPr/>
        </p:nvGrpSpPr>
        <p:grpSpPr>
          <a:xfrm>
            <a:off x="5174947" y="3077794"/>
            <a:ext cx="1426535" cy="452239"/>
            <a:chOff x="6989461" y="1508990"/>
            <a:chExt cx="1148058" cy="452239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xmlns="" id="{9450C6AB-4E3A-4C5E-A281-0455C8FF87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97237">
              <a:off x="6989461" y="1533829"/>
              <a:ext cx="622165" cy="427400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xmlns="" id="{5EDAF441-7DA4-4B71-9FE7-D776493FD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97237">
              <a:off x="7515354" y="1508990"/>
              <a:ext cx="622165" cy="427400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xmlns="" id="{48D12C5C-B613-42DE-AADA-D1DB06AE38F9}"/>
              </a:ext>
            </a:extLst>
          </p:cNvPr>
          <p:cNvGrpSpPr/>
          <p:nvPr/>
        </p:nvGrpSpPr>
        <p:grpSpPr>
          <a:xfrm>
            <a:off x="3627574" y="3470754"/>
            <a:ext cx="1426535" cy="452239"/>
            <a:chOff x="6989461" y="1508990"/>
            <a:chExt cx="1148058" cy="452239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xmlns="" id="{E004663E-CD89-4B3C-8FB3-DCE1D9C6B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97237">
              <a:off x="6989461" y="1533829"/>
              <a:ext cx="622165" cy="427400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xmlns="" id="{23B91B4F-359A-46FC-B83B-087B48CD2F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97237">
              <a:off x="7515354" y="1508990"/>
              <a:ext cx="622165" cy="4274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896473B3-DB51-4461-A2BB-EA8776C31742}"/>
              </a:ext>
            </a:extLst>
          </p:cNvPr>
          <p:cNvGrpSpPr/>
          <p:nvPr/>
        </p:nvGrpSpPr>
        <p:grpSpPr>
          <a:xfrm>
            <a:off x="5563117" y="3816522"/>
            <a:ext cx="1426535" cy="452239"/>
            <a:chOff x="6989461" y="1508990"/>
            <a:chExt cx="1148058" cy="452239"/>
          </a:xfrm>
        </p:grpSpPr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xmlns="" id="{2072F121-D599-4A01-993F-C6ED9AF6F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97237">
              <a:off x="6989461" y="1533829"/>
              <a:ext cx="622165" cy="427400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xmlns="" id="{8AA0B19F-433E-44A7-A0D1-0246FDC18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97237">
              <a:off x="7515354" y="1508990"/>
              <a:ext cx="622165" cy="427400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72D0CABE-A569-40B2-89AD-498192A8434D}"/>
              </a:ext>
            </a:extLst>
          </p:cNvPr>
          <p:cNvGrpSpPr/>
          <p:nvPr/>
        </p:nvGrpSpPr>
        <p:grpSpPr>
          <a:xfrm>
            <a:off x="3737524" y="1685643"/>
            <a:ext cx="1528901" cy="452239"/>
            <a:chOff x="6989461" y="1508990"/>
            <a:chExt cx="1148058" cy="452239"/>
          </a:xfrm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xmlns="" id="{72674E90-F64C-40C7-AF07-16765144F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97237">
              <a:off x="6989461" y="1533829"/>
              <a:ext cx="622165" cy="427400"/>
            </a:xfrm>
            <a:prstGeom prst="rect">
              <a:avLst/>
            </a:prstGeom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xmlns="" id="{1DB00538-68B4-4C10-A42B-64798147D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97237">
              <a:off x="7515354" y="1508990"/>
              <a:ext cx="622165" cy="42740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EAA681F3-002A-4629-8E15-5AE17FDD1B77}"/>
              </a:ext>
            </a:extLst>
          </p:cNvPr>
          <p:cNvGrpSpPr/>
          <p:nvPr/>
        </p:nvGrpSpPr>
        <p:grpSpPr>
          <a:xfrm>
            <a:off x="5241546" y="1955057"/>
            <a:ext cx="1528901" cy="452239"/>
            <a:chOff x="6989461" y="1508990"/>
            <a:chExt cx="1148058" cy="452239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xmlns="" id="{A89A8B84-6675-40F0-8D16-CE2706134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97237">
              <a:off x="6989461" y="1533829"/>
              <a:ext cx="622165" cy="427400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xmlns="" id="{591AC0A5-5A87-49B7-9DBD-410965B19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97237">
              <a:off x="7515354" y="1508990"/>
              <a:ext cx="622165" cy="427400"/>
            </a:xfrm>
            <a:prstGeom prst="rect">
              <a:avLst/>
            </a:prstGeom>
          </p:spPr>
        </p:pic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73B34F0B-4A92-4A21-AB9E-2DB5665583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2991" y="1245243"/>
            <a:ext cx="2993395" cy="10303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43786"/>
          <a:stretch>
            <a:fillRect/>
          </a:stretch>
        </p:blipFill>
        <p:spPr>
          <a:xfrm>
            <a:off x="0" y="3304"/>
            <a:ext cx="9144000" cy="514019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808299" y="362790"/>
            <a:ext cx="6841043" cy="4534193"/>
            <a:chOff x="0" y="0"/>
            <a:chExt cx="18242782" cy="1209118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177374" y="436544"/>
            <a:ext cx="3112280" cy="2939376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68592" y="1329568"/>
            <a:ext cx="2654784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8837">
              <a:defRPr/>
            </a:pPr>
            <a:r>
              <a:rPr lang="en-US" altLang="en-US" sz="2400" b="1" kern="0" dirty="0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5. </a:t>
            </a:r>
            <a:r>
              <a:rPr lang="en-US" altLang="en-US" sz="2400" b="1" kern="0" dirty="0" err="1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Học</a:t>
            </a:r>
            <a:r>
              <a:rPr lang="en-US" altLang="en-US" sz="2400" b="1" kern="0" dirty="0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b="1" kern="0" dirty="0" err="1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thuộc</a:t>
            </a:r>
            <a:r>
              <a:rPr lang="en-US" altLang="en-US" sz="2400" b="1" kern="0" dirty="0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b="1" kern="0" dirty="0" err="1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khổ</a:t>
            </a:r>
            <a:r>
              <a:rPr lang="en-US" altLang="en-US" sz="2400" b="1" kern="0" dirty="0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b="1" kern="0" dirty="0" err="1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thơ</a:t>
            </a:r>
            <a:r>
              <a:rPr lang="en-US" altLang="en-US" sz="2400" b="1" kern="0" dirty="0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b="1" kern="0" dirty="0" err="1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thứ</a:t>
            </a:r>
            <a:r>
              <a:rPr lang="en-US" altLang="en-US" sz="2400" b="1" kern="0" dirty="0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b="1" kern="0" dirty="0" err="1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hai</a:t>
            </a:r>
            <a:r>
              <a:rPr lang="en-US" altLang="en-US" sz="2400" b="1" kern="0" dirty="0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b="1" kern="0" dirty="0" err="1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và</a:t>
            </a:r>
            <a:r>
              <a:rPr lang="en-US" altLang="en-US" sz="2400" b="1" kern="0" dirty="0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b="1" kern="0" dirty="0" err="1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thứ</a:t>
            </a:r>
            <a:r>
              <a:rPr lang="en-US" altLang="en-US" sz="2400" b="1" kern="0" dirty="0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b="1" kern="0" dirty="0" err="1">
                <a:solidFill>
                  <a:srgbClr val="00000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ba</a:t>
            </a:r>
            <a:endParaRPr lang="en-US" altLang="en-US" sz="2400" b="1" kern="0" dirty="0">
              <a:solidFill>
                <a:srgbClr val="000000"/>
              </a:solidFill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553163">
            <a:off x="8024002" y="3689761"/>
            <a:ext cx="893576" cy="118773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8762934">
            <a:off x="184589" y="4217563"/>
            <a:ext cx="1174212" cy="38428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720983">
            <a:off x="869292" y="2706375"/>
            <a:ext cx="897284" cy="1543958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2C0B3813-986F-4969-AF65-6B87EBACCBD7}"/>
              </a:ext>
            </a:extLst>
          </p:cNvPr>
          <p:cNvSpPr txBox="1"/>
          <p:nvPr/>
        </p:nvSpPr>
        <p:spPr>
          <a:xfrm>
            <a:off x="3671945" y="784829"/>
            <a:ext cx="4570605" cy="395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Chỗ này đây, bạn gái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Vui nhảy dây nhịp nhàng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Vòng quay đều êm ái</a:t>
            </a:r>
          </a:p>
          <a:p>
            <a:pPr lvl="0">
              <a:spcBef>
                <a:spcPts val="300"/>
              </a:spcBef>
              <a:spcAft>
                <a:spcPts val="300"/>
              </a:spcAft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Rộn tiếng c</a:t>
            </a:r>
            <a:r>
              <a:rPr lang="vi-VN" sz="240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ười hoà vang.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endParaRPr lang="en-US" sz="2400" dirty="0">
              <a:solidFill>
                <a:srgbClr val="0070C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Đằng kia, ấy bạn trai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Đá cầu bay vun vút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Đôi chân móc rất tài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Tung nắng hồng lên ngực.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BF2F1D2-51D6-4742-882F-0F5F2AD5B228}"/>
              </a:ext>
            </a:extLst>
          </p:cNvPr>
          <p:cNvSpPr/>
          <p:nvPr/>
        </p:nvSpPr>
        <p:spPr>
          <a:xfrm>
            <a:off x="4332596" y="261313"/>
            <a:ext cx="224933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Giờ ra chơi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Arial-Rounded"/>
            </a:endParaRPr>
          </a:p>
        </p:txBody>
      </p:sp>
    </p:spTree>
    <p:extLst>
      <p:ext uri="{BB962C8B-B14F-4D97-AF65-F5344CB8AC3E}">
        <p14:creationId xmlns:p14="http://schemas.microsoft.com/office/powerpoint/2010/main" val="67038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Trò chơi</a:t>
            </a:r>
            <a:endParaRPr 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5</a:t>
            </a:r>
            <a:endParaRPr lang="zh-CN" altLang="en-US" sz="5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1" y="2892547"/>
            <a:ext cx="1235593" cy="1328738"/>
          </a:xfrm>
          <a:prstGeom prst="rect">
            <a:avLst/>
          </a:prstGeom>
        </p:spPr>
      </p:pic>
      <p:pic>
        <p:nvPicPr>
          <p:cNvPr id="5" name="Content Placeholder 5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1" y="3122661"/>
            <a:ext cx="1127819" cy="13716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488" y="1314450"/>
            <a:ext cx="2272811" cy="16035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/>
        </p:blipFill>
        <p:spPr>
          <a:xfrm>
            <a:off x="4198384" y="3105003"/>
            <a:ext cx="1081568" cy="17716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663" b="100000" l="0" r="901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166" y="2998192"/>
            <a:ext cx="1066385" cy="1741763"/>
          </a:xfrm>
          <a:prstGeom prst="rect">
            <a:avLst/>
          </a:prstGeom>
        </p:spPr>
      </p:pic>
      <p:sp>
        <p:nvSpPr>
          <p:cNvPr id="3" name="Flowchart: Connector 2">
            <a:hlinkClick r:id="rId15" action="ppaction://hlinksldjump"/>
          </p:cNvPr>
          <p:cNvSpPr/>
          <p:nvPr/>
        </p:nvSpPr>
        <p:spPr>
          <a:xfrm>
            <a:off x="4198384" y="4739955"/>
            <a:ext cx="400050" cy="3429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dirty="0">
                <a:solidFill>
                  <a:prstClr val="white"/>
                </a:solidFill>
                <a:latin typeface="Calibri"/>
                <a:ea typeface="Arial-Rounded"/>
              </a:rPr>
              <a:t>1</a:t>
            </a:r>
          </a:p>
        </p:txBody>
      </p:sp>
      <p:pic>
        <p:nvPicPr>
          <p:cNvPr id="12" name="Content Placeholder 3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005" y="24620"/>
            <a:ext cx="2343150" cy="1962388"/>
          </a:xfrm>
          <a:prstGeom prst="rect">
            <a:avLst/>
          </a:prstGeom>
        </p:spPr>
      </p:pic>
      <p:pic>
        <p:nvPicPr>
          <p:cNvPr id="14" name="Content Placeholder 3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564" b="96433" l="1077" r="98077">
                        <a14:foregroundMark x1="81769" y1="39911" x2="82615" y2="416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51" y="4371458"/>
            <a:ext cx="1031012" cy="711398"/>
          </a:xfrm>
          <a:prstGeom prst="rect">
            <a:avLst/>
          </a:prstGeom>
        </p:spPr>
      </p:pic>
      <p:sp>
        <p:nvSpPr>
          <p:cNvPr id="4" name="Pentagon 3">
            <a:hlinkClick r:id="rId20" action="ppaction://hlinksldjump"/>
          </p:cNvPr>
          <p:cNvSpPr/>
          <p:nvPr/>
        </p:nvSpPr>
        <p:spPr>
          <a:xfrm>
            <a:off x="8540750" y="4837129"/>
            <a:ext cx="457200" cy="24572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>
                <a:solidFill>
                  <a:prstClr val="white"/>
                </a:solidFill>
                <a:latin typeface="Calibri"/>
              </a:rPr>
              <a:t>Đ</a:t>
            </a:r>
            <a:r>
              <a:rPr lang="vi-VN">
                <a:solidFill>
                  <a:prstClr val="white"/>
                </a:solidFill>
                <a:latin typeface="Calibri"/>
              </a:rPr>
              <a:t>i</a:t>
            </a:r>
            <a:endParaRPr lang="en-US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pic>
        <p:nvPicPr>
          <p:cNvPr id="15" name="TaydukyNhacchuong-Dangcapnhat_48bf (mp3cut.net) (2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397933" y="1202514"/>
            <a:ext cx="457200" cy="457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9469257-6DF9-4D38-82B2-533AC1D431AD}"/>
              </a:ext>
            </a:extLst>
          </p:cNvPr>
          <p:cNvSpPr txBox="1"/>
          <p:nvPr/>
        </p:nvSpPr>
        <p:spPr>
          <a:xfrm>
            <a:off x="5279952" y="1410514"/>
            <a:ext cx="3733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UTM Avo" panose="02040603050506020204" pitchFamily="18" charset="0"/>
              </a:rPr>
              <a:t>CÁCH CH</a:t>
            </a:r>
            <a:r>
              <a:rPr lang="vi-VN" sz="2000">
                <a:solidFill>
                  <a:srgbClr val="FF0000"/>
                </a:solidFill>
              </a:rPr>
              <a:t>ƠI</a:t>
            </a:r>
            <a:r>
              <a:rPr lang="en-US" sz="2000">
                <a:solidFill>
                  <a:srgbClr val="FF0000"/>
                </a:solidFill>
                <a:latin typeface="UTM Avo" panose="02040603050506020204" pitchFamily="18" charset="0"/>
              </a:rPr>
              <a:t>: Bấm vào số 1 để đến câu hỏi, TL câu hỏi xong -&gt; bấm vào mũi tên tr</a:t>
            </a:r>
            <a:r>
              <a:rPr lang="vi-VN" sz="2000">
                <a:solidFill>
                  <a:srgbClr val="FF0000"/>
                </a:solidFill>
              </a:rPr>
              <a:t>ở</a:t>
            </a:r>
            <a:r>
              <a:rPr lang="en-US" sz="2000">
                <a:solidFill>
                  <a:srgbClr val="FF0000"/>
                </a:solidFill>
                <a:latin typeface="UTM Avo" panose="02040603050506020204" pitchFamily="18" charset="0"/>
              </a:rPr>
              <a:t> về -&gt; rồi bấm vào yêu quái để tiêu diệt .</a:t>
            </a:r>
            <a:endParaRPr lang="vi-VN" sz="2000">
              <a:solidFill>
                <a:srgbClr val="FF0000"/>
              </a:solidFill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xmlns="" id="{236BF028-5BCD-42BD-AD4C-1F37EA75E7AD}"/>
              </a:ext>
            </a:extLst>
          </p:cNvPr>
          <p:cNvSpPr/>
          <p:nvPr/>
        </p:nvSpPr>
        <p:spPr>
          <a:xfrm>
            <a:off x="59267" y="118887"/>
            <a:ext cx="7497758" cy="989360"/>
          </a:xfrm>
          <a:prstGeom prst="cloud">
            <a:avLst/>
          </a:prstGeom>
          <a:solidFill>
            <a:schemeClr val="accent6">
              <a:lumMod val="40000"/>
              <a:lumOff val="6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Thầy trò  Đ</a:t>
            </a:r>
            <a:r>
              <a:rPr lang="vi-VN" sz="1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ường Tăng đi lấy kinh gặp phải yêu quái. Chúng ta hãy trả lời các câu hỏi sau, để loại bỏ được Yêu quái nhé!</a:t>
            </a:r>
          </a:p>
        </p:txBody>
      </p:sp>
    </p:spTree>
    <p:extLst>
      <p:ext uri="{BB962C8B-B14F-4D97-AF65-F5344CB8AC3E}">
        <p14:creationId xmlns:p14="http://schemas.microsoft.com/office/powerpoint/2010/main" val="225077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85939E-6 L 0.00069 -0.35338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76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25 L -3.33333E-6 2.53469E-6 " pathEditMode="relative" rAng="0" ptsTypes="AA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5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35985E-6 L 0.43316 -0.00786 " pathEditMode="relative" rAng="0" ptsTypes="AA">
                                      <p:cBhvr>
                                        <p:cTn id="37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9" y="-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1951" numSld="9" showWhenStopped="0">
                <p:cTn id="3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0FC0C4-F054-486F-A7FC-E83BAA5417AD}"/>
              </a:ext>
            </a:extLst>
          </p:cNvPr>
          <p:cNvSpPr txBox="1"/>
          <p:nvPr/>
        </p:nvSpPr>
        <p:spPr>
          <a:xfrm>
            <a:off x="1651412" y="405883"/>
            <a:ext cx="6120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UTM Avo" panose="02040603050506020204" pitchFamily="18" charset="0"/>
                <a:ea typeface="Arial-Rounded"/>
              </a:rPr>
              <a:t>6. </a:t>
            </a:r>
            <a:r>
              <a:rPr lang="en-US" sz="20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/>
              </a:rPr>
              <a:t>Trò</a:t>
            </a:r>
            <a:r>
              <a:rPr lang="en-US" sz="2000" b="1" dirty="0">
                <a:solidFill>
                  <a:srgbClr val="0000FF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/>
              </a:rPr>
              <a:t>chơi</a:t>
            </a:r>
            <a:r>
              <a:rPr lang="en-US" sz="2000" b="1" dirty="0">
                <a:solidFill>
                  <a:srgbClr val="0000FF"/>
                </a:solidFill>
                <a:latin typeface="UTM Avo" panose="02040603050506020204" pitchFamily="18" charset="0"/>
                <a:ea typeface="Arial-Rounded"/>
              </a:rPr>
              <a:t>: </a:t>
            </a:r>
            <a:r>
              <a:rPr lang="en-US" sz="2400" b="1" dirty="0" err="1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Nhìn</a:t>
            </a:r>
            <a:r>
              <a:rPr lang="en-US" sz="2400" b="1" dirty="0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hình</a:t>
            </a:r>
            <a:r>
              <a:rPr lang="en-US" sz="2400" b="1" dirty="0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đoán</a:t>
            </a:r>
            <a:r>
              <a:rPr lang="en-US" sz="2400" b="1" dirty="0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tên</a:t>
            </a:r>
            <a:r>
              <a:rPr lang="en-US" sz="2400" b="1" dirty="0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trò</a:t>
            </a:r>
            <a:r>
              <a:rPr lang="en-US" sz="2400" b="1" dirty="0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chơi</a:t>
            </a:r>
            <a:endParaRPr lang="en-US" sz="2400" b="1" dirty="0">
              <a:solidFill>
                <a:srgbClr val="00B050"/>
              </a:solidFill>
              <a:latin typeface="UTM Avo" panose="02040603050506020204" pitchFamily="18" charset="0"/>
              <a:ea typeface="Arial-Rounded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1968BC8-75B5-4EE1-950B-22E915C90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42" y="1045276"/>
            <a:ext cx="3939059" cy="23919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0DED992-91B9-41D1-9D08-6783CA397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9" y="1015832"/>
            <a:ext cx="4194059" cy="24214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7254596-5DC0-457A-AB86-CBCB8CC93BD2}"/>
              </a:ext>
            </a:extLst>
          </p:cNvPr>
          <p:cNvSpPr txBox="1"/>
          <p:nvPr/>
        </p:nvSpPr>
        <p:spPr>
          <a:xfrm>
            <a:off x="1394041" y="3535409"/>
            <a:ext cx="1906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Nhảy</a:t>
            </a:r>
            <a:r>
              <a:rPr lang="en-US" sz="2400" dirty="0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lò</a:t>
            </a:r>
            <a:r>
              <a:rPr lang="en-US" sz="2400" dirty="0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cò</a:t>
            </a:r>
            <a:endParaRPr lang="en-US" sz="2400" dirty="0">
              <a:solidFill>
                <a:srgbClr val="00B050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E67769-0D4E-4A3C-A291-54A760B8A433}"/>
              </a:ext>
            </a:extLst>
          </p:cNvPr>
          <p:cNvSpPr txBox="1"/>
          <p:nvPr/>
        </p:nvSpPr>
        <p:spPr>
          <a:xfrm>
            <a:off x="5339245" y="3585523"/>
            <a:ext cx="308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Rồng</a:t>
            </a:r>
            <a:r>
              <a:rPr lang="en-US" sz="2400" dirty="0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rắn</a:t>
            </a:r>
            <a:r>
              <a:rPr lang="en-US" sz="2400" dirty="0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lên</a:t>
            </a:r>
            <a:r>
              <a:rPr lang="en-US" sz="2400" dirty="0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UTM Avo" panose="02040603050506020204" pitchFamily="18" charset="0"/>
                <a:ea typeface="Arial-Rounded"/>
              </a:rPr>
              <a:t>mây</a:t>
            </a:r>
            <a:endParaRPr lang="en-US" sz="2400" dirty="0">
              <a:solidFill>
                <a:srgbClr val="00B050"/>
              </a:solidFill>
              <a:latin typeface="UTM Avo" panose="02040603050506020204" pitchFamily="18" charset="0"/>
              <a:ea typeface="Arial-Rounded"/>
            </a:endParaRPr>
          </a:p>
        </p:txBody>
      </p:sp>
    </p:spTree>
    <p:extLst>
      <p:ext uri="{BB962C8B-B14F-4D97-AF65-F5344CB8AC3E}">
        <p14:creationId xmlns:p14="http://schemas.microsoft.com/office/powerpoint/2010/main" val="23344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repeatCount="5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8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>
            <a:extLst>
              <a:ext uri="{FF2B5EF4-FFF2-40B4-BE49-F238E27FC236}">
                <a16:creationId xmlns:a16="http://schemas.microsoft.com/office/drawing/2014/main" xmlns="" id="{4C081AA1-C208-44C4-96C6-67FC8C8CD369}"/>
              </a:ext>
            </a:extLst>
          </p:cNvPr>
          <p:cNvSpPr txBox="1"/>
          <p:nvPr/>
        </p:nvSpPr>
        <p:spPr>
          <a:xfrm>
            <a:off x="1253663" y="734335"/>
            <a:ext cx="3740727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 báo giờ ra chơi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 đàn chim áo trắng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Xếp sách vở mau thôi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Ùa ra ngoài sân nắng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Chỗ này đây, bạn gái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Vui nhảy dây nhịp nhàng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Vòng quay đều êm ái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Rộn tiếng c</a:t>
            </a:r>
            <a:r>
              <a:rPr lang="vi-VN" sz="2000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ười hoà</a:t>
            </a:r>
            <a:r>
              <a:rPr lang="en-US" sz="2000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vang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Arial-Rounded"/>
              <a:cs typeface="Times New Roman" panose="02020603050405020304" pitchFamily="18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xmlns="" id="{F853340B-E1DE-4BBE-9819-7FF3519C48FD}"/>
              </a:ext>
            </a:extLst>
          </p:cNvPr>
          <p:cNvSpPr txBox="1"/>
          <p:nvPr/>
        </p:nvSpPr>
        <p:spPr>
          <a:xfrm>
            <a:off x="4942417" y="782120"/>
            <a:ext cx="381782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Đằng kia, ấy bạn trai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Đá cầu bay vun vút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Đôi chân móc rất tài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</a:rPr>
              <a:t>Tung nắng hồng lên ngực.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Arial-Rounded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Arial-Rounded"/>
              <a:cs typeface="Times New Roman" panose="02020603050405020304" pitchFamily="18" charset="0"/>
              <a:sym typeface="+mn-ea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  <a:sym typeface="+mn-ea"/>
              </a:rPr>
              <a:t>Giờ ch</a:t>
            </a:r>
            <a:r>
              <a:rPr lang="en-US" sz="20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  <a:sym typeface="+mn-ea"/>
              </a:rPr>
              <a:t> vừa chấm dứt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  <a:sym typeface="+mn-ea"/>
              </a:rPr>
              <a:t>Đàn chim non vội vàng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  <a:sym typeface="+mn-ea"/>
              </a:rPr>
              <a:t>Xếp hàng nhanh vào lớp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Times New Roman" panose="02020603050405020304" pitchFamily="18" charset="0"/>
                <a:sym typeface="+mn-ea"/>
              </a:rPr>
              <a:t>Bài học mới sang trang.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A779F3D-E972-493C-9253-B117D99C7B92}"/>
              </a:ext>
            </a:extLst>
          </p:cNvPr>
          <p:cNvSpPr/>
          <p:nvPr/>
        </p:nvSpPr>
        <p:spPr>
          <a:xfrm>
            <a:off x="6077941" y="4310111"/>
            <a:ext cx="22733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(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Nguyễn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Lâm Thắng)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BE90A9B-D302-437D-89BC-4519B5D27C1F}"/>
              </a:ext>
            </a:extLst>
          </p:cNvPr>
          <p:cNvSpPr/>
          <p:nvPr/>
        </p:nvSpPr>
        <p:spPr>
          <a:xfrm>
            <a:off x="3260983" y="228122"/>
            <a:ext cx="22397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Giờ ra chơi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Arial-Rounded"/>
            </a:endParaRPr>
          </a:p>
        </p:txBody>
      </p:sp>
    </p:spTree>
    <p:extLst>
      <p:ext uri="{BB962C8B-B14F-4D97-AF65-F5344CB8AC3E}">
        <p14:creationId xmlns:p14="http://schemas.microsoft.com/office/powerpoint/2010/main" val="281378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7">
            <a:extLst>
              <a:ext uri="{FF2B5EF4-FFF2-40B4-BE49-F238E27FC236}">
                <a16:creationId xmlns:a16="http://schemas.microsoft.com/office/drawing/2014/main" xmlns="" id="{FFFDD46B-B002-4074-B80F-D85EABC20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>
            <a:fillRect/>
          </a:stretch>
        </p:blipFill>
        <p:spPr bwMode="auto">
          <a:xfrm>
            <a:off x="756047" y="-96441"/>
            <a:ext cx="8462963" cy="5475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Google Shape;354;p11">
            <a:extLst>
              <a:ext uri="{FF2B5EF4-FFF2-40B4-BE49-F238E27FC236}">
                <a16:creationId xmlns:a16="http://schemas.microsoft.com/office/drawing/2014/main" xmlns="" id="{3DBE55FA-516D-47BC-9FA2-59CB917FC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019" y="1152525"/>
            <a:ext cx="1981200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n </a:t>
            </a: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Ǽt</a:t>
            </a:r>
            <a:endParaRPr lang="en-US" altLang="vi-VN" sz="2850" b="1">
              <a:solidFill>
                <a:prstClr val="black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Google Shape;354;p11">
            <a:extLst>
              <a:ext uri="{FF2B5EF4-FFF2-40B4-BE49-F238E27FC236}">
                <a16:creationId xmlns:a16="http://schemas.microsoft.com/office/drawing/2014/main" xmlns="" id="{9AE4C309-4E3A-4CFA-AC11-60FF2B386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525" y="1741885"/>
            <a:ext cx="2189558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285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85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ịp </a:t>
            </a:r>
            <a:r>
              <a:rPr lang="el-GR" altLang="vi-VN" sz="285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85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àng</a:t>
            </a:r>
            <a:endParaRPr lang="vi-VN" altLang="vi-VN" sz="2850" b="1">
              <a:solidFill>
                <a:srgbClr val="FF0000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5" name="Google Shape;354;p11">
            <a:extLst>
              <a:ext uri="{FF2B5EF4-FFF2-40B4-BE49-F238E27FC236}">
                <a16:creationId xmlns:a16="http://schemas.microsoft.com/office/drawing/2014/main" xmlns="" id="{26B5A143-752B-43AD-9B60-D6210DF11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8025" y="1152525"/>
            <a:ext cx="1969294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n </a:t>
            </a: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Ǽt</a:t>
            </a:r>
            <a:endParaRPr lang="en-US" altLang="vi-VN" sz="2850" b="1">
              <a:solidFill>
                <a:prstClr val="black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Google Shape;354;p11">
            <a:extLst>
              <a:ext uri="{FF2B5EF4-FFF2-40B4-BE49-F238E27FC236}">
                <a16:creationId xmlns:a16="http://schemas.microsoft.com/office/drawing/2014/main" xmlns="" id="{3D4FE22B-934F-4718-B7C5-5D1D0E0F6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6888" y="1152525"/>
            <a:ext cx="2132410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n </a:t>
            </a: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Ǽt</a:t>
            </a:r>
            <a:endParaRPr lang="en-US" altLang="vi-VN" sz="2850" b="1">
              <a:solidFill>
                <a:prstClr val="black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7" name="Google Shape;354;p11">
            <a:extLst>
              <a:ext uri="{FF2B5EF4-FFF2-40B4-BE49-F238E27FC236}">
                <a16:creationId xmlns:a16="http://schemas.microsoft.com/office/drawing/2014/main" xmlns="" id="{FC8E1E54-E4DD-4756-9ED3-C422876F9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2578" y="1741885"/>
            <a:ext cx="2336006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ịp </a:t>
            </a: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àng</a:t>
            </a:r>
            <a:endParaRPr lang="en-US" altLang="vi-VN" sz="2850" b="1">
              <a:solidFill>
                <a:prstClr val="black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0" name="Google Shape;354;p11">
            <a:extLst>
              <a:ext uri="{FF2B5EF4-FFF2-40B4-BE49-F238E27FC236}">
                <a16:creationId xmlns:a16="http://schemas.microsoft.com/office/drawing/2014/main" xmlns="" id="{303C95EA-4D57-4059-BC4E-BB487CA3A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8584" y="1741885"/>
            <a:ext cx="2432979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ịp </a:t>
            </a: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àng</a:t>
            </a:r>
            <a:endParaRPr lang="en-US" altLang="vi-VN" sz="2850" b="1">
              <a:solidFill>
                <a:prstClr val="black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1" name="Google Shape;354;p11">
            <a:extLst>
              <a:ext uri="{FF2B5EF4-FFF2-40B4-BE49-F238E27FC236}">
                <a16:creationId xmlns:a16="http://schemas.microsoft.com/office/drawing/2014/main" xmlns="" id="{91FEB7E6-73E4-4E2E-9440-0629C741E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91" y="570310"/>
            <a:ext cx="1981200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285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285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n </a:t>
            </a:r>
            <a:r>
              <a:rPr lang="el-GR" altLang="vi-VN" sz="285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</a:t>
            </a:r>
            <a:r>
              <a:rPr lang="vi-VN" altLang="vi-VN" sz="285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Ǽt</a:t>
            </a:r>
            <a:endParaRPr lang="vi-VN" altLang="vi-VN" sz="2850" b="1">
              <a:solidFill>
                <a:srgbClr val="FF0000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2" name="Google Shape;354;p11">
            <a:extLst>
              <a:ext uri="{FF2B5EF4-FFF2-40B4-BE49-F238E27FC236}">
                <a16:creationId xmlns:a16="http://schemas.microsoft.com/office/drawing/2014/main" xmlns="" id="{03567DFD-C48A-4BBA-A114-0D967D372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9932" y="570310"/>
            <a:ext cx="1969294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n </a:t>
            </a: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Ǽt</a:t>
            </a:r>
            <a:endParaRPr lang="en-US" altLang="vi-VN" sz="2850" b="1">
              <a:solidFill>
                <a:prstClr val="black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3" name="Google Shape;354;p11">
            <a:extLst>
              <a:ext uri="{FF2B5EF4-FFF2-40B4-BE49-F238E27FC236}">
                <a16:creationId xmlns:a16="http://schemas.microsoft.com/office/drawing/2014/main" xmlns="" id="{B309826B-920F-4EC9-8FC8-4ABE07E17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8794" y="570310"/>
            <a:ext cx="1969294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n </a:t>
            </a: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Ǽt</a:t>
            </a:r>
            <a:endParaRPr lang="en-US" altLang="vi-VN" sz="2850" b="1">
              <a:solidFill>
                <a:prstClr val="black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Google Shape;354;p11">
            <a:extLst>
              <a:ext uri="{FF2B5EF4-FFF2-40B4-BE49-F238E27FC236}">
                <a16:creationId xmlns:a16="http://schemas.microsoft.com/office/drawing/2014/main" xmlns="" id="{1ABF1F56-6D83-4E73-B8D7-3299E27BA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288" y="2327672"/>
            <a:ext cx="2199084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ịp </a:t>
            </a: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àng</a:t>
            </a:r>
            <a:endParaRPr lang="en-US" altLang="vi-VN" sz="2850" b="1">
              <a:solidFill>
                <a:prstClr val="black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5" name="Google Shape;354;p11">
            <a:extLst>
              <a:ext uri="{FF2B5EF4-FFF2-40B4-BE49-F238E27FC236}">
                <a16:creationId xmlns:a16="http://schemas.microsoft.com/office/drawing/2014/main" xmlns="" id="{9E0580AD-4201-48C0-802B-07478CFAA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7340" y="2327672"/>
            <a:ext cx="2336006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ịp </a:t>
            </a: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àng</a:t>
            </a:r>
            <a:endParaRPr lang="en-US" altLang="vi-VN" sz="2850" b="1">
              <a:solidFill>
                <a:prstClr val="black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6" name="Google Shape;354;p11">
            <a:extLst>
              <a:ext uri="{FF2B5EF4-FFF2-40B4-BE49-F238E27FC236}">
                <a16:creationId xmlns:a16="http://schemas.microsoft.com/office/drawing/2014/main" xmlns="" id="{4DEEE372-841E-4563-B6C5-41D200C20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538" y="2327672"/>
            <a:ext cx="2189559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ịp </a:t>
            </a:r>
            <a:r>
              <a:rPr lang="el-GR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85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àng</a:t>
            </a:r>
            <a:endParaRPr lang="en-US" altLang="vi-VN" sz="2850" b="1">
              <a:solidFill>
                <a:prstClr val="black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33807" name="Group 26">
            <a:extLst>
              <a:ext uri="{FF2B5EF4-FFF2-40B4-BE49-F238E27FC236}">
                <a16:creationId xmlns:a16="http://schemas.microsoft.com/office/drawing/2014/main" xmlns="" id="{D20B910B-15F1-4E80-8EF2-1E4FDDDF2A7F}"/>
              </a:ext>
            </a:extLst>
          </p:cNvPr>
          <p:cNvGrpSpPr>
            <a:grpSpLocks/>
          </p:cNvGrpSpPr>
          <p:nvPr/>
        </p:nvGrpSpPr>
        <p:grpSpPr bwMode="auto">
          <a:xfrm>
            <a:off x="1095375" y="-96441"/>
            <a:ext cx="2093119" cy="696516"/>
            <a:chOff x="1132906" y="1203930"/>
            <a:chExt cx="2790609" cy="928688"/>
          </a:xfrm>
        </p:grpSpPr>
        <p:sp>
          <p:nvSpPr>
            <p:cNvPr id="33820" name="Subtitle 2">
              <a:extLst>
                <a:ext uri="{FF2B5EF4-FFF2-40B4-BE49-F238E27FC236}">
                  <a16:creationId xmlns:a16="http://schemas.microsoft.com/office/drawing/2014/main" xmlns="" id="{CC7C08C0-7128-449B-9A85-20AAF81427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5848" y="1203930"/>
              <a:ext cx="2347667" cy="9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lnSpc>
                  <a:spcPct val="150000"/>
                </a:lnSpc>
                <a:spcBef>
                  <a:spcPts val="750"/>
                </a:spcBef>
                <a:spcAft>
                  <a:spcPct val="0"/>
                </a:spcAft>
                <a:buNone/>
              </a:pPr>
              <a:r>
                <a:rPr lang="en-US" altLang="en-US" sz="2100">
                  <a:solidFill>
                    <a:srgbClr val="0000FF"/>
                  </a:solidFill>
                  <a:latin typeface="UTM Avo" panose="02040603050506020204" pitchFamily="18" charset="0"/>
                </a:rPr>
                <a:t>Viết từ ngữ</a:t>
              </a:r>
              <a:endParaRPr lang="vi-VN" altLang="en-US" sz="2100" b="1">
                <a:solidFill>
                  <a:srgbClr val="0000FF"/>
                </a:solidFill>
                <a:latin typeface=".VnAvant" panose="020B7200000000000000" pitchFamily="34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0323010E-E219-401E-9C1E-ED01DA2C985E}"/>
                </a:ext>
              </a:extLst>
            </p:cNvPr>
            <p:cNvSpPr/>
            <p:nvPr/>
          </p:nvSpPr>
          <p:spPr>
            <a:xfrm>
              <a:off x="1132906" y="1332518"/>
              <a:ext cx="438116" cy="4635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vi-VN" sz="2100" b="1">
                  <a:solidFill>
                    <a:prstClr val="white"/>
                  </a:solidFill>
                  <a:latin typeface="Arial" panose="020B0604020202020204" pitchFamily="34" charset="0"/>
                </a:rPr>
                <a:t>1</a:t>
              </a:r>
              <a:endParaRPr lang="en-US" sz="2100" b="1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4E56E4CB-02D2-4AA9-9909-D9B4E81F21CB}"/>
              </a:ext>
            </a:extLst>
          </p:cNvPr>
          <p:cNvGrpSpPr>
            <a:grpSpLocks/>
          </p:cNvGrpSpPr>
          <p:nvPr/>
        </p:nvGrpSpPr>
        <p:grpSpPr bwMode="auto">
          <a:xfrm>
            <a:off x="931069" y="2833858"/>
            <a:ext cx="7836694" cy="696515"/>
            <a:chOff x="906936" y="1196561"/>
            <a:chExt cx="10217822" cy="928688"/>
          </a:xfrm>
        </p:grpSpPr>
        <p:sp>
          <p:nvSpPr>
            <p:cNvPr id="33818" name="Subtitle 2">
              <a:extLst>
                <a:ext uri="{FF2B5EF4-FFF2-40B4-BE49-F238E27FC236}">
                  <a16:creationId xmlns:a16="http://schemas.microsoft.com/office/drawing/2014/main" xmlns="" id="{BE441CD1-217B-4F63-86FB-49C9AB784E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84750" y="1196561"/>
              <a:ext cx="9740008" cy="9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lnSpc>
                  <a:spcPct val="150000"/>
                </a:lnSpc>
                <a:spcBef>
                  <a:spcPts val="750"/>
                </a:spcBef>
                <a:spcAft>
                  <a:spcPct val="0"/>
                </a:spcAft>
                <a:buNone/>
              </a:pPr>
              <a:r>
                <a:rPr lang="en-US" altLang="en-US" sz="2100">
                  <a:solidFill>
                    <a:srgbClr val="0000FF"/>
                  </a:solidFill>
                  <a:latin typeface="UTM Avo" panose="02040603050506020204" pitchFamily="18" charset="0"/>
                </a:rPr>
                <a:t>Viết tiếng cùng vần với nhau ở cuối mỗi dòng th</a:t>
              </a:r>
              <a:r>
                <a:rPr lang="vi-VN" altLang="en-US" sz="2100">
                  <a:solidFill>
                    <a:srgbClr val="0000FF"/>
                  </a:solidFill>
                  <a:latin typeface="UTM Avo" panose="02040603050506020204" pitchFamily="18" charset="0"/>
                </a:rPr>
                <a:t>ơ</a:t>
              </a:r>
              <a:r>
                <a:rPr lang="en-US" altLang="en-US" sz="2100">
                  <a:solidFill>
                    <a:srgbClr val="0000FF"/>
                  </a:solidFill>
                  <a:latin typeface="UTM Avo" panose="02040603050506020204" pitchFamily="18" charset="0"/>
                </a:rPr>
                <a:t>.</a:t>
              </a:r>
              <a:endParaRPr lang="vi-VN" altLang="en-US" sz="2100" b="1">
                <a:solidFill>
                  <a:srgbClr val="0000FF"/>
                </a:solidFill>
                <a:latin typeface=".VnAvant" panose="020B7200000000000000" pitchFamily="34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xmlns="" id="{5F245935-F583-4FA2-A151-32461FBEA589}"/>
                </a:ext>
              </a:extLst>
            </p:cNvPr>
            <p:cNvSpPr/>
            <p:nvPr/>
          </p:nvSpPr>
          <p:spPr>
            <a:xfrm>
              <a:off x="906936" y="1296573"/>
              <a:ext cx="478136" cy="5080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vi-VN" sz="2100" b="1">
                  <a:solidFill>
                    <a:prstClr val="white"/>
                  </a:solidFill>
                  <a:latin typeface="Arial" panose="020B0604020202020204" pitchFamily="34" charset="0"/>
                </a:rPr>
                <a:t>2</a:t>
              </a:r>
              <a:endParaRPr lang="en-US" sz="2100" b="1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CD51C58-A639-4DE0-AAC3-96FAA83C4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069" y="3460687"/>
            <a:ext cx="153471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000" b="1">
                <a:solidFill>
                  <a:srgbClr val="FF0000"/>
                </a:solidFill>
                <a:latin typeface="HP001 4 hàng" panose="020B0603050302020204" pitchFamily="34" charset="0"/>
              </a:rPr>
              <a:t>trắng</a:t>
            </a:r>
            <a:r>
              <a:rPr lang="en-US" altLang="en-US" sz="3000" b="1">
                <a:solidFill>
                  <a:srgbClr val="FF0000"/>
                </a:solidFill>
                <a:latin typeface="HP001 4 hàng" panose="020B0603050302020204" pitchFamily="34" charset="0"/>
              </a:rPr>
              <a:t> -</a:t>
            </a:r>
            <a:endParaRPr lang="en-US" altLang="en-US" sz="300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0FE0A586-2F1A-479C-96F0-CBF4FF126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8050" y="3460686"/>
            <a:ext cx="121324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000" b="1">
                <a:solidFill>
                  <a:srgbClr val="FF0000"/>
                </a:solidFill>
                <a:latin typeface="HP001 4 hàng" panose="020B0603050302020204" pitchFamily="34" charset="0"/>
              </a:rPr>
              <a:t>nắng </a:t>
            </a:r>
            <a:endParaRPr lang="en-US" altLang="en-US" sz="300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6BE3C50A-BD4A-496A-A45F-2AF5FF21F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891" y="4049537"/>
            <a:ext cx="167520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000" b="1">
                <a:solidFill>
                  <a:prstClr val="black"/>
                </a:solidFill>
                <a:latin typeface="HP001 4 hàng" panose="020B0603050302020204" pitchFamily="34" charset="0"/>
              </a:rPr>
              <a:t>nhàng</a:t>
            </a:r>
            <a:r>
              <a:rPr lang="en-US" altLang="en-US" sz="3000" b="1">
                <a:solidFill>
                  <a:prstClr val="black"/>
                </a:solidFill>
                <a:latin typeface="HP001 4 hàng" panose="020B0603050302020204" pitchFamily="34" charset="0"/>
              </a:rPr>
              <a:t> -</a:t>
            </a:r>
            <a:endParaRPr lang="en-US" altLang="en-US" sz="300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948EB6D3-46D2-43BB-BE12-45C94FD3E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6725" y="3471862"/>
            <a:ext cx="134659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000" b="1">
                <a:solidFill>
                  <a:srgbClr val="3720E0"/>
                </a:solidFill>
                <a:latin typeface="HP001 4 hàng" panose="020B0603050302020204" pitchFamily="34" charset="0"/>
              </a:rPr>
              <a:t>gái</a:t>
            </a:r>
            <a:r>
              <a:rPr lang="en-US" altLang="en-US" sz="3000" b="1">
                <a:solidFill>
                  <a:srgbClr val="3720E0"/>
                </a:solidFill>
                <a:latin typeface="HP001 4 hàng" panose="020B0603050302020204" pitchFamily="34" charset="0"/>
              </a:rPr>
              <a:t> -</a:t>
            </a:r>
            <a:endParaRPr lang="en-US" altLang="en-US" sz="3000">
              <a:solidFill>
                <a:srgbClr val="3720E0"/>
              </a:solidFill>
              <a:latin typeface="UTM Avo" panose="020406030505060202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CC10BC9-482F-4B40-B47B-81D8A0D55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6185" y="3471967"/>
            <a:ext cx="108346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000" b="1">
                <a:solidFill>
                  <a:srgbClr val="3720E0"/>
                </a:solidFill>
                <a:latin typeface="HP001 4 hàng" panose="020B0603050302020204" pitchFamily="34" charset="0"/>
              </a:rPr>
              <a:t>ái -</a:t>
            </a:r>
            <a:endParaRPr lang="en-US" altLang="en-US" sz="3000">
              <a:solidFill>
                <a:srgbClr val="3720E0"/>
              </a:solidFill>
              <a:latin typeface="UTM Avo" panose="020406030505060202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9DD31FEB-A516-4DBC-A7AD-178BA0D91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9369" y="4043584"/>
            <a:ext cx="167520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000" b="1">
                <a:solidFill>
                  <a:prstClr val="black"/>
                </a:solidFill>
                <a:latin typeface="HP001 4 hàng" panose="020B0603050302020204" pitchFamily="34" charset="0"/>
              </a:rPr>
              <a:t>vang</a:t>
            </a:r>
            <a:r>
              <a:rPr lang="en-US" altLang="en-US" sz="3000" b="1">
                <a:solidFill>
                  <a:prstClr val="black"/>
                </a:solidFill>
                <a:latin typeface="HP001 4 hàng" panose="020B0603050302020204" pitchFamily="34" charset="0"/>
              </a:rPr>
              <a:t> -</a:t>
            </a:r>
            <a:endParaRPr lang="en-US" altLang="en-US" sz="300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3AC71849-0D21-4304-A88E-75360B86D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1819" y="4045056"/>
            <a:ext cx="167520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000" b="1">
                <a:solidFill>
                  <a:prstClr val="black"/>
                </a:solidFill>
                <a:latin typeface="HP001 4 hàng" panose="020B0603050302020204" pitchFamily="34" charset="0"/>
              </a:rPr>
              <a:t>vàng</a:t>
            </a:r>
            <a:r>
              <a:rPr lang="en-US" altLang="en-US" sz="3000" b="1">
                <a:solidFill>
                  <a:prstClr val="black"/>
                </a:solidFill>
                <a:latin typeface="HP001 4 hàng" panose="020B0603050302020204" pitchFamily="34" charset="0"/>
              </a:rPr>
              <a:t> -</a:t>
            </a:r>
            <a:endParaRPr lang="en-US" altLang="en-US" sz="300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55FD90D9-8979-4C1C-8A15-22BE994BE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6538" y="4043584"/>
            <a:ext cx="167520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000" b="1">
                <a:solidFill>
                  <a:prstClr val="black"/>
                </a:solidFill>
                <a:latin typeface="HP001 4 hàng" panose="020B0603050302020204" pitchFamily="34" charset="0"/>
              </a:rPr>
              <a:t>trang</a:t>
            </a:r>
            <a:endParaRPr lang="en-US" altLang="en-US" sz="300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91C5D69E-9F7F-45DF-93FE-D9EE86799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5644" y="3455858"/>
            <a:ext cx="108346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000" b="1">
                <a:solidFill>
                  <a:srgbClr val="3720E0"/>
                </a:solidFill>
                <a:latin typeface="HP001 4 hàng" panose="020B0603050302020204" pitchFamily="34" charset="0"/>
              </a:rPr>
              <a:t>trai -</a:t>
            </a:r>
            <a:endParaRPr lang="en-US" altLang="en-US" sz="3000">
              <a:solidFill>
                <a:srgbClr val="3720E0"/>
              </a:solidFill>
              <a:latin typeface="UTM Avo" panose="020406030505060202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11F59359-D03A-4E0D-B1BC-3FE13EEA4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9113" y="3468328"/>
            <a:ext cx="108346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000" b="1">
                <a:solidFill>
                  <a:srgbClr val="3720E0"/>
                </a:solidFill>
                <a:latin typeface="HP001 4 hàng" panose="020B0603050302020204" pitchFamily="34" charset="0"/>
              </a:rPr>
              <a:t>tài</a:t>
            </a:r>
            <a:endParaRPr lang="en-US" altLang="en-US" sz="3000">
              <a:solidFill>
                <a:srgbClr val="3720E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69116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5" grpId="0"/>
      <p:bldP spid="36" grpId="0"/>
      <p:bldP spid="37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30" grpId="0"/>
      <p:bldP spid="34" grpId="0"/>
      <p:bldP spid="38" grpId="0"/>
      <p:bldP spid="40" grpId="0"/>
      <p:bldP spid="41" grpId="0"/>
      <p:bldP spid="43" grpId="0"/>
      <p:bldP spid="46" grpId="0"/>
      <p:bldP spid="47" grpId="0"/>
      <p:bldP spid="48" grpId="0"/>
      <p:bldP spid="4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3">
            <a:extLst>
              <a:ext uri="{FF2B5EF4-FFF2-40B4-BE49-F238E27FC236}">
                <a16:creationId xmlns:a16="http://schemas.microsoft.com/office/drawing/2014/main" xmlns="" id="{65DD5CCB-A906-4365-8151-8B4060E5ABC4}"/>
              </a:ext>
            </a:extLst>
          </p:cNvPr>
          <p:cNvGrpSpPr>
            <a:grpSpLocks/>
          </p:cNvGrpSpPr>
          <p:nvPr/>
        </p:nvGrpSpPr>
        <p:grpSpPr bwMode="auto">
          <a:xfrm>
            <a:off x="991791" y="0"/>
            <a:ext cx="8152209" cy="5143500"/>
            <a:chOff x="1322855" y="0"/>
            <a:chExt cx="10869144" cy="6858000"/>
          </a:xfrm>
        </p:grpSpPr>
        <p:pic>
          <p:nvPicPr>
            <p:cNvPr id="24584" name="Picture 18">
              <a:extLst>
                <a:ext uri="{FF2B5EF4-FFF2-40B4-BE49-F238E27FC236}">
                  <a16:creationId xmlns:a16="http://schemas.microsoft.com/office/drawing/2014/main" xmlns="" id="{B12C41B2-ADC8-48CA-9232-0D6ED027F4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85" t="4782" r="8643" b="4585"/>
            <a:stretch>
              <a:fillRect/>
            </a:stretch>
          </p:blipFill>
          <p:spPr bwMode="auto">
            <a:xfrm>
              <a:off x="1332583" y="0"/>
              <a:ext cx="10859416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xmlns="" id="{C042D6D5-4CF2-41AA-9E35-0A760E42F80B}"/>
                </a:ext>
              </a:extLst>
            </p:cNvPr>
            <p:cNvCxnSpPr/>
            <p:nvPr/>
          </p:nvCxnSpPr>
          <p:spPr>
            <a:xfrm>
              <a:off x="1322855" y="0"/>
              <a:ext cx="0" cy="6858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2A3E35E-367E-4DB9-ADD2-6E5A2D84A20F}"/>
              </a:ext>
            </a:extLst>
          </p:cNvPr>
          <p:cNvSpPr txBox="1"/>
          <p:nvPr/>
        </p:nvSpPr>
        <p:spPr>
          <a:xfrm>
            <a:off x="392113" y="128803"/>
            <a:ext cx="8143875" cy="612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vi-VN" sz="2600" b="1">
                <a:latin typeface="HP001 4 hàng" panose="020B0603050302020204" pitchFamily="34" charset="0"/>
              </a:rPr>
              <a:t>    Thứ </a:t>
            </a:r>
            <a:r>
              <a:rPr lang="en-US" sz="2600" b="1" smtClean="0">
                <a:latin typeface="HP001 4 hàng" panose="020B0603050302020204" pitchFamily="34" charset="0"/>
              </a:rPr>
              <a:t>năm</a:t>
            </a:r>
            <a:r>
              <a:rPr lang="vi-VN" sz="2600" b="1" smtClean="0">
                <a:latin typeface="HP001 4 hàng" panose="020B0603050302020204" pitchFamily="34" charset="0"/>
              </a:rPr>
              <a:t> </a:t>
            </a:r>
            <a:r>
              <a:rPr lang="vi-VN" sz="2600" b="1">
                <a:latin typeface="HP001 4 hàng" panose="020B0603050302020204" pitchFamily="34" charset="0"/>
              </a:rPr>
              <a:t>wgày </a:t>
            </a:r>
            <a:r>
              <a:rPr lang="en-US" sz="2600" b="1" smtClean="0">
                <a:latin typeface="HP001 4 hàng" panose="020B0603050302020204" pitchFamily="34" charset="0"/>
              </a:rPr>
              <a:t>2</a:t>
            </a:r>
            <a:r>
              <a:rPr lang="vi-VN" sz="2600" b="1" smtClean="0">
                <a:latin typeface="HP001 4 hàng" panose="020B0603050302020204" pitchFamily="34" charset="0"/>
              </a:rPr>
              <a:t> </a:t>
            </a:r>
            <a:r>
              <a:rPr lang="el-GR" sz="2600" b="1">
                <a:latin typeface="HP001 4 hàng" panose="020B0603050302020204" pitchFamily="34" charset="0"/>
              </a:rPr>
              <a:t>κ</a:t>
            </a:r>
            <a:r>
              <a:rPr lang="vi-VN" sz="2600" b="1">
                <a:latin typeface="HP001 4 hàng" panose="020B0603050302020204" pitchFamily="34" charset="0"/>
              </a:rPr>
              <a:t>áng 3 wăm </a:t>
            </a:r>
            <a:r>
              <a:rPr lang="vi-VN" sz="2600" b="1" smtClean="0">
                <a:latin typeface="HP001 4 hàng" panose="020B0603050302020204" pitchFamily="34" charset="0"/>
              </a:rPr>
              <a:t>202</a:t>
            </a:r>
            <a:r>
              <a:rPr lang="en-US" sz="2600" b="1" smtClean="0">
                <a:latin typeface="HP001 4 hàng" panose="020B0603050302020204" pitchFamily="34" charset="0"/>
              </a:rPr>
              <a:t>3</a:t>
            </a:r>
            <a:r>
              <a:rPr lang="vi-VN" sz="2600" b="1" smtClean="0">
                <a:latin typeface="HP001 4 hàng" panose="020B0603050302020204" pitchFamily="34" charset="0"/>
              </a:rPr>
              <a:t> </a:t>
            </a:r>
            <a:endParaRPr lang="vi-VN" sz="2600" b="1"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37B522C-2774-48BD-B57C-C723458F91BD}"/>
              </a:ext>
            </a:extLst>
          </p:cNvPr>
          <p:cNvSpPr txBox="1"/>
          <p:nvPr/>
        </p:nvSpPr>
        <p:spPr>
          <a:xfrm>
            <a:off x="1095376" y="637910"/>
            <a:ext cx="6212681" cy="612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vi-VN" sz="2600" b="1">
                <a:solidFill>
                  <a:srgbClr val="FF0000"/>
                </a:solidFill>
                <a:latin typeface="HP001 4 hàng" panose="020B0603050302020204" pitchFamily="34" charset="0"/>
              </a:rPr>
              <a:t>              Chí</a:t>
            </a:r>
            <a:r>
              <a:rPr lang="el-GR" sz="2600" b="1">
                <a:solidFill>
                  <a:srgbClr val="FF0000"/>
                </a:solidFill>
                <a:latin typeface="HP001 4 hàng" panose="020B0603050302020204" pitchFamily="34" charset="0"/>
              </a:rPr>
              <a:t>ζ </a:t>
            </a:r>
            <a:r>
              <a:rPr lang="vi-VN" sz="2600" b="1">
                <a:solidFill>
                  <a:srgbClr val="FF0000"/>
                </a:solidFill>
                <a:latin typeface="HP001 4 hàng" panose="020B0603050302020204" pitchFamily="34" charset="0"/>
              </a:rPr>
              <a:t>Ǉả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6158388-98E3-4079-875E-D4C01CEA7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1488" y="1155203"/>
            <a:ext cx="2006204" cy="602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255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Giờ ǟa </a:t>
            </a:r>
            <a:r>
              <a:rPr lang="el-GR" altLang="vi-VN" sz="255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εΠ</a:t>
            </a:r>
            <a:endParaRPr lang="vi-VN" altLang="vi-VN" sz="2550" b="1">
              <a:solidFill>
                <a:srgbClr val="0000FF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223B867-1236-4252-9C4C-F84DB5573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6700" y="1657811"/>
            <a:ext cx="4525717" cy="210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8000"/>
              </a:lnSpc>
              <a:spcBef>
                <a:spcPct val="0"/>
              </a:spcBef>
              <a:buNone/>
            </a:pPr>
            <a:r>
              <a:rPr lang="vi-VN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Chỗ wày đây, bạn gái</a:t>
            </a:r>
          </a:p>
          <a:p>
            <a:pPr>
              <a:lnSpc>
                <a:spcPct val="128000"/>
              </a:lnSpc>
              <a:spcBef>
                <a:spcPct val="0"/>
              </a:spcBef>
              <a:buNone/>
            </a:pPr>
            <a:r>
              <a:rPr lang="vi-VN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Vui </a:t>
            </a:r>
            <a:r>
              <a:rPr lang="el-GR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ảy dây </a:t>
            </a:r>
            <a:r>
              <a:rPr lang="el-GR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ịp </a:t>
            </a:r>
            <a:r>
              <a:rPr lang="el-GR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àng</a:t>
            </a: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VŜg Ǖ</a:t>
            </a:r>
            <a:r>
              <a:rPr lang="el-GR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ί</a:t>
            </a:r>
            <a:r>
              <a:rPr lang="vi-VN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ay </a:t>
            </a:r>
            <a:r>
              <a:rPr lang="el-GR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Αϛ</a:t>
            </a:r>
            <a:r>
              <a:rPr lang="vi-VN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u êm ái</a:t>
            </a: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Rų Ǉ</a:t>
            </a:r>
            <a:r>
              <a:rPr lang="el-GR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Ğng cưƟ hƣ vang.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1DF7DB8-5E5D-4921-9BBA-C21347DE6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6194" y="4201080"/>
            <a:ext cx="3821906" cy="57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vi-VN" altLang="vi-VN" sz="26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Đằng kia, ấy bạn Ǉrai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1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E17B9A8A-1584-4A9A-A15A-0A730522668E}"/>
              </a:ext>
            </a:extLst>
          </p:cNvPr>
          <p:cNvGrpSpPr/>
          <p:nvPr/>
        </p:nvGrpSpPr>
        <p:grpSpPr>
          <a:xfrm>
            <a:off x="804335" y="-41408"/>
            <a:ext cx="8267039" cy="5270106"/>
            <a:chOff x="804335" y="-41408"/>
            <a:chExt cx="8267039" cy="527010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xmlns="" id="{BC1CDB03-2186-4024-8F3F-4D3AA7B0B4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94733"/>
            <a:stretch/>
          </p:blipFill>
          <p:spPr>
            <a:xfrm>
              <a:off x="804335" y="-41408"/>
              <a:ext cx="8267039" cy="272152"/>
            </a:xfrm>
            <a:prstGeom prst="rect">
              <a:avLst/>
            </a:prstGeom>
          </p:spPr>
        </p:pic>
        <p:grpSp>
          <p:nvGrpSpPr>
            <p:cNvPr id="25602" name="Group 15">
              <a:extLst>
                <a:ext uri="{FF2B5EF4-FFF2-40B4-BE49-F238E27FC236}">
                  <a16:creationId xmlns:a16="http://schemas.microsoft.com/office/drawing/2014/main" xmlns="" id="{F450D81B-0737-42C1-B957-B77EEB8545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9626" y="70910"/>
              <a:ext cx="8261747" cy="5157788"/>
              <a:chOff x="906780" y="0"/>
              <a:chExt cx="8262796" cy="5157887"/>
            </a:xfrm>
          </p:grpSpPr>
          <p:pic>
            <p:nvPicPr>
              <p:cNvPr id="25607" name="Picture 14">
                <a:extLst>
                  <a:ext uri="{FF2B5EF4-FFF2-40B4-BE49-F238E27FC236}">
                    <a16:creationId xmlns:a16="http://schemas.microsoft.com/office/drawing/2014/main" xmlns="" id="{3377A028-724B-44BD-8458-3508190631D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89"/>
              <a:stretch>
                <a:fillRect/>
              </a:stretch>
            </p:blipFill>
            <p:spPr bwMode="auto">
              <a:xfrm>
                <a:off x="906780" y="0"/>
                <a:ext cx="8262796" cy="5157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xmlns="" id="{C592DCC9-4A80-4529-9490-F2707E708D9A}"/>
                  </a:ext>
                </a:extLst>
              </p:cNvPr>
              <p:cNvCxnSpPr/>
              <p:nvPr/>
            </p:nvCxnSpPr>
            <p:spPr>
              <a:xfrm>
                <a:off x="906780" y="0"/>
                <a:ext cx="0" cy="5157887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F24FCD6-6C5D-4308-B890-A9E5ABE1D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832" y="2746518"/>
            <a:ext cx="4253142" cy="1943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vi-VN" altLang="vi-VN" sz="2475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Đằng kia, ấy bạn Ǉrai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vi-VN" altLang="vi-VN" sz="2475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Đá cầu bay </a:t>
            </a:r>
            <a:r>
              <a:rPr lang="el-GR" altLang="vi-VN" sz="2475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2475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n </a:t>
            </a:r>
            <a:r>
              <a:rPr lang="el-GR" altLang="vi-VN" sz="2475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</a:t>
            </a:r>
            <a:r>
              <a:rPr lang="vi-VN" altLang="vi-VN" sz="2475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Ǽt</a:t>
            </a:r>
          </a:p>
          <a:p>
            <a:pPr>
              <a:lnSpc>
                <a:spcPct val="123000"/>
              </a:lnSpc>
              <a:spcBef>
                <a:spcPct val="0"/>
              </a:spcBef>
              <a:buNone/>
            </a:pPr>
            <a:r>
              <a:rPr lang="vi-VN" altLang="vi-VN" sz="2475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Đċ </a:t>
            </a:r>
            <a:r>
              <a:rPr lang="el-GR" altLang="vi-VN" sz="2475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2475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ân jŉ ǟất Ǉài</a:t>
            </a:r>
          </a:p>
          <a:p>
            <a:pPr>
              <a:lnSpc>
                <a:spcPct val="123000"/>
              </a:lnSpc>
              <a:spcBef>
                <a:spcPct val="0"/>
              </a:spcBef>
              <a:buNone/>
            </a:pPr>
            <a:r>
              <a:rPr lang="vi-VN" altLang="vi-VN" sz="2475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Tung wắng hŬg </a:t>
            </a:r>
            <a:r>
              <a:rPr lang="el-GR" altLang="vi-VN" sz="2475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Δ</a:t>
            </a:r>
            <a:r>
              <a:rPr lang="vi-VN" altLang="vi-VN" sz="2475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łn wgực</a:t>
            </a:r>
            <a:r>
              <a:rPr lang="el-GR" altLang="vi-VN" sz="2475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. </a:t>
            </a:r>
            <a:endParaRPr lang="vi-VN" altLang="vi-VN" sz="2475" b="1"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580296A-09B0-4098-8527-02ACE57A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356" y="423928"/>
            <a:ext cx="4135880" cy="1998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8000"/>
              </a:lnSpc>
              <a:spcBef>
                <a:spcPct val="0"/>
              </a:spcBef>
              <a:buNone/>
            </a:pPr>
            <a:r>
              <a:rPr lang="vi-VN" altLang="vi-VN" sz="2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Chỗ wày đây, bạn gái</a:t>
            </a:r>
          </a:p>
          <a:p>
            <a:pPr>
              <a:lnSpc>
                <a:spcPct val="128000"/>
              </a:lnSpc>
              <a:spcBef>
                <a:spcPct val="0"/>
              </a:spcBef>
              <a:buNone/>
            </a:pPr>
            <a:r>
              <a:rPr lang="vi-VN" altLang="vi-VN" sz="2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Vui </a:t>
            </a:r>
            <a:r>
              <a:rPr lang="el-GR" altLang="vi-VN" sz="2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ảy dây </a:t>
            </a:r>
            <a:r>
              <a:rPr lang="el-GR" altLang="vi-VN" sz="2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ịp </a:t>
            </a:r>
            <a:r>
              <a:rPr lang="el-GR" altLang="vi-VN" sz="2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àng</a:t>
            </a: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vi-VN" altLang="vi-VN" sz="2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VŜg Ǖ</a:t>
            </a:r>
            <a:r>
              <a:rPr lang="el-GR" altLang="vi-VN" sz="2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ί</a:t>
            </a:r>
            <a:r>
              <a:rPr lang="vi-VN" altLang="vi-VN" sz="2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ay </a:t>
            </a:r>
            <a:r>
              <a:rPr lang="el-GR" altLang="vi-VN" sz="2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Αϛ</a:t>
            </a:r>
            <a:r>
              <a:rPr lang="vi-VN" altLang="vi-VN" sz="2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u êm ái</a:t>
            </a: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vi-VN" altLang="vi-VN" sz="2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Rų Ǉ</a:t>
            </a:r>
            <a:r>
              <a:rPr lang="el-GR" altLang="vi-VN" sz="2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2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Ğng cưƟ hƣ vang. </a:t>
            </a:r>
          </a:p>
        </p:txBody>
      </p:sp>
      <p:sp>
        <p:nvSpPr>
          <p:cNvPr id="25605" name="TextBox 17">
            <a:extLst>
              <a:ext uri="{FF2B5EF4-FFF2-40B4-BE49-F238E27FC236}">
                <a16:creationId xmlns:a16="http://schemas.microsoft.com/office/drawing/2014/main" xmlns="" id="{13A8D862-6970-40A0-AEE1-8FE94901E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9850" y="-32940"/>
            <a:ext cx="2952750" cy="57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24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Giờ ǟa </a:t>
            </a:r>
            <a:r>
              <a:rPr lang="el-GR" altLang="vi-VN" sz="24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εΠ</a:t>
            </a:r>
            <a:endParaRPr lang="vi-VN" altLang="vi-VN" sz="2400" b="1">
              <a:solidFill>
                <a:srgbClr val="0000FF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42853C74-B55D-420D-B154-F76DD8B290EF}"/>
              </a:ext>
            </a:extLst>
          </p:cNvPr>
          <p:cNvCxnSpPr/>
          <p:nvPr/>
        </p:nvCxnSpPr>
        <p:spPr>
          <a:xfrm>
            <a:off x="809625" y="15876"/>
            <a:ext cx="0" cy="51435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Củng cố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7</a:t>
            </a:r>
            <a:endParaRPr lang="en-US" altLang="zh-CN" sz="5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96632" y="358650"/>
            <a:ext cx="6000503" cy="453854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054974">
            <a:off x="-11374" y="3422770"/>
            <a:ext cx="672034" cy="137803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6307310" y="3682981"/>
            <a:ext cx="1286753" cy="100121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7267813" y="2693845"/>
            <a:ext cx="1398062" cy="98913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003214" y="696623"/>
            <a:ext cx="731189" cy="71789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8001359">
            <a:off x="7325314" y="4322031"/>
            <a:ext cx="1028710" cy="23856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F6BC846-765E-4EB3-9B59-778F921BB6B6}"/>
              </a:ext>
            </a:extLst>
          </p:cNvPr>
          <p:cNvSpPr txBox="1"/>
          <p:nvPr/>
        </p:nvSpPr>
        <p:spPr>
          <a:xfrm>
            <a:off x="1003214" y="941816"/>
            <a:ext cx="5890022" cy="3213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None/>
            </a:pPr>
            <a:r>
              <a:rPr lang="en-US" altLang="vi-VN" sz="3375" b="1">
                <a:solidFill>
                  <a:srgbClr val="FF0000"/>
                </a:solidFill>
                <a:latin typeface="#9Slide05 Beautiful Caps" panose="02040603050506020204" pitchFamily="18" charset="0"/>
              </a:rPr>
              <a:t>Dặn dò:</a:t>
            </a:r>
            <a:endParaRPr lang="vi-VN" altLang="vi-VN" sz="3375" b="1">
              <a:solidFill>
                <a:srgbClr val="FF0000"/>
              </a:solidFill>
              <a:latin typeface="#9Slide03 Sympathique Alt" panose="02000506000000020002" pitchFamily="2" charset="0"/>
            </a:endParaRPr>
          </a:p>
          <a:p>
            <a:pPr fontAlgn="base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None/>
            </a:pPr>
            <a:r>
              <a:rPr lang="vi-VN" altLang="vi-VN" sz="2250" b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- Ho</a:t>
            </a:r>
            <a:r>
              <a:rPr lang="vi-VN" altLang="vi-VN" sz="600" b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</a:t>
            </a:r>
            <a:r>
              <a:rPr lang="vi-VN" altLang="vi-VN" sz="2250" b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àn</a:t>
            </a:r>
            <a:r>
              <a:rPr lang="vi-VN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el-GR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κΗ</a:t>
            </a:r>
            <a:r>
              <a:rPr lang="vi-VN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İn </a:t>
            </a:r>
            <a:r>
              <a:rPr lang="vi-VN" altLang="vi-VN" sz="225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vở Tập </a:t>
            </a:r>
            <a:r>
              <a:rPr lang="el-GR" altLang="vi-VN" sz="225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νμ</a:t>
            </a:r>
            <a:r>
              <a:rPr lang="vi-VN" altLang="vi-VN" sz="225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Ğt</a:t>
            </a:r>
            <a:r>
              <a:rPr lang="el-GR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vi-VN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Bài 6 (trang 19).</a:t>
            </a:r>
          </a:p>
          <a:p>
            <a:pPr fontAlgn="base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None/>
            </a:pPr>
            <a:r>
              <a:rPr lang="vi-VN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- Làm vở </a:t>
            </a:r>
            <a:r>
              <a:rPr lang="vi-VN" altLang="vi-VN" sz="225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BT</a:t>
            </a:r>
            <a:r>
              <a:rPr lang="vi-VN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Tiếng việt Bài 6  (trang 28).</a:t>
            </a:r>
          </a:p>
          <a:p>
            <a:pPr fontAlgn="base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None/>
            </a:pPr>
            <a:r>
              <a:rPr lang="vi-VN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- Xem Ǉrư</a:t>
            </a:r>
            <a:r>
              <a:rPr lang="el-GR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ϐ </a:t>
            </a:r>
            <a:r>
              <a:rPr lang="vi-VN" altLang="vi-VN" sz="225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Bài 1</a:t>
            </a:r>
            <a:r>
              <a:rPr lang="vi-VN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: </a:t>
            </a:r>
            <a:r>
              <a:rPr lang="vi-VN" altLang="vi-VN" sz="24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Rửa Ǉay Ǉrư</a:t>
            </a:r>
            <a:r>
              <a:rPr lang="el-GR" altLang="vi-VN" sz="24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ϐ δ</a:t>
            </a:r>
            <a:r>
              <a:rPr lang="vi-VN" altLang="vi-VN" sz="24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 ăn</a:t>
            </a:r>
            <a:endParaRPr lang="vi-VN" altLang="vi-VN" sz="2100" b="1">
              <a:solidFill>
                <a:srgbClr val="FF0000"/>
              </a:solidFill>
              <a:latin typeface="HP001 4 hàng" panose="020B0603050302020204" pitchFamily="34" charset="0"/>
              <a:ea typeface="SimSun" panose="02010600030101010101" pitchFamily="2" charset="-122"/>
            </a:endParaRPr>
          </a:p>
          <a:p>
            <a:pPr fontAlgn="base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None/>
            </a:pPr>
            <a:r>
              <a:rPr lang="vi-VN" altLang="vi-VN" sz="225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- </a:t>
            </a:r>
            <a:r>
              <a:rPr lang="vi-VN" altLang="vi-VN" sz="2250" b="1">
                <a:solidFill>
                  <a:prstClr val="black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Viết chính tả vào vở ô li bài: </a:t>
            </a:r>
            <a:r>
              <a:rPr lang="vi-VN" altLang="vi-VN" sz="24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Giờ ǟa </a:t>
            </a:r>
            <a:r>
              <a:rPr lang="el-GR" altLang="vi-VN" sz="24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εΠ</a:t>
            </a:r>
            <a:endParaRPr lang="vi-VN" altLang="vi-VN" sz="2400" b="1">
              <a:solidFill>
                <a:srgbClr val="FF0000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  <a:p>
            <a:pPr fontAlgn="base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None/>
            </a:pPr>
            <a:r>
              <a:rPr lang="vi-VN" altLang="vi-VN" sz="2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(khổ thơ 2 và 3)</a:t>
            </a:r>
            <a:endParaRPr lang="vi-VN" altLang="vi-VN" sz="2250" b="1">
              <a:solidFill>
                <a:prstClr val="black"/>
              </a:solidFill>
              <a:latin typeface="HP001 4 hàng" panose="020B0603050302020204" pitchFamily="34" charset="0"/>
              <a:ea typeface="SimSun" panose="02010600030101010101" pitchFamily="2" charset="-122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endParaRPr lang="en-US" altLang="vi-VN" sz="2250" b="1">
              <a:solidFill>
                <a:srgbClr val="000000"/>
              </a:solidFill>
              <a:latin typeface="HP001 4 hàng" panose="020B06030503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424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738505" y="646012"/>
            <a:ext cx="7136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UTM Avo" panose="02040603050506020204" pitchFamily="18" charset="0"/>
              </a:rPr>
              <a:t>a. Những trò chơi nào được nói tới trong bài?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3284220" y="1066382"/>
            <a:ext cx="4182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UTM Avo" panose="02040603050506020204" pitchFamily="18" charset="0"/>
                <a:sym typeface="+mn-ea"/>
              </a:rPr>
              <a:t>nhảy dây,   đá cầu</a:t>
            </a:r>
            <a:endParaRPr lang="en-US" sz="240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793750" y="1714082"/>
            <a:ext cx="7545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UTM Avo" panose="02040603050506020204" pitchFamily="18" charset="0"/>
              </a:rPr>
              <a:t>b. Những từ ngữ nào cho biết các bạn nhỏ chơi trò chơi rất giỏi?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460723" y="2478047"/>
            <a:ext cx="4126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UTM Avo" panose="02040603050506020204" pitchFamily="18" charset="0"/>
              </a:rPr>
              <a:t>nhịp nhàng, vun vút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793750" y="3019649"/>
            <a:ext cx="7261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UTM Avo" panose="02040603050506020204" pitchFamily="18" charset="0"/>
              </a:rPr>
              <a:t>c. Giờ ra chơi của các bạn như thế nào?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3642916" y="3561251"/>
            <a:ext cx="3944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UTM Avo" panose="02040603050506020204" pitchFamily="18" charset="0"/>
              </a:rPr>
              <a:t>Rất vui vẻ và thú vị.</a:t>
            </a:r>
          </a:p>
        </p:txBody>
      </p:sp>
      <p:sp>
        <p:nvSpPr>
          <p:cNvPr id="12" name="Rounded Rectangle 1">
            <a:extLst>
              <a:ext uri="{FF2B5EF4-FFF2-40B4-BE49-F238E27FC236}">
                <a16:creationId xmlns:a16="http://schemas.microsoft.com/office/drawing/2014/main" xmlns="" id="{A77DA22E-7C2E-4864-BD36-DE6617B6C550}"/>
              </a:ext>
            </a:extLst>
          </p:cNvPr>
          <p:cNvSpPr/>
          <p:nvPr/>
        </p:nvSpPr>
        <p:spPr>
          <a:xfrm>
            <a:off x="106335" y="74512"/>
            <a:ext cx="2933198" cy="491563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2400" b="1">
                <a:solidFill>
                  <a:schemeClr val="bg1"/>
                </a:solidFill>
                <a:latin typeface="UTM Avo" panose="02040603050506020204" pitchFamily="18" charset="0"/>
              </a:rPr>
              <a:t>4. Trả lời câu hỏi</a:t>
            </a:r>
            <a:endParaRPr lang="en-US" sz="24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38578" y="1645920"/>
            <a:ext cx="5637276" cy="1193292"/>
          </a:xfrm>
          <a:prstGeom prst="rect">
            <a:avLst/>
          </a:prstGeom>
          <a:noFill/>
        </p:spPr>
        <p:txBody>
          <a:bodyPr numCol="1">
            <a:prstTxWarp prst="textDoubleWave1">
              <a:avLst/>
            </a:prstTxWarp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GB" sz="4950" b="1" kern="120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r>
              <a:rPr kumimoji="0" lang="en-GB" sz="4950" b="1" kern="1200" cap="none" spc="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sz="4950" b="1" kern="120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lao</a:t>
            </a:r>
            <a:endParaRPr kumimoji="0" lang="en-GB" sz="4950" b="1" kern="1200" cap="none" spc="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9E3F70C-F09D-45AE-8CDE-908B389F207A}"/>
              </a:ext>
            </a:extLst>
          </p:cNvPr>
          <p:cNvSpPr txBox="1"/>
          <p:nvPr/>
        </p:nvSpPr>
        <p:spPr>
          <a:xfrm>
            <a:off x="2308090" y="590524"/>
            <a:ext cx="3701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ea typeface="Arial-Rounded"/>
                <a:cs typeface="Arial" panose="020B0604020202020204" pitchFamily="34" charset="0"/>
              </a:rPr>
              <a:t>…..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E6368BA-91F3-464D-B0E1-636070DBB6BB}"/>
              </a:ext>
            </a:extLst>
          </p:cNvPr>
          <p:cNvSpPr/>
          <p:nvPr/>
        </p:nvSpPr>
        <p:spPr>
          <a:xfrm>
            <a:off x="1407176" y="2124523"/>
            <a:ext cx="2970788" cy="44722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  <a:ea typeface="Arial-Rounded"/>
              </a:rPr>
              <a:t>A. 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Cái thước kẻ</a:t>
            </a:r>
            <a:endParaRPr lang="vi-VN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7129CBA-AB00-46D9-BA65-557E4E278E95}"/>
              </a:ext>
            </a:extLst>
          </p:cNvPr>
          <p:cNvSpPr/>
          <p:nvPr/>
        </p:nvSpPr>
        <p:spPr>
          <a:xfrm>
            <a:off x="5281138" y="2090417"/>
            <a:ext cx="2970788" cy="44722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  <a:ea typeface="Arial-Rounded"/>
              </a:rPr>
              <a:t>B. 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Cái bút</a:t>
            </a:r>
            <a:endParaRPr lang="vi-VN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ABCEE7A-EA91-4D1A-99A8-B825AF6CD9ED}"/>
              </a:ext>
            </a:extLst>
          </p:cNvPr>
          <p:cNvSpPr/>
          <p:nvPr/>
        </p:nvSpPr>
        <p:spPr>
          <a:xfrm>
            <a:off x="1358182" y="2873900"/>
            <a:ext cx="2970788" cy="44722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400">
                <a:solidFill>
                  <a:prstClr val="black"/>
                </a:solidFill>
                <a:latin typeface="Arial" panose="020B0604020202020204" pitchFamily="34" charset="0"/>
                <a:ea typeface="Arial-Rounded"/>
              </a:rPr>
              <a:t>C.</a:t>
            </a:r>
            <a:r>
              <a:rPr lang="en-US" sz="2400">
                <a:solidFill>
                  <a:prstClr val="black"/>
                </a:solidFill>
                <a:latin typeface="Arial" panose="020B0604020202020204" pitchFamily="34" charset="0"/>
                <a:ea typeface="Arial-Rounded"/>
              </a:rPr>
              <a:t> </a:t>
            </a:r>
            <a:r>
              <a:rPr lang="en-US" sz="24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Com 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pa</a:t>
            </a:r>
            <a:endParaRPr lang="vi-VN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565BC8A-4762-432C-A0A3-39D72E6C2A3C}"/>
              </a:ext>
            </a:extLst>
          </p:cNvPr>
          <p:cNvSpPr/>
          <p:nvPr/>
        </p:nvSpPr>
        <p:spPr>
          <a:xfrm>
            <a:off x="5281138" y="2836250"/>
            <a:ext cx="2970788" cy="44722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  <a:ea typeface="Arial-Rounded"/>
              </a:rPr>
              <a:t>D. 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Hòn tẩy</a:t>
            </a:r>
            <a:endParaRPr lang="vi-VN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760" y="2121424"/>
            <a:ext cx="487819" cy="4286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758" y="2872729"/>
            <a:ext cx="487226" cy="4281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083" y="2138037"/>
            <a:ext cx="487226" cy="3897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93" y="2828623"/>
            <a:ext cx="487226" cy="428168"/>
          </a:xfrm>
          <a:prstGeom prst="rect">
            <a:avLst/>
          </a:prstGeom>
        </p:spPr>
      </p:pic>
      <p:sp>
        <p:nvSpPr>
          <p:cNvPr id="18" name="Arrow: Right 13">
            <a:hlinkClick r:id="rId9" action="ppaction://hlinksldjump"/>
            <a:extLst>
              <a:ext uri="{FF2B5EF4-FFF2-40B4-BE49-F238E27FC236}">
                <a16:creationId xmlns:a16="http://schemas.microsoft.com/office/drawing/2014/main" xmlns="" id="{7F210FEF-4F32-4DC7-9B9F-A7ABF004CDD0}"/>
              </a:ext>
            </a:extLst>
          </p:cNvPr>
          <p:cNvSpPr/>
          <p:nvPr/>
        </p:nvSpPr>
        <p:spPr>
          <a:xfrm flipH="1">
            <a:off x="8399851" y="4823350"/>
            <a:ext cx="744149" cy="3201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>
                <a:solidFill>
                  <a:srgbClr val="FF0000"/>
                </a:solidFill>
                <a:latin typeface="Calibri"/>
                <a:ea typeface="Arial-Rounded"/>
              </a:rPr>
              <a:t>Tr</a:t>
            </a:r>
            <a:r>
              <a:rPr lang="vi-VN">
                <a:solidFill>
                  <a:srgbClr val="FF0000"/>
                </a:solidFill>
                <a:latin typeface="Calibri"/>
              </a:rPr>
              <a:t>ở về</a:t>
            </a:r>
            <a:endParaRPr lang="en-US">
              <a:solidFill>
                <a:srgbClr val="FF0000"/>
              </a:solidFill>
              <a:latin typeface="Calibri"/>
              <a:ea typeface="Arial-Rounded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885951" y="33258"/>
            <a:ext cx="5912600" cy="189714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2400" dirty="0">
                <a:solidFill>
                  <a:prstClr val="black"/>
                </a:solidFill>
                <a:latin typeface="#9Slide03 BoosterNextFYBlack" panose="02000A03000000020004" pitchFamily="2" charset="0"/>
                <a:ea typeface="Arial-Rounded" panose="020B0500000000000000" pitchFamily="34" charset="0"/>
                <a:cs typeface="Arial" panose="020B0604020202020204" pitchFamily="34" charset="0"/>
              </a:rPr>
              <a:t>Cây gì không lá không cành</a:t>
            </a:r>
            <a:br>
              <a:rPr lang="vi-VN" sz="2400" dirty="0">
                <a:solidFill>
                  <a:prstClr val="black"/>
                </a:solidFill>
                <a:latin typeface="#9Slide03 BoosterNextFYBlack" panose="02000A03000000020004" pitchFamily="2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vi-VN" sz="2400" dirty="0">
                <a:solidFill>
                  <a:prstClr val="black"/>
                </a:solidFill>
                <a:latin typeface="#9Slide03 BoosterNextFYBlack" panose="02000A03000000020004" pitchFamily="2" charset="0"/>
                <a:ea typeface="Arial-Rounded" panose="020B0500000000000000" pitchFamily="34" charset="0"/>
                <a:cs typeface="Arial" panose="020B0604020202020204" pitchFamily="34" charset="0"/>
              </a:rPr>
              <a:t>Làm nên tím, làm nên xanh mỗi ngày</a:t>
            </a:r>
            <a:br>
              <a:rPr lang="vi-VN" sz="2400" dirty="0">
                <a:solidFill>
                  <a:prstClr val="black"/>
                </a:solidFill>
                <a:latin typeface="#9Slide03 BoosterNextFYBlack" panose="02000A03000000020004" pitchFamily="2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vi-VN" sz="2400" dirty="0">
                <a:solidFill>
                  <a:prstClr val="black"/>
                </a:solidFill>
                <a:latin typeface="#9Slide03 BoosterNextFYBlack" panose="02000A03000000020004" pitchFamily="2" charset="0"/>
                <a:ea typeface="Arial-Rounded" panose="020B0500000000000000" pitchFamily="34" charset="0"/>
                <a:cs typeface="Arial" panose="020B0604020202020204" pitchFamily="34" charset="0"/>
              </a:rPr>
              <a:t>Mến yêu nên cứ cầm tay</a:t>
            </a:r>
            <a:endParaRPr lang="en-US" sz="2400" dirty="0">
              <a:solidFill>
                <a:prstClr val="black"/>
              </a:solidFill>
              <a:latin typeface="#9Slide03 BoosterNextFYBlack" panose="02000A03000000020004" pitchFamily="2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vi-VN" sz="2400" dirty="0">
                <a:solidFill>
                  <a:prstClr val="black"/>
                </a:solidFill>
                <a:latin typeface="#9Slide03 BoosterNextFYBlack" panose="02000A03000000020004" pitchFamily="2" charset="0"/>
                <a:ea typeface="Arial-Rounded" panose="020B0500000000000000" pitchFamily="34" charset="0"/>
                <a:cs typeface="Arial" panose="020B0604020202020204" pitchFamily="34" charset="0"/>
              </a:rPr>
              <a:t>Từ già đến trẻ thơ ngây đều dùng  </a:t>
            </a:r>
            <a:endParaRPr lang="en-US" sz="2400" dirty="0">
              <a:solidFill>
                <a:prstClr val="black"/>
              </a:solidFill>
              <a:latin typeface="#9Slide03 BoosterNextFYBlack" panose="02000A03000000020004" pitchFamily="2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r">
              <a:defRPr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Là 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 gì?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" name="Content Placeholder 3"/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472" y="2765874"/>
            <a:ext cx="3571875" cy="2536031"/>
          </a:xfrm>
        </p:spPr>
      </p:pic>
    </p:spTree>
    <p:extLst>
      <p:ext uri="{BB962C8B-B14F-4D97-AF65-F5344CB8AC3E}">
        <p14:creationId xmlns:p14="http://schemas.microsoft.com/office/powerpoint/2010/main" val="306284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154072"/>
            <a:ext cx="1657350" cy="2118045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1554634" y="3139268"/>
            <a:ext cx="1069733" cy="137989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240" y="3082932"/>
            <a:ext cx="1010213" cy="14786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/>
        </p:blipFill>
        <p:spPr>
          <a:xfrm>
            <a:off x="3371850" y="2936586"/>
            <a:ext cx="910118" cy="1872370"/>
          </a:xfrm>
          <a:prstGeom prst="rect">
            <a:avLst/>
          </a:prstGeom>
        </p:spPr>
      </p:pic>
      <p:pic>
        <p:nvPicPr>
          <p:cNvPr id="8" name="Content Placeholder 3"/>
          <p:cNvPicPr>
            <a:picLocks noGrp="1" noChangeAspect="1"/>
          </p:cNvPicPr>
          <p:nvPr>
            <p:ph idx="1"/>
          </p:nvPr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852" b="92777" l="5077" r="91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2753228"/>
            <a:ext cx="2144820" cy="2055728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41625" y1="34625" x2="41125" y2="38750"/>
                        <a14:foregroundMark x1="38250" y1="36125" x2="38750" y2="39750"/>
                        <a14:foregroundMark x1="52250" y1="28500" x2="53500" y2="32375"/>
                        <a14:foregroundMark x1="50250" y1="47750" x2="67875" y2="46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316" y="3669469"/>
            <a:ext cx="1504364" cy="1504364"/>
          </a:xfrm>
          <a:prstGeom prst="rect">
            <a:avLst/>
          </a:prstGeom>
        </p:spPr>
      </p:pic>
      <p:sp>
        <p:nvSpPr>
          <p:cNvPr id="2" name="Flowchart: Connector 1">
            <a:hlinkClick r:id="rId17" action="ppaction://hlinksldjump"/>
          </p:cNvPr>
          <p:cNvSpPr/>
          <p:nvPr/>
        </p:nvSpPr>
        <p:spPr>
          <a:xfrm>
            <a:off x="2034969" y="4536485"/>
            <a:ext cx="308182" cy="27247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dirty="0">
                <a:solidFill>
                  <a:prstClr val="white"/>
                </a:solidFill>
                <a:latin typeface="Calibri"/>
                <a:ea typeface="Arial-Rounded"/>
              </a:rPr>
              <a:t>2</a:t>
            </a: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852" b="92777" l="5077" r="91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65" y="470433"/>
            <a:ext cx="1568688" cy="1503527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1121814" y="690512"/>
            <a:ext cx="1069733" cy="1379895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35" t="-1" b="3673"/>
          <a:stretch/>
        </p:blipFill>
        <p:spPr>
          <a:xfrm>
            <a:off x="3371851" y="-39914"/>
            <a:ext cx="1517378" cy="1375997"/>
          </a:xfrm>
          <a:prstGeom prst="rect">
            <a:avLst/>
          </a:prstGeom>
        </p:spPr>
      </p:pic>
      <p:sp>
        <p:nvSpPr>
          <p:cNvPr id="3" name="Right Arrow 2">
            <a:hlinkClick r:id="rId22" action="ppaction://hlinksldjump"/>
          </p:cNvPr>
          <p:cNvSpPr/>
          <p:nvPr/>
        </p:nvSpPr>
        <p:spPr>
          <a:xfrm>
            <a:off x="8402745" y="4672720"/>
            <a:ext cx="628650" cy="3564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>
                <a:solidFill>
                  <a:prstClr val="white"/>
                </a:solidFill>
                <a:latin typeface="Calibri"/>
              </a:rPr>
              <a:t>Đ</a:t>
            </a:r>
            <a:r>
              <a:rPr lang="vi-VN">
                <a:solidFill>
                  <a:prstClr val="white"/>
                </a:solidFill>
                <a:latin typeface="Calibri"/>
              </a:rPr>
              <a:t>i</a:t>
            </a:r>
            <a:endParaRPr lang="en-US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pic>
        <p:nvPicPr>
          <p:cNvPr id="14" name="TaydukyNhacchuong-Dangcapnhat_48bf (mp3cut.net) (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9715500" y="41948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09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47895 L 0.125 0.21601 L -0.125 0.21601 L 3.33333E-6 -0.47895 Z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21832E-6 L 0.33698 -0.51064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0" y="-2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0611E-6 L -0.00799 -0.51896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259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25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250"/>
                            </p:stCondLst>
                            <p:childTnLst>
                              <p:par>
                                <p:cTn id="4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022E-7 L 0.31892 0.46207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37" y="23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750"/>
                            </p:stCondLst>
                            <p:childTnLst>
                              <p:par>
                                <p:cTn id="45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25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750"/>
                            </p:stCondLst>
                            <p:childTnLst>
                              <p:par>
                                <p:cTn id="5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34783E-6 L 0.55764 0.00716 " pathEditMode="relative" rAng="0" ptsTypes="AA">
                                      <p:cBhvr>
                                        <p:cTn id="54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82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42AA8DC-A8EC-499D-BE4A-F52DE9BFA108}"/>
              </a:ext>
            </a:extLst>
          </p:cNvPr>
          <p:cNvSpPr/>
          <p:nvPr/>
        </p:nvSpPr>
        <p:spPr>
          <a:xfrm>
            <a:off x="1387657" y="1538362"/>
            <a:ext cx="2760074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  <a:ea typeface="Arial-Rounded"/>
              </a:rPr>
              <a:t>A. 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Bút chì</a:t>
            </a:r>
            <a:endParaRPr lang="vi-VN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929E6F1-D04C-4E29-A787-0131F0868E74}"/>
              </a:ext>
            </a:extLst>
          </p:cNvPr>
          <p:cNvSpPr/>
          <p:nvPr/>
        </p:nvSpPr>
        <p:spPr>
          <a:xfrm>
            <a:off x="4850695" y="1538362"/>
            <a:ext cx="2760074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  <a:ea typeface="Arial-Rounded"/>
              </a:rPr>
              <a:t>B. 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Lọ mực</a:t>
            </a:r>
            <a:endParaRPr lang="vi-VN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3E9677F-3325-4145-812C-41BC5102ECAF}"/>
              </a:ext>
            </a:extLst>
          </p:cNvPr>
          <p:cNvSpPr/>
          <p:nvPr/>
        </p:nvSpPr>
        <p:spPr>
          <a:xfrm>
            <a:off x="1409638" y="2380281"/>
            <a:ext cx="2760074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  <a:ea typeface="Arial-Rounded"/>
              </a:rPr>
              <a:t>C. 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Thước kẻ</a:t>
            </a:r>
            <a:endParaRPr lang="vi-VN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833335E-3A86-4170-9FBC-A5369947D1F8}"/>
              </a:ext>
            </a:extLst>
          </p:cNvPr>
          <p:cNvSpPr/>
          <p:nvPr/>
        </p:nvSpPr>
        <p:spPr>
          <a:xfrm>
            <a:off x="4850695" y="2352393"/>
            <a:ext cx="2760074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  <a:ea typeface="Arial-Rounded"/>
              </a:rPr>
              <a:t>D. 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Đất nặn</a:t>
            </a:r>
            <a:endParaRPr lang="vi-VN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761" y="1538363"/>
            <a:ext cx="453219" cy="5310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C73202A-DFDA-497D-B377-24F8C66DD6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776" y="2454817"/>
            <a:ext cx="452552" cy="4827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4377091-D21F-4EE3-B9C4-81ED77B7D8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593" y="2398358"/>
            <a:ext cx="452668" cy="5303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12C4651-4AB9-4D19-9F3B-F03599BF09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592" y="1562462"/>
            <a:ext cx="412083" cy="482845"/>
          </a:xfrm>
          <a:prstGeom prst="rect">
            <a:avLst/>
          </a:prstGeom>
        </p:spPr>
      </p:pic>
      <p:sp>
        <p:nvSpPr>
          <p:cNvPr id="14" name="Arrow: Right 13">
            <a:hlinkClick r:id="rId9" action="ppaction://hlinksldjump"/>
            <a:extLst>
              <a:ext uri="{FF2B5EF4-FFF2-40B4-BE49-F238E27FC236}">
                <a16:creationId xmlns:a16="http://schemas.microsoft.com/office/drawing/2014/main" xmlns="" id="{CF396730-0CE3-468E-8508-FA0668788824}"/>
              </a:ext>
            </a:extLst>
          </p:cNvPr>
          <p:cNvSpPr/>
          <p:nvPr/>
        </p:nvSpPr>
        <p:spPr>
          <a:xfrm flipH="1">
            <a:off x="8207425" y="4731945"/>
            <a:ext cx="826870" cy="41384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>
                <a:solidFill>
                  <a:srgbClr val="FF0000"/>
                </a:solidFill>
                <a:latin typeface="Calibri"/>
                <a:ea typeface="Arial-Rounded"/>
              </a:rPr>
              <a:t>Tr</a:t>
            </a:r>
            <a:r>
              <a:rPr lang="vi-VN">
                <a:solidFill>
                  <a:srgbClr val="FF0000"/>
                </a:solidFill>
                <a:latin typeface="Calibri"/>
              </a:rPr>
              <a:t>ở về</a:t>
            </a:r>
            <a:endParaRPr lang="en-US">
              <a:solidFill>
                <a:srgbClr val="FF0000"/>
              </a:solidFill>
              <a:latin typeface="Calibri"/>
              <a:ea typeface="Arial-Rounded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38667" y="1342154"/>
            <a:ext cx="4803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Times New Roman" pitchFamily="18" charset="0"/>
              </a:rPr>
              <a:t>:</a:t>
            </a:r>
          </a:p>
        </p:txBody>
      </p:sp>
      <p:pic>
        <p:nvPicPr>
          <p:cNvPr id="15" name="Content Placeholder 3"/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082" y="3012074"/>
            <a:ext cx="3131259" cy="2223194"/>
          </a:xfrm>
        </p:spPr>
      </p:pic>
      <p:sp>
        <p:nvSpPr>
          <p:cNvPr id="16" name="Rounded Rectangle 15"/>
          <p:cNvSpPr/>
          <p:nvPr/>
        </p:nvSpPr>
        <p:spPr>
          <a:xfrm>
            <a:off x="2517126" y="29259"/>
            <a:ext cx="3831905" cy="12658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 bên vuông vức</a:t>
            </a:r>
            <a:b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Thẳng mực ngay hàng </a:t>
            </a:r>
          </a:p>
          <a:p>
            <a:pPr algn="r">
              <a:defRPr/>
            </a:pP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Là cái gì?</a:t>
            </a:r>
          </a:p>
        </p:txBody>
      </p:sp>
    </p:spTree>
    <p:extLst>
      <p:ext uri="{BB962C8B-B14F-4D97-AF65-F5344CB8AC3E}">
        <p14:creationId xmlns:p14="http://schemas.microsoft.com/office/powerpoint/2010/main" val="247455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35" t="-1" b="3673"/>
          <a:stretch/>
        </p:blipFill>
        <p:spPr>
          <a:xfrm>
            <a:off x="5804470" y="46891"/>
            <a:ext cx="1517378" cy="1375997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324" y="2699028"/>
            <a:ext cx="1560577" cy="1943557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1121866" y="3814762"/>
            <a:ext cx="1235593" cy="1328738"/>
          </a:xfrm>
          <a:prstGeom prst="rect">
            <a:avLst/>
          </a:prstGeom>
        </p:spPr>
      </p:pic>
      <p:pic>
        <p:nvPicPr>
          <p:cNvPr id="8" name="Content Placeholder 5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441" y="2971801"/>
            <a:ext cx="1127819" cy="16508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/>
        </p:blipFill>
        <p:spPr>
          <a:xfrm>
            <a:off x="2971800" y="3086101"/>
            <a:ext cx="746861" cy="15365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4250" b="98000" l="3750" r="99250">
                        <a14:foregroundMark x1="58500" y1="47417" x2="58500" y2="47417"/>
                        <a14:foregroundMark x1="60833" y1="50167" x2="60833" y2="50167"/>
                        <a14:foregroundMark x1="36167" y1="45833" x2="38083" y2="4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1" t="29803" r="11761" b="26010"/>
          <a:stretch/>
        </p:blipFill>
        <p:spPr>
          <a:xfrm>
            <a:off x="3881919" y="3670804"/>
            <a:ext cx="1229561" cy="620087"/>
          </a:xfrm>
          <a:prstGeom prst="rect">
            <a:avLst/>
          </a:prstGeom>
        </p:spPr>
      </p:pic>
      <p:sp>
        <p:nvSpPr>
          <p:cNvPr id="11" name="Oval 10">
            <a:hlinkClick r:id="rId18" action="ppaction://hlinksldjump"/>
          </p:cNvPr>
          <p:cNvSpPr/>
          <p:nvPr/>
        </p:nvSpPr>
        <p:spPr>
          <a:xfrm>
            <a:off x="1608029" y="2085975"/>
            <a:ext cx="463796" cy="514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dirty="0">
                <a:solidFill>
                  <a:prstClr val="white"/>
                </a:solidFill>
                <a:latin typeface="Calibri"/>
                <a:ea typeface="Arial-Rounded"/>
              </a:rPr>
              <a:t>3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470" b="91288" l="2667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51" y="2493059"/>
            <a:ext cx="3182216" cy="1400175"/>
          </a:xfrm>
          <a:prstGeom prst="rect">
            <a:avLst/>
          </a:prstGeom>
        </p:spPr>
      </p:pic>
      <p:pic>
        <p:nvPicPr>
          <p:cNvPr id="13" name="Picture 2" descr="https://pic.pikbest.com/01/09/84/24j888piCdgZ.jpg!bw800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0374" b="83707" l="25500" r="4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86" t="53044" r="57649" b="13746"/>
          <a:stretch/>
        </p:blipFill>
        <p:spPr bwMode="auto">
          <a:xfrm>
            <a:off x="6915150" y="1779612"/>
            <a:ext cx="687329" cy="147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Arrow 1">
            <a:hlinkClick r:id="rId23" action="ppaction://hlinksldjump"/>
          </p:cNvPr>
          <p:cNvSpPr/>
          <p:nvPr/>
        </p:nvSpPr>
        <p:spPr>
          <a:xfrm>
            <a:off x="8511116" y="4741333"/>
            <a:ext cx="573029" cy="3450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>
                <a:solidFill>
                  <a:prstClr val="white"/>
                </a:solidFill>
                <a:latin typeface="Calibri"/>
              </a:rPr>
              <a:t>Đ</a:t>
            </a:r>
            <a:r>
              <a:rPr lang="vi-VN">
                <a:solidFill>
                  <a:prstClr val="white"/>
                </a:solidFill>
                <a:latin typeface="Calibri"/>
              </a:rPr>
              <a:t>i</a:t>
            </a:r>
            <a:endParaRPr lang="en-US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pic>
        <p:nvPicPr>
          <p:cNvPr id="3" name="TaydukyNhacchuong-Dangcapnhat_48bf (mp3cut.net) (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1028700" y="6286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64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09991E-6 L -0.31667 -0.311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-155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77521E-6 L 0.33889 -0.5464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44" y="-273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0.00555 L 0.35868 -0.5383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-27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834 -0.29996 L -0.35 0.1995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2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68 -0.07216 L 0.19218 0.05111 C 0.22552 0.0777 0.27517 0.09435 0.32708 0.09435 C 0.38628 0.09435 0.4335 0.0777 0.46684 0.05111 L 0.62569 -0.07216 " pathEditMode="relative" rAng="0" ptsTypes="FffFF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01" y="83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4C9207-AB27-408F-A35F-420469D770C3}"/>
              </a:ext>
            </a:extLst>
          </p:cNvPr>
          <p:cNvSpPr/>
          <p:nvPr/>
        </p:nvSpPr>
        <p:spPr>
          <a:xfrm>
            <a:off x="1631132" y="1325935"/>
            <a:ext cx="6115868" cy="151406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sz="20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Trong giờ ra chơi em và các bạn thường chơi các trò chơi dân gian như nhảy lò có, chơi ô ăn quan, nhảy dây, có bạn thì ngồi đọc truyện có bạn thì kèm các bạn học chậm hơn học bài….</a:t>
            </a:r>
            <a:endParaRPr lang="vi-VN" sz="2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2028BC6-0290-4AF4-8434-E4875219F4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7219440" y="2457450"/>
            <a:ext cx="428072" cy="382550"/>
          </a:xfrm>
          <a:prstGeom prst="rect">
            <a:avLst/>
          </a:prstGeom>
        </p:spPr>
      </p:pic>
      <p:sp>
        <p:nvSpPr>
          <p:cNvPr id="14" name="Arrow: Right 23">
            <a:hlinkClick r:id="rId5" action="ppaction://hlinksldjump"/>
            <a:extLst>
              <a:ext uri="{FF2B5EF4-FFF2-40B4-BE49-F238E27FC236}">
                <a16:creationId xmlns:a16="http://schemas.microsoft.com/office/drawing/2014/main" xmlns="" id="{3EEF4308-CB4D-44EC-B078-C50CC9BE88EE}"/>
              </a:ext>
            </a:extLst>
          </p:cNvPr>
          <p:cNvSpPr/>
          <p:nvPr/>
        </p:nvSpPr>
        <p:spPr>
          <a:xfrm flipH="1">
            <a:off x="8314267" y="4766733"/>
            <a:ext cx="742812" cy="31795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>
                <a:solidFill>
                  <a:srgbClr val="FF0000"/>
                </a:solidFill>
                <a:latin typeface="Calibri"/>
                <a:ea typeface="Arial-Rounded"/>
              </a:rPr>
              <a:t>Tr</a:t>
            </a:r>
            <a:r>
              <a:rPr lang="vi-VN">
                <a:solidFill>
                  <a:srgbClr val="FF0000"/>
                </a:solidFill>
                <a:latin typeface="Calibri"/>
              </a:rPr>
              <a:t>ở về</a:t>
            </a:r>
            <a:endParaRPr lang="en-US">
              <a:solidFill>
                <a:srgbClr val="FF0000"/>
              </a:solidFill>
              <a:latin typeface="Calibri"/>
              <a:ea typeface="Arial-Rounded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470" b="91288" l="2667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1" y="4152536"/>
            <a:ext cx="4262153" cy="1400175"/>
          </a:xfrm>
          <a:prstGeom prst="rect">
            <a:avLst/>
          </a:prstGeom>
        </p:spPr>
      </p:pic>
      <p:pic>
        <p:nvPicPr>
          <p:cNvPr id="16" name="Content Placeholder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947" y="3294956"/>
            <a:ext cx="3131259" cy="1763044"/>
          </a:xfrm>
        </p:spPr>
      </p:pic>
      <p:sp>
        <p:nvSpPr>
          <p:cNvPr id="18" name="Rounded Rectangle 17"/>
          <p:cNvSpPr/>
          <p:nvPr/>
        </p:nvSpPr>
        <p:spPr>
          <a:xfrm>
            <a:off x="924983" y="141080"/>
            <a:ext cx="7727950" cy="619097"/>
          </a:xfrm>
          <a:prstGeom prst="round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Quan sát tranh và trả lời câu hỏi:</a:t>
            </a:r>
          </a:p>
          <a:p>
            <a:pPr algn="ctr">
              <a:defRPr/>
            </a:pP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giờ ra chơi em và các bạn thường làm gì? </a:t>
            </a:r>
          </a:p>
        </p:txBody>
      </p:sp>
      <p:pic>
        <p:nvPicPr>
          <p:cNvPr id="15" name="Picture 14" descr="Capture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87083" y="961309"/>
            <a:ext cx="4169833" cy="25349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1402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欢乐假期教育老师专用课件PPT模板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70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11&quot;&gt;&lt;property id=&quot;20148&quot; value=&quot;5&quot;/&gt;&lt;property id=&quot;20300&quot; value=&quot;Slide 9&quot;/&gt;&lt;property id=&quot;20307&quot; value=&quot;271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6&quot;/&gt;&lt;/object&gt;&lt;object type=&quot;3&quot; unique_id=&quot;10014&quot;&gt;&lt;property id=&quot;20148&quot; value=&quot;5&quot;/&gt;&lt;property id=&quot;20300&quot; value=&quot;Slide 12&quot;/&gt;&lt;property id=&quot;20307&quot; value=&quot;272&quot;/&gt;&lt;/object&gt;&lt;object type=&quot;3&quot; unique_id=&quot;10015&quot;&gt;&lt;property id=&quot;20148&quot; value=&quot;5&quot;/&gt;&lt;property id=&quot;20300&quot; value=&quot;Slide 13&quot;/&gt;&lt;property id=&quot;20307&quot; value=&quot;268&quot;/&gt;&lt;/object&gt;&lt;object type=&quot;3&quot; unique_id=&quot;10016&quot;&gt;&lt;property id=&quot;20148&quot; value=&quot;5&quot;/&gt;&lt;property id=&quot;20300&quot; value=&quot;Slide 14&quot;/&gt;&lt;property id=&quot;20307&quot; value=&quot;269&quot;/&gt;&lt;/object&gt;&lt;object type=&quot;3&quot; unique_id=&quot;10017&quot;&gt;&lt;property id=&quot;20148&quot; value=&quot;5&quot;/&gt;&lt;property id=&quot;20300&quot; value=&quot;Slide 15&quot;/&gt;&lt;property id=&quot;20307&quot; value=&quot;273&quot;/&gt;&lt;/object&gt;&lt;/object&gt;&lt;object type=&quot;8&quot; unique_id=&quot;10034&quot;&gt;&lt;/object&gt;&lt;/object&gt;&lt;/database&gt;"/>
  <p:tag name="MMPROD_NEXTUNIQUEID" val="10009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8170</TotalTime>
  <Words>1648</Words>
  <Application>Microsoft Office PowerPoint</Application>
  <PresentationFormat>On-screen Show (16:9)</PresentationFormat>
  <Paragraphs>359</Paragraphs>
  <Slides>49</Slides>
  <Notes>11</Notes>
  <HiddenSlides>0</HiddenSlides>
  <MMClips>11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49</vt:i4>
      </vt:variant>
    </vt:vector>
  </HeadingPairs>
  <TitlesOfParts>
    <vt:vector size="81" baseType="lpstr">
      <vt:lpstr>Arial</vt:lpstr>
      <vt:lpstr>Microsoft YaHei</vt:lpstr>
      <vt:lpstr>等线</vt:lpstr>
      <vt:lpstr>DFPOP1-W9</vt:lpstr>
      <vt:lpstr>HP001</vt:lpstr>
      <vt:lpstr>VNI-Avo</vt:lpstr>
      <vt:lpstr>.VnAvant</vt:lpstr>
      <vt:lpstr>#9Slide03 BoosterNextFYBlack</vt:lpstr>
      <vt:lpstr>#9Slide03 Sympathique Alt</vt:lpstr>
      <vt:lpstr>SimSun</vt:lpstr>
      <vt:lpstr>#9Slide06 Thillends</vt:lpstr>
      <vt:lpstr>Times New Roman</vt:lpstr>
      <vt:lpstr>#9Slide05 Beautiful Caps</vt:lpstr>
      <vt:lpstr>黑体</vt:lpstr>
      <vt:lpstr>华康少女文字W5</vt:lpstr>
      <vt:lpstr>#9Slide03 Arima Madurai ExtraBo</vt:lpstr>
      <vt:lpstr>Arial-Rounded</vt:lpstr>
      <vt:lpstr>#9Slide07 SVNAdam Gorry</vt:lpstr>
      <vt:lpstr>Calibri</vt:lpstr>
      <vt:lpstr>Calibri Light</vt:lpstr>
      <vt:lpstr>HP001 4 hàng</vt:lpstr>
      <vt:lpstr>#9Slide05 SVNSnell Roundhand Sc</vt:lpstr>
      <vt:lpstr>UTM Avo</vt:lpstr>
      <vt:lpstr>#9Slide07 SVNBrandon Printed Sh</vt:lpstr>
      <vt:lpstr>Office 主题</vt:lpstr>
      <vt:lpstr>Office Theme</vt:lpstr>
      <vt:lpstr>1_Office Theme</vt:lpstr>
      <vt:lpstr>2_Office Theme</vt:lpstr>
      <vt:lpstr>3_Office 主题​​</vt:lpstr>
      <vt:lpstr>11_Office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Pham Thi Minh Phuong</dc:creator>
  <cp:lastModifiedBy>Techsi.vn</cp:lastModifiedBy>
  <cp:revision>31</cp:revision>
  <dcterms:created xsi:type="dcterms:W3CDTF">2020-08-13T09:19:00Z</dcterms:created>
  <dcterms:modified xsi:type="dcterms:W3CDTF">2023-03-02T06:39:34Z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  <property fmtid="{D5CDD505-2E9C-101B-9397-08002B2CF9AE}" pid="3" name="KSOProductBuildVer">
    <vt:lpwstr>1033-11.2.0.9635</vt:lpwstr>
  </property>
</Properties>
</file>