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9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0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680" r:id="rId2"/>
    <p:sldMasterId id="2147483702" r:id="rId3"/>
    <p:sldMasterId id="2147483705" r:id="rId4"/>
    <p:sldMasterId id="2147483711" r:id="rId5"/>
    <p:sldMasterId id="2147483722" r:id="rId6"/>
    <p:sldMasterId id="2147483733" r:id="rId7"/>
    <p:sldMasterId id="2147483746" r:id="rId8"/>
    <p:sldMasterId id="2147483758" r:id="rId9"/>
    <p:sldMasterId id="2147483766" r:id="rId10"/>
    <p:sldMasterId id="2147483781" r:id="rId11"/>
  </p:sldMasterIdLst>
  <p:notesMasterIdLst>
    <p:notesMasterId r:id="rId63"/>
  </p:notesMasterIdLst>
  <p:sldIdLst>
    <p:sldId id="2007577138" r:id="rId12"/>
    <p:sldId id="286" r:id="rId13"/>
    <p:sldId id="313" r:id="rId14"/>
    <p:sldId id="2007577139" r:id="rId15"/>
    <p:sldId id="295" r:id="rId16"/>
    <p:sldId id="314" r:id="rId17"/>
    <p:sldId id="315" r:id="rId18"/>
    <p:sldId id="285" r:id="rId19"/>
    <p:sldId id="284" r:id="rId20"/>
    <p:sldId id="2007577129" r:id="rId21"/>
    <p:sldId id="316" r:id="rId22"/>
    <p:sldId id="317" r:id="rId23"/>
    <p:sldId id="2007577125" r:id="rId24"/>
    <p:sldId id="309" r:id="rId25"/>
    <p:sldId id="258" r:id="rId26"/>
    <p:sldId id="259" r:id="rId27"/>
    <p:sldId id="260" r:id="rId28"/>
    <p:sldId id="270" r:id="rId29"/>
    <p:sldId id="274" r:id="rId30"/>
    <p:sldId id="271" r:id="rId31"/>
    <p:sldId id="272" r:id="rId32"/>
    <p:sldId id="273" r:id="rId33"/>
    <p:sldId id="275" r:id="rId34"/>
    <p:sldId id="2007577130" r:id="rId35"/>
    <p:sldId id="3358" r:id="rId36"/>
    <p:sldId id="424" r:id="rId37"/>
    <p:sldId id="2007577143" r:id="rId38"/>
    <p:sldId id="2007577144" r:id="rId39"/>
    <p:sldId id="3361" r:id="rId40"/>
    <p:sldId id="296" r:id="rId41"/>
    <p:sldId id="2007577141" r:id="rId42"/>
    <p:sldId id="3359" r:id="rId43"/>
    <p:sldId id="2007577145" r:id="rId44"/>
    <p:sldId id="267" r:id="rId45"/>
    <p:sldId id="308" r:id="rId46"/>
    <p:sldId id="2007577142" r:id="rId47"/>
    <p:sldId id="307" r:id="rId48"/>
    <p:sldId id="311" r:id="rId49"/>
    <p:sldId id="2007577146" r:id="rId50"/>
    <p:sldId id="2007577147" r:id="rId51"/>
    <p:sldId id="2007577148" r:id="rId52"/>
    <p:sldId id="2007577149" r:id="rId53"/>
    <p:sldId id="3343" r:id="rId54"/>
    <p:sldId id="3354" r:id="rId55"/>
    <p:sldId id="261" r:id="rId56"/>
    <p:sldId id="312" r:id="rId57"/>
    <p:sldId id="2007577140" r:id="rId58"/>
    <p:sldId id="2007577127" r:id="rId59"/>
    <p:sldId id="2007577128" r:id="rId60"/>
    <p:sldId id="2007577131" r:id="rId61"/>
    <p:sldId id="2007577150" r:id="rId62"/>
  </p:sldIdLst>
  <p:sldSz cx="9144000" cy="5143500" type="screen16x9"/>
  <p:notesSz cx="6858000" cy="9144000"/>
  <p:embeddedFontLst>
    <p:embeddedFont>
      <p:font typeface="仓耳玄三M W05" charset="0"/>
      <p:regular r:id="rId64"/>
    </p:embeddedFont>
    <p:embeddedFont>
      <p:font typeface="#9Slide05 SVNSnell Roundhand Sc" charset="0"/>
      <p:regular r:id="rId65"/>
      <p:bold r:id="rId66"/>
    </p:embeddedFont>
    <p:embeddedFont>
      <p:font typeface="HP001 TD 4H" pitchFamily="34" charset="0"/>
      <p:regular r:id="rId67"/>
    </p:embeddedFont>
    <p:embeddedFont>
      <p:font typeface="微软雅黑" pitchFamily="34" charset="-122"/>
      <p:regular r:id="rId68"/>
    </p:embeddedFont>
    <p:embeddedFont>
      <p:font typeface="HP001" charset="0"/>
      <p:regular r:id="rId69"/>
      <p:bold r:id="rId70"/>
    </p:embeddedFont>
    <p:embeddedFont>
      <p:font typeface="#9Slide07 SVNAdam Gorry" charset="0"/>
      <p:regular r:id="rId71"/>
    </p:embeddedFont>
    <p:embeddedFont>
      <p:font typeface="#9Slide07 SVNBango" charset="0"/>
      <p:regular r:id="rId72"/>
    </p:embeddedFont>
    <p:embeddedFont>
      <p:font typeface="HP001 4 hàng" pitchFamily="34" charset="0"/>
      <p:regular r:id="rId73"/>
      <p:bold r:id="rId74"/>
    </p:embeddedFont>
    <p:embeddedFont>
      <p:font typeface="UTM Avo" pitchFamily="18" charset="0"/>
      <p:regular r:id="rId75"/>
      <p:bold r:id="rId76"/>
      <p:italic r:id="rId77"/>
      <p:boldItalic r:id="rId78"/>
    </p:embeddedFont>
    <p:embeddedFont>
      <p:font typeface="#9Slide05 Beautiful Caps" charset="0"/>
      <p:regular r:id="rId79"/>
    </p:embeddedFont>
    <p:embeddedFont>
      <p:font typeface="Arial-Rounded" charset="0"/>
      <p:regular r:id="rId80"/>
    </p:embeddedFont>
    <p:embeddedFont>
      <p:font typeface="HP001 Kieu 2 5H" charset="0"/>
      <p:bold r:id="rId81"/>
    </p:embeddedFont>
    <p:embeddedFont>
      <p:font typeface="Arial Rounded MT Bold" charset="0"/>
      <p:regular r:id="rId82"/>
    </p:embeddedFont>
    <p:embeddedFont>
      <p:font typeface="Calibri Light" pitchFamily="34" charset="0"/>
      <p:regular r:id="rId83"/>
      <p:italic r:id="rId84"/>
    </p:embeddedFont>
    <p:embeddedFont>
      <p:font typeface="#9Slide03 Sympathique Alt" charset="0"/>
      <p:regular r:id="rId85"/>
    </p:embeddedFont>
    <p:embeddedFont>
      <p:font typeface="Barlow Semi Condensed" charset="0"/>
      <p:regular r:id="rId86"/>
      <p:bold r:id="rId87"/>
      <p:italic r:id="rId88"/>
      <p:boldItalic r:id="rId89"/>
    </p:embeddedFont>
    <p:embeddedFont>
      <p:font typeface="Calibri" pitchFamily="34" charset="0"/>
      <p:regular r:id="rId90"/>
      <p:bold r:id="rId91"/>
      <p:italic r:id="rId92"/>
      <p:boldItalic r:id="rId93"/>
    </p:embeddedFont>
    <p:embeddedFont>
      <p:font typeface="#9Slide03 Arima Madurai ExtraBo" charset="0"/>
      <p:bold r:id="rId94"/>
    </p:embeddedFont>
    <p:embeddedFont>
      <p:font typeface="#9Slide07 SVNNexa Rust Slab Bla" charset="0"/>
      <p:bold r:id="rId95"/>
    </p:embeddedFont>
    <p:embeddedFont>
      <p:font typeface="Ubuntu" charset="0"/>
      <p:regular r:id="rId96"/>
    </p:embeddedFont>
    <p:embeddedFont>
      <p:font typeface="#9Slide03 Arima Madurai Medium" charset="0"/>
      <p:regular r:id="rId97"/>
    </p:embeddedFont>
    <p:embeddedFont>
      <p:font typeface="#9Slide07 IcielLa Chic Pro Shad" charset="0"/>
      <p:regular r:id="rId98"/>
    </p:embeddedFont>
    <p:embeddedFont>
      <p:font typeface="Impact" charset="0"/>
      <p:regular r:id="rId99"/>
    </p:embeddedFont>
    <p:embeddedFont>
      <p:font typeface="#9Slide07 IcielCrocante" charset="0"/>
      <p:regular r:id="rId100"/>
    </p:embeddedFont>
  </p:embeddedFontLst>
  <p:custDataLst>
    <p:tags r:id="rId10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2007577138"/>
            <p14:sldId id="286"/>
            <p14:sldId id="313"/>
            <p14:sldId id="2007577139"/>
            <p14:sldId id="295"/>
            <p14:sldId id="314"/>
            <p14:sldId id="315"/>
            <p14:sldId id="285"/>
            <p14:sldId id="284"/>
            <p14:sldId id="2007577129"/>
            <p14:sldId id="316"/>
            <p14:sldId id="317"/>
            <p14:sldId id="2007577125"/>
            <p14:sldId id="309"/>
            <p14:sldId id="258"/>
            <p14:sldId id="259"/>
            <p14:sldId id="260"/>
            <p14:sldId id="270"/>
            <p14:sldId id="274"/>
            <p14:sldId id="271"/>
            <p14:sldId id="272"/>
            <p14:sldId id="273"/>
            <p14:sldId id="275"/>
            <p14:sldId id="2007577130"/>
            <p14:sldId id="3358"/>
            <p14:sldId id="424"/>
            <p14:sldId id="2007577143"/>
            <p14:sldId id="2007577144"/>
            <p14:sldId id="3361"/>
            <p14:sldId id="296"/>
            <p14:sldId id="2007577141"/>
            <p14:sldId id="3359"/>
          </p14:sldIdLst>
        </p14:section>
        <p14:section name="Tiết 3" id="{694160BE-F2C5-4F1F-9227-A8A060926D5B}">
          <p14:sldIdLst>
            <p14:sldId id="2007577145"/>
            <p14:sldId id="267"/>
            <p14:sldId id="308"/>
            <p14:sldId id="2007577142"/>
            <p14:sldId id="307"/>
            <p14:sldId id="311"/>
            <p14:sldId id="2007577146"/>
            <p14:sldId id="2007577147"/>
            <p14:sldId id="2007577148"/>
            <p14:sldId id="2007577149"/>
          </p14:sldIdLst>
        </p14:section>
        <p14:section name="Tiết 4" id="{47239A1A-9B72-4DA5-96A7-F8786F163078}">
          <p14:sldIdLst>
            <p14:sldId id="3343"/>
            <p14:sldId id="3354"/>
            <p14:sldId id="261"/>
            <p14:sldId id="312"/>
            <p14:sldId id="2007577140"/>
            <p14:sldId id="2007577127"/>
            <p14:sldId id="2007577128"/>
            <p14:sldId id="2007577131"/>
            <p14:sldId id="200757715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573">
          <p15:clr>
            <a:srgbClr val="A4A3A4"/>
          </p15:clr>
        </p15:guide>
        <p15:guide id="2" pos="28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CA420"/>
    <a:srgbClr val="F14420"/>
    <a:srgbClr val="679C31"/>
    <a:srgbClr val="920000"/>
    <a:srgbClr val="F56636"/>
    <a:srgbClr val="EF2A19"/>
    <a:srgbClr val="A9250B"/>
    <a:srgbClr val="FF6600"/>
    <a:srgbClr val="8CB8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6" autoAdjust="0"/>
    <p:restoredTop sz="94660"/>
  </p:normalViewPr>
  <p:slideViewPr>
    <p:cSldViewPr snapToGrid="0">
      <p:cViewPr varScale="1">
        <p:scale>
          <a:sx n="97" d="100"/>
          <a:sy n="97" d="100"/>
        </p:scale>
        <p:origin x="-714" y="-96"/>
      </p:cViewPr>
      <p:guideLst>
        <p:guide orient="horz" pos="1573"/>
        <p:guide pos="2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84" Type="http://schemas.openxmlformats.org/officeDocument/2006/relationships/font" Target="fonts/font21.fntdata"/><Relationship Id="rId89" Type="http://schemas.openxmlformats.org/officeDocument/2006/relationships/font" Target="fonts/font26.fntdata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font" Target="fonts/font11.fntdata"/><Relationship Id="rId79" Type="http://schemas.openxmlformats.org/officeDocument/2006/relationships/font" Target="fonts/font16.fntdata"/><Relationship Id="rId10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27.fntdata"/><Relationship Id="rId95" Type="http://schemas.openxmlformats.org/officeDocument/2006/relationships/font" Target="fonts/font32.fntdata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0" Type="http://schemas.openxmlformats.org/officeDocument/2006/relationships/font" Target="fonts/font17.fntdata"/><Relationship Id="rId85" Type="http://schemas.openxmlformats.org/officeDocument/2006/relationships/font" Target="fonts/font22.fntdata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59" Type="http://schemas.openxmlformats.org/officeDocument/2006/relationships/slide" Target="slides/slide48.xml"/><Relationship Id="rId103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font" Target="fonts/font7.fntdata"/><Relationship Id="rId75" Type="http://schemas.openxmlformats.org/officeDocument/2006/relationships/font" Target="fonts/font12.fntdata"/><Relationship Id="rId83" Type="http://schemas.openxmlformats.org/officeDocument/2006/relationships/font" Target="fonts/font20.fntdata"/><Relationship Id="rId88" Type="http://schemas.openxmlformats.org/officeDocument/2006/relationships/font" Target="fonts/font25.fntdata"/><Relationship Id="rId91" Type="http://schemas.openxmlformats.org/officeDocument/2006/relationships/font" Target="fonts/font28.fntdata"/><Relationship Id="rId96" Type="http://schemas.openxmlformats.org/officeDocument/2006/relationships/font" Target="fonts/font3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font" Target="fonts/font2.fntdata"/><Relationship Id="rId73" Type="http://schemas.openxmlformats.org/officeDocument/2006/relationships/font" Target="fonts/font10.fntdata"/><Relationship Id="rId78" Type="http://schemas.openxmlformats.org/officeDocument/2006/relationships/font" Target="fonts/font15.fntdata"/><Relationship Id="rId81" Type="http://schemas.openxmlformats.org/officeDocument/2006/relationships/font" Target="fonts/font18.fntdata"/><Relationship Id="rId86" Type="http://schemas.openxmlformats.org/officeDocument/2006/relationships/font" Target="fonts/font23.fntdata"/><Relationship Id="rId94" Type="http://schemas.openxmlformats.org/officeDocument/2006/relationships/font" Target="fonts/font31.fntdata"/><Relationship Id="rId99" Type="http://schemas.openxmlformats.org/officeDocument/2006/relationships/font" Target="fonts/font36.fntdata"/><Relationship Id="rId10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font" Target="fonts/font13.fntdata"/><Relationship Id="rId97" Type="http://schemas.openxmlformats.org/officeDocument/2006/relationships/font" Target="fonts/font34.fntdata"/><Relationship Id="rId10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8.fntdata"/><Relationship Id="rId92" Type="http://schemas.openxmlformats.org/officeDocument/2006/relationships/font" Target="fonts/font29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font" Target="fonts/font3.fntdata"/><Relationship Id="rId87" Type="http://schemas.openxmlformats.org/officeDocument/2006/relationships/font" Target="fonts/font24.fntdata"/><Relationship Id="rId61" Type="http://schemas.openxmlformats.org/officeDocument/2006/relationships/slide" Target="slides/slide50.xml"/><Relationship Id="rId82" Type="http://schemas.openxmlformats.org/officeDocument/2006/relationships/font" Target="fonts/font19.fntdata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font" Target="fonts/font14.fntdata"/><Relationship Id="rId100" Type="http://schemas.openxmlformats.org/officeDocument/2006/relationships/font" Target="fonts/font37.fntdata"/><Relationship Id="rId10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font" Target="fonts/font9.fntdata"/><Relationship Id="rId93" Type="http://schemas.openxmlformats.org/officeDocument/2006/relationships/font" Target="fonts/font30.fntdata"/><Relationship Id="rId98" Type="http://schemas.openxmlformats.org/officeDocument/2006/relationships/font" Target="fonts/font35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4.xml"/><Relationship Id="rId46" Type="http://schemas.openxmlformats.org/officeDocument/2006/relationships/slide" Target="slides/slide35.xml"/><Relationship Id="rId6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098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575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>
            <a:extLst>
              <a:ext uri="{FF2B5EF4-FFF2-40B4-BE49-F238E27FC236}">
                <a16:creationId xmlns:a16="http://schemas.microsoft.com/office/drawing/2014/main" xmlns="" id="{AC0206E0-24DD-4047-BC8E-B26A329471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备注占位符 2">
            <a:extLst>
              <a:ext uri="{FF2B5EF4-FFF2-40B4-BE49-F238E27FC236}">
                <a16:creationId xmlns:a16="http://schemas.microsoft.com/office/drawing/2014/main" xmlns="" id="{0E4C1980-9335-47CA-9CC3-AE55448C9D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1508" name="灯片编号占位符 3">
            <a:extLst>
              <a:ext uri="{FF2B5EF4-FFF2-40B4-BE49-F238E27FC236}">
                <a16:creationId xmlns:a16="http://schemas.microsoft.com/office/drawing/2014/main" xmlns="" id="{2ADA9071-A0DA-41DE-A0C6-07CEA6DFE8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EAA04BC-64FE-4FF5-9E11-E76129DE656C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351;p11:notes">
            <a:extLst>
              <a:ext uri="{FF2B5EF4-FFF2-40B4-BE49-F238E27FC236}">
                <a16:creationId xmlns:a16="http://schemas.microsoft.com/office/drawing/2014/main" xmlns="" id="{BD49CC12-3205-4562-AD26-162485920A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3555" name="Google Shape;352;p11:notes">
            <a:extLst>
              <a:ext uri="{FF2B5EF4-FFF2-40B4-BE49-F238E27FC236}">
                <a16:creationId xmlns:a16="http://schemas.microsoft.com/office/drawing/2014/main" xmlns="" id="{C7BD9845-B80B-45EA-9C4A-9E780C6E000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xmlns="" id="{1EB8B1F6-BE36-49BE-93D1-55B52189A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xmlns="" id="{929A9240-8A5B-4149-ADEA-2DDB8E0D774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4.png"/><Relationship Id="rId5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23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2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4.xml"/><Relationship Id="rId7" Type="http://schemas.openxmlformats.org/officeDocument/2006/relationships/image" Target="../media/image1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14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57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1" y="528810"/>
            <a:ext cx="8886680" cy="46146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281" y="0"/>
            <a:ext cx="976940" cy="905876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051" y="758474"/>
            <a:ext cx="4030688" cy="8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71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8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6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5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18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4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79745" y="71770"/>
            <a:ext cx="8979195" cy="4976037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6172" y="42275"/>
            <a:ext cx="3751660" cy="1162478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3998" y="787347"/>
            <a:ext cx="5660359" cy="455369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9911" y="3064193"/>
            <a:ext cx="1816418" cy="168783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253" y="306705"/>
            <a:ext cx="1222772" cy="11144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50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10595" y="841663"/>
            <a:ext cx="8730523" cy="410997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282787" y="191866"/>
            <a:ext cx="1964384" cy="1556708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721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03667" y="0"/>
            <a:ext cx="9259817" cy="130629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14" tIns="25708" rIns="51414" bIns="25708" rtlCol="0" anchor="ctr"/>
          <a:lstStyle/>
          <a:p>
            <a:pPr algn="ctr" defTabSz="514350">
              <a:buClrTx/>
              <a:defRPr/>
            </a:pPr>
            <a:endParaRPr lang="en-US" sz="1013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1666654" y="1668423"/>
            <a:ext cx="7384311" cy="1337363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514350">
                <a:buClrTx/>
                <a:defRPr/>
              </a:pPr>
              <a:endParaRPr lang="en-US" sz="1013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90993" y="1621012"/>
            <a:ext cx="1159414" cy="132126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14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013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313915" y="1668423"/>
            <a:ext cx="1045812" cy="1186014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>
              <a:buClrTx/>
              <a:defRPr/>
            </a:pPr>
            <a:endParaRPr lang="en-US" sz="1013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618987" y="1565881"/>
            <a:ext cx="1396260" cy="1443370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14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01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14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01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6953959" y="4855064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28818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10595" y="841663"/>
            <a:ext cx="8768600" cy="4142348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282787" y="191866"/>
            <a:ext cx="1972952" cy="153554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9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78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185308" y="215309"/>
            <a:ext cx="8773385" cy="4825797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10595" y="841664"/>
            <a:ext cx="8790530" cy="4173249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282787" y="191866"/>
            <a:ext cx="1977886" cy="1546997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57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0808" y="-1736777"/>
            <a:ext cx="4762385" cy="874178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931434" y="-394623"/>
            <a:ext cx="2265087" cy="235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96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6493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6938010" y="35429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17842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4442235"/>
            <a:ext cx="9144000" cy="7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5" y="1"/>
            <a:ext cx="1255713" cy="132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1494984" y="1224383"/>
            <a:ext cx="5400685" cy="2879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884495" y="1336263"/>
            <a:ext cx="1220977" cy="2829229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083" y="-126711"/>
            <a:ext cx="1693296" cy="2593163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494984" y="279842"/>
            <a:ext cx="5400685" cy="60382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254524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40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150125" y="348018"/>
            <a:ext cx="8843750" cy="4606119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/>
          </a:p>
        </p:txBody>
      </p:sp>
    </p:spTree>
    <p:extLst>
      <p:ext uri="{BB962C8B-B14F-4D97-AF65-F5344CB8AC3E}">
        <p14:creationId xmlns:p14="http://schemas.microsoft.com/office/powerpoint/2010/main" val="19580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226202" y="3676353"/>
            <a:ext cx="5938892" cy="1467148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0161" y="3001084"/>
            <a:ext cx="2564933" cy="2040023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3676353"/>
            <a:ext cx="5938892" cy="14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7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1842375" y="381573"/>
            <a:ext cx="5668636" cy="43564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5610" y="998293"/>
            <a:ext cx="4130749" cy="1162478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84296" y="2589851"/>
            <a:ext cx="2611755" cy="2374106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03" y="106680"/>
            <a:ext cx="1222772" cy="1114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935030" y="716756"/>
            <a:ext cx="3589496" cy="5073015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79745" y="71770"/>
            <a:ext cx="8979195" cy="4976037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21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335" y="-1200150"/>
            <a:ext cx="45720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226488" y="1740753"/>
            <a:ext cx="4920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6186423" y="4432805"/>
            <a:ext cx="2600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9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9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9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9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2170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1675" y="-2028827"/>
            <a:ext cx="5143500" cy="9201153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5759" y="-1717410"/>
            <a:ext cx="4668511" cy="8620955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899" y="955519"/>
            <a:ext cx="3911851" cy="4187981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07" y="4607414"/>
            <a:ext cx="492043" cy="507915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86309" y="726729"/>
            <a:ext cx="314397" cy="924136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97" y="4317233"/>
            <a:ext cx="372803" cy="397249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647" y="70807"/>
            <a:ext cx="373509" cy="448211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4" y="955519"/>
            <a:ext cx="428723" cy="590684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8104325" y="3915562"/>
            <a:ext cx="1533653" cy="1597839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593" y="565460"/>
            <a:ext cx="333371" cy="549444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17" y="3003168"/>
            <a:ext cx="399519" cy="445618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8595176" y="524609"/>
            <a:ext cx="74334" cy="64356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156" y="3714834"/>
            <a:ext cx="537625" cy="6023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368086" y="1805017"/>
            <a:ext cx="4458636" cy="744436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5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45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37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95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6" y="-223"/>
            <a:ext cx="9144793" cy="51439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9675" y="-3274175"/>
            <a:ext cx="6886575" cy="1191092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72" y="73708"/>
            <a:ext cx="787004" cy="7413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7" y="0"/>
            <a:ext cx="885825" cy="123586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7148"/>
            <a:ext cx="1857375" cy="9965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4061016"/>
            <a:ext cx="1895475" cy="10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1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C226B4F6-E2F8-4F95-B055-6E7B9EB69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49FB0-7B54-4819-8B62-6E6800C88E83}" type="datetimeFigureOut">
              <a:rPr lang="en-US"/>
              <a:pPr>
                <a:defRPr/>
              </a:pPr>
              <a:t>3/4/2024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FA9D8B71-168E-4261-88CF-7492CFCF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DF9CDF11-000E-4720-8213-C79F78AC0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0A94B-253C-42A8-91AD-FA9AA2FF80B6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4464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33128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571852" y="483519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61912" y="44269"/>
            <a:ext cx="1901121" cy="78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48929"/>
      </p:ext>
    </p:extLst>
  </p:cSld>
  <p:clrMapOvr>
    <a:masterClrMapping/>
  </p:clrMapOvr>
  <p:transition spd="slow" advTm="5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530248"/>
      </p:ext>
    </p:extLst>
  </p:cSld>
  <p:clrMapOvr>
    <a:masterClrMapping/>
  </p:clrMapOvr>
  <p:transition spd="slow" advTm="500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460964"/>
      </p:ext>
    </p:extLst>
  </p:cSld>
  <p:clrMapOvr>
    <a:masterClrMapping/>
  </p:clrMapOvr>
  <p:transition spd="slow" advTm="5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807928"/>
      </p:ext>
    </p:extLst>
  </p:cSld>
  <p:clrMapOvr>
    <a:masterClrMapping/>
  </p:clrMapOvr>
  <p:transition spd="slow" advTm="500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475515"/>
      </p:ext>
    </p:extLst>
  </p:cSld>
  <p:clrMapOvr>
    <a:masterClrMapping/>
  </p:clrMapOvr>
  <p:transition spd="slow" advTm="500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832524" y="-307850"/>
            <a:ext cx="4073168" cy="258042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" name="Google Shape;10;p2"/>
          <p:cNvSpPr/>
          <p:nvPr/>
        </p:nvSpPr>
        <p:spPr>
          <a:xfrm flipH="1">
            <a:off x="-832528" y="3297077"/>
            <a:ext cx="3961554" cy="2580377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" name="Google Shape;11;p2"/>
          <p:cNvSpPr/>
          <p:nvPr/>
        </p:nvSpPr>
        <p:spPr>
          <a:xfrm>
            <a:off x="5748027" y="-228599"/>
            <a:ext cx="4073209" cy="2443449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" name="Google Shape;12;p2"/>
          <p:cNvSpPr/>
          <p:nvPr/>
        </p:nvSpPr>
        <p:spPr>
          <a:xfrm>
            <a:off x="5803850" y="3432727"/>
            <a:ext cx="3961554" cy="230907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243140" y="3839710"/>
            <a:ext cx="2590764" cy="1109833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2535450" y="1290123"/>
            <a:ext cx="4073100" cy="21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2535450" y="3430077"/>
            <a:ext cx="40731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6740051" y="329148"/>
            <a:ext cx="1507401" cy="1355932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70046" y="3779335"/>
            <a:ext cx="756400" cy="688304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7660301" y="3459625"/>
            <a:ext cx="421308" cy="1448042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7200004" y="4165994"/>
            <a:ext cx="2176608" cy="909045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8306111" y="926377"/>
            <a:ext cx="671663" cy="673538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189872" y="117652"/>
            <a:ext cx="783145" cy="1083726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8396396" y="2026543"/>
            <a:ext cx="771411" cy="827102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11574" y="561202"/>
            <a:ext cx="1765237" cy="1267436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73219" y="1769085"/>
            <a:ext cx="395606" cy="599652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34008827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585549" y="-251369"/>
            <a:ext cx="2197697" cy="1243196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7892711" y="-37929"/>
            <a:ext cx="1505769" cy="1179544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799786" y="362581"/>
            <a:ext cx="415164" cy="62925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8330408" y="2006571"/>
            <a:ext cx="630363" cy="1130362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313251" y="4001887"/>
            <a:ext cx="877030" cy="883664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3851012" y="4192583"/>
            <a:ext cx="681354" cy="678363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8007744" y="4001865"/>
            <a:ext cx="599650" cy="780276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4078797" y="6287"/>
            <a:ext cx="680956" cy="619867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374908" y="1790882"/>
            <a:ext cx="424868" cy="760241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2533950" y="2475125"/>
            <a:ext cx="4076100" cy="94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052600" y="1404695"/>
            <a:ext cx="5038800" cy="9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816056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1621475" y="1162550"/>
            <a:ext cx="5570100" cy="19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2500950" y="2924725"/>
            <a:ext cx="41421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8232295" y="2203166"/>
            <a:ext cx="792206" cy="866467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6988652" y="3353127"/>
            <a:ext cx="562398" cy="884275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28388" y="-44709"/>
            <a:ext cx="1483212" cy="1168434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7150268" y="1207295"/>
            <a:ext cx="565821" cy="908373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4156755" y="163210"/>
            <a:ext cx="499546" cy="856136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397534" y="4162184"/>
            <a:ext cx="877023" cy="883641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102979" y="252027"/>
            <a:ext cx="667546" cy="678502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2770537" y="3570920"/>
            <a:ext cx="681354" cy="678363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6233828" y="226473"/>
            <a:ext cx="562349" cy="729606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4489173" y="4237412"/>
            <a:ext cx="1176553" cy="9921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424403" y="2833478"/>
            <a:ext cx="910362" cy="828693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62257" y="1281357"/>
            <a:ext cx="424868" cy="760241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241632" y="1475926"/>
            <a:ext cx="940784" cy="1008703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6943919" y="3644357"/>
            <a:ext cx="2744809" cy="1692795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557317" y="4295724"/>
            <a:ext cx="1939071" cy="875466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7658858" y="101774"/>
            <a:ext cx="1939071" cy="875466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35710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3345750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3413100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5978275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6045625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713225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780575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505960" y="-266075"/>
            <a:ext cx="2642324" cy="177208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2" name="Google Shape;932;p14"/>
          <p:cNvSpPr/>
          <p:nvPr/>
        </p:nvSpPr>
        <p:spPr>
          <a:xfrm>
            <a:off x="7317651" y="3622901"/>
            <a:ext cx="2402422" cy="1781559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4572000" y="539500"/>
            <a:ext cx="3858600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7727319" y="4263687"/>
            <a:ext cx="2029420" cy="879814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157253" y="88363"/>
            <a:ext cx="2029458" cy="1216700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8096202" y="4116425"/>
            <a:ext cx="489725" cy="487575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254563" y="816496"/>
            <a:ext cx="458657" cy="595166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8480968" y="4038600"/>
            <a:ext cx="412651" cy="500098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735511889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5005963" y="323237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5073313" y="3662156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1685513" y="323237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1752863" y="3662156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370325" y="-226732"/>
            <a:ext cx="2526678" cy="223406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120712" y="-282579"/>
            <a:ext cx="1767552" cy="1392514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7245207" y="4280779"/>
            <a:ext cx="2265304" cy="1281440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34810" y="50447"/>
            <a:ext cx="912246" cy="978105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6284035" y="-342973"/>
            <a:ext cx="3120042" cy="221124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189707" y="4211880"/>
            <a:ext cx="1561275" cy="1708494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6962465" y="287510"/>
            <a:ext cx="1763181" cy="1381188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8065593" y="78689"/>
            <a:ext cx="845641" cy="831543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470708" y="4252963"/>
            <a:ext cx="250127" cy="859688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4912290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425374" y="-380075"/>
            <a:ext cx="2246707" cy="183931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8" name="Google Shape;2318;p35"/>
          <p:cNvSpPr/>
          <p:nvPr/>
        </p:nvSpPr>
        <p:spPr>
          <a:xfrm>
            <a:off x="7599302" y="-248585"/>
            <a:ext cx="2059089" cy="1459324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7827877" y="3625814"/>
            <a:ext cx="1939567" cy="171494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7592164" y="4391164"/>
            <a:ext cx="1205304" cy="94959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316321" y="3874335"/>
            <a:ext cx="2059089" cy="1459324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153952" y="4305966"/>
            <a:ext cx="710617" cy="698770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425374" y="-127856"/>
            <a:ext cx="2366221" cy="1459310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9117201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08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1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00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6" y="-223"/>
            <a:ext cx="9144793" cy="51439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9675" y="-3274175"/>
            <a:ext cx="6886575" cy="1191092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72" y="73708"/>
            <a:ext cx="787004" cy="7413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7" y="0"/>
            <a:ext cx="885825" cy="123586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7148"/>
            <a:ext cx="1857375" cy="9965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4061016"/>
            <a:ext cx="1895475" cy="10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3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01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77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2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4B28511-D233-41E8-8277-47B225E0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92982-D703-432D-8931-F532F64E0C76}" type="datetimeFigureOut">
              <a:rPr lang="en-US"/>
              <a:pPr>
                <a:defRPr/>
              </a:pPr>
              <a:t>3/4/2024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D2F5EE1A-4E4A-421B-A2C8-FB1358D5A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5A2E3C4F-4893-4331-8CF6-7C5573BF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18E02-D8C9-45B5-BF98-D31FD0AFE5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39532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05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22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88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91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67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24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80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192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52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62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6" y="-223"/>
            <a:ext cx="9144793" cy="51439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9675" y="-3274175"/>
            <a:ext cx="6886575" cy="1191092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72" y="73708"/>
            <a:ext cx="787004" cy="7413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7" y="0"/>
            <a:ext cx="885825" cy="123586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7148"/>
            <a:ext cx="1857375" cy="9965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4061016"/>
            <a:ext cx="1895475" cy="10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33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690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848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8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04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5E4320-A11E-41D1-99F7-62216ADA5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0CEAFD8-FE35-4023-B4C1-F0FAB275B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A56B79-5E04-4F89-B98A-6CB8A4CD3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4D4C4F-F3D8-4BE7-991F-70E34F839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50640A-E6D0-467E-AAF1-E6D3D688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9184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356ECF-E465-46E7-B22C-2649B85BE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1DA0CC-F33E-4E36-A52F-9984C714D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DBA7BA-09CD-438E-8F26-22C02B9B6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F59F39-6B69-4C4E-A7DB-427E716C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ECDD00-3323-4016-9F2A-FA8EB6A18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969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98C936-2292-47EC-A2AC-EF19A4DF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A18BF0-2B81-453C-9AAD-C472E0D47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447B5E-49F6-4942-B650-2FB0A5EE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237077-3AD7-4803-9F34-53507F87A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587DB6-4932-4549-9D6D-136947457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764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6ABEC0-3C4A-4507-B857-83854883B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45C5D0-65F4-4F29-9409-5C0374A19C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14B859C-8EEF-4D98-8EF5-AF492D035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AFB14B-424E-42A3-8EDE-58114D606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D3485D5-8737-43C7-B58C-206073FF0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3453EC-7650-4B9A-8635-E60D2856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424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3D39D8-96E4-459B-AE4C-0F2B5BD84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1370B8-6DAD-4357-B4A2-C974027E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54C60A8-5045-42B3-B233-384A46F92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478DEE8-A123-4194-B5B1-3867BC520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EFB0C1E-A4C1-4742-81FF-1B1DC6C7A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53BD78-6FB9-4419-A0F5-3FCB3EB24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BACFB94-6E72-402E-ACBA-98BD365C1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067FDD3-5A6B-420E-BFC7-98E1C2AD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1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47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D6F17A-D2D6-471B-8FE6-760FDB5A1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3A31A74-3E6C-4AA8-85A2-C09FE50D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94850AC-C866-4ED7-9446-7E0A48D66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B42C1FE-5AF9-4725-9BC1-04DD9097A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4393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E1FE0C1-6FB1-4D5A-AF67-41B2B4E20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0EB900D-A9C4-49B9-817B-C5C6BA1EE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E926637-3607-47A5-BC0D-B354EFDE8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617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D0D01F-841E-47FE-BB95-9AF1322A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AF1D2F-7E7B-4444-BD2C-A92C36A91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97CC4CE-81C1-47A5-B1A0-D78547317A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E333763-F4EA-4AC6-A8D1-A98C93D9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FF176B-FBA9-44A7-8318-5EA122361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835B4D-F156-439D-AEF1-23001E71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880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F6324D-E9AF-469A-A48E-E11EC7C66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78E4FE2-202C-4CDD-90BB-D2072B237F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060F21-8BCD-4BED-9CEE-7CB46191B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C24D6C-9674-46CE-9E37-880A4F4A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42CBCC-FE7B-4817-B01F-8845F4E96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3342B2A-7A1E-4EF5-83DA-75201601A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923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F93774-02CC-477F-B390-47BFB7BB8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03A212B-299F-409C-B908-4A9267AAD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4BD264-FFCF-4C38-AFE7-92B5C4875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4F73A2-549E-4938-80CB-4F64F126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C62B8B-AEFE-4FBB-A4D3-08A6316D6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148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CA256D5-B30E-4088-A9B8-5987D8FBBA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CA770FB-441E-455C-93E2-F54F17608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677884-93BE-495D-ABE1-CAF8E57A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A9605B8-A214-4AA3-AB6A-860CEBEEF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4088A6-35D6-40B8-9CFA-61F1EC645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096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832524" y="-307850"/>
            <a:ext cx="4073168" cy="258042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0" name="Google Shape;10;p2"/>
          <p:cNvSpPr/>
          <p:nvPr/>
        </p:nvSpPr>
        <p:spPr>
          <a:xfrm flipH="1">
            <a:off x="-832528" y="3297077"/>
            <a:ext cx="3961554" cy="2580377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" name="Google Shape;11;p2"/>
          <p:cNvSpPr/>
          <p:nvPr/>
        </p:nvSpPr>
        <p:spPr>
          <a:xfrm>
            <a:off x="5748027" y="-228599"/>
            <a:ext cx="4073209" cy="2443449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2" name="Google Shape;12;p2"/>
          <p:cNvSpPr/>
          <p:nvPr/>
        </p:nvSpPr>
        <p:spPr>
          <a:xfrm>
            <a:off x="5803850" y="3432727"/>
            <a:ext cx="3961554" cy="230907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243140" y="3839710"/>
            <a:ext cx="2590764" cy="1109833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2535450" y="1290123"/>
            <a:ext cx="4073100" cy="21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2535450" y="3430077"/>
            <a:ext cx="4073100" cy="4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6740051" y="329148"/>
            <a:ext cx="1507401" cy="1355932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70046" y="3779335"/>
            <a:ext cx="756400" cy="688304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7660301" y="3459625"/>
            <a:ext cx="421308" cy="1448042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7200004" y="4165994"/>
            <a:ext cx="2176608" cy="909045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8306111" y="926377"/>
            <a:ext cx="671663" cy="673538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189872" y="117652"/>
            <a:ext cx="783145" cy="1083726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8396396" y="2026543"/>
            <a:ext cx="771411" cy="827102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11574" y="561202"/>
            <a:ext cx="1765237" cy="1267436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73219" y="1769085"/>
            <a:ext cx="395606" cy="599652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623847453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252818" y="3257457"/>
            <a:ext cx="3301526" cy="1993438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2662800" y="1386088"/>
            <a:ext cx="3818400" cy="140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2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2921250" y="2256802"/>
            <a:ext cx="33015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4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370325" y="-226732"/>
            <a:ext cx="2526678" cy="223406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53" name="Google Shape;153;p3"/>
          <p:cNvSpPr/>
          <p:nvPr/>
        </p:nvSpPr>
        <p:spPr>
          <a:xfrm>
            <a:off x="5110142" y="3398495"/>
            <a:ext cx="4480581" cy="203871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154" name="Google Shape;154;p3"/>
          <p:cNvGrpSpPr/>
          <p:nvPr/>
        </p:nvGrpSpPr>
        <p:grpSpPr>
          <a:xfrm>
            <a:off x="1120712" y="-282579"/>
            <a:ext cx="1767552" cy="1392514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4638231" y="4357531"/>
            <a:ext cx="2265304" cy="1281440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182790" y="-187379"/>
            <a:ext cx="912246" cy="978105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8301947" y="1705857"/>
            <a:ext cx="700827" cy="706168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2619438" y="-34737"/>
            <a:ext cx="429250" cy="561650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8493067" y="4274776"/>
            <a:ext cx="700874" cy="766574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7221723" y="3321433"/>
            <a:ext cx="489715" cy="1683158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3012000" y="2924725"/>
            <a:ext cx="31200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6284035" y="-342973"/>
            <a:ext cx="3120042" cy="221124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51" name="Google Shape;251;p3"/>
          <p:cNvGrpSpPr/>
          <p:nvPr/>
        </p:nvGrpSpPr>
        <p:grpSpPr>
          <a:xfrm>
            <a:off x="183500" y="3690400"/>
            <a:ext cx="1972838" cy="1216700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6962465" y="287510"/>
            <a:ext cx="1763181" cy="1381188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8406210" y="-90113"/>
            <a:ext cx="492294" cy="1007595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276386" y="1439557"/>
            <a:ext cx="489708" cy="839276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5853668" y="-365813"/>
            <a:ext cx="845641" cy="831543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2411250" y="4357515"/>
            <a:ext cx="845650" cy="713075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292677" y="3107156"/>
            <a:ext cx="764885" cy="1148083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99934" y="4395246"/>
            <a:ext cx="346800" cy="525634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18984845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585549" y="-251369"/>
            <a:ext cx="2197697" cy="1243196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7892711" y="-37929"/>
            <a:ext cx="1505769" cy="1179544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799786" y="362581"/>
            <a:ext cx="415164" cy="62925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8330408" y="2006571"/>
            <a:ext cx="630363" cy="1130362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313251" y="4001887"/>
            <a:ext cx="877030" cy="883664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3851012" y="4192583"/>
            <a:ext cx="681354" cy="678363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8007744" y="4001865"/>
            <a:ext cx="599650" cy="780276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4078797" y="6287"/>
            <a:ext cx="680956" cy="619867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374908" y="1790882"/>
            <a:ext cx="424868" cy="760241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2533950" y="2475125"/>
            <a:ext cx="4076100" cy="94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052600" y="1404695"/>
            <a:ext cx="5038800" cy="9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5126362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1621475" y="1162550"/>
            <a:ext cx="5570100" cy="19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8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2500950" y="2924725"/>
            <a:ext cx="41421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8232295" y="2203166"/>
            <a:ext cx="792206" cy="866467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6988652" y="3353127"/>
            <a:ext cx="562398" cy="884275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28388" y="-44709"/>
            <a:ext cx="1483212" cy="1168434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7150268" y="1207295"/>
            <a:ext cx="565821" cy="908373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4156755" y="163210"/>
            <a:ext cx="499546" cy="856136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397534" y="4162184"/>
            <a:ext cx="877023" cy="883641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102979" y="252027"/>
            <a:ext cx="667546" cy="678502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2770537" y="3570920"/>
            <a:ext cx="681354" cy="678363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6233828" y="226473"/>
            <a:ext cx="562349" cy="729606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4489173" y="4237412"/>
            <a:ext cx="1176553" cy="9921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424403" y="2833478"/>
            <a:ext cx="910362" cy="828693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62257" y="1281357"/>
            <a:ext cx="424868" cy="760241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241632" y="1475926"/>
            <a:ext cx="940784" cy="1008703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6943919" y="3644357"/>
            <a:ext cx="2744809" cy="1692795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557317" y="4295724"/>
            <a:ext cx="1939071" cy="875466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7658858" y="101774"/>
            <a:ext cx="1939071" cy="875466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92783882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4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3345750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3413100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5978275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6045625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713225" y="286866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780575" y="3298455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505960" y="-266075"/>
            <a:ext cx="2642324" cy="177208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2" name="Google Shape;932;p14"/>
          <p:cNvSpPr/>
          <p:nvPr/>
        </p:nvSpPr>
        <p:spPr>
          <a:xfrm>
            <a:off x="7317651" y="3622901"/>
            <a:ext cx="2402422" cy="1781559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4572000" y="539500"/>
            <a:ext cx="3858600" cy="6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7727319" y="4263687"/>
            <a:ext cx="2029420" cy="879814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157253" y="88363"/>
            <a:ext cx="2029458" cy="1216700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8096202" y="4116425"/>
            <a:ext cx="489725" cy="487575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254563" y="816496"/>
            <a:ext cx="458657" cy="595166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8480968" y="4038600"/>
            <a:ext cx="412651" cy="500098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</p:spTree>
    <p:extLst>
      <p:ext uri="{BB962C8B-B14F-4D97-AF65-F5344CB8AC3E}">
        <p14:creationId xmlns:p14="http://schemas.microsoft.com/office/powerpoint/2010/main" val="2511398288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5005963" y="323237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5073313" y="3662156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1685513" y="3232375"/>
            <a:ext cx="2452500" cy="5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1752863" y="3662156"/>
            <a:ext cx="2317800" cy="6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370325" y="-226732"/>
            <a:ext cx="2526678" cy="223406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120712" y="-282579"/>
            <a:ext cx="1767552" cy="1392514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7245207" y="4280779"/>
            <a:ext cx="2265304" cy="1281440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34810" y="50447"/>
            <a:ext cx="912246" cy="978105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6284035" y="-342973"/>
            <a:ext cx="3120042" cy="221124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189707" y="4211880"/>
            <a:ext cx="1561275" cy="1708494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6962465" y="287510"/>
            <a:ext cx="1763181" cy="1381188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8065593" y="78689"/>
            <a:ext cx="845641" cy="831543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470708" y="4252963"/>
            <a:ext cx="250127" cy="859688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228790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425374" y="-380075"/>
            <a:ext cx="2246707" cy="183931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8" name="Google Shape;2318;p35"/>
          <p:cNvSpPr/>
          <p:nvPr/>
        </p:nvSpPr>
        <p:spPr>
          <a:xfrm>
            <a:off x="7599302" y="-248585"/>
            <a:ext cx="2059089" cy="1459324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7827877" y="3625814"/>
            <a:ext cx="1939567" cy="171494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7592164" y="4391164"/>
            <a:ext cx="1205304" cy="94959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316321" y="3874335"/>
            <a:ext cx="2059089" cy="1459324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153952" y="4305966"/>
            <a:ext cx="710617" cy="698770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425374" y="-127856"/>
            <a:ext cx="2366221" cy="1459310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/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162266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899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1"/>
            <a:ext cx="3200401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9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8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6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6" y="2203450"/>
            <a:ext cx="3886200" cy="681037"/>
          </a:xfrm>
        </p:spPr>
        <p:txBody>
          <a:bodyPr anchor="t"/>
          <a:lstStyle>
            <a:lvl1pPr algn="l">
              <a:defRPr sz="1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6" y="1453357"/>
            <a:ext cx="3886200" cy="750093"/>
          </a:xfrm>
        </p:spPr>
        <p:txBody>
          <a:bodyPr anchor="b"/>
          <a:lstStyle>
            <a:lvl1pPr marL="0" indent="0">
              <a:buNone/>
              <a:defRPr sz="999">
                <a:solidFill>
                  <a:schemeClr val="tx1">
                    <a:tint val="75000"/>
                  </a:schemeClr>
                </a:solidFill>
              </a:defRPr>
            </a:lvl1pPr>
            <a:lvl2pPr marL="22851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03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54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06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58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09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599614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12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4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2"/>
            <a:ext cx="2019301" cy="2262981"/>
          </a:xfrm>
        </p:spPr>
        <p:txBody>
          <a:bodyPr/>
          <a:lstStyle>
            <a:lvl1pPr>
              <a:defRPr sz="1399"/>
            </a:lvl1pPr>
            <a:lvl2pPr>
              <a:defRPr sz="1200"/>
            </a:lvl2pPr>
            <a:lvl3pPr>
              <a:defRPr sz="999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099" y="800102"/>
            <a:ext cx="2019301" cy="2262981"/>
          </a:xfrm>
        </p:spPr>
        <p:txBody>
          <a:bodyPr/>
          <a:lstStyle>
            <a:lvl1pPr>
              <a:defRPr sz="1399"/>
            </a:lvl1pPr>
            <a:lvl2pPr>
              <a:defRPr sz="1200"/>
            </a:lvl2pPr>
            <a:lvl3pPr>
              <a:defRPr sz="999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8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17" indent="0">
              <a:buNone/>
              <a:defRPr sz="999" b="1"/>
            </a:lvl2pPr>
            <a:lvl3pPr marL="457032" indent="0">
              <a:buNone/>
              <a:defRPr sz="900" b="1"/>
            </a:lvl3pPr>
            <a:lvl4pPr marL="685549" indent="0">
              <a:buNone/>
              <a:defRPr sz="800" b="1"/>
            </a:lvl4pPr>
            <a:lvl5pPr marL="914065" indent="0">
              <a:buNone/>
              <a:defRPr sz="800" b="1"/>
            </a:lvl5pPr>
            <a:lvl6pPr marL="1142581" indent="0">
              <a:buNone/>
              <a:defRPr sz="800" b="1"/>
            </a:lvl6pPr>
            <a:lvl7pPr marL="1371097" indent="0">
              <a:buNone/>
              <a:defRPr sz="800" b="1"/>
            </a:lvl7pPr>
            <a:lvl8pPr marL="1599614" indent="0">
              <a:buNone/>
              <a:defRPr sz="800" b="1"/>
            </a:lvl8pPr>
            <a:lvl9pPr marL="1828129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7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999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4" y="767558"/>
            <a:ext cx="2020887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517" indent="0">
              <a:buNone/>
              <a:defRPr sz="999" b="1"/>
            </a:lvl2pPr>
            <a:lvl3pPr marL="457032" indent="0">
              <a:buNone/>
              <a:defRPr sz="900" b="1"/>
            </a:lvl3pPr>
            <a:lvl4pPr marL="685549" indent="0">
              <a:buNone/>
              <a:defRPr sz="800" b="1"/>
            </a:lvl4pPr>
            <a:lvl5pPr marL="914065" indent="0">
              <a:buNone/>
              <a:defRPr sz="800" b="1"/>
            </a:lvl5pPr>
            <a:lvl6pPr marL="1142581" indent="0">
              <a:buNone/>
              <a:defRPr sz="800" b="1"/>
            </a:lvl6pPr>
            <a:lvl7pPr marL="1371097" indent="0">
              <a:buNone/>
              <a:defRPr sz="800" b="1"/>
            </a:lvl7pPr>
            <a:lvl8pPr marL="1599614" indent="0">
              <a:buNone/>
              <a:defRPr sz="800" b="1"/>
            </a:lvl8pPr>
            <a:lvl9pPr marL="1828129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4" y="1087437"/>
            <a:ext cx="2020887" cy="1975644"/>
          </a:xfrm>
        </p:spPr>
        <p:txBody>
          <a:bodyPr/>
          <a:lstStyle>
            <a:lvl1pPr>
              <a:defRPr sz="1200"/>
            </a:lvl1pPr>
            <a:lvl2pPr>
              <a:defRPr sz="999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1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3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267" y="353923"/>
            <a:ext cx="6230735" cy="472502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601" y="574040"/>
            <a:ext cx="3543272" cy="2320844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882" y="324870"/>
            <a:ext cx="3171803" cy="2298613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10" y="2894884"/>
            <a:ext cx="1919672" cy="2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5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36526"/>
            <a:ext cx="1504156" cy="581025"/>
          </a:xfrm>
        </p:spPr>
        <p:txBody>
          <a:bodyPr anchor="b"/>
          <a:lstStyle>
            <a:lvl1pPr algn="l">
              <a:defRPr sz="9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6"/>
            <a:ext cx="2555875" cy="2926557"/>
          </a:xfrm>
        </p:spPr>
        <p:txBody>
          <a:bodyPr/>
          <a:lstStyle>
            <a:lvl1pPr>
              <a:defRPr sz="1599"/>
            </a:lvl1pPr>
            <a:lvl2pPr>
              <a:defRPr sz="1399"/>
            </a:lvl2pPr>
            <a:lvl3pPr>
              <a:defRPr sz="1200"/>
            </a:lvl3pPr>
            <a:lvl4pPr>
              <a:defRPr sz="999"/>
            </a:lvl4pPr>
            <a:lvl5pPr>
              <a:defRPr sz="999"/>
            </a:lvl5pPr>
            <a:lvl6pPr>
              <a:defRPr sz="999"/>
            </a:lvl6pPr>
            <a:lvl7pPr>
              <a:defRPr sz="999"/>
            </a:lvl7pPr>
            <a:lvl8pPr>
              <a:defRPr sz="999"/>
            </a:lvl8pPr>
            <a:lvl9pPr>
              <a:defRPr sz="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717551"/>
            <a:ext cx="1504156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517" indent="0">
              <a:buNone/>
              <a:defRPr sz="600"/>
            </a:lvl2pPr>
            <a:lvl3pPr marL="457032" indent="0">
              <a:buNone/>
              <a:defRPr sz="500"/>
            </a:lvl3pPr>
            <a:lvl4pPr marL="685549" indent="0">
              <a:buNone/>
              <a:defRPr sz="450"/>
            </a:lvl4pPr>
            <a:lvl5pPr marL="914065" indent="0">
              <a:buNone/>
              <a:defRPr sz="450"/>
            </a:lvl5pPr>
            <a:lvl6pPr marL="1142581" indent="0">
              <a:buNone/>
              <a:defRPr sz="450"/>
            </a:lvl6pPr>
            <a:lvl7pPr marL="1371097" indent="0">
              <a:buNone/>
              <a:defRPr sz="450"/>
            </a:lvl7pPr>
            <a:lvl8pPr marL="1599614" indent="0">
              <a:buNone/>
              <a:defRPr sz="450"/>
            </a:lvl8pPr>
            <a:lvl9pPr marL="1828129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4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1"/>
            <a:ext cx="2743200" cy="283369"/>
          </a:xfrm>
        </p:spPr>
        <p:txBody>
          <a:bodyPr anchor="b"/>
          <a:lstStyle>
            <a:lvl1pPr algn="l">
              <a:defRPr sz="9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599"/>
            </a:lvl1pPr>
            <a:lvl2pPr marL="228517" indent="0">
              <a:buNone/>
              <a:defRPr sz="1399"/>
            </a:lvl2pPr>
            <a:lvl3pPr marL="457032" indent="0">
              <a:buNone/>
              <a:defRPr sz="1200"/>
            </a:lvl3pPr>
            <a:lvl4pPr marL="685549" indent="0">
              <a:buNone/>
              <a:defRPr sz="999"/>
            </a:lvl4pPr>
            <a:lvl5pPr marL="914065" indent="0">
              <a:buNone/>
              <a:defRPr sz="999"/>
            </a:lvl5pPr>
            <a:lvl6pPr marL="1142581" indent="0">
              <a:buNone/>
              <a:defRPr sz="999"/>
            </a:lvl6pPr>
            <a:lvl7pPr marL="1371097" indent="0">
              <a:buNone/>
              <a:defRPr sz="999"/>
            </a:lvl7pPr>
            <a:lvl8pPr marL="1599614" indent="0">
              <a:buNone/>
              <a:defRPr sz="999"/>
            </a:lvl8pPr>
            <a:lvl9pPr marL="1828129" indent="0">
              <a:buNone/>
              <a:defRPr sz="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70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517" indent="0">
              <a:buNone/>
              <a:defRPr sz="600"/>
            </a:lvl2pPr>
            <a:lvl3pPr marL="457032" indent="0">
              <a:buNone/>
              <a:defRPr sz="500"/>
            </a:lvl3pPr>
            <a:lvl4pPr marL="685549" indent="0">
              <a:buNone/>
              <a:defRPr sz="450"/>
            </a:lvl4pPr>
            <a:lvl5pPr marL="914065" indent="0">
              <a:buNone/>
              <a:defRPr sz="450"/>
            </a:lvl5pPr>
            <a:lvl6pPr marL="1142581" indent="0">
              <a:buNone/>
              <a:defRPr sz="450"/>
            </a:lvl6pPr>
            <a:lvl7pPr marL="1371097" indent="0">
              <a:buNone/>
              <a:defRPr sz="450"/>
            </a:lvl7pPr>
            <a:lvl8pPr marL="1599614" indent="0">
              <a:buNone/>
              <a:defRPr sz="450"/>
            </a:lvl8pPr>
            <a:lvl9pPr marL="1828129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47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1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3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583055" y="583057"/>
            <a:ext cx="3371666" cy="220555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146" y="4006782"/>
            <a:ext cx="1658109" cy="113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95" y="-223"/>
            <a:ext cx="9144793" cy="51439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9674" y="-3274174"/>
            <a:ext cx="6886575" cy="1191092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73" y="73708"/>
            <a:ext cx="787003" cy="7413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7" y="0"/>
            <a:ext cx="885825" cy="123586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7148"/>
            <a:ext cx="1857375" cy="9965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4061016"/>
            <a:ext cx="1895475" cy="10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03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9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68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2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5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7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5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720" r:id="rId6"/>
    <p:sldLayoutId id="2147483721" r:id="rId7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65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313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6969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626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170815" indent="-170815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513715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855980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198245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1540510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1883410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2567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567940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1020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16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743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6969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196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422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649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3875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2"/>
            <a:ext cx="4114800" cy="2262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3178176"/>
            <a:ext cx="14478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1" y="3178176"/>
            <a:ext cx="10668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457032" rtl="0" eaLnBrk="1" latinLnBrk="0" hangingPunct="1">
        <a:spcBef>
          <a:spcPct val="0"/>
        </a:spcBef>
        <a:buNone/>
        <a:defRPr sz="2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7" indent="-171387" algn="l" defTabSz="457032" rtl="0" eaLnBrk="1" latinLnBrk="0" hangingPunct="1">
        <a:spcBef>
          <a:spcPct val="20000"/>
        </a:spcBef>
        <a:buFont typeface="Arial" pitchFamily="34" charset="0"/>
        <a:buChar char="•"/>
        <a:defRPr sz="1599" kern="1200">
          <a:solidFill>
            <a:schemeClr val="tx1"/>
          </a:solidFill>
          <a:latin typeface="+mn-lt"/>
          <a:ea typeface="+mn-ea"/>
          <a:cs typeface="+mn-cs"/>
        </a:defRPr>
      </a:lvl1pPr>
      <a:lvl2pPr marL="371338" indent="-142823" algn="l" defTabSz="457032" rtl="0" eaLnBrk="1" latinLnBrk="0" hangingPunct="1">
        <a:spcBef>
          <a:spcPct val="20000"/>
        </a:spcBef>
        <a:buFont typeface="Arial" pitchFamily="34" charset="0"/>
        <a:buChar char="–"/>
        <a:defRPr sz="1399" kern="1200">
          <a:solidFill>
            <a:schemeClr val="tx1"/>
          </a:solidFill>
          <a:latin typeface="+mn-lt"/>
          <a:ea typeface="+mn-ea"/>
          <a:cs typeface="+mn-cs"/>
        </a:defRPr>
      </a:lvl2pPr>
      <a:lvl3pPr marL="571291" indent="-114258" algn="l" defTabSz="457032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9806" indent="-114258" algn="l" defTabSz="457032" rtl="0" eaLnBrk="1" latinLnBrk="0" hangingPunct="1">
        <a:spcBef>
          <a:spcPct val="20000"/>
        </a:spcBef>
        <a:buFont typeface="Arial" pitchFamily="34" charset="0"/>
        <a:buChar char="–"/>
        <a:defRPr sz="999" kern="1200">
          <a:solidFill>
            <a:schemeClr val="tx1"/>
          </a:solidFill>
          <a:latin typeface="+mn-lt"/>
          <a:ea typeface="+mn-ea"/>
          <a:cs typeface="+mn-cs"/>
        </a:defRPr>
      </a:lvl4pPr>
      <a:lvl5pPr marL="1028323" indent="-114258" algn="l" defTabSz="457032" rtl="0" eaLnBrk="1" latinLnBrk="0" hangingPunct="1">
        <a:spcBef>
          <a:spcPct val="20000"/>
        </a:spcBef>
        <a:buFont typeface="Arial" pitchFamily="34" charset="0"/>
        <a:buChar char="»"/>
        <a:defRPr sz="999" kern="1200">
          <a:solidFill>
            <a:schemeClr val="tx1"/>
          </a:solidFill>
          <a:latin typeface="+mn-lt"/>
          <a:ea typeface="+mn-ea"/>
          <a:cs typeface="+mn-cs"/>
        </a:defRPr>
      </a:lvl5pPr>
      <a:lvl6pPr marL="1256839" indent="-114258" algn="l" defTabSz="457032" rtl="0" eaLnBrk="1" latinLnBrk="0" hangingPunct="1">
        <a:spcBef>
          <a:spcPct val="20000"/>
        </a:spcBef>
        <a:buFont typeface="Arial" pitchFamily="34" charset="0"/>
        <a:buChar char="•"/>
        <a:defRPr sz="999" kern="1200">
          <a:solidFill>
            <a:schemeClr val="tx1"/>
          </a:solidFill>
          <a:latin typeface="+mn-lt"/>
          <a:ea typeface="+mn-ea"/>
          <a:cs typeface="+mn-cs"/>
        </a:defRPr>
      </a:lvl6pPr>
      <a:lvl7pPr marL="1485355" indent="-114258" algn="l" defTabSz="457032" rtl="0" eaLnBrk="1" latinLnBrk="0" hangingPunct="1">
        <a:spcBef>
          <a:spcPct val="20000"/>
        </a:spcBef>
        <a:buFont typeface="Arial" pitchFamily="34" charset="0"/>
        <a:buChar char="•"/>
        <a:defRPr sz="999" kern="1200">
          <a:solidFill>
            <a:schemeClr val="tx1"/>
          </a:solidFill>
          <a:latin typeface="+mn-lt"/>
          <a:ea typeface="+mn-ea"/>
          <a:cs typeface="+mn-cs"/>
        </a:defRPr>
      </a:lvl7pPr>
      <a:lvl8pPr marL="1713871" indent="-114258" algn="l" defTabSz="457032" rtl="0" eaLnBrk="1" latinLnBrk="0" hangingPunct="1">
        <a:spcBef>
          <a:spcPct val="20000"/>
        </a:spcBef>
        <a:buFont typeface="Arial" pitchFamily="34" charset="0"/>
        <a:buChar char="•"/>
        <a:defRPr sz="999" kern="1200">
          <a:solidFill>
            <a:schemeClr val="tx1"/>
          </a:solidFill>
          <a:latin typeface="+mn-lt"/>
          <a:ea typeface="+mn-ea"/>
          <a:cs typeface="+mn-cs"/>
        </a:defRPr>
      </a:lvl8pPr>
      <a:lvl9pPr marL="1942388" indent="-114258" algn="l" defTabSz="457032" rtl="0" eaLnBrk="1" latinLnBrk="0" hangingPunct="1">
        <a:spcBef>
          <a:spcPct val="20000"/>
        </a:spcBef>
        <a:buFont typeface="Arial" pitchFamily="34" charset="0"/>
        <a:buChar char="•"/>
        <a:defRPr sz="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17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032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549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065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581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097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99614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129" algn="l" defTabSz="45703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2024/3/4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78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05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19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t>2024/3/4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8" cstate="screen"/>
          <a:srcRect/>
          <a:stretch>
            <a:fillRect/>
          </a:stretch>
        </p:blipFill>
        <p:spPr>
          <a:xfrm>
            <a:off x="5523092" y="3407339"/>
            <a:ext cx="3620909" cy="173775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0" i="0" dirty="0">
              <a:latin typeface="inpin heiti" charset="-122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554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</p:sldLayoutIdLst>
  <p:transition spd="slow" advTm="5000">
    <p:fade/>
  </p:transition>
  <p:txStyles>
    <p:titleStyle>
      <a:lvl1pPr algn="ctr" defTabSz="914378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06783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4" r:id="rId2"/>
    <p:sldLayoutId id="2147483715" r:id="rId3"/>
    <p:sldLayoutId id="2147483716" r:id="rId4"/>
    <p:sldLayoutId id="2147483717" r:id="rId5"/>
    <p:sldLayoutId id="2147483718" r:id="rId6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8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2024/3/4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71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76C0DCB-A663-4FAF-8133-07327816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D8FC178-7682-4107-9DDE-094BFDF96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B360A57-4045-4B7C-9952-44D77E41A2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88ACD-4370-438D-83AF-2A1702F3E17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3815ED-E594-4D4C-ACD7-9631D066C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0665EF-C7F4-41EF-A42C-BFD2A69B5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7D4E9-AAC8-47AF-B1B3-25B769DA39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20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05500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79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78.png"/><Relationship Id="rId11" Type="http://schemas.openxmlformats.org/officeDocument/2006/relationships/image" Target="../media/image36.png"/><Relationship Id="rId5" Type="http://schemas.openxmlformats.org/officeDocument/2006/relationships/image" Target="../media/image77.png"/><Relationship Id="rId10" Type="http://schemas.openxmlformats.org/officeDocument/2006/relationships/image" Target="../media/image80.png"/><Relationship Id="rId4" Type="http://schemas.openxmlformats.org/officeDocument/2006/relationships/image" Target="../media/image76.jpe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88.png"/><Relationship Id="rId18" Type="http://schemas.openxmlformats.org/officeDocument/2006/relationships/slide" Target="slide23.xml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12" Type="http://schemas.openxmlformats.org/officeDocument/2006/relationships/slide" Target="slide21.xml"/><Relationship Id="rId17" Type="http://schemas.openxmlformats.org/officeDocument/2006/relationships/image" Target="../media/image90.png"/><Relationship Id="rId2" Type="http://schemas.openxmlformats.org/officeDocument/2006/relationships/audio" Target="../media/audio1.wav"/><Relationship Id="rId16" Type="http://schemas.openxmlformats.org/officeDocument/2006/relationships/slide" Target="slide19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86.svg"/><Relationship Id="rId11" Type="http://schemas.openxmlformats.org/officeDocument/2006/relationships/image" Target="../media/image87.png"/><Relationship Id="rId5" Type="http://schemas.openxmlformats.org/officeDocument/2006/relationships/image" Target="../media/image84.png"/><Relationship Id="rId15" Type="http://schemas.openxmlformats.org/officeDocument/2006/relationships/image" Target="../media/image89.png"/><Relationship Id="rId10" Type="http://schemas.openxmlformats.org/officeDocument/2006/relationships/slide" Target="slide20.xml"/><Relationship Id="rId19" Type="http://schemas.openxmlformats.org/officeDocument/2006/relationships/image" Target="../media/image91.png"/><Relationship Id="rId4" Type="http://schemas.openxmlformats.org/officeDocument/2006/relationships/image" Target="../media/image83.png"/><Relationship Id="rId9" Type="http://schemas.openxmlformats.org/officeDocument/2006/relationships/image" Target="../media/image86.png"/><Relationship Id="rId14" Type="http://schemas.openxmlformats.org/officeDocument/2006/relationships/slide" Target="slide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audio" Target="../media/audio1.wav"/><Relationship Id="rId7" Type="http://schemas.openxmlformats.org/officeDocument/2006/relationships/image" Target="../media/image96.sv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3.png"/><Relationship Id="rId5" Type="http://schemas.openxmlformats.org/officeDocument/2006/relationships/image" Target="../media/image77.png"/><Relationship Id="rId4" Type="http://schemas.openxmlformats.org/officeDocument/2006/relationships/image" Target="../media/image9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00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notesSlide" Target="../notesSlides/notesSlide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102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1.png"/><Relationship Id="rId5" Type="http://schemas.openxmlformats.org/officeDocument/2006/relationships/slideLayout" Target="../slideLayouts/slideLayout54.xml"/><Relationship Id="rId4" Type="http://schemas.openxmlformats.org/officeDocument/2006/relationships/video" Target="../media/media6.mp4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0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8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09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0.png"/><Relationship Id="rId5" Type="http://schemas.openxmlformats.org/officeDocument/2006/relationships/image" Target="../media/image104.pn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111.pn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4.png"/><Relationship Id="rId7" Type="http://schemas.openxmlformats.org/officeDocument/2006/relationships/image" Target="../media/image117.png"/><Relationship Id="rId12" Type="http://schemas.openxmlformats.org/officeDocument/2006/relationships/image" Target="../media/image1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16.png"/><Relationship Id="rId11" Type="http://schemas.openxmlformats.org/officeDocument/2006/relationships/image" Target="../media/image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110.png"/><Relationship Id="rId4" Type="http://schemas.openxmlformats.org/officeDocument/2006/relationships/image" Target="../media/image10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9967">
            <a:off x="887527" y="-337366"/>
            <a:ext cx="6861665" cy="5143500"/>
          </a:xfrm>
          <a:prstGeom prst="rect">
            <a:avLst/>
          </a:prstGeom>
        </p:spPr>
      </p:pic>
      <p:pic>
        <p:nvPicPr>
          <p:cNvPr id="6" name="图片 5" descr="图片包含 玩偶, 玩具, 室内, 天空&#10;&#10;已生成极高可信度的说明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06" y="272758"/>
            <a:ext cx="2656544" cy="265654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-249182" y="-164170"/>
            <a:ext cx="2639697" cy="206045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54" y="1896883"/>
            <a:ext cx="877826" cy="87782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309" y="3343483"/>
            <a:ext cx="877826" cy="8778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6484343" y="1644347"/>
            <a:ext cx="1349657" cy="8970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69E211-D954-4062-952C-02DD7D888E1D}"/>
              </a:ext>
            </a:extLst>
          </p:cNvPr>
          <p:cNvSpPr txBox="1"/>
          <p:nvPr/>
        </p:nvSpPr>
        <p:spPr>
          <a:xfrm>
            <a:off x="1479254" y="2377211"/>
            <a:ext cx="5909492" cy="1961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54">
              <a:defRPr/>
            </a:pPr>
            <a:r>
              <a:rPr lang="en-US" sz="405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Chào</a:t>
            </a:r>
            <a:r>
              <a:rPr lang="en-US" sz="405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4050" b="1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mừng</a:t>
            </a:r>
            <a:r>
              <a:rPr lang="en-US" sz="4050" b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các con</a:t>
            </a:r>
            <a:r>
              <a:rPr lang="en-US" altLang="zh-CN" sz="4049" b="1" spc="213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đến với tiết học</a:t>
            </a:r>
          </a:p>
          <a:p>
            <a:pPr algn="ctr" defTabSz="685754">
              <a:defRPr/>
            </a:pPr>
            <a:r>
              <a:rPr lang="en-US" sz="4049" b="1" spc="213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TIẾNG VIỆT</a:t>
            </a:r>
            <a:endParaRPr lang="en-US" sz="4050" b="1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3789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7377" y="1536803"/>
            <a:ext cx="75384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cầm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 vi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từ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theo </a:t>
            </a:r>
            <a:r>
              <a:rPr lang="en-US" sz="28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cs typeface="Arial-Rounded" panose="020B0500000000000000" charset="0"/>
              </a:rPr>
              <a:t>ăn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cơ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7378" y="2806613"/>
            <a:ext cx="80718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Để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 phải rửa tay  trước khi ăn. 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4" name="íşḷîḓe">
            <a:extLst>
              <a:ext uri="{FF2B5EF4-FFF2-40B4-BE49-F238E27FC236}">
                <a16:creationId xmlns:a16="http://schemas.microsoft.com/office/drawing/2014/main" xmlns="" id="{4968EA2C-5436-43EF-B600-0C877688AF97}"/>
              </a:ext>
            </a:extLst>
          </p:cNvPr>
          <p:cNvSpPr/>
          <p:nvPr/>
        </p:nvSpPr>
        <p:spPr>
          <a:xfrm>
            <a:off x="2725459" y="758069"/>
            <a:ext cx="1671890" cy="662746"/>
          </a:xfrm>
          <a:prstGeom prst="rect">
            <a:avLst/>
          </a:prstGeom>
        </p:spPr>
        <p:txBody>
          <a:bodyPr wrap="square" lIns="68580" tIns="34290" rIns="68580" bIns="34290" anchor="ctr" anchorCtr="0">
            <a:normAutofit fontScale="85000"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685800">
              <a:defRPr/>
            </a:pPr>
            <a:r>
              <a:rPr lang="en-US" altLang="zh-CN" sz="3300" b="1" kern="0" dirty="0" err="1">
                <a:ln w="6350">
                  <a:noFill/>
                </a:ln>
                <a:solidFill>
                  <a:srgbClr val="E74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Câu</a:t>
            </a:r>
            <a:r>
              <a:rPr lang="en-US" altLang="zh-CN" sz="3300" b="1" kern="0" dirty="0">
                <a:ln w="6350">
                  <a:noFill/>
                </a:ln>
                <a:solidFill>
                  <a:srgbClr val="E74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3300" b="1" kern="0" dirty="0" err="1">
                <a:ln w="6350">
                  <a:noFill/>
                </a:ln>
                <a:solidFill>
                  <a:srgbClr val="E745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dài</a:t>
            </a:r>
            <a:endParaRPr lang="zh-CN" altLang="en-US" sz="3600" b="1" kern="0" dirty="0">
              <a:ln w="6350">
                <a:noFill/>
              </a:ln>
              <a:solidFill>
                <a:srgbClr val="E745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Arial-Rounded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4001746" y="1622203"/>
            <a:ext cx="121023" cy="391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6531797" y="1622203"/>
            <a:ext cx="121023" cy="391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21454" y="2901325"/>
            <a:ext cx="121023" cy="391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144309" y="3369067"/>
            <a:ext cx="121023" cy="391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DC48D70-4EB7-47D3-B03A-1DF7A4FF6929}"/>
              </a:ext>
            </a:extLst>
          </p:cNvPr>
          <p:cNvCxnSpPr/>
          <p:nvPr/>
        </p:nvCxnSpPr>
        <p:spPr>
          <a:xfrm flipH="1">
            <a:off x="7727102" y="2889519"/>
            <a:ext cx="121023" cy="391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6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箭头: 五边形 2">
            <a:extLst>
              <a:ext uri="{FF2B5EF4-FFF2-40B4-BE49-F238E27FC236}">
                <a16:creationId xmlns:a16="http://schemas.microsoft.com/office/drawing/2014/main" xmlns="" id="{74338AFE-40D4-4974-922E-1A7E3060BAAA}"/>
              </a:ext>
            </a:extLst>
          </p:cNvPr>
          <p:cNvSpPr/>
          <p:nvPr/>
        </p:nvSpPr>
        <p:spPr>
          <a:xfrm>
            <a:off x="8186" y="71438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1" name="箭头: V 形 3">
            <a:extLst>
              <a:ext uri="{FF2B5EF4-FFF2-40B4-BE49-F238E27FC236}">
                <a16:creationId xmlns:a16="http://schemas.microsoft.com/office/drawing/2014/main" xmlns="" id="{91C958BA-81BD-41FE-81E0-650433618849}"/>
              </a:ext>
            </a:extLst>
          </p:cNvPr>
          <p:cNvSpPr/>
          <p:nvPr/>
        </p:nvSpPr>
        <p:spPr>
          <a:xfrm>
            <a:off x="935146" y="71438"/>
            <a:ext cx="1691075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2" name="箭头: V 形 4">
            <a:extLst>
              <a:ext uri="{FF2B5EF4-FFF2-40B4-BE49-F238E27FC236}">
                <a16:creationId xmlns:a16="http://schemas.microsoft.com/office/drawing/2014/main" xmlns="" id="{24DDE00E-EF16-427B-8D46-60B4942F5176}"/>
              </a:ext>
            </a:extLst>
          </p:cNvPr>
          <p:cNvSpPr/>
          <p:nvPr/>
        </p:nvSpPr>
        <p:spPr>
          <a:xfrm>
            <a:off x="2493055" y="71438"/>
            <a:ext cx="624535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3" name="椭圆 5">
            <a:extLst>
              <a:ext uri="{FF2B5EF4-FFF2-40B4-BE49-F238E27FC236}">
                <a16:creationId xmlns:a16="http://schemas.microsoft.com/office/drawing/2014/main" xmlns="" id="{C400C08D-961E-444C-82E3-D84844A41471}"/>
              </a:ext>
            </a:extLst>
          </p:cNvPr>
          <p:cNvSpPr/>
          <p:nvPr/>
        </p:nvSpPr>
        <p:spPr>
          <a:xfrm>
            <a:off x="544319" y="179335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4" name="文本框 6">
            <a:extLst>
              <a:ext uri="{FF2B5EF4-FFF2-40B4-BE49-F238E27FC236}">
                <a16:creationId xmlns:a16="http://schemas.microsoft.com/office/drawing/2014/main" xmlns="" id="{629CDBE2-A771-49E1-9957-FF1900116D09}"/>
              </a:ext>
            </a:extLst>
          </p:cNvPr>
          <p:cNvSpPr txBox="1"/>
          <p:nvPr/>
        </p:nvSpPr>
        <p:spPr>
          <a:xfrm>
            <a:off x="1241848" y="10047"/>
            <a:ext cx="137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24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endParaRPr lang="zh-CN" alt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5" name="椭圆 7">
            <a:extLst>
              <a:ext uri="{FF2B5EF4-FFF2-40B4-BE49-F238E27FC236}">
                <a16:creationId xmlns:a16="http://schemas.microsoft.com/office/drawing/2014/main" xmlns="" id="{96867D67-E3FF-44E2-9637-758D21F97AD1}"/>
              </a:ext>
            </a:extLst>
          </p:cNvPr>
          <p:cNvSpPr/>
          <p:nvPr/>
        </p:nvSpPr>
        <p:spPr>
          <a:xfrm>
            <a:off x="2776303" y="179334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xmlns="" id="{3ECD766E-42AD-4471-9089-13B3EA89DD9E}"/>
              </a:ext>
            </a:extLst>
          </p:cNvPr>
          <p:cNvSpPr txBox="1"/>
          <p:nvPr/>
        </p:nvSpPr>
        <p:spPr>
          <a:xfrm>
            <a:off x="380303" y="-53077"/>
            <a:ext cx="8713232" cy="485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endParaRPr lang="en-US" sz="2800" b="1" dirty="0">
              <a:solidFill>
                <a:srgbClr val="E7456A"/>
              </a:solidFill>
              <a:latin typeface="UTM Avo" panose="02040603050506020204" pitchFamily="18" charset="0"/>
              <a:ea typeface="Arial-Rounded"/>
              <a:cs typeface="Arial-Rounded" panose="020B0500000000000000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ở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khắp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nơi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Nhưng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không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nhìn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thấy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được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thường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Khi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tiếp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xúc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đồ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vật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dính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cầm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từ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theo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cs typeface="Arial-Rounded" panose="020B0500000000000000" charset="0"/>
              </a:rPr>
              <a:t>ăn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cơ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Do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xà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sạch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9FD9564-03FF-44A0-80FE-AC379CBF9C60}"/>
              </a:ext>
            </a:extLst>
          </p:cNvPr>
          <p:cNvSpPr/>
          <p:nvPr/>
        </p:nvSpPr>
        <p:spPr>
          <a:xfrm>
            <a:off x="1352086" y="4743387"/>
            <a:ext cx="3219914" cy="377190"/>
          </a:xfrm>
          <a:prstGeom prst="roundRect">
            <a:avLst/>
          </a:prstGeom>
          <a:solidFill>
            <a:srgbClr val="FFE4DB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Đọc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câu</a:t>
            </a:r>
            <a:endParaRPr lang="en-US" sz="2700" b="1" dirty="0">
              <a:solidFill>
                <a:srgbClr val="4BACC6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42083FF-17E1-4BAD-826A-0A60E2C96933}"/>
              </a:ext>
            </a:extLst>
          </p:cNvPr>
          <p:cNvSpPr txBox="1"/>
          <p:nvPr/>
        </p:nvSpPr>
        <p:spPr>
          <a:xfrm>
            <a:off x="7007380" y="4751085"/>
            <a:ext cx="175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(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Nguyên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Vũ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)</a:t>
            </a:r>
          </a:p>
        </p:txBody>
      </p:sp>
      <p:sp>
        <p:nvSpPr>
          <p:cNvPr id="11" name="Oval 10"/>
          <p:cNvSpPr/>
          <p:nvPr/>
        </p:nvSpPr>
        <p:spPr>
          <a:xfrm>
            <a:off x="625017" y="621380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4736919" y="621379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6042023" y="1142391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506663" y="1794325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4</a:t>
            </a:r>
          </a:p>
        </p:txBody>
      </p:sp>
      <p:sp>
        <p:nvSpPr>
          <p:cNvPr id="42" name="Oval 41"/>
          <p:cNvSpPr/>
          <p:nvPr/>
        </p:nvSpPr>
        <p:spPr>
          <a:xfrm>
            <a:off x="7531257" y="2350293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5</a:t>
            </a:r>
          </a:p>
        </p:txBody>
      </p:sp>
      <p:sp>
        <p:nvSpPr>
          <p:cNvPr id="43" name="Oval 42"/>
          <p:cNvSpPr/>
          <p:nvPr/>
        </p:nvSpPr>
        <p:spPr>
          <a:xfrm>
            <a:off x="598920" y="3635228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6</a:t>
            </a:r>
          </a:p>
        </p:txBody>
      </p:sp>
      <p:sp>
        <p:nvSpPr>
          <p:cNvPr id="44" name="Oval 43"/>
          <p:cNvSpPr/>
          <p:nvPr/>
        </p:nvSpPr>
        <p:spPr>
          <a:xfrm>
            <a:off x="846473" y="4198777"/>
            <a:ext cx="442913" cy="442913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2610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72474EC-74A4-4416-81E4-38580C6142D0}"/>
              </a:ext>
            </a:extLst>
          </p:cNvPr>
          <p:cNvSpPr/>
          <p:nvPr/>
        </p:nvSpPr>
        <p:spPr>
          <a:xfrm>
            <a:off x="1507633" y="4751084"/>
            <a:ext cx="3219914" cy="306197"/>
          </a:xfrm>
          <a:prstGeom prst="roundRect">
            <a:avLst/>
          </a:prstGeom>
          <a:solidFill>
            <a:srgbClr val="FFE4DB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Đọc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đoạn</a:t>
            </a:r>
            <a:endParaRPr lang="en-US" sz="2700" b="1" dirty="0">
              <a:solidFill>
                <a:srgbClr val="4BACC6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CF0602C-0560-4477-A6C5-E90DEB35428A}"/>
              </a:ext>
            </a:extLst>
          </p:cNvPr>
          <p:cNvSpPr/>
          <p:nvPr/>
        </p:nvSpPr>
        <p:spPr>
          <a:xfrm>
            <a:off x="544319" y="631687"/>
            <a:ext cx="338660" cy="3313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1</a:t>
            </a:r>
          </a:p>
        </p:txBody>
      </p:sp>
      <p:sp>
        <p:nvSpPr>
          <p:cNvPr id="15" name="箭头: 五边形 2">
            <a:extLst>
              <a:ext uri="{FF2B5EF4-FFF2-40B4-BE49-F238E27FC236}">
                <a16:creationId xmlns:a16="http://schemas.microsoft.com/office/drawing/2014/main" xmlns="" id="{74338AFE-40D4-4974-922E-1A7E3060BAAA}"/>
              </a:ext>
            </a:extLst>
          </p:cNvPr>
          <p:cNvSpPr/>
          <p:nvPr/>
        </p:nvSpPr>
        <p:spPr>
          <a:xfrm>
            <a:off x="8186" y="71438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6" name="箭头: V 形 3">
            <a:extLst>
              <a:ext uri="{FF2B5EF4-FFF2-40B4-BE49-F238E27FC236}">
                <a16:creationId xmlns:a16="http://schemas.microsoft.com/office/drawing/2014/main" xmlns="" id="{91C958BA-81BD-41FE-81E0-650433618849}"/>
              </a:ext>
            </a:extLst>
          </p:cNvPr>
          <p:cNvSpPr/>
          <p:nvPr/>
        </p:nvSpPr>
        <p:spPr>
          <a:xfrm>
            <a:off x="935146" y="71438"/>
            <a:ext cx="1691075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7" name="箭头: V 形 4">
            <a:extLst>
              <a:ext uri="{FF2B5EF4-FFF2-40B4-BE49-F238E27FC236}">
                <a16:creationId xmlns:a16="http://schemas.microsoft.com/office/drawing/2014/main" xmlns="" id="{24DDE00E-EF16-427B-8D46-60B4942F5176}"/>
              </a:ext>
            </a:extLst>
          </p:cNvPr>
          <p:cNvSpPr/>
          <p:nvPr/>
        </p:nvSpPr>
        <p:spPr>
          <a:xfrm>
            <a:off x="2493055" y="71438"/>
            <a:ext cx="624535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8" name="椭圆 5">
            <a:extLst>
              <a:ext uri="{FF2B5EF4-FFF2-40B4-BE49-F238E27FC236}">
                <a16:creationId xmlns:a16="http://schemas.microsoft.com/office/drawing/2014/main" xmlns="" id="{C400C08D-961E-444C-82E3-D84844A41471}"/>
              </a:ext>
            </a:extLst>
          </p:cNvPr>
          <p:cNvSpPr/>
          <p:nvPr/>
        </p:nvSpPr>
        <p:spPr>
          <a:xfrm>
            <a:off x="544319" y="179335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9" name="文本框 6">
            <a:extLst>
              <a:ext uri="{FF2B5EF4-FFF2-40B4-BE49-F238E27FC236}">
                <a16:creationId xmlns:a16="http://schemas.microsoft.com/office/drawing/2014/main" xmlns="" id="{629CDBE2-A771-49E1-9957-FF1900116D09}"/>
              </a:ext>
            </a:extLst>
          </p:cNvPr>
          <p:cNvSpPr txBox="1"/>
          <p:nvPr/>
        </p:nvSpPr>
        <p:spPr>
          <a:xfrm>
            <a:off x="1241848" y="10047"/>
            <a:ext cx="137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endParaRPr lang="zh-CN" altLang="en-US" sz="2400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20" name="椭圆 7">
            <a:extLst>
              <a:ext uri="{FF2B5EF4-FFF2-40B4-BE49-F238E27FC236}">
                <a16:creationId xmlns:a16="http://schemas.microsoft.com/office/drawing/2014/main" xmlns="" id="{96867D67-E3FF-44E2-9637-758D21F97AD1}"/>
              </a:ext>
            </a:extLst>
          </p:cNvPr>
          <p:cNvSpPr/>
          <p:nvPr/>
        </p:nvSpPr>
        <p:spPr>
          <a:xfrm>
            <a:off x="2776303" y="179334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42083FF-17E1-4BAD-826A-0A60E2C96933}"/>
              </a:ext>
            </a:extLst>
          </p:cNvPr>
          <p:cNvSpPr txBox="1"/>
          <p:nvPr/>
        </p:nvSpPr>
        <p:spPr>
          <a:xfrm>
            <a:off x="7007380" y="4751085"/>
            <a:ext cx="175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(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Nguyên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Vũ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)</a:t>
            </a:r>
          </a:p>
        </p:txBody>
      </p:sp>
      <p:sp>
        <p:nvSpPr>
          <p:cNvPr id="24" name="Rectangle: Rounded Corners 10">
            <a:extLst>
              <a:ext uri="{FF2B5EF4-FFF2-40B4-BE49-F238E27FC236}">
                <a16:creationId xmlns:a16="http://schemas.microsoft.com/office/drawing/2014/main" xmlns="" id="{072474EC-74A4-4416-81E4-38580C6142D0}"/>
              </a:ext>
            </a:extLst>
          </p:cNvPr>
          <p:cNvSpPr/>
          <p:nvPr/>
        </p:nvSpPr>
        <p:spPr>
          <a:xfrm>
            <a:off x="1595029" y="4801778"/>
            <a:ext cx="3219914" cy="306197"/>
          </a:xfrm>
          <a:prstGeom prst="roundRect">
            <a:avLst/>
          </a:prstGeom>
          <a:solidFill>
            <a:srgbClr val="FFE4DB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Đọc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toàn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bài</a:t>
            </a:r>
            <a:endParaRPr lang="en-US" sz="2700" b="1" dirty="0">
              <a:solidFill>
                <a:srgbClr val="4BACC6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C32195B-5C65-4951-9562-B01741756333}"/>
              </a:ext>
            </a:extLst>
          </p:cNvPr>
          <p:cNvSpPr txBox="1"/>
          <p:nvPr/>
        </p:nvSpPr>
        <p:spPr>
          <a:xfrm>
            <a:off x="380303" y="-53077"/>
            <a:ext cx="8713232" cy="485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endParaRPr lang="en-US" sz="2800" b="1" dirty="0">
              <a:solidFill>
                <a:srgbClr val="E7456A"/>
              </a:solidFill>
              <a:latin typeface="UTM Avo" panose="02040603050506020204" pitchFamily="18" charset="0"/>
              <a:ea typeface="Arial-Rounded"/>
              <a:cs typeface="Arial-Rounded" panose="020B0500000000000000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ở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khắp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nơi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Nhưng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không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nhìn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thấy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được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thường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Khi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tiếp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xúc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đồ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vật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dính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cầm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từ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theo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cs typeface="Arial-Rounded" panose="020B0500000000000000" charset="0"/>
              </a:rPr>
              <a:t>ăn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cơ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Do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xà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sạch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210C672-C130-40BF-8D0D-33F8CC599DEF}"/>
              </a:ext>
            </a:extLst>
          </p:cNvPr>
          <p:cNvSpPr/>
          <p:nvPr/>
        </p:nvSpPr>
        <p:spPr>
          <a:xfrm>
            <a:off x="536385" y="3648666"/>
            <a:ext cx="338660" cy="3313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235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9" grpId="1" animBg="1"/>
      <p:bldP spid="24" grpId="0" animBg="1"/>
      <p:bldP spid="27" grpId="0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5" name="Google Shape;2455;p42"/>
          <p:cNvGrpSpPr/>
          <p:nvPr/>
        </p:nvGrpSpPr>
        <p:grpSpPr>
          <a:xfrm>
            <a:off x="1393374" y="-87824"/>
            <a:ext cx="6356821" cy="5865441"/>
            <a:chOff x="1386777" y="0"/>
            <a:chExt cx="5937071" cy="5477625"/>
          </a:xfrm>
        </p:grpSpPr>
        <p:sp>
          <p:nvSpPr>
            <p:cNvPr id="2456" name="Google Shape;2456;p42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42"/>
            <p:cNvSpPr/>
            <p:nvPr/>
          </p:nvSpPr>
          <p:spPr>
            <a:xfrm rot="-9519831">
              <a:off x="1571650" y="2212967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2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42"/>
          <p:cNvGrpSpPr/>
          <p:nvPr/>
        </p:nvGrpSpPr>
        <p:grpSpPr>
          <a:xfrm>
            <a:off x="1209845" y="2987670"/>
            <a:ext cx="1126431" cy="1207753"/>
            <a:chOff x="1721175" y="2665325"/>
            <a:chExt cx="809625" cy="868075"/>
          </a:xfrm>
        </p:grpSpPr>
        <p:sp>
          <p:nvSpPr>
            <p:cNvPr id="2464" name="Google Shape;2464;p4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83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A9435E-937A-4485-A92C-582C12A47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403" y="1290755"/>
            <a:ext cx="408467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6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094" y="571491"/>
            <a:ext cx="4572009" cy="4572009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xmlns="" id="{64072DE7-7135-4B0B-AFC9-4968055EAE3F}"/>
              </a:ext>
            </a:extLst>
          </p:cNvPr>
          <p:cNvSpPr txBox="1"/>
          <p:nvPr/>
        </p:nvSpPr>
        <p:spPr>
          <a:xfrm>
            <a:off x="3461576" y="1968434"/>
            <a:ext cx="782254" cy="1261188"/>
          </a:xfrm>
          <a:prstGeom prst="rect">
            <a:avLst/>
          </a:prstGeom>
          <a:noFill/>
          <a:ln>
            <a:noFill/>
          </a:ln>
        </p:spPr>
        <p:txBody>
          <a:bodyPr wrap="none" tIns="67500" bIns="67500" numCol="1" anchor="ctr" anchorCtr="0">
            <a:prstTxWarp prst="textPlain">
              <a:avLst/>
            </a:prstTxWarp>
            <a:noAutofit/>
          </a:bodyPr>
          <a:lstStyle/>
          <a:p>
            <a:pPr defTabSz="342900"/>
            <a:r>
              <a:rPr lang="en-US" sz="1200" dirty="0">
                <a:solidFill>
                  <a:srgbClr val="FFC000"/>
                </a:solidFill>
                <a:latin typeface="Impact" panose="020B0806030902050204" pitchFamily="34" charset="0"/>
                <a:ea typeface="Arial-Rounded"/>
              </a:rPr>
              <a:t>3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xmlns="" id="{E17F4AC4-A6A1-4BFC-AE11-34DA8E79FE84}"/>
              </a:ext>
            </a:extLst>
          </p:cNvPr>
          <p:cNvSpPr/>
          <p:nvPr/>
        </p:nvSpPr>
        <p:spPr bwMode="auto">
          <a:xfrm>
            <a:off x="4310197" y="1082235"/>
            <a:ext cx="2537292" cy="3033587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342900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A62472E4-9EFC-43F9-82AD-2F44DBCE745C}"/>
              </a:ext>
            </a:extLst>
          </p:cNvPr>
          <p:cNvSpPr txBox="1"/>
          <p:nvPr/>
        </p:nvSpPr>
        <p:spPr>
          <a:xfrm>
            <a:off x="4153705" y="1929614"/>
            <a:ext cx="233395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/>
            <a:r>
              <a:rPr lang="en-US" altLang="zh-CN" sz="405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Trả</a:t>
            </a:r>
            <a:r>
              <a:rPr lang="en-US" altLang="zh-CN" sz="405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405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lời</a:t>
            </a:r>
            <a:r>
              <a:rPr lang="en-US" altLang="zh-CN" sz="405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405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câu</a:t>
            </a:r>
            <a:r>
              <a:rPr lang="en-US" altLang="zh-CN" sz="405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405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hỏi</a:t>
            </a:r>
            <a:endParaRPr lang="zh-CN" altLang="en-US" sz="4050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765EA7-E527-4557-BE4C-E0D031C64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171" y="1"/>
            <a:ext cx="1642266" cy="1261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7950E4-5031-49B6-B741-1685DDAA5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51" y="1023670"/>
            <a:ext cx="1518922" cy="1166465"/>
          </a:xfrm>
          <a:prstGeom prst="rect">
            <a:avLst/>
          </a:prstGeom>
        </p:spPr>
      </p:pic>
      <p:sp>
        <p:nvSpPr>
          <p:cNvPr id="8" name="Cloud Callout 8">
            <a:extLst>
              <a:ext uri="{FF2B5EF4-FFF2-40B4-BE49-F238E27FC236}">
                <a16:creationId xmlns:a16="http://schemas.microsoft.com/office/drawing/2014/main" xmlns="" id="{79D76301-AF60-458E-B47F-E8291A9E6609}"/>
              </a:ext>
            </a:extLst>
          </p:cNvPr>
          <p:cNvSpPr/>
          <p:nvPr/>
        </p:nvSpPr>
        <p:spPr>
          <a:xfrm>
            <a:off x="3334754" y="3641669"/>
            <a:ext cx="3749227" cy="1294493"/>
          </a:xfrm>
          <a:prstGeom prst="cloudCallout">
            <a:avLst>
              <a:gd name="adj1" fmla="val -40432"/>
              <a:gd name="adj2" fmla="val 54928"/>
            </a:avLst>
          </a:prstGeom>
          <a:solidFill>
            <a:srgbClr val="FFFFFF">
              <a:alpha val="61000"/>
            </a:srgbClr>
          </a:solidFill>
          <a:ln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Trò ch</a:t>
            </a:r>
            <a:r>
              <a:rPr lang="vi-VN" sz="4800" b="1">
                <a:solidFill>
                  <a:srgbClr val="FF0000"/>
                </a:solidFill>
                <a:latin typeface="#9Slide05 SVNSnell Roundhand Sc" panose="020B0500000000000000" pitchFamily="34" charset="0"/>
                <a:cs typeface="#9Slide03 Arima Madurai ExtraBo" panose="00000900000000000000" pitchFamily="2" charset="0"/>
              </a:rPr>
              <a:t>ơi</a:t>
            </a:r>
            <a:endParaRPr lang="en-US" sz="4800" b="1" dirty="0">
              <a:solidFill>
                <a:srgbClr val="FF0000"/>
              </a:solidFill>
              <a:latin typeface="#9Slide05 SVNSnell Roundhand Sc" panose="020B0500000000000000" pitchFamily="34" charset="0"/>
              <a:cs typeface="#9Slide03 Arima Madurai ExtraBo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97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2F83ED1-C5B7-42C7-892A-24533738C9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2" b="1318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F11EFA1-176B-424C-A1E2-2635ED14E169}"/>
              </a:ext>
            </a:extLst>
          </p:cNvPr>
          <p:cNvSpPr/>
          <p:nvPr/>
        </p:nvSpPr>
        <p:spPr>
          <a:xfrm>
            <a:off x="-221942" y="1168111"/>
            <a:ext cx="9587884" cy="1236407"/>
          </a:xfrm>
          <a:prstGeom prst="rect">
            <a:avLst/>
          </a:prstGeom>
          <a:solidFill>
            <a:srgbClr val="FFFF0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4CF3721F-C35D-45AB-8D83-C5FBDE8A34CD}"/>
              </a:ext>
            </a:extLst>
          </p:cNvPr>
          <p:cNvCxnSpPr>
            <a:cxnSpLocks/>
          </p:cNvCxnSpPr>
          <p:nvPr/>
        </p:nvCxnSpPr>
        <p:spPr>
          <a:xfrm>
            <a:off x="-221943" y="2321855"/>
            <a:ext cx="951464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7B40F5C-DC9A-4FD3-9583-A5C569C51093}"/>
              </a:ext>
            </a:extLst>
          </p:cNvPr>
          <p:cNvCxnSpPr>
            <a:cxnSpLocks/>
          </p:cNvCxnSpPr>
          <p:nvPr/>
        </p:nvCxnSpPr>
        <p:spPr>
          <a:xfrm>
            <a:off x="-148701" y="1257644"/>
            <a:ext cx="951464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582A640-E58E-4A6D-AA87-93418F36137B}"/>
              </a:ext>
            </a:extLst>
          </p:cNvPr>
          <p:cNvSpPr/>
          <p:nvPr/>
        </p:nvSpPr>
        <p:spPr>
          <a:xfrm>
            <a:off x="1616276" y="1270235"/>
            <a:ext cx="5923738" cy="108491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defRPr/>
            </a:pPr>
            <a:r>
              <a:rPr lang="en-US" sz="6600" b="1">
                <a:ln w="6600">
                  <a:noFill/>
                  <a:prstDash val="solid"/>
                </a:ln>
                <a:solidFill>
                  <a:srgbClr val="FF0000"/>
                </a:solidFill>
                <a:latin typeface="#9Slide07 SVNBango" panose="02000000000000000000" pitchFamily="2" charset="0"/>
              </a:rPr>
              <a:t>HoA TẶNG CÔ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74335BB-9975-4D1F-A5D2-C78884C341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56" y="3348943"/>
            <a:ext cx="1025370" cy="10372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D3981D6-AE9D-4340-B047-EFDD6DEC29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1" y="126652"/>
            <a:ext cx="1825097" cy="2150573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3383527C-9BB3-4443-9788-D8E387F39DB4}"/>
              </a:ext>
            </a:extLst>
          </p:cNvPr>
          <p:cNvGrpSpPr/>
          <p:nvPr/>
        </p:nvGrpSpPr>
        <p:grpSpPr>
          <a:xfrm>
            <a:off x="7672548" y="90712"/>
            <a:ext cx="1017617" cy="1006464"/>
            <a:chOff x="10395490" y="180422"/>
            <a:chExt cx="1356822" cy="134195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4196BF70-DB73-4819-BD50-B113C864FEEA}"/>
                </a:ext>
              </a:extLst>
            </p:cNvPr>
            <p:cNvSpPr/>
            <p:nvPr/>
          </p:nvSpPr>
          <p:spPr>
            <a:xfrm>
              <a:off x="10471814" y="555853"/>
              <a:ext cx="1204175" cy="954108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en-US" sz="2100" b="1">
                  <a:ln w="6600">
                    <a:noFill/>
                    <a:prstDash val="solid"/>
                  </a:ln>
                  <a:solidFill>
                    <a:srgbClr val="FF0000"/>
                  </a:solidFill>
                  <a:latin typeface="#9Slide07 SVNNexa Rust Slab Bla" panose="020B0606040200020203" pitchFamily="34" charset="0"/>
                </a:rPr>
                <a:t>8.3</a:t>
              </a:r>
            </a:p>
            <a:p>
              <a:pPr algn="ctr">
                <a:defRPr/>
              </a:pPr>
              <a:r>
                <a:rPr lang="en-US" sz="2100" b="1">
                  <a:ln w="6600">
                    <a:noFill/>
                    <a:prstDash val="solid"/>
                  </a:ln>
                  <a:solidFill>
                    <a:srgbClr val="FF0000"/>
                  </a:solidFill>
                  <a:latin typeface="#9Slide07 SVNNexa Rust Slab Bla" panose="020B0606040200020203" pitchFamily="34" charset="0"/>
                </a:rPr>
                <a:t>2022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xmlns="" id="{CAFF34FF-D45D-44A0-AB01-2EA392A6252D}"/>
                </a:ext>
              </a:extLst>
            </p:cNvPr>
            <p:cNvSpPr/>
            <p:nvPr/>
          </p:nvSpPr>
          <p:spPr>
            <a:xfrm>
              <a:off x="10395490" y="273152"/>
              <a:ext cx="1356822" cy="1249222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3FA97590-AB52-4E21-9BBD-20A8F3540BA4}"/>
                </a:ext>
              </a:extLst>
            </p:cNvPr>
            <p:cNvCxnSpPr>
              <a:cxnSpLocks/>
            </p:cNvCxnSpPr>
            <p:nvPr/>
          </p:nvCxnSpPr>
          <p:spPr>
            <a:xfrm>
              <a:off x="10395490" y="614156"/>
              <a:ext cx="1356822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B790B914-4492-4531-A5DA-75BC7BF45D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4477" y="180422"/>
              <a:ext cx="0" cy="185460"/>
            </a:xfrm>
            <a:prstGeom prst="line">
              <a:avLst/>
            </a:prstGeom>
            <a:noFill/>
            <a:ln w="38100" cap="rnd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DACFB0D3-B3B2-47C1-88F1-DA63ED1A1F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16292" y="180422"/>
              <a:ext cx="0" cy="185460"/>
            </a:xfrm>
            <a:prstGeom prst="line">
              <a:avLst/>
            </a:prstGeom>
            <a:noFill/>
            <a:ln w="38100" cap="rnd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36" name="Picture 4">
            <a:extLst>
              <a:ext uri="{FF2B5EF4-FFF2-40B4-BE49-F238E27FC236}">
                <a16:creationId xmlns:a16="http://schemas.microsoft.com/office/drawing/2014/main" xmlns="" id="{1B0E0833-26B9-4A02-8F0C-5D66BE7C20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657910" y="1301768"/>
            <a:ext cx="1401205" cy="95807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0A296783-DD10-4EAA-A58B-8279D7A97DE2}"/>
              </a:ext>
            </a:extLst>
          </p:cNvPr>
          <p:cNvGrpSpPr/>
          <p:nvPr/>
        </p:nvGrpSpPr>
        <p:grpSpPr>
          <a:xfrm>
            <a:off x="3356360" y="3118235"/>
            <a:ext cx="2328704" cy="762653"/>
            <a:chOff x="4475147" y="4157646"/>
            <a:chExt cx="3104938" cy="101687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8E4A41E8-CCE6-4B4B-8838-C0536F0BDD7E}"/>
                </a:ext>
              </a:extLst>
            </p:cNvPr>
            <p:cNvSpPr/>
            <p:nvPr/>
          </p:nvSpPr>
          <p:spPr>
            <a:xfrm>
              <a:off x="4475147" y="4281361"/>
              <a:ext cx="2390775" cy="769441"/>
            </a:xfrm>
            <a:prstGeom prst="roundRect">
              <a:avLst/>
            </a:prstGeom>
            <a:solidFill>
              <a:srgbClr val="FF507D"/>
            </a:solidFill>
            <a:ln w="28575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7215A38B-2F93-4B8A-9C9C-FDBACBAC16E4}"/>
                </a:ext>
              </a:extLst>
            </p:cNvPr>
            <p:cNvSpPr/>
            <p:nvPr/>
          </p:nvSpPr>
          <p:spPr>
            <a:xfrm>
              <a:off x="4653138" y="4293802"/>
              <a:ext cx="1951300" cy="769442"/>
            </a:xfrm>
            <a:prstGeom prst="rect">
              <a:avLst/>
            </a:prstGeom>
            <a:noFill/>
          </p:spPr>
          <p:txBody>
            <a:bodyPr wrap="square" lIns="68580" tIns="34290" rIns="68580" bIns="34290">
              <a:spAutoFit/>
            </a:bodyPr>
            <a:lstStyle/>
            <a:p>
              <a:pPr algn="ctr">
                <a:defRPr/>
              </a:pPr>
              <a:r>
                <a:rPr lang="en-US" sz="3300" b="1">
                  <a:ln w="6600">
                    <a:noFill/>
                    <a:prstDash val="solid"/>
                  </a:ln>
                  <a:solidFill>
                    <a:srgbClr val="FFFF00"/>
                  </a:solidFill>
                  <a:latin typeface="#9Slide07 IcielLa Chic Pro Shad" panose="02000506090000020004" pitchFamily="2" charset="0"/>
                </a:rPr>
                <a:t>Bắt đầu</a:t>
              </a:r>
            </a:p>
          </p:txBody>
        </p:sp>
        <p:pic>
          <p:nvPicPr>
            <p:cNvPr id="19" name="Picture 18">
              <a:hlinkClick r:id="rId9" action="ppaction://hlinksldjump"/>
              <a:extLst>
                <a:ext uri="{FF2B5EF4-FFF2-40B4-BE49-F238E27FC236}">
                  <a16:creationId xmlns:a16="http://schemas.microsoft.com/office/drawing/2014/main" xmlns="" id="{E9EBFF5D-FCA5-4CFF-B075-1666A79D4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3214" y="4157646"/>
              <a:ext cx="1016871" cy="1016871"/>
            </a:xfrm>
            <a:prstGeom prst="rect">
              <a:avLst/>
            </a:prstGeom>
          </p:spPr>
        </p:pic>
      </p:grpSp>
      <p:pic>
        <p:nvPicPr>
          <p:cNvPr id="2" name="MungHoiHoaBong-Hoatau">
            <a:hlinkClick r:id="" action="ppaction://media"/>
            <a:extLst>
              <a:ext uri="{FF2B5EF4-FFF2-40B4-BE49-F238E27FC236}">
                <a16:creationId xmlns:a16="http://schemas.microsoft.com/office/drawing/2014/main" xmlns="" id="{ABDFDE68-4751-4C07-A7B6-90047FB0AC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000" end="53905.975"/>
                  <p14:fade in="2000" out="1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00418" y="3508892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4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E415651-50DF-4825-95E3-F6A02CEAE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94"/>
            <a:ext cx="9154696" cy="57073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E8B3F4-F440-4B9B-971E-375DE3D23071}"/>
              </a:ext>
            </a:extLst>
          </p:cNvPr>
          <p:cNvSpPr txBox="1"/>
          <p:nvPr/>
        </p:nvSpPr>
        <p:spPr>
          <a:xfrm rot="21351803">
            <a:off x="2646059" y="1014043"/>
            <a:ext cx="45205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prstClr val="white"/>
                </a:solidFill>
                <a:latin typeface="#9Slide07 SVNAdam Gorry" panose="02040603050506020204" pitchFamily="18" charset="0"/>
              </a:rPr>
              <a:t>CÁCH CH</a:t>
            </a:r>
            <a:r>
              <a:rPr lang="vi-VN" sz="5400">
                <a:solidFill>
                  <a:prstClr val="white"/>
                </a:solidFill>
                <a:latin typeface="Arial" panose="020B0604020202020204" pitchFamily="34" charset="0"/>
              </a:rPr>
              <a:t>ƠI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18F4FC18-B95F-4AB7-991A-6853635D34B8}"/>
              </a:ext>
            </a:extLst>
          </p:cNvPr>
          <p:cNvSpPr/>
          <p:nvPr/>
        </p:nvSpPr>
        <p:spPr>
          <a:xfrm>
            <a:off x="2020921" y="2364875"/>
            <a:ext cx="4734938" cy="180934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>
                <a:solidFill>
                  <a:prstClr val="white"/>
                </a:solidFill>
                <a:latin typeface="Arial" panose="020B0604020202020204" pitchFamily="34" charset="0"/>
              </a:rPr>
              <a:t>- Có 6 bông hoa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A21768D-AD41-4F2C-890D-F752185A811B}"/>
              </a:ext>
            </a:extLst>
          </p:cNvPr>
          <p:cNvSpPr txBox="1"/>
          <p:nvPr/>
        </p:nvSpPr>
        <p:spPr>
          <a:xfrm>
            <a:off x="2159541" y="2571750"/>
            <a:ext cx="4486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800">
                <a:solidFill>
                  <a:srgbClr val="FF2578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- Có 6 bông hoa tương ứng với 6 câu hỏi.</a:t>
            </a:r>
          </a:p>
          <a:p>
            <a:pPr marL="214313" indent="-214313">
              <a:buFontTx/>
              <a:buChar char="-"/>
            </a:pPr>
            <a:r>
              <a:rPr lang="vi-VN" sz="1800">
                <a:solidFill>
                  <a:srgbClr val="FF2578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Với mỗi câu trả lời đúng sẽ nhận được một bông hoa</a:t>
            </a:r>
          </a:p>
          <a:p>
            <a:r>
              <a:rPr lang="vi-VN" sz="1800">
                <a:solidFill>
                  <a:srgbClr val="FF2578"/>
                </a:solidFill>
                <a:latin typeface="#9Slide03 Arima Madurai Medium" panose="00000600000000000000" pitchFamily="2" charset="0"/>
                <a:cs typeface="#9Slide03 Arima Madurai Medium" panose="00000600000000000000" pitchFamily="2" charset="0"/>
              </a:rPr>
              <a:t>- Số hoa hái được sẽ dành tặng các cô giáo của lớp chúng ta.</a:t>
            </a:r>
          </a:p>
        </p:txBody>
      </p:sp>
    </p:spTree>
    <p:extLst>
      <p:ext uri="{BB962C8B-B14F-4D97-AF65-F5344CB8AC3E}">
        <p14:creationId xmlns:p14="http://schemas.microsoft.com/office/powerpoint/2010/main" val="3169116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94A3C2B1-4EA6-4E73-A9AD-4DAB1D2501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1289" y="162655"/>
            <a:ext cx="8681423" cy="481819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3CD624-3ECE-43B6-9713-DE4F6C4482A4}"/>
              </a:ext>
            </a:extLst>
          </p:cNvPr>
          <p:cNvSpPr/>
          <p:nvPr/>
        </p:nvSpPr>
        <p:spPr>
          <a:xfrm>
            <a:off x="1619250" y="128832"/>
            <a:ext cx="5193030" cy="919818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E644FF0-F7D5-4AA6-A3BE-B62DEAA1EFE6}"/>
              </a:ext>
            </a:extLst>
          </p:cNvPr>
          <p:cNvSpPr/>
          <p:nvPr/>
        </p:nvSpPr>
        <p:spPr>
          <a:xfrm>
            <a:off x="2421186" y="284723"/>
            <a:ext cx="4314431" cy="76174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>
                <a:ln w="6600">
                  <a:noFill/>
                  <a:prstDash val="solid"/>
                </a:ln>
                <a:solidFill>
                  <a:srgbClr val="FF0000"/>
                </a:solidFill>
                <a:latin typeface="#9Slide07 SVNBango" panose="02000000000000000000" pitchFamily="2" charset="0"/>
              </a:rPr>
              <a:t>HoA TẶNG CÔ</a:t>
            </a:r>
          </a:p>
        </p:txBody>
      </p:sp>
      <p:pic>
        <p:nvPicPr>
          <p:cNvPr id="5" name="lọ hoa">
            <a:extLst>
              <a:ext uri="{FF2B5EF4-FFF2-40B4-BE49-F238E27FC236}">
                <a16:creationId xmlns:a16="http://schemas.microsoft.com/office/drawing/2014/main" xmlns="" id="{4FF7F1F7-48B9-4A90-A425-5E7F5578EF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11" y="246948"/>
            <a:ext cx="603855" cy="71154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70E1E31D-596B-4B06-94DF-71D6FD3D3EAB}"/>
              </a:ext>
            </a:extLst>
          </p:cNvPr>
          <p:cNvCxnSpPr>
            <a:cxnSpLocks/>
          </p:cNvCxnSpPr>
          <p:nvPr/>
        </p:nvCxnSpPr>
        <p:spPr>
          <a:xfrm>
            <a:off x="1677574" y="184716"/>
            <a:ext cx="5108033" cy="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13837A6E-552C-4BCD-A64D-53250F7A356C}"/>
              </a:ext>
            </a:extLst>
          </p:cNvPr>
          <p:cNvCxnSpPr>
            <a:cxnSpLocks/>
          </p:cNvCxnSpPr>
          <p:nvPr/>
        </p:nvCxnSpPr>
        <p:spPr>
          <a:xfrm flipV="1">
            <a:off x="1677573" y="997630"/>
            <a:ext cx="5084415" cy="1188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40C5A48C-7398-4CFD-98F0-006DE759E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374124" y="3749390"/>
            <a:ext cx="1642707" cy="13223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C3BED42-6FA6-4B01-AC51-071DD8CE10A4}"/>
              </a:ext>
            </a:extLst>
          </p:cNvPr>
          <p:cNvSpPr txBox="1"/>
          <p:nvPr/>
        </p:nvSpPr>
        <p:spPr>
          <a:xfrm>
            <a:off x="7863321" y="1300766"/>
            <a:ext cx="9474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100">
                <a:solidFill>
                  <a:srgbClr val="FFFF00"/>
                </a:solidFill>
                <a:latin typeface="#9Slide07 IcielCrocante" panose="02000000000000000000" pitchFamily="2" charset="0"/>
              </a:rPr>
              <a:t>Lớp 1C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431A5AC-FAC6-42FC-A43B-BD4CCB028962}"/>
              </a:ext>
            </a:extLst>
          </p:cNvPr>
          <p:cNvGrpSpPr/>
          <p:nvPr/>
        </p:nvGrpSpPr>
        <p:grpSpPr>
          <a:xfrm>
            <a:off x="-735239" y="1584403"/>
            <a:ext cx="741123" cy="749714"/>
            <a:chOff x="2426244" y="3708986"/>
            <a:chExt cx="988164" cy="99961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EE2960A4-D602-4FE2-9093-66CFFC739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6244" y="3708986"/>
              <a:ext cx="988164" cy="99961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CE2CBC-E99E-4661-B1E5-3633C7F7157F}"/>
                </a:ext>
              </a:extLst>
            </p:cNvPr>
            <p:cNvSpPr txBox="1"/>
            <p:nvPr/>
          </p:nvSpPr>
          <p:spPr>
            <a:xfrm>
              <a:off x="2653081" y="3892058"/>
              <a:ext cx="53448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FFFF00"/>
                  </a:solidFill>
                  <a:latin typeface="#9Slide07 SVNAdam Gorry" panose="02040603050506020204" pitchFamily="18" charset="0"/>
                </a:rPr>
                <a:t>6</a:t>
              </a:r>
              <a:endParaRPr lang="vi-VN" sz="2400">
                <a:solidFill>
                  <a:srgbClr val="FFFF00"/>
                </a:solidFill>
                <a:latin typeface="#9Slide07 IcielCrocante" panose="02000000000000000000" pitchFamily="2" charset="0"/>
              </a:endParaRPr>
            </a:p>
          </p:txBody>
        </p:sp>
      </p:grpSp>
      <p:pic>
        <p:nvPicPr>
          <p:cNvPr id="25" name="Picture 24">
            <a:hlinkClick r:id="rId8" action="ppaction://hlinksldjump"/>
            <a:extLst>
              <a:ext uri="{FF2B5EF4-FFF2-40B4-BE49-F238E27FC236}">
                <a16:creationId xmlns:a16="http://schemas.microsoft.com/office/drawing/2014/main" xmlns="" id="{D1B8322B-D137-41D5-A5C8-561418D8DD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1130" y="2160289"/>
            <a:ext cx="740729" cy="749873"/>
          </a:xfrm>
          <a:prstGeom prst="rect">
            <a:avLst/>
          </a:prstGeom>
        </p:spPr>
      </p:pic>
      <p:pic>
        <p:nvPicPr>
          <p:cNvPr id="26" name="Picture 25">
            <a:hlinkClick r:id="rId10" action="ppaction://hlinksldjump"/>
            <a:extLst>
              <a:ext uri="{FF2B5EF4-FFF2-40B4-BE49-F238E27FC236}">
                <a16:creationId xmlns:a16="http://schemas.microsoft.com/office/drawing/2014/main" xmlns="" id="{5E71D2A3-1E10-47FE-9D70-792AA945F3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383" y="2160289"/>
            <a:ext cx="740729" cy="749873"/>
          </a:xfrm>
          <a:prstGeom prst="rect">
            <a:avLst/>
          </a:prstGeom>
        </p:spPr>
      </p:pic>
      <p:pic>
        <p:nvPicPr>
          <p:cNvPr id="27" name="Picture 26">
            <a:hlinkClick r:id="rId12" action="ppaction://hlinksldjump"/>
            <a:extLst>
              <a:ext uri="{FF2B5EF4-FFF2-40B4-BE49-F238E27FC236}">
                <a16:creationId xmlns:a16="http://schemas.microsoft.com/office/drawing/2014/main" xmlns="" id="{E28CA33F-447F-47BD-81B9-5EE9F140FF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45636" y="2160289"/>
            <a:ext cx="740729" cy="749873"/>
          </a:xfrm>
          <a:prstGeom prst="rect">
            <a:avLst/>
          </a:prstGeom>
        </p:spPr>
      </p:pic>
      <p:pic>
        <p:nvPicPr>
          <p:cNvPr id="28" name="Picture 27">
            <a:hlinkClick r:id="rId14" action="ppaction://hlinksldjump"/>
            <a:extLst>
              <a:ext uri="{FF2B5EF4-FFF2-40B4-BE49-F238E27FC236}">
                <a16:creationId xmlns:a16="http://schemas.microsoft.com/office/drawing/2014/main" xmlns="" id="{A9256A9E-5825-4BFA-9BFB-A969043DC8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58891" y="1413214"/>
            <a:ext cx="740729" cy="749873"/>
          </a:xfrm>
          <a:prstGeom prst="rect">
            <a:avLst/>
          </a:prstGeom>
        </p:spPr>
      </p:pic>
      <p:pic>
        <p:nvPicPr>
          <p:cNvPr id="29" name="Picture 28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EC771AB-5F56-4721-9876-1267E8EBEE1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41144" y="1413214"/>
            <a:ext cx="740729" cy="749873"/>
          </a:xfrm>
          <a:prstGeom prst="rect">
            <a:avLst/>
          </a:prstGeom>
        </p:spPr>
      </p:pic>
      <p:pic>
        <p:nvPicPr>
          <p:cNvPr id="30" name="Picture 29">
            <a:hlinkClick r:id="rId18" action="ppaction://hlinksldjump"/>
            <a:extLst>
              <a:ext uri="{FF2B5EF4-FFF2-40B4-BE49-F238E27FC236}">
                <a16:creationId xmlns:a16="http://schemas.microsoft.com/office/drawing/2014/main" xmlns="" id="{A3D0BE9C-FE36-4673-8A73-CA6F396F92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97232" y="1413214"/>
            <a:ext cx="740729" cy="74987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240F415-919E-4C02-963E-C4E50F5968DA}"/>
              </a:ext>
            </a:extLst>
          </p:cNvPr>
          <p:cNvSpPr txBox="1"/>
          <p:nvPr/>
        </p:nvSpPr>
        <p:spPr>
          <a:xfrm>
            <a:off x="2999456" y="1571059"/>
            <a:ext cx="458579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300" b="1">
                <a:solidFill>
                  <a:srgbClr val="FFC000"/>
                </a:solidFill>
                <a:latin typeface="HP001 Kieu 2 5H" panose="020B0603050302020204" pitchFamily="34" charset="0"/>
              </a:rPr>
              <a:t>Chào Mừng Ngày Quốc tế Phụ nữ </a:t>
            </a:r>
          </a:p>
          <a:p>
            <a:pPr algn="ctr"/>
            <a:r>
              <a:rPr lang="vi-VN" sz="3300" b="1">
                <a:solidFill>
                  <a:srgbClr val="FFC000"/>
                </a:solidFill>
                <a:latin typeface="HP001 Kieu 2 5H" panose="020B0603050302020204" pitchFamily="34" charset="0"/>
              </a:rPr>
              <a:t>8 - 3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BB178860-463D-4D4C-8F18-7370AE3DA65B}"/>
              </a:ext>
            </a:extLst>
          </p:cNvPr>
          <p:cNvSpPr/>
          <p:nvPr/>
        </p:nvSpPr>
        <p:spPr>
          <a:xfrm>
            <a:off x="239328" y="1531918"/>
            <a:ext cx="3059409" cy="16158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Cách chơi:</a:t>
            </a:r>
            <a:r>
              <a:rPr lang="vi-VN">
                <a:solidFill>
                  <a:srgbClr val="0070C0"/>
                </a:solidFill>
                <a:latin typeface="UTM Avo" panose="02040603050506020204" pitchFamily="18" charset="0"/>
              </a:rPr>
              <a:t>  bấm vào bông hoa mà HS chọn - đến trang câu hỏi - bấm câu TL mà hS chọn - rồi bấm quay về ....: </a:t>
            </a:r>
            <a:r>
              <a:rPr lang="vi-VN">
                <a:solidFill>
                  <a:srgbClr val="0000FF"/>
                </a:solidFill>
                <a:latin typeface="UTM Avo" panose="02040603050506020204" pitchFamily="18" charset="0"/>
              </a:rPr>
              <a:t>Cuối cùng </a:t>
            </a:r>
            <a:r>
              <a:rPr lang="vi-VN">
                <a:solidFill>
                  <a:srgbClr val="FF0000"/>
                </a:solidFill>
                <a:latin typeface="UTM Avo" panose="02040603050506020204" pitchFamily="18" charset="0"/>
              </a:rPr>
              <a:t>Bấm “bình hoa” ra chữ chúc mừng. </a:t>
            </a:r>
            <a:r>
              <a:rPr lang="vi-VN">
                <a:solidFill>
                  <a:srgbClr val="0070C0"/>
                </a:solidFill>
                <a:latin typeface="UTM Avo" panose="02040603050506020204" pitchFamily="18" charset="0"/>
              </a:rPr>
              <a:t>bấm “lớp 1C” để đến trang bài mới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192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-0.28099 0.128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49" y="6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-0.4651 0.1951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55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42084 0.1935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42" y="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3056 0.1932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86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-0.27057 0.2023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29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44506 0.1310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53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1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127" y="750272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4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Vi trùng có</a:t>
            </a:r>
            <a:r>
              <a:rPr lang="vi-VN" sz="24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ở đâu?</a:t>
            </a:r>
            <a:endParaRPr lang="vi-VN" sz="2400" b="1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Ubuntu" panose="020B0504030602030204" pitchFamily="34" charset="0"/>
              </a:rPr>
              <a:t>CÂU 1</a:t>
            </a:r>
            <a:endParaRPr lang="en-US">
              <a:solidFill>
                <a:prstClr val="white"/>
              </a:solidFill>
              <a:latin typeface="Ubuntu" panose="020B0504030602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66551" y="3551396"/>
            <a:ext cx="3253666" cy="721340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có ở</a:t>
            </a:r>
            <a:r>
              <a:rPr lang="vi-V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khắp </a:t>
            </a:r>
          </a:p>
          <a:p>
            <a:pPr algn="ctr"/>
            <a:r>
              <a:rPr lang="vi-V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mọi nơi</a:t>
            </a:r>
            <a:endParaRPr lang="en-US" sz="2000">
              <a:solidFill>
                <a:srgbClr val="C0000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46881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US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có ở </a:t>
            </a:r>
            <a:r>
              <a:rPr lang="en-US" sz="20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charset="0"/>
                <a:cs typeface="Arial-Rounded" panose="020B0500000000000000" charset="0"/>
              </a:rPr>
              <a:t>tay chân</a:t>
            </a:r>
            <a:endParaRPr lang="en-US" sz="20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Ubuntu" panose="020B0504030602030204" pitchFamily="34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95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US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có ở t</a:t>
            </a:r>
            <a:r>
              <a:rPr lang="en-US" sz="20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charset="0"/>
                <a:cs typeface="Arial-Rounded" panose="020B0500000000000000" charset="0"/>
              </a:rPr>
              <a:t>hùng rác</a:t>
            </a:r>
            <a:endParaRPr lang="en-US" sz="200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2C10161-C364-4449-9F51-70D1F3F7E310}"/>
              </a:ext>
            </a:extLst>
          </p:cNvPr>
          <p:cNvGrpSpPr/>
          <p:nvPr/>
        </p:nvGrpSpPr>
        <p:grpSpPr>
          <a:xfrm>
            <a:off x="4572000" y="2075261"/>
            <a:ext cx="1025370" cy="1037255"/>
            <a:chOff x="4572000" y="2075261"/>
            <a:chExt cx="1025370" cy="103725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23209597-0A1D-4F72-A771-895214375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075261"/>
              <a:ext cx="1025370" cy="103725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964E462-4BDF-4149-BD38-E870FDA020E8}"/>
                </a:ext>
              </a:extLst>
            </p:cNvPr>
            <p:cNvSpPr txBox="1"/>
            <p:nvPr/>
          </p:nvSpPr>
          <p:spPr>
            <a:xfrm>
              <a:off x="4850535" y="2294751"/>
              <a:ext cx="4682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000">
                  <a:solidFill>
                    <a:srgbClr val="FFFF00"/>
                  </a:solidFill>
                  <a:latin typeface="Ubuntu" panose="020B0504030602030204" pitchFamily="34" charset="0"/>
                </a:rPr>
                <a:t>C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1167414" y="2418140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US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có ở th</a:t>
            </a:r>
            <a:r>
              <a:rPr lang="vi-VN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ức</a:t>
            </a:r>
            <a:r>
              <a:rPr lang="en-US" sz="20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ăn</a:t>
            </a:r>
            <a:endParaRPr lang="en-US" sz="20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Ubuntu" panose="020B0504030602030204" pitchFamily="34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Ubuntu" panose="020B0504030602030204" pitchFamily="34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Ubuntu" panose="020B0504030602030204" pitchFamily="34" charset="0"/>
              </a:rPr>
              <a:t>A</a:t>
            </a:r>
          </a:p>
        </p:txBody>
      </p:sp>
      <p:sp>
        <p:nvSpPr>
          <p:cNvPr id="9" name="Arrow: Notched Right 8">
            <a:hlinkClick r:id="rId8" action="ppaction://hlinksldjump"/>
            <a:extLst>
              <a:ext uri="{FF2B5EF4-FFF2-40B4-BE49-F238E27FC236}">
                <a16:creationId xmlns:a16="http://schemas.microsoft.com/office/drawing/2014/main" xmlns="" id="{4D023887-E088-4717-9940-B42E6AB31426}"/>
              </a:ext>
            </a:extLst>
          </p:cNvPr>
          <p:cNvSpPr/>
          <p:nvPr/>
        </p:nvSpPr>
        <p:spPr>
          <a:xfrm flipH="1">
            <a:off x="8369709" y="4753386"/>
            <a:ext cx="711061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425195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800526" y="660247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Mắt th</a:t>
            </a:r>
            <a:r>
              <a:rPr lang="vi-VN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 </a:t>
            </a:r>
            <a:r>
              <a:rPr lang="en-US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 nhìn thấy vi trùng khô</a:t>
            </a:r>
            <a:r>
              <a:rPr lang="vi-VN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ng?</a:t>
            </a:r>
            <a:endParaRPr lang="en-US" sz="20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2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1134123" y="2378266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r>
              <a:rPr lang="vi-VN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</a:t>
            </a: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nhìn thấy</a:t>
            </a:r>
            <a:endParaRPr lang="en-US" sz="240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46881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khó nhìn thấy</a:t>
            </a:r>
            <a:endParaRPr lang="en-US" sz="240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95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 nhìn thấy</a:t>
            </a:r>
            <a:endParaRPr lang="en-US" sz="240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2039785"/>
            <a:ext cx="1025370" cy="1037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18102" y="225012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584037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Dễ dàng nhìn thấy</a:t>
            </a:r>
            <a:endParaRPr lang="en-US" sz="240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#9Slide07 SVNAdam Gorry" panose="02040603050506020204" pitchFamily="18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sp>
        <p:nvSpPr>
          <p:cNvPr id="24" name="Arrow: Notched Right 23">
            <a:hlinkClick r:id="rId8" action="ppaction://hlinksldjump"/>
            <a:extLst>
              <a:ext uri="{FF2B5EF4-FFF2-40B4-BE49-F238E27FC236}">
                <a16:creationId xmlns:a16="http://schemas.microsoft.com/office/drawing/2014/main" xmlns="" id="{48FAB0D4-BB79-4B85-BDF2-374087C2C49F}"/>
              </a:ext>
            </a:extLst>
          </p:cNvPr>
          <p:cNvSpPr/>
          <p:nvPr/>
        </p:nvSpPr>
        <p:spPr>
          <a:xfrm flipH="1">
            <a:off x="8369709" y="4753386"/>
            <a:ext cx="711061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397594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585" y="272683"/>
            <a:ext cx="4572009" cy="4572009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xmlns="" id="{64072DE7-7135-4B0B-AFC9-4968055EAE3F}"/>
              </a:ext>
            </a:extLst>
          </p:cNvPr>
          <p:cNvSpPr txBox="1"/>
          <p:nvPr/>
        </p:nvSpPr>
        <p:spPr>
          <a:xfrm>
            <a:off x="3231551" y="812663"/>
            <a:ext cx="782254" cy="1261188"/>
          </a:xfrm>
          <a:prstGeom prst="rect">
            <a:avLst/>
          </a:prstGeom>
          <a:noFill/>
          <a:ln>
            <a:noFill/>
          </a:ln>
        </p:spPr>
        <p:txBody>
          <a:bodyPr wrap="none" tIns="67500" bIns="67500" numCol="1" anchor="ctr" anchorCtr="0">
            <a:prstTxWarp prst="textPlain">
              <a:avLst/>
            </a:prstTxWarp>
            <a:noAutofit/>
          </a:bodyPr>
          <a:lstStyle/>
          <a:p>
            <a:pPr defTabSz="342900"/>
            <a:r>
              <a:rPr lang="en-US" sz="1200" dirty="0">
                <a:solidFill>
                  <a:srgbClr val="FFD268"/>
                </a:solidFill>
                <a:latin typeface="Impact" panose="020B0806030902050204" pitchFamily="34" charset="0"/>
                <a:ea typeface="Arial-Rounded"/>
              </a:rPr>
              <a:t>1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xmlns="" id="{E17F4AC4-A6A1-4BFC-AE11-34DA8E79FE84}"/>
              </a:ext>
            </a:extLst>
          </p:cNvPr>
          <p:cNvSpPr/>
          <p:nvPr/>
        </p:nvSpPr>
        <p:spPr bwMode="auto">
          <a:xfrm>
            <a:off x="3748282" y="1914542"/>
            <a:ext cx="2908039" cy="3033587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342900"/>
            <a:endParaRPr lang="zh-CN" altLang="en-US" dirty="0">
              <a:solidFill>
                <a:srgbClr val="FF0000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A62472E4-9EFC-43F9-82AD-2F44DBCE745C}"/>
              </a:ext>
            </a:extLst>
          </p:cNvPr>
          <p:cNvSpPr txBox="1"/>
          <p:nvPr/>
        </p:nvSpPr>
        <p:spPr>
          <a:xfrm>
            <a:off x="3899335" y="2558687"/>
            <a:ext cx="21401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/>
            <a:r>
              <a:rPr lang="en-US" altLang="zh-CN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仓耳玄三M W05" panose="02020400000000000000" pitchFamily="18" charset="-122"/>
              </a:rPr>
              <a:t>KHỞI</a:t>
            </a:r>
          </a:p>
          <a:p>
            <a:pPr algn="ctr" defTabSz="342900"/>
            <a:r>
              <a:rPr lang="en-US" altLang="zh-CN" sz="4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仓耳玄三M W05" panose="02020400000000000000" pitchFamily="18" charset="-122"/>
              </a:rPr>
              <a:t>ĐỘNG</a:t>
            </a:r>
            <a:endParaRPr lang="zh-CN" altLang="en-US" sz="4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800526" y="81330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Vi trùng đi vào c</a:t>
            </a:r>
            <a:r>
              <a:rPr lang="vi-VN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  <a:r>
              <a:rPr lang="en-US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thể con ng</a:t>
            </a:r>
            <a:r>
              <a:rPr lang="vi-VN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ười</a:t>
            </a:r>
            <a:endParaRPr lang="en-US" sz="2000" b="1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 defTabSz="342900"/>
            <a:r>
              <a:rPr lang="en-US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bằn</a:t>
            </a:r>
            <a:r>
              <a:rPr lang="vi-VN" sz="20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 cách nào ?</a:t>
            </a:r>
            <a:endParaRPr lang="vi-VN" sz="2000" b="1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3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66550" y="2366397"/>
            <a:ext cx="3253666" cy="608467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 tay theo t</a:t>
            </a:r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hức ăn đi vào c</a:t>
            </a:r>
            <a:r>
              <a:rPr lang="vi-VN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thể</a:t>
            </a:r>
            <a:endParaRPr lang="en-US" sz="1800">
              <a:solidFill>
                <a:srgbClr val="C0000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268146" y="3652896"/>
            <a:ext cx="3253666" cy="66008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đi vào c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thể do bị bệnh</a:t>
            </a:r>
            <a:endParaRPr lang="en-US" sz="1800">
              <a:solidFill>
                <a:srgbClr val="C0000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1207365" y="2376491"/>
            <a:ext cx="3253666" cy="66008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đi vào c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thể </a:t>
            </a:r>
          </a:p>
          <a:p>
            <a:pPr algn="ctr"/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 đ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 uống</a:t>
            </a:r>
            <a:endParaRPr lang="en-US" sz="2000">
              <a:solidFill>
                <a:srgbClr val="C0000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641" y="2045605"/>
            <a:ext cx="1025370" cy="1037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4958176" y="2248533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584037"/>
            <a:ext cx="3253666" cy="608466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</a:t>
            </a:r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 vào c</a:t>
            </a:r>
            <a:r>
              <a:rPr lang="vi-VN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thể do</a:t>
            </a:r>
          </a:p>
          <a:p>
            <a:pPr algn="ctr"/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nghịch bẩn</a:t>
            </a:r>
            <a:endParaRPr lang="en-US" sz="12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#9Slide07 SVNAdam Gorry" panose="02040603050506020204" pitchFamily="18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sp>
        <p:nvSpPr>
          <p:cNvPr id="24" name="Arrow: Notched Right 23">
            <a:hlinkClick r:id="rId8" action="ppaction://hlinksldjump"/>
            <a:extLst>
              <a:ext uri="{FF2B5EF4-FFF2-40B4-BE49-F238E27FC236}">
                <a16:creationId xmlns:a16="http://schemas.microsoft.com/office/drawing/2014/main" xmlns="" id="{7A5DAE8B-665F-46B2-9881-0428CBAED12A}"/>
              </a:ext>
            </a:extLst>
          </p:cNvPr>
          <p:cNvSpPr/>
          <p:nvPr/>
        </p:nvSpPr>
        <p:spPr>
          <a:xfrm flipH="1">
            <a:off x="8384457" y="4753386"/>
            <a:ext cx="696313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225180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400" b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Để phòng bệnh, chúng ta phải làm gì?</a:t>
            </a:r>
            <a:endParaRPr lang="vi-VN" sz="2400" b="1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4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1177050" y="3600112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rửa tay sạch trước khi ăn</a:t>
            </a:r>
            <a:endParaRPr lang="en-US" sz="1800">
              <a:solidFill>
                <a:srgbClr val="C00000"/>
              </a:solidFill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211400" y="2321112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tắm trước khi ăn </a:t>
            </a:r>
            <a:endParaRPr lang="en-US" sz="200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95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không nghịch bẩn</a:t>
            </a:r>
            <a:endParaRPr lang="en-US" sz="200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2039785"/>
            <a:ext cx="1025370" cy="1037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18102" y="225012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584037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không ăn quà vặt</a:t>
            </a:r>
            <a:endParaRPr lang="en-US" sz="200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#9Slide07 SVNAdam Gorry" panose="02040603050506020204" pitchFamily="18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sp>
        <p:nvSpPr>
          <p:cNvPr id="24" name="Arrow: Notched Right 23">
            <a:hlinkClick r:id="rId8" action="ppaction://hlinksldjump"/>
            <a:extLst>
              <a:ext uri="{FF2B5EF4-FFF2-40B4-BE49-F238E27FC236}">
                <a16:creationId xmlns:a16="http://schemas.microsoft.com/office/drawing/2014/main" xmlns="" id="{DB3803B5-D726-4478-B24C-5579863C5B00}"/>
              </a:ext>
            </a:extLst>
          </p:cNvPr>
          <p:cNvSpPr/>
          <p:nvPr/>
        </p:nvSpPr>
        <p:spPr>
          <a:xfrm flipH="1">
            <a:off x="8442801" y="4753386"/>
            <a:ext cx="637970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310994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Cần rửa tay nh</a:t>
            </a:r>
            <a:r>
              <a:rPr lang="vi-VN" sz="24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ư</a:t>
            </a:r>
            <a:r>
              <a:rPr lang="en-US" sz="24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 thế nào cho đúng?</a:t>
            </a:r>
            <a:endParaRPr lang="en-US" sz="24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5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66550" y="3595596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Cần rửa tay</a:t>
            </a:r>
            <a:r>
              <a:rPr lang="vi-VN" sz="16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bằng xà phòng</a:t>
            </a:r>
          </a:p>
          <a:p>
            <a:pPr algn="ctr"/>
            <a:r>
              <a:rPr lang="vi-VN" sz="16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với nước sạch</a:t>
            </a:r>
            <a:endParaRPr lang="en-US" sz="1600">
              <a:solidFill>
                <a:srgbClr val="C0000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308347" y="3707630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defRPr/>
            </a:pP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Cần rửa tay v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ới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n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ước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muối</a:t>
            </a:r>
            <a:endParaRPr lang="en-US" sz="18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5366551" y="234495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Cần rửa tay v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ới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n</a:t>
            </a: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ước</a:t>
            </a:r>
            <a:r>
              <a:rPr lang="en-US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 </a:t>
            </a:r>
            <a:endParaRPr lang="vi-VN" sz="1800">
              <a:solidFill>
                <a:schemeClr val="tx1"/>
              </a:solidFill>
              <a:latin typeface="UTM Avo" panose="02040603050506020204" pitchFamily="18" charset="0"/>
              <a:cs typeface="Arial-Rounded" panose="020B0500000000000000" charset="0"/>
            </a:endParaRPr>
          </a:p>
          <a:p>
            <a:pPr algn="ctr">
              <a:defRPr/>
            </a:pPr>
            <a:r>
              <a:rPr lang="vi-VN" sz="18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sát  khuẩn </a:t>
            </a:r>
            <a:endParaRPr lang="en-US" sz="18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2039785"/>
            <a:ext cx="1025370" cy="1037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18102" y="225012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1134122" y="2387377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600">
                <a:solidFill>
                  <a:schemeClr val="tx1"/>
                </a:solidFill>
                <a:latin typeface="UTM Avo" panose="02040603050506020204" pitchFamily="18" charset="0"/>
                <a:cs typeface="Arial-Rounded" panose="020B0500000000000000" charset="0"/>
              </a:rPr>
              <a:t>Cần rửa tay </a:t>
            </a:r>
            <a:r>
              <a:rPr lang="en-US" sz="16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nhiều lần </a:t>
            </a:r>
          </a:p>
          <a:p>
            <a:pPr algn="ctr">
              <a:defRPr/>
            </a:pPr>
            <a:r>
              <a:rPr lang="en-US" sz="1600">
                <a:solidFill>
                  <a:srgbClr val="000000"/>
                </a:solidFill>
                <a:latin typeface="UTM Avo" panose="02040603050506020204" pitchFamily="18" charset="0"/>
                <a:cs typeface="Arial-Rounded" panose="020B0500000000000000" charset="0"/>
              </a:rPr>
              <a:t>trong ngày</a:t>
            </a:r>
            <a:endParaRPr lang="en-US" sz="16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#9Slide07 SVNAdam Gorry" panose="02040603050506020204" pitchFamily="18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sp>
        <p:nvSpPr>
          <p:cNvPr id="24" name="Arrow: Notched Right 23">
            <a:hlinkClick r:id="rId8" action="ppaction://hlinksldjump"/>
            <a:extLst>
              <a:ext uri="{FF2B5EF4-FFF2-40B4-BE49-F238E27FC236}">
                <a16:creationId xmlns:a16="http://schemas.microsoft.com/office/drawing/2014/main" xmlns="" id="{35641014-E8FF-4DB2-A1EB-2658C509EEF5}"/>
              </a:ext>
            </a:extLst>
          </p:cNvPr>
          <p:cNvSpPr/>
          <p:nvPr/>
        </p:nvSpPr>
        <p:spPr>
          <a:xfrm flipH="1">
            <a:off x="8442801" y="4753386"/>
            <a:ext cx="637970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279440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DB3127-F099-48DD-AAEF-50CCD1B41E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E5BA0654-3F3D-4A2A-9626-BDBBAE470613}"/>
              </a:ext>
            </a:extLst>
          </p:cNvPr>
          <p:cNvSpPr/>
          <p:nvPr/>
        </p:nvSpPr>
        <p:spPr>
          <a:xfrm>
            <a:off x="785675" y="632535"/>
            <a:ext cx="6541100" cy="11385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Em th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ường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cs typeface="Arial-Rounded" panose="020B0500000000000000" charset="0"/>
              </a:rPr>
              <a:t> rửa tay khi nào?</a:t>
            </a:r>
            <a:endParaRPr lang="en-US" sz="280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0DC3667-D6BA-4E73-A070-F243E227DCDE}"/>
              </a:ext>
            </a:extLst>
          </p:cNvPr>
          <p:cNvSpPr/>
          <p:nvPr/>
        </p:nvSpPr>
        <p:spPr>
          <a:xfrm>
            <a:off x="685800" y="526002"/>
            <a:ext cx="1631272" cy="419470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700">
                <a:solidFill>
                  <a:prstClr val="white"/>
                </a:solidFill>
                <a:latin typeface="#9Slide07 SVNAdam Gorry" panose="02040603050506020204" pitchFamily="18" charset="0"/>
              </a:rPr>
              <a:t>CÂU 6</a:t>
            </a:r>
            <a:endParaRPr lang="en-US">
              <a:solidFill>
                <a:prstClr val="white"/>
              </a:solidFill>
              <a:latin typeface="#9Slide07 SVNAdam Gorry" panose="020406030505060202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02F49B90-05EB-41B3-AFD2-03B553031480}"/>
              </a:ext>
            </a:extLst>
          </p:cNvPr>
          <p:cNvSpPr/>
          <p:nvPr/>
        </p:nvSpPr>
        <p:spPr>
          <a:xfrm>
            <a:off x="5366551" y="2306434"/>
            <a:ext cx="3253666" cy="65293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Khi tay bẩn, sau khi đi </a:t>
            </a:r>
          </a:p>
          <a:p>
            <a:pPr algn="ctr"/>
            <a:r>
              <a:rPr lang="en-US" sz="18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vệ sinh, tr</a:t>
            </a:r>
            <a:r>
              <a:rPr lang="vi-VN" sz="18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ước khi ăn</a:t>
            </a:r>
            <a:endParaRPr lang="en-US" sz="1800">
              <a:solidFill>
                <a:srgbClr val="0070C0"/>
              </a:solidFill>
              <a:latin typeface="UTM Avo" panose="02040603050506020204" pitchFamily="18" charset="0"/>
              <a:cs typeface="#9Slide03 Arima Madurai ExtraBo" panose="00000900000000000000" pitchFamily="2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41026B0-0CCE-4015-B9E7-F71D5944CD43}"/>
              </a:ext>
            </a:extLst>
          </p:cNvPr>
          <p:cNvSpPr/>
          <p:nvPr/>
        </p:nvSpPr>
        <p:spPr>
          <a:xfrm>
            <a:off x="1134123" y="3646881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70C0"/>
                </a:solidFill>
                <a:latin typeface="UTM Avo" panose="02040603050506020204" pitchFamily="18" charset="0"/>
              </a:rPr>
              <a:t>Sau khi học bài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DCA99BC-29C2-4E95-B1B6-4AE490E6CA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341712"/>
            <a:ext cx="1025370" cy="10372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7DCE7B-5E4F-4EE6-A88B-E836D8909653}"/>
              </a:ext>
            </a:extLst>
          </p:cNvPr>
          <p:cNvSpPr txBox="1"/>
          <p:nvPr/>
        </p:nvSpPr>
        <p:spPr>
          <a:xfrm>
            <a:off x="785674" y="3552047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B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90F2A7D1-D48A-4A5A-8EBB-7BBC0A3AE59E}"/>
              </a:ext>
            </a:extLst>
          </p:cNvPr>
          <p:cNvSpPr/>
          <p:nvPr/>
        </p:nvSpPr>
        <p:spPr>
          <a:xfrm>
            <a:off x="1134122" y="2323844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70C0"/>
                </a:solidFill>
                <a:latin typeface="UTM Avo" panose="02040603050506020204" pitchFamily="18" charset="0"/>
              </a:rPr>
              <a:t>Sau khi ăn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3209597-0A1D-4F72-A771-8952143758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2039785"/>
            <a:ext cx="1025370" cy="10372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964E462-4BDF-4149-BD38-E870FDA020E8}"/>
              </a:ext>
            </a:extLst>
          </p:cNvPr>
          <p:cNvSpPr txBox="1"/>
          <p:nvPr/>
        </p:nvSpPr>
        <p:spPr>
          <a:xfrm>
            <a:off x="5018102" y="2250121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05A79D16-4F7E-410B-AED6-592D802DCB33}"/>
              </a:ext>
            </a:extLst>
          </p:cNvPr>
          <p:cNvSpPr/>
          <p:nvPr/>
        </p:nvSpPr>
        <p:spPr>
          <a:xfrm>
            <a:off x="5366551" y="3584037"/>
            <a:ext cx="3253666" cy="52045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Khi ch</a:t>
            </a:r>
            <a:r>
              <a:rPr lang="vi-VN" sz="20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ơi</a:t>
            </a:r>
            <a:r>
              <a:rPr lang="en-US" sz="20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 đồ ch</a:t>
            </a:r>
            <a:r>
              <a:rPr lang="vi-VN" sz="2000">
                <a:solidFill>
                  <a:srgbClr val="0070C0"/>
                </a:solidFill>
                <a:latin typeface="UTM Avo" panose="02040603050506020204" pitchFamily="18" charset="0"/>
                <a:cs typeface="#9Slide03 Arima Madurai ExtraBo" panose="00000900000000000000" pitchFamily="2" charset="0"/>
              </a:rPr>
              <a:t>ơi</a:t>
            </a:r>
            <a:endParaRPr lang="en-US" sz="200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49A966A-7F42-474C-8B5C-12B84A90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237" y="3278868"/>
            <a:ext cx="1025370" cy="103725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F5CBE6-47BC-4ABE-9918-32C8A87B46BB}"/>
              </a:ext>
            </a:extLst>
          </p:cNvPr>
          <p:cNvSpPr txBox="1"/>
          <p:nvPr/>
        </p:nvSpPr>
        <p:spPr>
          <a:xfrm>
            <a:off x="5018102" y="3516910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780F32FD-5DCD-4DD2-9882-2D2505EB0D95}"/>
              </a:ext>
            </a:extLst>
          </p:cNvPr>
          <p:cNvSpPr/>
          <p:nvPr/>
        </p:nvSpPr>
        <p:spPr>
          <a:xfrm>
            <a:off x="7476630" y="697092"/>
            <a:ext cx="981570" cy="950771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Bấm giây" descr="Stopwatch">
            <a:extLst>
              <a:ext uri="{FF2B5EF4-FFF2-40B4-BE49-F238E27FC236}">
                <a16:creationId xmlns:a16="http://schemas.microsoft.com/office/drawing/2014/main" xmlns="" id="{9B7ECBCD-C773-43BB-9C42-589DDDFF4C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92030" y="660247"/>
            <a:ext cx="950771" cy="9507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0F33B9B-C814-4100-B77F-1B75384F1608}"/>
              </a:ext>
            </a:extLst>
          </p:cNvPr>
          <p:cNvSpPr txBox="1"/>
          <p:nvPr/>
        </p:nvSpPr>
        <p:spPr>
          <a:xfrm>
            <a:off x="7341626" y="1724858"/>
            <a:ext cx="12209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FF0000"/>
                </a:solidFill>
                <a:latin typeface="#9Slide07 SVNAdam Gorry" panose="02040603050506020204" pitchFamily="18" charset="0"/>
              </a:rPr>
              <a:t>HẾT GIỜ</a:t>
            </a:r>
            <a:endParaRPr lang="vi-VN" sz="21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D208685-BA51-41D5-B314-16D3EAC312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2110597"/>
            <a:ext cx="1025370" cy="103725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12BAE0F-F5B9-4530-93AC-6EAD9543A470}"/>
              </a:ext>
            </a:extLst>
          </p:cNvPr>
          <p:cNvSpPr txBox="1"/>
          <p:nvPr/>
        </p:nvSpPr>
        <p:spPr>
          <a:xfrm>
            <a:off x="789709" y="2323844"/>
            <a:ext cx="468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000">
                <a:solidFill>
                  <a:srgbClr val="FFFF00"/>
                </a:solidFill>
                <a:latin typeface="#9Slide07 SVNAdam Gorry" panose="02040603050506020204" pitchFamily="18" charset="0"/>
              </a:rPr>
              <a:t>A</a:t>
            </a:r>
          </a:p>
        </p:txBody>
      </p:sp>
      <p:sp>
        <p:nvSpPr>
          <p:cNvPr id="24" name="Arrow: Notched Right 23">
            <a:hlinkClick r:id="rId8" action="ppaction://hlinksldjump"/>
            <a:extLst>
              <a:ext uri="{FF2B5EF4-FFF2-40B4-BE49-F238E27FC236}">
                <a16:creationId xmlns:a16="http://schemas.microsoft.com/office/drawing/2014/main" xmlns="" id="{35BCDAA7-ABF7-4994-8853-6BC0370FAFCF}"/>
              </a:ext>
            </a:extLst>
          </p:cNvPr>
          <p:cNvSpPr/>
          <p:nvPr/>
        </p:nvSpPr>
        <p:spPr>
          <a:xfrm flipH="1">
            <a:off x="8458200" y="4753386"/>
            <a:ext cx="622571" cy="335970"/>
          </a:xfrm>
          <a:prstGeom prst="notched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">
                <a:solidFill>
                  <a:prstClr val="white"/>
                </a:solidFill>
                <a:latin typeface="Arial" panose="020B0604020202020204" pitchFamily="34" charset="0"/>
              </a:rPr>
              <a:t>Quay về</a:t>
            </a:r>
          </a:p>
        </p:txBody>
      </p:sp>
    </p:spTree>
    <p:extLst>
      <p:ext uri="{BB962C8B-B14F-4D97-AF65-F5344CB8AC3E}">
        <p14:creationId xmlns:p14="http://schemas.microsoft.com/office/powerpoint/2010/main" val="242857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íṥļïḓe">
            <a:extLst>
              <a:ext uri="{FF2B5EF4-FFF2-40B4-BE49-F238E27FC236}">
                <a16:creationId xmlns:a16="http://schemas.microsoft.com/office/drawing/2014/main" xmlns="" id="{98F5C720-3180-4243-B49B-DCC6CCDEE44D}"/>
              </a:ext>
            </a:extLst>
          </p:cNvPr>
          <p:cNvSpPr/>
          <p:nvPr/>
        </p:nvSpPr>
        <p:spPr bwMode="auto">
          <a:xfrm>
            <a:off x="1072267" y="244754"/>
            <a:ext cx="7919884" cy="687779"/>
          </a:xfrm>
          <a:prstGeom prst="rect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Viết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vào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vở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câu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trả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lời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cho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câu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hỏi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4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</a:rPr>
              <a:t>b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ở </a:t>
            </a:r>
            <a:r>
              <a:rPr lang="en-US" altLang="zh-CN" sz="2400" b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mục</a:t>
            </a:r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3</a:t>
            </a:r>
            <a:endParaRPr lang="zh-CN" altLang="en-US" sz="2400" b="1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38" name="箭头: 五边形 37">
            <a:extLst>
              <a:ext uri="{FF2B5EF4-FFF2-40B4-BE49-F238E27FC236}">
                <a16:creationId xmlns:a16="http://schemas.microsoft.com/office/drawing/2014/main" xmlns="" id="{4E597800-8B83-481A-87B4-FA43EBFD5821}"/>
              </a:ext>
            </a:extLst>
          </p:cNvPr>
          <p:cNvSpPr/>
          <p:nvPr/>
        </p:nvSpPr>
        <p:spPr>
          <a:xfrm>
            <a:off x="0" y="400050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sz="2400" b="1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9" name="箭头: V 形 38">
            <a:extLst>
              <a:ext uri="{FF2B5EF4-FFF2-40B4-BE49-F238E27FC236}">
                <a16:creationId xmlns:a16="http://schemas.microsoft.com/office/drawing/2014/main" xmlns="" id="{97E91991-3A60-415E-83F1-C3A1C2767C65}"/>
              </a:ext>
            </a:extLst>
          </p:cNvPr>
          <p:cNvSpPr/>
          <p:nvPr/>
        </p:nvSpPr>
        <p:spPr>
          <a:xfrm>
            <a:off x="87493" y="347588"/>
            <a:ext cx="1072267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altLang="zh-CN" sz="2400" b="1" dirty="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4</a:t>
            </a:r>
            <a:endParaRPr lang="zh-CN" altLang="en-US" sz="2400" b="1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64C5A69-682F-438E-A7E6-9B6DE7B6F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826" y="3023846"/>
            <a:ext cx="7536656" cy="461628"/>
          </a:xfrm>
          <a:prstGeom prst="rect">
            <a:avLst/>
          </a:prstGeom>
          <a:solidFill>
            <a:srgbClr val="27AFA2"/>
          </a:solidFill>
          <a:ln>
            <a:noFill/>
          </a:ln>
          <a:effectLst/>
        </p:spPr>
        <p:txBody>
          <a:bodyPr lIns="91403" tIns="45702" rIns="91403" bIns="45702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3210">
              <a:defRPr/>
            </a:pP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Cần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chú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ý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gì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khi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viết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chữ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đầu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câu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908341C-3093-4890-BB87-AF2125E9A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172" y="3027114"/>
            <a:ext cx="7537847" cy="461628"/>
          </a:xfrm>
          <a:prstGeom prst="rect">
            <a:avLst/>
          </a:prstGeom>
          <a:solidFill>
            <a:srgbClr val="27AFA2"/>
          </a:solidFill>
          <a:ln>
            <a:noFill/>
          </a:ln>
          <a:effectLst/>
        </p:spPr>
        <p:txBody>
          <a:bodyPr lIns="91403" tIns="45702" rIns="91403" bIns="45702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3210">
              <a:defRPr/>
            </a:pP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Cuối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câu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có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dấu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gì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C711632-B9D1-4B8E-A20E-4CC3AFEE9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826" y="3027114"/>
            <a:ext cx="7536656" cy="461628"/>
          </a:xfrm>
          <a:prstGeom prst="rect">
            <a:avLst/>
          </a:prstGeom>
          <a:solidFill>
            <a:srgbClr val="27AFA2"/>
          </a:solidFill>
          <a:ln>
            <a:noFill/>
          </a:ln>
          <a:effectLst/>
        </p:spPr>
        <p:txBody>
          <a:bodyPr lIns="91403" tIns="45702" rIns="91403" bIns="45702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3210">
              <a:defRPr/>
            </a:pP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Khoảng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cách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giữa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các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chữ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như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thế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400" kern="0" dirty="0" err="1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nào</a:t>
            </a:r>
            <a:r>
              <a:rPr lang="en-US" altLang="en-US" sz="2400" kern="0" dirty="0">
                <a:solidFill>
                  <a:prstClr val="white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6" name="íṥļïḓe">
            <a:extLst>
              <a:ext uri="{FF2B5EF4-FFF2-40B4-BE49-F238E27FC236}">
                <a16:creationId xmlns:a16="http://schemas.microsoft.com/office/drawing/2014/main" xmlns="" id="{98F5C720-3180-4243-B49B-DCC6CCDEE44D}"/>
              </a:ext>
            </a:extLst>
          </p:cNvPr>
          <p:cNvSpPr/>
          <p:nvPr/>
        </p:nvSpPr>
        <p:spPr bwMode="auto">
          <a:xfrm>
            <a:off x="87493" y="1272962"/>
            <a:ext cx="6971318" cy="687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 err="1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Để</a:t>
            </a:r>
            <a:r>
              <a:rPr lang="en-US" altLang="zh-CN" sz="2800" dirty="0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dirty="0" err="1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phòng</a:t>
            </a:r>
            <a:r>
              <a:rPr lang="en-US" altLang="zh-CN" sz="2800" dirty="0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dirty="0" err="1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bệnh</a:t>
            </a:r>
            <a:r>
              <a:rPr lang="en-US" altLang="zh-CN" sz="2800" dirty="0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, </a:t>
            </a:r>
            <a:r>
              <a:rPr lang="en-US" altLang="zh-CN" sz="2800" dirty="0" err="1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chúng</a:t>
            </a:r>
            <a:r>
              <a:rPr lang="en-US" altLang="zh-CN" sz="2800" dirty="0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 ta </a:t>
            </a:r>
            <a:r>
              <a:rPr lang="en-US" altLang="zh-CN" sz="2800" dirty="0" err="1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phải</a:t>
            </a:r>
            <a:endParaRPr lang="zh-CN" altLang="en-US" sz="2800" dirty="0">
              <a:solidFill>
                <a:srgbClr val="000099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17" name="íṥļïḓe">
            <a:extLst>
              <a:ext uri="{FF2B5EF4-FFF2-40B4-BE49-F238E27FC236}">
                <a16:creationId xmlns:a16="http://schemas.microsoft.com/office/drawing/2014/main" xmlns="" id="{98F5C720-3180-4243-B49B-DCC6CCDEE44D}"/>
              </a:ext>
            </a:extLst>
          </p:cNvPr>
          <p:cNvSpPr/>
          <p:nvPr/>
        </p:nvSpPr>
        <p:spPr bwMode="auto">
          <a:xfrm>
            <a:off x="6147147" y="1269693"/>
            <a:ext cx="998451" cy="687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>
                <a:solidFill>
                  <a:srgbClr val="000099"/>
                </a:solidFill>
                <a:latin typeface="UTM Avo" panose="02040603050506020204" pitchFamily="18" charset="0"/>
                <a:ea typeface="Arial-Rounded"/>
              </a:rPr>
              <a:t>(…)</a:t>
            </a:r>
            <a:endParaRPr lang="zh-CN" altLang="en-US" sz="2800" dirty="0">
              <a:solidFill>
                <a:srgbClr val="000099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18" name="íṥļïḓe">
            <a:extLst>
              <a:ext uri="{FF2B5EF4-FFF2-40B4-BE49-F238E27FC236}">
                <a16:creationId xmlns:a16="http://schemas.microsoft.com/office/drawing/2014/main" xmlns="" id="{98F5C720-3180-4243-B49B-DCC6CCDEE44D}"/>
              </a:ext>
            </a:extLst>
          </p:cNvPr>
          <p:cNvSpPr/>
          <p:nvPr/>
        </p:nvSpPr>
        <p:spPr bwMode="auto">
          <a:xfrm>
            <a:off x="704989" y="1995977"/>
            <a:ext cx="2859478" cy="687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685800"/>
            <a:r>
              <a:rPr lang="en-US" altLang="zh-CN" sz="280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tr</a:t>
            </a:r>
            <a:r>
              <a:rPr lang="vi-VN" altLang="zh-CN" sz="2800">
                <a:solidFill>
                  <a:srgbClr val="FF0000"/>
                </a:solidFill>
                <a:latin typeface="UTM Avo" panose="02040603050506020204" pitchFamily="18" charset="0"/>
              </a:rPr>
              <a:t>ước</a:t>
            </a:r>
            <a:r>
              <a:rPr lang="en-US" altLang="zh-CN" sz="280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khi</a:t>
            </a:r>
            <a:r>
              <a:rPr lang="en-US" altLang="zh-CN" sz="28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ăn</a:t>
            </a:r>
            <a:r>
              <a:rPr lang="en-US" altLang="zh-CN" sz="28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.</a:t>
            </a:r>
            <a:endParaRPr lang="zh-CN" altLang="en-US" sz="2800" dirty="0">
              <a:solidFill>
                <a:srgbClr val="FF0000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14" name="íṥļïḓe">
            <a:extLst>
              <a:ext uri="{FF2B5EF4-FFF2-40B4-BE49-F238E27FC236}">
                <a16:creationId xmlns:a16="http://schemas.microsoft.com/office/drawing/2014/main" xmlns="" id="{734E7093-2373-44A3-8A29-D8BE392110CD}"/>
              </a:ext>
            </a:extLst>
          </p:cNvPr>
          <p:cNvSpPr/>
          <p:nvPr/>
        </p:nvSpPr>
        <p:spPr bwMode="auto">
          <a:xfrm>
            <a:off x="6147147" y="1287311"/>
            <a:ext cx="2845004" cy="687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rửa</a:t>
            </a:r>
            <a:r>
              <a:rPr lang="en-US" altLang="zh-CN" sz="28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tay</a:t>
            </a:r>
            <a:r>
              <a:rPr lang="en-US" altLang="zh-CN" sz="2800">
                <a:solidFill>
                  <a:srgbClr val="FF0000"/>
                </a:solidFill>
                <a:latin typeface="UTM Avo" panose="02040603050506020204" pitchFamily="18" charset="0"/>
                <a:ea typeface="Arial-Rounded"/>
              </a:rPr>
              <a:t> đúng</a:t>
            </a:r>
            <a:endParaRPr lang="zh-CN" altLang="en-US" sz="2800" dirty="0">
              <a:solidFill>
                <a:srgbClr val="FF0000"/>
              </a:solidFill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650605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17" grpId="0"/>
      <p:bldP spid="18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9">
            <a:extLst>
              <a:ext uri="{FF2B5EF4-FFF2-40B4-BE49-F238E27FC236}">
                <a16:creationId xmlns:a16="http://schemas.microsoft.com/office/drawing/2014/main" xmlns="" id="{DBF899A2-92FF-480B-97F2-7CD9FF89D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任意多边形 7">
            <a:extLst>
              <a:ext uri="{FF2B5EF4-FFF2-40B4-BE49-F238E27FC236}">
                <a16:creationId xmlns:a16="http://schemas.microsoft.com/office/drawing/2014/main" xmlns="" id="{F7D4FE9E-C8C6-4D1F-9E51-024B4576A130}"/>
              </a:ext>
            </a:extLst>
          </p:cNvPr>
          <p:cNvSpPr/>
          <p:nvPr/>
        </p:nvSpPr>
        <p:spPr>
          <a:xfrm rot="18599350" flipH="1">
            <a:off x="3623073" y="981076"/>
            <a:ext cx="4002881" cy="3488531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013"/>
          </a:p>
        </p:txBody>
      </p:sp>
      <p:grpSp>
        <p:nvGrpSpPr>
          <p:cNvPr id="20484" name="组合 8">
            <a:extLst>
              <a:ext uri="{FF2B5EF4-FFF2-40B4-BE49-F238E27FC236}">
                <a16:creationId xmlns:a16="http://schemas.microsoft.com/office/drawing/2014/main" xmlns="" id="{9B749289-964C-4F8E-8118-0A52F16082BB}"/>
              </a:ext>
            </a:extLst>
          </p:cNvPr>
          <p:cNvGrpSpPr>
            <a:grpSpLocks/>
          </p:cNvGrpSpPr>
          <p:nvPr/>
        </p:nvGrpSpPr>
        <p:grpSpPr bwMode="auto">
          <a:xfrm>
            <a:off x="2339579" y="1766888"/>
            <a:ext cx="1783556" cy="870347"/>
            <a:chOff x="2339714" y="1766361"/>
            <a:chExt cx="1783380" cy="870783"/>
          </a:xfrm>
        </p:grpSpPr>
        <p:sp>
          <p:nvSpPr>
            <p:cNvPr id="10" name="任意多边形 9">
              <a:extLst>
                <a:ext uri="{FF2B5EF4-FFF2-40B4-BE49-F238E27FC236}">
                  <a16:creationId xmlns:a16="http://schemas.microsoft.com/office/drawing/2014/main" xmlns="" id="{59EB189F-49A1-4CC9-BD4A-C962FD21193A}"/>
                </a:ext>
              </a:extLst>
            </p:cNvPr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>
                <a:latin typeface="UTM Avo" panose="02040603050506020204" pitchFamily="18" charset="0"/>
              </a:endParaRPr>
            </a:p>
          </p:txBody>
        </p:sp>
        <p:sp>
          <p:nvSpPr>
            <p:cNvPr id="11" name="任意多边形 10">
              <a:extLst>
                <a:ext uri="{FF2B5EF4-FFF2-40B4-BE49-F238E27FC236}">
                  <a16:creationId xmlns:a16="http://schemas.microsoft.com/office/drawing/2014/main" xmlns="" id="{7D456303-80C4-4251-BD2E-B39996C6A14E}"/>
                </a:ext>
              </a:extLst>
            </p:cNvPr>
            <p:cNvSpPr/>
            <p:nvPr/>
          </p:nvSpPr>
          <p:spPr>
            <a:xfrm rot="12126711">
              <a:off x="2919491" y="2153508"/>
              <a:ext cx="909548" cy="19059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>
                <a:latin typeface="UTM Avo" panose="02040603050506020204" pitchFamily="18" charset="0"/>
              </a:endParaRPr>
            </a:p>
          </p:txBody>
        </p:sp>
      </p:grpSp>
      <p:grpSp>
        <p:nvGrpSpPr>
          <p:cNvPr id="20485" name="组合 11">
            <a:extLst>
              <a:ext uri="{FF2B5EF4-FFF2-40B4-BE49-F238E27FC236}">
                <a16:creationId xmlns:a16="http://schemas.microsoft.com/office/drawing/2014/main" xmlns="" id="{864E32FB-5BBA-48A3-93B8-57D532907D65}"/>
              </a:ext>
            </a:extLst>
          </p:cNvPr>
          <p:cNvGrpSpPr>
            <a:grpSpLocks/>
          </p:cNvGrpSpPr>
          <p:nvPr/>
        </p:nvGrpSpPr>
        <p:grpSpPr bwMode="auto">
          <a:xfrm>
            <a:off x="3819526" y="3927873"/>
            <a:ext cx="1346597" cy="658415"/>
            <a:chOff x="3819583" y="3928190"/>
            <a:chExt cx="1346512" cy="657991"/>
          </a:xfrm>
        </p:grpSpPr>
        <p:sp>
          <p:nvSpPr>
            <p:cNvPr id="13" name="任意多边形 12">
              <a:extLst>
                <a:ext uri="{FF2B5EF4-FFF2-40B4-BE49-F238E27FC236}">
                  <a16:creationId xmlns:a16="http://schemas.microsoft.com/office/drawing/2014/main" xmlns="" id="{7F126891-E452-4CB5-A8A3-93B50C496A5A}"/>
                </a:ext>
              </a:extLst>
            </p:cNvPr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14" name="任意多边形 13">
              <a:extLst>
                <a:ext uri="{FF2B5EF4-FFF2-40B4-BE49-F238E27FC236}">
                  <a16:creationId xmlns:a16="http://schemas.microsoft.com/office/drawing/2014/main" xmlns="" id="{E7AB9B23-FEEF-45C5-849C-7397434C9152}"/>
                </a:ext>
              </a:extLst>
            </p:cNvPr>
            <p:cNvSpPr/>
            <p:nvPr/>
          </p:nvSpPr>
          <p:spPr>
            <a:xfrm rot="1936906" flipH="1">
              <a:off x="4241038" y="4251831"/>
              <a:ext cx="686948" cy="143972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86" name="组合 14">
            <a:extLst>
              <a:ext uri="{FF2B5EF4-FFF2-40B4-BE49-F238E27FC236}">
                <a16:creationId xmlns:a16="http://schemas.microsoft.com/office/drawing/2014/main" xmlns="" id="{0B26DF44-E640-4D32-AF43-484C75E1A305}"/>
              </a:ext>
            </a:extLst>
          </p:cNvPr>
          <p:cNvGrpSpPr>
            <a:grpSpLocks/>
          </p:cNvGrpSpPr>
          <p:nvPr/>
        </p:nvGrpSpPr>
        <p:grpSpPr bwMode="auto">
          <a:xfrm>
            <a:off x="6249591" y="3459957"/>
            <a:ext cx="422672" cy="770335"/>
            <a:chOff x="6279231" y="3460069"/>
            <a:chExt cx="422431" cy="770101"/>
          </a:xfrm>
        </p:grpSpPr>
        <p:sp>
          <p:nvSpPr>
            <p:cNvPr id="16" name="任意多边形 15">
              <a:extLst>
                <a:ext uri="{FF2B5EF4-FFF2-40B4-BE49-F238E27FC236}">
                  <a16:creationId xmlns:a16="http://schemas.microsoft.com/office/drawing/2014/main" xmlns="" id="{24CD054C-E121-4C78-AB01-7CF36D9F703C}"/>
                </a:ext>
              </a:extLst>
            </p:cNvPr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17" name="任意多边形 16">
              <a:extLst>
                <a:ext uri="{FF2B5EF4-FFF2-40B4-BE49-F238E27FC236}">
                  <a16:creationId xmlns:a16="http://schemas.microsoft.com/office/drawing/2014/main" xmlns="" id="{D0FBFDE2-193D-4C4F-A908-FBFFDB4A74A4}"/>
                </a:ext>
              </a:extLst>
            </p:cNvPr>
            <p:cNvSpPr/>
            <p:nvPr/>
          </p:nvSpPr>
          <p:spPr>
            <a:xfrm rot="6774568" flipH="1">
              <a:off x="6264304" y="3857035"/>
              <a:ext cx="392787" cy="9162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87" name="组合 17">
            <a:extLst>
              <a:ext uri="{FF2B5EF4-FFF2-40B4-BE49-F238E27FC236}">
                <a16:creationId xmlns:a16="http://schemas.microsoft.com/office/drawing/2014/main" xmlns="" id="{619849C3-C03B-4A33-AE54-11C1A18DDCDE}"/>
              </a:ext>
            </a:extLst>
          </p:cNvPr>
          <p:cNvGrpSpPr>
            <a:grpSpLocks/>
          </p:cNvGrpSpPr>
          <p:nvPr/>
        </p:nvGrpSpPr>
        <p:grpSpPr bwMode="auto">
          <a:xfrm>
            <a:off x="6405563" y="4064794"/>
            <a:ext cx="711994" cy="351235"/>
            <a:chOff x="6405591" y="4064938"/>
            <a:chExt cx="712475" cy="350703"/>
          </a:xfrm>
        </p:grpSpPr>
        <p:sp>
          <p:nvSpPr>
            <p:cNvPr id="19" name="任意多边形 18">
              <a:extLst>
                <a:ext uri="{FF2B5EF4-FFF2-40B4-BE49-F238E27FC236}">
                  <a16:creationId xmlns:a16="http://schemas.microsoft.com/office/drawing/2014/main" xmlns="" id="{5D0941B4-F615-4F94-A40B-1FBBD35F8118}"/>
                </a:ext>
              </a:extLst>
            </p:cNvPr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20" name="任意多边形 19">
              <a:extLst>
                <a:ext uri="{FF2B5EF4-FFF2-40B4-BE49-F238E27FC236}">
                  <a16:creationId xmlns:a16="http://schemas.microsoft.com/office/drawing/2014/main" xmlns="" id="{767C9050-39DB-4F0D-AC7E-53D21A879CF5}"/>
                </a:ext>
              </a:extLst>
            </p:cNvPr>
            <p:cNvSpPr/>
            <p:nvPr/>
          </p:nvSpPr>
          <p:spPr>
            <a:xfrm rot="9763353" flipH="1">
              <a:off x="6521160" y="4215919"/>
              <a:ext cx="364578" cy="7608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88" name="组合 20">
            <a:extLst>
              <a:ext uri="{FF2B5EF4-FFF2-40B4-BE49-F238E27FC236}">
                <a16:creationId xmlns:a16="http://schemas.microsoft.com/office/drawing/2014/main" xmlns="" id="{ED24913F-BECD-4E2F-9B85-E436A821D045}"/>
              </a:ext>
            </a:extLst>
          </p:cNvPr>
          <p:cNvGrpSpPr>
            <a:grpSpLocks/>
          </p:cNvGrpSpPr>
          <p:nvPr/>
        </p:nvGrpSpPr>
        <p:grpSpPr bwMode="auto">
          <a:xfrm>
            <a:off x="5117307" y="2113360"/>
            <a:ext cx="422672" cy="770334"/>
            <a:chOff x="5165781" y="2101095"/>
            <a:chExt cx="422431" cy="770101"/>
          </a:xfrm>
        </p:grpSpPr>
        <p:sp>
          <p:nvSpPr>
            <p:cNvPr id="22" name="任意多边形 21">
              <a:extLst>
                <a:ext uri="{FF2B5EF4-FFF2-40B4-BE49-F238E27FC236}">
                  <a16:creationId xmlns:a16="http://schemas.microsoft.com/office/drawing/2014/main" xmlns="" id="{2C4BB1EE-3C1C-49A5-9027-9BDFC7CD603E}"/>
                </a:ext>
              </a:extLst>
            </p:cNvPr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23" name="任意多边形 22">
              <a:extLst>
                <a:ext uri="{FF2B5EF4-FFF2-40B4-BE49-F238E27FC236}">
                  <a16:creationId xmlns:a16="http://schemas.microsoft.com/office/drawing/2014/main" xmlns="" id="{AE755CF7-AFFE-4653-9F60-35949E827BD8}"/>
                </a:ext>
              </a:extLst>
            </p:cNvPr>
            <p:cNvSpPr/>
            <p:nvPr/>
          </p:nvSpPr>
          <p:spPr>
            <a:xfrm rot="16695372" flipV="1">
              <a:off x="5166323" y="2504012"/>
              <a:ext cx="392787" cy="9162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89" name="组合 23">
            <a:extLst>
              <a:ext uri="{FF2B5EF4-FFF2-40B4-BE49-F238E27FC236}">
                <a16:creationId xmlns:a16="http://schemas.microsoft.com/office/drawing/2014/main" xmlns="" id="{7926E217-FC2B-4F25-B8A9-7F7C54F28F57}"/>
              </a:ext>
            </a:extLst>
          </p:cNvPr>
          <p:cNvGrpSpPr>
            <a:grpSpLocks/>
          </p:cNvGrpSpPr>
          <p:nvPr/>
        </p:nvGrpSpPr>
        <p:grpSpPr bwMode="auto">
          <a:xfrm>
            <a:off x="5338763" y="2657475"/>
            <a:ext cx="726281" cy="351235"/>
            <a:chOff x="5339322" y="2681574"/>
            <a:chExt cx="726307" cy="350702"/>
          </a:xfrm>
        </p:grpSpPr>
        <p:sp>
          <p:nvSpPr>
            <p:cNvPr id="25" name="任意多边形 24">
              <a:extLst>
                <a:ext uri="{FF2B5EF4-FFF2-40B4-BE49-F238E27FC236}">
                  <a16:creationId xmlns:a16="http://schemas.microsoft.com/office/drawing/2014/main" xmlns="" id="{321980D2-3D5E-43C0-B91C-F674EF5FD193}"/>
                </a:ext>
              </a:extLst>
            </p:cNvPr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26" name="任意多边形 25">
              <a:extLst>
                <a:ext uri="{FF2B5EF4-FFF2-40B4-BE49-F238E27FC236}">
                  <a16:creationId xmlns:a16="http://schemas.microsoft.com/office/drawing/2014/main" xmlns="" id="{D49F5F91-D8D9-4532-8153-1E2EC5EAD922}"/>
                </a:ext>
              </a:extLst>
            </p:cNvPr>
            <p:cNvSpPr/>
            <p:nvPr/>
          </p:nvSpPr>
          <p:spPr>
            <a:xfrm rot="19684157" flipV="1">
              <a:off x="5463151" y="2846820"/>
              <a:ext cx="370298" cy="77273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90" name="组合 26">
            <a:extLst>
              <a:ext uri="{FF2B5EF4-FFF2-40B4-BE49-F238E27FC236}">
                <a16:creationId xmlns:a16="http://schemas.microsoft.com/office/drawing/2014/main" xmlns="" id="{A853C743-8023-464B-9831-A40FFD276CD2}"/>
              </a:ext>
            </a:extLst>
          </p:cNvPr>
          <p:cNvGrpSpPr>
            <a:grpSpLocks/>
          </p:cNvGrpSpPr>
          <p:nvPr/>
        </p:nvGrpSpPr>
        <p:grpSpPr bwMode="auto">
          <a:xfrm>
            <a:off x="7589044" y="1250157"/>
            <a:ext cx="422672" cy="770335"/>
            <a:chOff x="7552753" y="1214402"/>
            <a:chExt cx="422431" cy="770101"/>
          </a:xfrm>
        </p:grpSpPr>
        <p:sp>
          <p:nvSpPr>
            <p:cNvPr id="28" name="任意多边形 27">
              <a:extLst>
                <a:ext uri="{FF2B5EF4-FFF2-40B4-BE49-F238E27FC236}">
                  <a16:creationId xmlns:a16="http://schemas.microsoft.com/office/drawing/2014/main" xmlns="" id="{D8C01C00-873E-43A5-9C9F-4F4DC1082059}"/>
                </a:ext>
              </a:extLst>
            </p:cNvPr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29" name="任意多边形 28">
              <a:extLst>
                <a:ext uri="{FF2B5EF4-FFF2-40B4-BE49-F238E27FC236}">
                  <a16:creationId xmlns:a16="http://schemas.microsoft.com/office/drawing/2014/main" xmlns="" id="{5D6E8826-0050-4926-8954-89B3E25D1DAD}"/>
                </a:ext>
              </a:extLst>
            </p:cNvPr>
            <p:cNvSpPr/>
            <p:nvPr/>
          </p:nvSpPr>
          <p:spPr>
            <a:xfrm rot="7776262" flipH="1" flipV="1">
              <a:off x="7530092" y="1606012"/>
              <a:ext cx="392787" cy="9281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91" name="组合 29">
            <a:extLst>
              <a:ext uri="{FF2B5EF4-FFF2-40B4-BE49-F238E27FC236}">
                <a16:creationId xmlns:a16="http://schemas.microsoft.com/office/drawing/2014/main" xmlns="" id="{5FF05941-15E8-41C9-A5AE-C765C9E8FB28}"/>
              </a:ext>
            </a:extLst>
          </p:cNvPr>
          <p:cNvGrpSpPr>
            <a:grpSpLocks/>
          </p:cNvGrpSpPr>
          <p:nvPr/>
        </p:nvGrpSpPr>
        <p:grpSpPr bwMode="auto">
          <a:xfrm>
            <a:off x="7119938" y="1244204"/>
            <a:ext cx="350044" cy="726281"/>
            <a:chOff x="7095304" y="1243722"/>
            <a:chExt cx="350702" cy="726307"/>
          </a:xfrm>
        </p:grpSpPr>
        <p:sp>
          <p:nvSpPr>
            <p:cNvPr id="31" name="任意多边形 30">
              <a:extLst>
                <a:ext uri="{FF2B5EF4-FFF2-40B4-BE49-F238E27FC236}">
                  <a16:creationId xmlns:a16="http://schemas.microsoft.com/office/drawing/2014/main" xmlns="" id="{E6804C04-C93F-494E-93DD-09C312B55456}"/>
                </a:ext>
              </a:extLst>
            </p:cNvPr>
            <p:cNvSpPr/>
            <p:nvPr/>
          </p:nvSpPr>
          <p:spPr>
            <a:xfrm rot="15231956" flipV="1">
              <a:off x="6907502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32" name="任意多边形 31">
              <a:extLst>
                <a:ext uri="{FF2B5EF4-FFF2-40B4-BE49-F238E27FC236}">
                  <a16:creationId xmlns:a16="http://schemas.microsoft.com/office/drawing/2014/main" xmlns="" id="{6D5D9FB3-3AAB-41BC-9E6E-9A982A2FC6BC}"/>
                </a:ext>
              </a:extLst>
            </p:cNvPr>
            <p:cNvSpPr/>
            <p:nvPr/>
          </p:nvSpPr>
          <p:spPr>
            <a:xfrm rot="4787477" flipH="1" flipV="1">
              <a:off x="7100417" y="1627045"/>
              <a:ext cx="370298" cy="7753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92" name="组合 32">
            <a:extLst>
              <a:ext uri="{FF2B5EF4-FFF2-40B4-BE49-F238E27FC236}">
                <a16:creationId xmlns:a16="http://schemas.microsoft.com/office/drawing/2014/main" xmlns="" id="{01F7074D-72B5-4436-AB9B-887F27A21B84}"/>
              </a:ext>
            </a:extLst>
          </p:cNvPr>
          <p:cNvGrpSpPr>
            <a:grpSpLocks/>
          </p:cNvGrpSpPr>
          <p:nvPr/>
        </p:nvGrpSpPr>
        <p:grpSpPr bwMode="auto">
          <a:xfrm>
            <a:off x="7633097" y="1791892"/>
            <a:ext cx="2038350" cy="1048940"/>
            <a:chOff x="7632912" y="1791715"/>
            <a:chExt cx="2038360" cy="1048883"/>
          </a:xfrm>
        </p:grpSpPr>
        <p:sp>
          <p:nvSpPr>
            <p:cNvPr id="34" name="任意多边形 33">
              <a:extLst>
                <a:ext uri="{FF2B5EF4-FFF2-40B4-BE49-F238E27FC236}">
                  <a16:creationId xmlns:a16="http://schemas.microsoft.com/office/drawing/2014/main" xmlns="" id="{E8692244-195B-4294-83B5-B7DC954C0FD6}"/>
                </a:ext>
              </a:extLst>
            </p:cNvPr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35" name="任意多边形 34">
              <a:extLst>
                <a:ext uri="{FF2B5EF4-FFF2-40B4-BE49-F238E27FC236}">
                  <a16:creationId xmlns:a16="http://schemas.microsoft.com/office/drawing/2014/main" xmlns="" id="{B994C04D-2CE8-4CFC-BA2A-A3047BC49F03}"/>
                </a:ext>
              </a:extLst>
            </p:cNvPr>
            <p:cNvSpPr/>
            <p:nvPr/>
          </p:nvSpPr>
          <p:spPr>
            <a:xfrm rot="20495587">
              <a:off x="7973432" y="2266748"/>
              <a:ext cx="1040611" cy="229778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20493" name="组合 35">
            <a:extLst>
              <a:ext uri="{FF2B5EF4-FFF2-40B4-BE49-F238E27FC236}">
                <a16:creationId xmlns:a16="http://schemas.microsoft.com/office/drawing/2014/main" xmlns="" id="{4613BD6C-B855-42CC-8949-90941E8CF8EC}"/>
              </a:ext>
            </a:extLst>
          </p:cNvPr>
          <p:cNvGrpSpPr>
            <a:grpSpLocks/>
          </p:cNvGrpSpPr>
          <p:nvPr/>
        </p:nvGrpSpPr>
        <p:grpSpPr bwMode="auto">
          <a:xfrm rot="2799594" flipH="1">
            <a:off x="5201246" y="35124"/>
            <a:ext cx="1048940" cy="2038350"/>
            <a:chOff x="1403445" y="-3477919"/>
            <a:chExt cx="1048883" cy="2455261"/>
          </a:xfrm>
        </p:grpSpPr>
        <p:sp>
          <p:nvSpPr>
            <p:cNvPr id="37" name="任意多边形 36">
              <a:extLst>
                <a:ext uri="{FF2B5EF4-FFF2-40B4-BE49-F238E27FC236}">
                  <a16:creationId xmlns:a16="http://schemas.microsoft.com/office/drawing/2014/main" xmlns="" id="{B1DB1F20-4216-4D92-B21B-D115C3DEBEA3}"/>
                </a:ext>
              </a:extLst>
            </p:cNvPr>
            <p:cNvSpPr/>
            <p:nvPr/>
          </p:nvSpPr>
          <p:spPr>
            <a:xfrm rot="5044479" flipH="1">
              <a:off x="700256" y="-2774731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  <p:sp>
          <p:nvSpPr>
            <p:cNvPr id="38" name="任意多边形 37">
              <a:extLst>
                <a:ext uri="{FF2B5EF4-FFF2-40B4-BE49-F238E27FC236}">
                  <a16:creationId xmlns:a16="http://schemas.microsoft.com/office/drawing/2014/main" xmlns="" id="{E8CF3134-F0E9-4BC9-A072-AACA64F9F6EA}"/>
                </a:ext>
              </a:extLst>
            </p:cNvPr>
            <p:cNvSpPr/>
            <p:nvPr/>
          </p:nvSpPr>
          <p:spPr>
            <a:xfrm rot="16200000">
              <a:off x="1324432" y="-2146688"/>
              <a:ext cx="1252011" cy="228588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C58E404C-5AE4-4C11-BA0C-CC7C79BD507C}"/>
              </a:ext>
            </a:extLst>
          </p:cNvPr>
          <p:cNvGrpSpPr>
            <a:grpSpLocks/>
          </p:cNvGrpSpPr>
          <p:nvPr/>
        </p:nvGrpSpPr>
        <p:grpSpPr bwMode="auto">
          <a:xfrm>
            <a:off x="-598885" y="-78581"/>
            <a:ext cx="5212557" cy="4807744"/>
            <a:chOff x="1001374" y="-370703"/>
            <a:chExt cx="6695744" cy="6175701"/>
          </a:xfrm>
        </p:grpSpPr>
        <p:pic>
          <p:nvPicPr>
            <p:cNvPr id="20498" name="图片 5">
              <a:extLst>
                <a:ext uri="{FF2B5EF4-FFF2-40B4-BE49-F238E27FC236}">
                  <a16:creationId xmlns:a16="http://schemas.microsoft.com/office/drawing/2014/main" xmlns="" id="{919E5485-A3C9-4A2C-930B-425468B107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2" r="4333" b="1430"/>
            <a:stretch>
              <a:fillRect/>
            </a:stretch>
          </p:blipFill>
          <p:spPr bwMode="auto"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椭圆 6">
              <a:extLst>
                <a:ext uri="{FF2B5EF4-FFF2-40B4-BE49-F238E27FC236}">
                  <a16:creationId xmlns:a16="http://schemas.microsoft.com/office/drawing/2014/main" xmlns="" id="{1B7E437F-6FF9-4F7D-8B18-18FA939041B4}"/>
                </a:ext>
              </a:extLst>
            </p:cNvPr>
            <p:cNvSpPr/>
            <p:nvPr/>
          </p:nvSpPr>
          <p:spPr>
            <a:xfrm>
              <a:off x="2517017" y="894108"/>
              <a:ext cx="3649165" cy="36491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 sz="1013"/>
            </a:p>
          </p:txBody>
        </p:sp>
      </p:grpSp>
      <p:sp>
        <p:nvSpPr>
          <p:cNvPr id="110" name="文本框 109">
            <a:extLst>
              <a:ext uri="{FF2B5EF4-FFF2-40B4-BE49-F238E27FC236}">
                <a16:creationId xmlns:a16="http://schemas.microsoft.com/office/drawing/2014/main" xmlns="" id="{C374C25E-0EF0-4DAE-8226-E66FF2FCEFF8}"/>
              </a:ext>
            </a:extLst>
          </p:cNvPr>
          <p:cNvSpPr txBox="1"/>
          <p:nvPr/>
        </p:nvSpPr>
        <p:spPr>
          <a:xfrm>
            <a:off x="804643" y="1386542"/>
            <a:ext cx="2520492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44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charset="0"/>
                <a:cs typeface="Arial-Rounded" panose="020B0500000000000000" charset="0"/>
                <a:sym typeface="+mn-lt"/>
              </a:rPr>
              <a:t>Viết vở Tập viết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8E552A2C-95E7-4AAA-A4B0-3FCD7D8BF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392" y="454819"/>
            <a:ext cx="224909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xmlns="" id="{28F25FFD-F23D-4B5B-B2BA-98BC70DF2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2451497"/>
            <a:ext cx="1125141" cy="2608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6131E0C4-128D-44A2-BDB2-DC2F8F002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-164305" y="-123163"/>
            <a:ext cx="8464154" cy="547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4" name="Google Shape;354;p11">
            <a:extLst>
              <a:ext uri="{FF2B5EF4-FFF2-40B4-BE49-F238E27FC236}">
                <a16:creationId xmlns:a16="http://schemas.microsoft.com/office/drawing/2014/main" xmlns="" id="{D97C446B-DE19-448F-BF4A-A5E7373963BC}"/>
              </a:ext>
            </a:extLst>
          </p:cNvPr>
          <p:cNvSpPr/>
          <p:nvPr/>
        </p:nvSpPr>
        <p:spPr>
          <a:xfrm>
            <a:off x="169069" y="461963"/>
            <a:ext cx="3498056" cy="58473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3200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cs typeface="Arial Rounded"/>
                <a:sym typeface="Arial Rounded"/>
              </a:rPr>
              <a:t>H</a:t>
            </a:r>
            <a:endParaRPr sz="32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:a16="http://schemas.microsoft.com/office/drawing/2014/main" xmlns="" id="{30B6757E-4865-4342-92E2-88D807D1594B}"/>
              </a:ext>
            </a:extLst>
          </p:cNvPr>
          <p:cNvSpPr/>
          <p:nvPr/>
        </p:nvSpPr>
        <p:spPr>
          <a:xfrm>
            <a:off x="-27385" y="1434704"/>
            <a:ext cx="920354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58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xmlns="" id="{1855D70B-8823-4B99-A30B-C7AF502779E4}"/>
              </a:ext>
            </a:extLst>
          </p:cNvPr>
          <p:cNvSpPr/>
          <p:nvPr/>
        </p:nvSpPr>
        <p:spPr>
          <a:xfrm>
            <a:off x="1134666" y="1447007"/>
            <a:ext cx="920353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>
                <a:solidFill>
                  <a:schemeClr val="tx2">
                    <a:lumMod val="40000"/>
                    <a:lumOff val="60000"/>
                  </a:schemeClr>
                </a:solidFill>
                <a:latin typeface="HP001 TD 4H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5800" dirty="0">
              <a:solidFill>
                <a:schemeClr val="tx2">
                  <a:lumMod val="40000"/>
                  <a:lumOff val="60000"/>
                </a:schemeClr>
              </a:solidFill>
              <a:latin typeface="HP001 TD 4H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xmlns="" id="{C3575B0B-4CD5-4682-B5ED-FBC663ED968D}"/>
              </a:ext>
            </a:extLst>
          </p:cNvPr>
          <p:cNvSpPr/>
          <p:nvPr/>
        </p:nvSpPr>
        <p:spPr>
          <a:xfrm>
            <a:off x="-33338" y="2888722"/>
            <a:ext cx="920354" cy="538569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:a16="http://schemas.microsoft.com/office/drawing/2014/main" xmlns="" id="{72B34CEA-51A2-4613-BF47-DB896100EEF9}"/>
              </a:ext>
            </a:extLst>
          </p:cNvPr>
          <p:cNvSpPr/>
          <p:nvPr/>
        </p:nvSpPr>
        <p:spPr>
          <a:xfrm>
            <a:off x="1134666" y="2897056"/>
            <a:ext cx="920353" cy="538569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2900">
                <a:solidFill>
                  <a:schemeClr val="tx2">
                    <a:lumMod val="60000"/>
                    <a:lumOff val="4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2900" dirty="0">
              <a:solidFill>
                <a:schemeClr val="tx2">
                  <a:lumMod val="60000"/>
                  <a:lumOff val="4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:a16="http://schemas.microsoft.com/office/drawing/2014/main" xmlns="" id="{51D06719-EBAD-4353-854F-0D4AB0055EFE}"/>
              </a:ext>
            </a:extLst>
          </p:cNvPr>
          <p:cNvSpPr/>
          <p:nvPr/>
        </p:nvSpPr>
        <p:spPr>
          <a:xfrm>
            <a:off x="2294335" y="2891103"/>
            <a:ext cx="921544" cy="538569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2900">
                <a:solidFill>
                  <a:schemeClr val="tx2">
                    <a:lumMod val="60000"/>
                    <a:lumOff val="4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2900" dirty="0">
              <a:solidFill>
                <a:schemeClr val="tx2">
                  <a:lumMod val="60000"/>
                  <a:lumOff val="4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xmlns="" id="{08281BE5-1E82-409E-A3F8-75B426456264}"/>
              </a:ext>
            </a:extLst>
          </p:cNvPr>
          <p:cNvSpPr/>
          <p:nvPr/>
        </p:nvSpPr>
        <p:spPr>
          <a:xfrm>
            <a:off x="1148940" y="1442231"/>
            <a:ext cx="920353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xmlns="" id="{5A025A2F-E09A-4348-BAE1-EC843AA911EA}"/>
              </a:ext>
            </a:extLst>
          </p:cNvPr>
          <p:cNvSpPr/>
          <p:nvPr/>
        </p:nvSpPr>
        <p:spPr>
          <a:xfrm>
            <a:off x="1142867" y="2897056"/>
            <a:ext cx="601001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>
            <a:spAutoFit/>
          </a:bodyPr>
          <a:lstStyle/>
          <a:p>
            <a:pPr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xmlns="" id="{AF02C471-27A6-44DE-8B6E-B7A4E2B4ADD5}"/>
              </a:ext>
            </a:extLst>
          </p:cNvPr>
          <p:cNvSpPr/>
          <p:nvPr/>
        </p:nvSpPr>
        <p:spPr>
          <a:xfrm>
            <a:off x="2304985" y="2888721"/>
            <a:ext cx="601001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>
            <a:spAutoFit/>
          </a:bodyPr>
          <a:lstStyle/>
          <a:p>
            <a:pPr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4" name="Google Shape;354;p11">
            <a:extLst>
              <a:ext uri="{FF2B5EF4-FFF2-40B4-BE49-F238E27FC236}">
                <a16:creationId xmlns:a16="http://schemas.microsoft.com/office/drawing/2014/main" xmlns="" id="{F8A202D5-C350-4A7E-860C-8ED654393796}"/>
              </a:ext>
            </a:extLst>
          </p:cNvPr>
          <p:cNvSpPr/>
          <p:nvPr/>
        </p:nvSpPr>
        <p:spPr>
          <a:xfrm>
            <a:off x="2289573" y="1432322"/>
            <a:ext cx="920353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>
                <a:solidFill>
                  <a:schemeClr val="tx2">
                    <a:lumMod val="40000"/>
                    <a:lumOff val="60000"/>
                  </a:schemeClr>
                </a:solidFill>
                <a:latin typeface="HP001 TD 4H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5800" dirty="0">
              <a:solidFill>
                <a:schemeClr val="tx2">
                  <a:lumMod val="40000"/>
                  <a:lumOff val="60000"/>
                </a:schemeClr>
              </a:solidFill>
              <a:latin typeface="HP001 TD 4H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5" name="Google Shape;354;p11">
            <a:extLst>
              <a:ext uri="{FF2B5EF4-FFF2-40B4-BE49-F238E27FC236}">
                <a16:creationId xmlns:a16="http://schemas.microsoft.com/office/drawing/2014/main" xmlns="" id="{29E987C5-0BC5-4045-AE0E-B7864F932B8B}"/>
              </a:ext>
            </a:extLst>
          </p:cNvPr>
          <p:cNvSpPr/>
          <p:nvPr/>
        </p:nvSpPr>
        <p:spPr>
          <a:xfrm>
            <a:off x="3458766" y="1432322"/>
            <a:ext cx="920353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>
                <a:solidFill>
                  <a:schemeClr val="tx2">
                    <a:lumMod val="40000"/>
                    <a:lumOff val="60000"/>
                  </a:schemeClr>
                </a:solidFill>
                <a:latin typeface="HP001 TD 4H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5800" dirty="0">
              <a:solidFill>
                <a:schemeClr val="tx2">
                  <a:lumMod val="40000"/>
                  <a:lumOff val="60000"/>
                </a:schemeClr>
              </a:solidFill>
              <a:latin typeface="HP001 TD 4H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6" name="Google Shape;354;p11">
            <a:extLst>
              <a:ext uri="{FF2B5EF4-FFF2-40B4-BE49-F238E27FC236}">
                <a16:creationId xmlns:a16="http://schemas.microsoft.com/office/drawing/2014/main" xmlns="" id="{703600C5-E4E8-4957-8F80-2CCC04A97AB4}"/>
              </a:ext>
            </a:extLst>
          </p:cNvPr>
          <p:cNvSpPr/>
          <p:nvPr/>
        </p:nvSpPr>
        <p:spPr>
          <a:xfrm>
            <a:off x="3470673" y="2888722"/>
            <a:ext cx="921544" cy="538569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2900">
                <a:solidFill>
                  <a:schemeClr val="tx2">
                    <a:lumMod val="60000"/>
                    <a:lumOff val="40000"/>
                  </a:schemeClr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2900" dirty="0">
              <a:solidFill>
                <a:schemeClr val="tx2">
                  <a:lumMod val="60000"/>
                  <a:lumOff val="40000"/>
                </a:schemeClr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7" name="Google Shape;354;p11">
            <a:extLst>
              <a:ext uri="{FF2B5EF4-FFF2-40B4-BE49-F238E27FC236}">
                <a16:creationId xmlns:a16="http://schemas.microsoft.com/office/drawing/2014/main" xmlns="" id="{AD619B3F-D506-49A9-A6A8-165D765F6A32}"/>
              </a:ext>
            </a:extLst>
          </p:cNvPr>
          <p:cNvSpPr/>
          <p:nvPr/>
        </p:nvSpPr>
        <p:spPr>
          <a:xfrm>
            <a:off x="2305910" y="1426868"/>
            <a:ext cx="920354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8" name="Google Shape;354;p11">
            <a:extLst>
              <a:ext uri="{FF2B5EF4-FFF2-40B4-BE49-F238E27FC236}">
                <a16:creationId xmlns:a16="http://schemas.microsoft.com/office/drawing/2014/main" xmlns="" id="{1ECC5573-D3EF-44C6-8BAC-83B3B49FA396}"/>
              </a:ext>
            </a:extLst>
          </p:cNvPr>
          <p:cNvSpPr/>
          <p:nvPr/>
        </p:nvSpPr>
        <p:spPr>
          <a:xfrm>
            <a:off x="3470673" y="1444888"/>
            <a:ext cx="920353" cy="98484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:a16="http://schemas.microsoft.com/office/drawing/2014/main" xmlns="" id="{2B334A6A-2667-4029-B61E-2E356CFA0D32}"/>
              </a:ext>
            </a:extLst>
          </p:cNvPr>
          <p:cNvSpPr/>
          <p:nvPr/>
        </p:nvSpPr>
        <p:spPr>
          <a:xfrm>
            <a:off x="3471731" y="2888720"/>
            <a:ext cx="730780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>
            <a:spAutoFit/>
          </a:bodyPr>
          <a:lstStyle/>
          <a:p>
            <a:pPr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pic>
        <p:nvPicPr>
          <p:cNvPr id="3" name="chu A">
            <a:hlinkClick r:id="" action="ppaction://media"/>
            <a:extLst>
              <a:ext uri="{FF2B5EF4-FFF2-40B4-BE49-F238E27FC236}">
                <a16:creationId xmlns:a16="http://schemas.microsoft.com/office/drawing/2014/main" xmlns="" id="{DF522AB9-EB19-4EEA-B73B-B761C234C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63468" y="30956"/>
            <a:ext cx="4464844" cy="44648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741E54-23E6-49B0-8F05-2DEFA90CD1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6150" y="30956"/>
            <a:ext cx="4440710" cy="47079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0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A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14338" y="0"/>
            <a:ext cx="5143500" cy="5143500"/>
          </a:xfrm>
          <a:prstGeom prst="rect">
            <a:avLst/>
          </a:prstGeom>
        </p:spPr>
      </p:pic>
      <p:pic>
        <p:nvPicPr>
          <p:cNvPr id="3" name="chu AW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14825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AA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1359" y="58366"/>
            <a:ext cx="5228034" cy="5228035"/>
          </a:xfrm>
        </p:spPr>
      </p:pic>
    </p:spTree>
    <p:extLst>
      <p:ext uri="{BB962C8B-B14F-4D97-AF65-F5344CB8AC3E}">
        <p14:creationId xmlns:p14="http://schemas.microsoft.com/office/powerpoint/2010/main" val="336963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xmlns="" id="{E1B03BA5-649A-4280-A475-7ECD4ED5C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756047" y="-92869"/>
            <a:ext cx="8462963" cy="547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354;p11">
            <a:extLst>
              <a:ext uri="{FF2B5EF4-FFF2-40B4-BE49-F238E27FC236}">
                <a16:creationId xmlns:a16="http://schemas.microsoft.com/office/drawing/2014/main" xmlns="" id="{9625AADD-7008-4DCF-ABE4-3465BEFB8375}"/>
              </a:ext>
            </a:extLst>
          </p:cNvPr>
          <p:cNvSpPr/>
          <p:nvPr/>
        </p:nvSpPr>
        <p:spPr>
          <a:xfrm>
            <a:off x="894160" y="-144075"/>
            <a:ext cx="921544" cy="143112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5800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5800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:a16="http://schemas.microsoft.com/office/drawing/2014/main" xmlns="" id="{48395273-05D7-45C6-9A75-9E39A4E37A02}"/>
              </a:ext>
            </a:extLst>
          </p:cNvPr>
          <p:cNvSpPr/>
          <p:nvPr/>
        </p:nvSpPr>
        <p:spPr>
          <a:xfrm>
            <a:off x="901303" y="1527852"/>
            <a:ext cx="92154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:a16="http://schemas.microsoft.com/office/drawing/2014/main" xmlns="" id="{D22A275F-D967-474C-A45D-A742DBC95024}"/>
              </a:ext>
            </a:extLst>
          </p:cNvPr>
          <p:cNvSpPr/>
          <p:nvPr/>
        </p:nvSpPr>
        <p:spPr>
          <a:xfrm>
            <a:off x="2630091" y="-153600"/>
            <a:ext cx="921544" cy="143112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:a16="http://schemas.microsoft.com/office/drawing/2014/main" xmlns="" id="{3792C644-9F41-4F8C-8206-55F9CABD1B46}"/>
              </a:ext>
            </a:extLst>
          </p:cNvPr>
          <p:cNvSpPr/>
          <p:nvPr/>
        </p:nvSpPr>
        <p:spPr>
          <a:xfrm>
            <a:off x="4411266" y="-158363"/>
            <a:ext cx="920354" cy="143112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:a16="http://schemas.microsoft.com/office/drawing/2014/main" xmlns="" id="{4AA611BC-7E14-4396-A408-6F1D7913E0E5}"/>
              </a:ext>
            </a:extLst>
          </p:cNvPr>
          <p:cNvSpPr/>
          <p:nvPr/>
        </p:nvSpPr>
        <p:spPr>
          <a:xfrm>
            <a:off x="2074068" y="1519518"/>
            <a:ext cx="92035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A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:a16="http://schemas.microsoft.com/office/drawing/2014/main" xmlns="" id="{57DCB857-4A05-4F25-A795-C51E58210341}"/>
              </a:ext>
            </a:extLst>
          </p:cNvPr>
          <p:cNvSpPr/>
          <p:nvPr/>
        </p:nvSpPr>
        <p:spPr>
          <a:xfrm>
            <a:off x="3230166" y="1517137"/>
            <a:ext cx="92154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:a16="http://schemas.microsoft.com/office/drawing/2014/main" xmlns="" id="{AC3457B1-484D-4053-9F62-B8B4B11A6099}"/>
              </a:ext>
            </a:extLst>
          </p:cNvPr>
          <p:cNvSpPr/>
          <p:nvPr/>
        </p:nvSpPr>
        <p:spPr>
          <a:xfrm>
            <a:off x="6115050" y="-158363"/>
            <a:ext cx="920354" cy="143112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0" name="Google Shape;354;p11">
            <a:extLst>
              <a:ext uri="{FF2B5EF4-FFF2-40B4-BE49-F238E27FC236}">
                <a16:creationId xmlns:a16="http://schemas.microsoft.com/office/drawing/2014/main" xmlns="" id="{470E9637-FDD5-4078-A204-3D9096EC4FA4}"/>
              </a:ext>
            </a:extLst>
          </p:cNvPr>
          <p:cNvSpPr/>
          <p:nvPr/>
        </p:nvSpPr>
        <p:spPr>
          <a:xfrm>
            <a:off x="7895035" y="-158363"/>
            <a:ext cx="921544" cy="1431121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5800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5800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1" name="Google Shape;354;p11">
            <a:extLst>
              <a:ext uri="{FF2B5EF4-FFF2-40B4-BE49-F238E27FC236}">
                <a16:creationId xmlns:a16="http://schemas.microsoft.com/office/drawing/2014/main" xmlns="" id="{5AEB6BED-EF46-49DB-B1C3-9E8116316C18}"/>
              </a:ext>
            </a:extLst>
          </p:cNvPr>
          <p:cNvSpPr/>
          <p:nvPr/>
        </p:nvSpPr>
        <p:spPr>
          <a:xfrm>
            <a:off x="4386262" y="1522031"/>
            <a:ext cx="92035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Ă</a:t>
            </a:r>
            <a:endParaRPr sz="2900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2" name="Google Shape;354;p11">
            <a:extLst>
              <a:ext uri="{FF2B5EF4-FFF2-40B4-BE49-F238E27FC236}">
                <a16:creationId xmlns:a16="http://schemas.microsoft.com/office/drawing/2014/main" xmlns="" id="{CB19B964-9E46-472C-86B7-46E94D0EC654}"/>
              </a:ext>
            </a:extLst>
          </p:cNvPr>
          <p:cNvSpPr/>
          <p:nvPr/>
        </p:nvSpPr>
        <p:spPr>
          <a:xfrm>
            <a:off x="5548312" y="1519518"/>
            <a:ext cx="92154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9" name="Google Shape;354;p11">
            <a:extLst>
              <a:ext uri="{FF2B5EF4-FFF2-40B4-BE49-F238E27FC236}">
                <a16:creationId xmlns:a16="http://schemas.microsoft.com/office/drawing/2014/main" xmlns="" id="{68DA8DD1-9189-4B23-923A-09C32563489B}"/>
              </a:ext>
            </a:extLst>
          </p:cNvPr>
          <p:cNvSpPr/>
          <p:nvPr/>
        </p:nvSpPr>
        <p:spPr>
          <a:xfrm>
            <a:off x="6723459" y="1515946"/>
            <a:ext cx="920353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30" name="Google Shape;354;p11">
            <a:extLst>
              <a:ext uri="{FF2B5EF4-FFF2-40B4-BE49-F238E27FC236}">
                <a16:creationId xmlns:a16="http://schemas.microsoft.com/office/drawing/2014/main" xmlns="" id="{79CAE8B9-7BDB-4AB5-9253-7AF58AC9CCCB}"/>
              </a:ext>
            </a:extLst>
          </p:cNvPr>
          <p:cNvSpPr/>
          <p:nvPr/>
        </p:nvSpPr>
        <p:spPr>
          <a:xfrm>
            <a:off x="7878366" y="1515946"/>
            <a:ext cx="921544" cy="76170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vi-VN" sz="2900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Â</a:t>
            </a:r>
            <a:endParaRPr sz="2900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xmlns="" id="{503BD3CB-406E-42E3-BA0F-4A1350645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160" y="2919412"/>
            <a:ext cx="191333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en-US" altLang="vi-VN" sz="285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xmlns="" id="{8D06C560-D1E2-4374-B784-76198059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53" y="3509962"/>
            <a:ext cx="2085313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vi-VN" altLang="vi-VN" sz="285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xmlns="" id="{8B6EC9B5-6F03-48E5-9C02-35E302523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0458" y="2919938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en-US" altLang="vi-VN" sz="285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xmlns="" id="{FE930E28-4112-4B02-9705-A968D8F54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268" y="2918218"/>
            <a:ext cx="191333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en-US" altLang="vi-VN" sz="285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Google Shape;354;p11">
            <a:extLst>
              <a:ext uri="{FF2B5EF4-FFF2-40B4-BE49-F238E27FC236}">
                <a16:creationId xmlns:a16="http://schemas.microsoft.com/office/drawing/2014/main" xmlns="" id="{41B4084D-035E-49E0-9335-928BE4D58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6097" y="3510488"/>
            <a:ext cx="2085312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en-US" altLang="vi-VN" sz="2850" b="1">
              <a:solidFill>
                <a:srgbClr val="0070C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9" name="Google Shape;354;p11">
            <a:extLst>
              <a:ext uri="{FF2B5EF4-FFF2-40B4-BE49-F238E27FC236}">
                <a16:creationId xmlns:a16="http://schemas.microsoft.com/office/drawing/2014/main" xmlns="" id="{C13FFCB6-F6E5-4B67-AC43-DB3C92701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4050" y="3508768"/>
            <a:ext cx="2363787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en-US" altLang="vi-VN" sz="2850" b="1">
              <a:solidFill>
                <a:srgbClr val="0070C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Google Shape;354;p11">
            <a:extLst>
              <a:ext uri="{FF2B5EF4-FFF2-40B4-BE49-F238E27FC236}">
                <a16:creationId xmlns:a16="http://schemas.microsoft.com/office/drawing/2014/main" xmlns="" id="{B4CCB914-934E-4E7A-A395-998C87CED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732" y="2330053"/>
            <a:ext cx="1913335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vi-VN" altLang="vi-VN" sz="2850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:a16="http://schemas.microsoft.com/office/drawing/2014/main" xmlns="" id="{83EF6A6D-0530-4AC0-BFE3-8EE959872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2365" y="2330579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en-US" altLang="vi-VN" sz="285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:a16="http://schemas.microsoft.com/office/drawing/2014/main" xmlns="" id="{DA8E4D6B-D7A9-4863-A7B1-0AF837DBB2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3174" y="2328859"/>
            <a:ext cx="1969294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50" b="1"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endParaRPr lang="en-US" altLang="vi-VN" sz="285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:a16="http://schemas.microsoft.com/office/drawing/2014/main" xmlns="" id="{A93EE611-9CE3-45FA-93BB-CF5389099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315" y="4095750"/>
            <a:ext cx="2165217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en-US" altLang="vi-VN" sz="2850" b="1">
              <a:solidFill>
                <a:srgbClr val="0070C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Google Shape;354;p11">
            <a:extLst>
              <a:ext uri="{FF2B5EF4-FFF2-40B4-BE49-F238E27FC236}">
                <a16:creationId xmlns:a16="http://schemas.microsoft.com/office/drawing/2014/main" xmlns="" id="{0BA8C11C-60B8-46B0-8A41-776B9FA2C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0859" y="4096276"/>
            <a:ext cx="2216943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en-US" altLang="vi-VN" sz="2850" b="1">
              <a:solidFill>
                <a:srgbClr val="0070C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Google Shape;354;p11">
            <a:extLst>
              <a:ext uri="{FF2B5EF4-FFF2-40B4-BE49-F238E27FC236}">
                <a16:creationId xmlns:a16="http://schemas.microsoft.com/office/drawing/2014/main" xmlns="" id="{AE1BEB2F-ADCF-4C7F-9341-BD2309CA1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002" y="4094556"/>
            <a:ext cx="2474119" cy="53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5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en-US" altLang="vi-VN" sz="2850" b="1">
              <a:solidFill>
                <a:srgbClr val="0070C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4" grpId="0"/>
      <p:bldP spid="38" grpId="0"/>
      <p:bldP spid="39" grpId="0"/>
      <p:bldP spid="41" grpId="0"/>
      <p:bldP spid="42" grpId="0"/>
      <p:bldP spid="44" grpId="0"/>
      <p:bldP spid="45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ũ điệu 6 bước rửa tay đúng cách vui nhộn - Cùng Lifebuoy phòng chống virus Corona (2019-nCoV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ïṧlíďè">
            <a:extLst>
              <a:ext uri="{FF2B5EF4-FFF2-40B4-BE49-F238E27FC236}">
                <a16:creationId xmlns:a16="http://schemas.microsoft.com/office/drawing/2014/main" xmlns="" id="{DE18E4F6-FB89-4EC2-9503-11C0D0C8A566}"/>
              </a:ext>
            </a:extLst>
          </p:cNvPr>
          <p:cNvSpPr/>
          <p:nvPr/>
        </p:nvSpPr>
        <p:spPr>
          <a:xfrm>
            <a:off x="0" y="1513951"/>
            <a:ext cx="9026013" cy="27630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 defTabSz="342900"/>
            <a:endParaRPr lang="en-US" sz="2100" dirty="0">
              <a:solidFill>
                <a:srgbClr val="000000"/>
              </a:solidFill>
              <a:latin typeface="Arial-Rounded" panose="020B0500000000000000" charset="0"/>
              <a:ea typeface="Arial-Rounded"/>
              <a:cs typeface="Arial-Rounded" panose="020B0500000000000000" charset="0"/>
            </a:endParaRPr>
          </a:p>
        </p:txBody>
      </p:sp>
      <p:sp>
        <p:nvSpPr>
          <p:cNvPr id="38" name="箭头: 五边形 37">
            <a:extLst>
              <a:ext uri="{FF2B5EF4-FFF2-40B4-BE49-F238E27FC236}">
                <a16:creationId xmlns:a16="http://schemas.microsoft.com/office/drawing/2014/main" xmlns="" id="{4E597800-8B83-481A-87B4-FA43EBFD5821}"/>
              </a:ext>
            </a:extLst>
          </p:cNvPr>
          <p:cNvSpPr/>
          <p:nvPr/>
        </p:nvSpPr>
        <p:spPr>
          <a:xfrm>
            <a:off x="0" y="400050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39" name="箭头: V 形 38">
            <a:extLst>
              <a:ext uri="{FF2B5EF4-FFF2-40B4-BE49-F238E27FC236}">
                <a16:creationId xmlns:a16="http://schemas.microsoft.com/office/drawing/2014/main" xmlns="" id="{97E91991-3A60-415E-83F1-C3A1C2767C65}"/>
              </a:ext>
            </a:extLst>
          </p:cNvPr>
          <p:cNvSpPr/>
          <p:nvPr/>
        </p:nvSpPr>
        <p:spPr>
          <a:xfrm>
            <a:off x="87494" y="347588"/>
            <a:ext cx="793040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altLang="zh-CN" sz="3600" dirty="0">
                <a:solidFill>
                  <a:prstClr val="black"/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4</a:t>
            </a:r>
            <a:endParaRPr lang="zh-CN" altLang="en-US" sz="3600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23" y="1713505"/>
            <a:ext cx="8197422" cy="21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814390" y="2180314"/>
            <a:ext cx="811794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  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Để 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ι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Ŝg 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χϚζ, ε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úng Ǉa </a:t>
            </a:r>
            <a:r>
              <a:rPr lang="el-GR" sz="33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ι</a:t>
            </a:r>
            <a:r>
              <a:rPr lang="vi-VN" sz="33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ải </a:t>
            </a:r>
            <a:r>
              <a:rPr lang="vi-VN" sz="3300" b="1">
                <a:solidFill>
                  <a:srgbClr val="0000FF"/>
                </a:solidFill>
                <a:latin typeface="HP001 4 hàng" pitchFamily="34" charset="0"/>
              </a:rPr>
              <a:t>ǟửa Ǉay</a:t>
            </a:r>
            <a:r>
              <a:rPr lang="en-US" sz="3300" b="1">
                <a:solidFill>
                  <a:srgbClr val="0000FF"/>
                </a:solidFill>
                <a:latin typeface="HP001 4 hàng" pitchFamily="34" charset="0"/>
              </a:rPr>
              <a:t> </a:t>
            </a:r>
            <a:endParaRPr lang="en-US" sz="3300" b="1" dirty="0">
              <a:solidFill>
                <a:srgbClr val="0000FF"/>
              </a:solidFill>
              <a:latin typeface="HP001 4 hàng" pitchFamily="34" charset="0"/>
              <a:ea typeface="Arial-Rounded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520633" y="2834930"/>
            <a:ext cx="630787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đúng </a:t>
            </a:r>
            <a:r>
              <a:rPr lang="en-US" sz="3300" b="1" dirty="0" err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cách</a:t>
            </a:r>
            <a:r>
              <a:rPr lang="en-US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 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Ǉrư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ϐ δ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i ăn.</a:t>
            </a:r>
            <a:endParaRPr lang="en-US" sz="3300" b="1" dirty="0">
              <a:solidFill>
                <a:srgbClr val="0000FF"/>
              </a:solidFill>
              <a:latin typeface="HP001 4 hàng" pitchFamily="34" charset="0"/>
              <a:ea typeface="Arial-Rounded"/>
            </a:endParaRPr>
          </a:p>
        </p:txBody>
      </p:sp>
      <p:sp>
        <p:nvSpPr>
          <p:cNvPr id="13" name="íṥļïḓe">
            <a:extLst>
              <a:ext uri="{FF2B5EF4-FFF2-40B4-BE49-F238E27FC236}">
                <a16:creationId xmlns:a16="http://schemas.microsoft.com/office/drawing/2014/main" xmlns="" id="{98F5C720-3180-4243-B49B-DCC6CCDEE44D}"/>
              </a:ext>
            </a:extLst>
          </p:cNvPr>
          <p:cNvSpPr/>
          <p:nvPr/>
        </p:nvSpPr>
        <p:spPr bwMode="auto">
          <a:xfrm>
            <a:off x="880534" y="179143"/>
            <a:ext cx="7919884" cy="687779"/>
          </a:xfrm>
          <a:prstGeom prst="rect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400" b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Viết vào vở câu trả lời cho câu hỏi </a:t>
            </a:r>
            <a:r>
              <a:rPr lang="en-US" altLang="zh-CN" sz="24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</a:rPr>
              <a:t>b</a:t>
            </a:r>
            <a:r>
              <a:rPr lang="en-US" altLang="zh-CN" sz="2400" b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ở mục 3</a:t>
            </a:r>
            <a:endParaRPr lang="zh-CN" altLang="en-US" sz="2400" b="1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9752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/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2CEF3808-FB75-46B2-9FF1-FA01D4051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96" y="-223"/>
            <a:ext cx="9144793" cy="51439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F405471-49BE-42EB-9A15-9B9814CB5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33432" y="-3614353"/>
            <a:ext cx="7232719" cy="12530138"/>
          </a:xfrm>
          <a:prstGeom prst="rect">
            <a:avLst/>
          </a:prstGeom>
        </p:spPr>
      </p:pic>
      <p:cxnSp>
        <p:nvCxnSpPr>
          <p:cNvPr id="64" name="PA_库_直接连接符 4">
            <a:extLst>
              <a:ext uri="{FF2B5EF4-FFF2-40B4-BE49-F238E27FC236}">
                <a16:creationId xmlns:a16="http://schemas.microsoft.com/office/drawing/2014/main" xmlns="" id="{82347F27-6C26-4679-B230-EECDA4A2CAFB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1530322" y="851800"/>
            <a:ext cx="5535617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CEA2262-730D-4263-AFCE-2CB74357338B}"/>
              </a:ext>
            </a:extLst>
          </p:cNvPr>
          <p:cNvSpPr txBox="1"/>
          <p:nvPr/>
        </p:nvSpPr>
        <p:spPr>
          <a:xfrm>
            <a:off x="245479" y="276631"/>
            <a:ext cx="8762495" cy="461653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 defTabSz="914253"/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5.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Chọn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hoàn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thiện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vào</a:t>
            </a:r>
            <a:r>
              <a:rPr lang="en-US" sz="2400" b="1" dirty="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vở</a:t>
            </a:r>
            <a:endParaRPr lang="en-US" sz="2400" b="1" dirty="0">
              <a:solidFill>
                <a:srgbClr val="0000FF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6E69281-6613-4591-B438-787179EF7C5D}"/>
              </a:ext>
            </a:extLst>
          </p:cNvPr>
          <p:cNvSpPr txBox="1"/>
          <p:nvPr/>
        </p:nvSpPr>
        <p:spPr>
          <a:xfrm>
            <a:off x="747630" y="1002487"/>
            <a:ext cx="7791808" cy="5078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91428" tIns="45714" rIns="91428" bIns="45714" rtlCol="0">
            <a:spAutoFit/>
          </a:bodyPr>
          <a:lstStyle/>
          <a:p>
            <a:pPr algn="just" defTabSz="914253"/>
            <a:endParaRPr lang="en-US" sz="2700" b="1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BDC46D1-C841-4361-A280-28D1FE44B018}"/>
              </a:ext>
            </a:extLst>
          </p:cNvPr>
          <p:cNvSpPr txBox="1"/>
          <p:nvPr/>
        </p:nvSpPr>
        <p:spPr>
          <a:xfrm>
            <a:off x="3527753" y="953341"/>
            <a:ext cx="2077651" cy="523208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 defTabSz="914253"/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rửa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tay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6CB196A-82C3-4118-81DF-AD676D34D477}"/>
              </a:ext>
            </a:extLst>
          </p:cNvPr>
          <p:cNvSpPr txBox="1"/>
          <p:nvPr/>
        </p:nvSpPr>
        <p:spPr>
          <a:xfrm>
            <a:off x="688813" y="953341"/>
            <a:ext cx="1890218" cy="523208"/>
          </a:xfrm>
          <a:prstGeom prst="rect">
            <a:avLst/>
          </a:prstGeom>
          <a:noFill/>
          <a:ln>
            <a:noFill/>
          </a:ln>
        </p:spPr>
        <p:txBody>
          <a:bodyPr wrap="square" lIns="91428" tIns="45714" rIns="91428" bIns="45714" rtlCol="0">
            <a:spAutoFit/>
          </a:bodyPr>
          <a:lstStyle/>
          <a:p>
            <a:pPr algn="ctr" defTabSz="914253"/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vi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trùng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641B4D-14B5-43A8-ADB6-BFB25F81FFB3}"/>
              </a:ext>
            </a:extLst>
          </p:cNvPr>
          <p:cNvSpPr txBox="1"/>
          <p:nvPr/>
        </p:nvSpPr>
        <p:spPr>
          <a:xfrm>
            <a:off x="467999" y="1644243"/>
            <a:ext cx="3763935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Ăn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chín</a:t>
            </a:r>
            <a:r>
              <a:rPr lang="en-US" sz="2800" dirty="0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, </a:t>
            </a:r>
            <a:r>
              <a:rPr lang="en-US" sz="2800" err="1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uống</a:t>
            </a:r>
            <a:r>
              <a:rPr lang="en-US" sz="2800">
                <a:solidFill>
                  <a:srgbClr val="000000"/>
                </a:solidFill>
                <a:latin typeface="UTM Avo" panose="02040603050506020204" pitchFamily="18" charset="0"/>
                <a:ea typeface="Arial-Rounded"/>
              </a:rPr>
              <a:t> sôi để</a:t>
            </a:r>
            <a:endParaRPr lang="en-US" sz="2800" dirty="0">
              <a:solidFill>
                <a:srgbClr val="000000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CFAC5DD-654A-4A05-804F-FCA5D81B0B87}"/>
              </a:ext>
            </a:extLst>
          </p:cNvPr>
          <p:cNvSpPr txBox="1"/>
          <p:nvPr/>
        </p:nvSpPr>
        <p:spPr>
          <a:xfrm>
            <a:off x="5998183" y="963331"/>
            <a:ext cx="2398187" cy="523208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ctr" defTabSz="914253"/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phòng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-Rounded" pitchFamily="34" charset="0"/>
              </a:rPr>
              <a:t>bệnh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9" y="2305152"/>
            <a:ext cx="8197422" cy="21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1068413" y="2525915"/>
            <a:ext cx="660985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>
              <a:lnSpc>
                <a:spcPct val="150000"/>
              </a:lnSpc>
            </a:pPr>
            <a:r>
              <a:rPr lang="vi-VN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Ăn </a:t>
            </a:r>
            <a:r>
              <a:rPr lang="el-GR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ε</a:t>
            </a:r>
            <a:r>
              <a:rPr lang="vi-VN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ín, Ďūg sċ </a:t>
            </a:r>
            <a:r>
              <a:rPr lang="el-GR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Α˘ ι</a:t>
            </a:r>
            <a:r>
              <a:rPr lang="vi-VN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Ŝg </a:t>
            </a:r>
            <a:r>
              <a:rPr lang="el-GR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χϚζ</a:t>
            </a:r>
            <a:r>
              <a:rPr lang="en-US" sz="3300" b="1" dirty="0">
                <a:solidFill>
                  <a:srgbClr val="532476"/>
                </a:solidFill>
                <a:latin typeface="HP001 4 hàng" pitchFamily="34" charset="0"/>
                <a:ea typeface="Arial-Rounded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6711414-F5FA-4BBC-A5A4-4DDCA1C4C056}"/>
              </a:ext>
            </a:extLst>
          </p:cNvPr>
          <p:cNvSpPr txBox="1"/>
          <p:nvPr/>
        </p:nvSpPr>
        <p:spPr>
          <a:xfrm>
            <a:off x="4158662" y="1572708"/>
            <a:ext cx="821387" cy="6001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300">
                <a:solidFill>
                  <a:srgbClr val="000000"/>
                </a:solidFill>
                <a:latin typeface="Arial-Rounded"/>
                <a:ea typeface="Arial-Rounded"/>
              </a:rPr>
              <a:t>(…) </a:t>
            </a:r>
            <a:endParaRPr lang="en-US" sz="3300" dirty="0">
              <a:solidFill>
                <a:srgbClr val="000000"/>
              </a:solidFill>
              <a:latin typeface="Arial-Rounded"/>
              <a:ea typeface="Arial-Rounded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A419651B-510C-46DC-96F4-BF05B7F07629}"/>
              </a:ext>
            </a:extLst>
          </p:cNvPr>
          <p:cNvSpPr/>
          <p:nvPr/>
        </p:nvSpPr>
        <p:spPr>
          <a:xfrm>
            <a:off x="1053299" y="3173718"/>
            <a:ext cx="6609858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>
              <a:lnSpc>
                <a:spcPct val="150000"/>
              </a:lnSpc>
            </a:pP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Ăn 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ε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ín, Ďūg sċ 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Α˘ ι</a:t>
            </a:r>
            <a:r>
              <a:rPr lang="vi-VN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Ŝg </a:t>
            </a:r>
            <a:r>
              <a:rPr lang="el-GR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χϚζ</a:t>
            </a:r>
            <a:r>
              <a:rPr lang="en-US" sz="3300" b="1" dirty="0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789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1033 -0.00154 L -0.19948 0.1290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39" y="65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7" grpId="0" animBg="1"/>
      <p:bldP spid="17" grpId="1"/>
      <p:bldP spid="22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xmlns="" id="{99E7DE79-6954-4B0C-9A6B-B1D352D5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t="8078" r="3699" b="8078"/>
          <a:stretch>
            <a:fillRect/>
          </a:stretch>
        </p:blipFill>
        <p:spPr bwMode="auto">
          <a:xfrm>
            <a:off x="133" y="-16594"/>
            <a:ext cx="9143735" cy="51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矩形 8">
            <a:extLst>
              <a:ext uri="{FF2B5EF4-FFF2-40B4-BE49-F238E27FC236}">
                <a16:creationId xmlns:a16="http://schemas.microsoft.com/office/drawing/2014/main" xmlns="" id="{CBFB9920-E7B0-4DB1-BD6B-6D4493157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332" y="1812154"/>
            <a:ext cx="7473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617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099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chữ </a:t>
            </a:r>
            <a:r>
              <a:rPr lang="en-US" altLang="zh-CN" sz="2099" b="1">
                <a:solidFill>
                  <a:srgbClr val="FF0000"/>
                </a:solidFill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A, </a:t>
            </a:r>
            <a:r>
              <a:rPr lang="en-US" altLang="zh-CN" sz="2099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3 dòng chữ </a:t>
            </a:r>
            <a:r>
              <a:rPr lang="en-US" altLang="zh-CN" sz="2099" b="1">
                <a:solidFill>
                  <a:srgbClr val="FF0000"/>
                </a:solidFill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Ă, </a:t>
            </a:r>
            <a:r>
              <a:rPr lang="en-US" altLang="zh-CN" sz="2099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3 dòng chữ </a:t>
            </a:r>
            <a:r>
              <a:rPr lang="en-US" altLang="zh-CN" sz="2099" b="1">
                <a:solidFill>
                  <a:srgbClr val="FF0000"/>
                </a:solidFill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Â</a:t>
            </a:r>
            <a:r>
              <a:rPr lang="en-US" altLang="zh-CN" sz="2400" b="1">
                <a:solidFill>
                  <a:srgbClr val="FF0000"/>
                </a:solidFill>
                <a:latin typeface="HP001 4 hàng" panose="020B0603050302020204" pitchFamily="34" charset="0"/>
                <a:ea typeface="宋体" charset="-122"/>
                <a:cs typeface="Arial-Rounded" panose="020B0500000000000000" charset="0"/>
                <a:sym typeface="+mn-lt"/>
              </a:rPr>
              <a:t> </a:t>
            </a:r>
            <a:endParaRPr lang="zh-CN" altLang="en-US" sz="240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0" name="矩形 8">
            <a:extLst>
              <a:ext uri="{FF2B5EF4-FFF2-40B4-BE49-F238E27FC236}">
                <a16:creationId xmlns:a16="http://schemas.microsoft.com/office/drawing/2014/main" xmlns="" id="{632210FE-A978-4726-B62A-A6F4136A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5476" y="2372922"/>
            <a:ext cx="7473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617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100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</a:t>
            </a:r>
            <a:r>
              <a:rPr lang="el-GR" alt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ν΅ </a:t>
            </a:r>
            <a:r>
              <a:rPr lang="en-US" altLang="vi-VN" sz="2800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Ǉrùng</a:t>
            </a:r>
            <a:r>
              <a:rPr lang="en-US" altLang="vi-VN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2100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và 3 dòng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ι</a:t>
            </a:r>
            <a:r>
              <a:rPr lang="vi-VN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Ŝg </a:t>
            </a:r>
            <a:r>
              <a:rPr lang="el-GR" altLang="vi-VN" sz="2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χϚζ</a:t>
            </a:r>
            <a:endParaRPr lang="vi-VN" altLang="vi-VN" sz="280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19461" name="矩形 8">
            <a:extLst>
              <a:ext uri="{FF2B5EF4-FFF2-40B4-BE49-F238E27FC236}">
                <a16:creationId xmlns:a16="http://schemas.microsoft.com/office/drawing/2014/main" xmlns="" id="{9AE8DCD1-1149-4FDA-89D5-FA019EDB7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332" y="3028937"/>
            <a:ext cx="69220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617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100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- Viết 3 dòng </a:t>
            </a:r>
            <a:r>
              <a:rPr lang="vi-VN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Ăn </a:t>
            </a:r>
            <a:r>
              <a:rPr lang="el-GR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ε</a:t>
            </a:r>
            <a:r>
              <a:rPr lang="vi-VN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ín, Ďūg sċ </a:t>
            </a:r>
            <a:r>
              <a:rPr lang="el-GR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Α˘ ι</a:t>
            </a:r>
            <a:r>
              <a:rPr lang="vi-VN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Ŝg </a:t>
            </a:r>
            <a:r>
              <a:rPr lang="el-GR" sz="2400" b="1">
                <a:solidFill>
                  <a:srgbClr val="0000FF"/>
                </a:solidFill>
                <a:latin typeface="HP001 4 hàng" pitchFamily="34" charset="0"/>
                <a:ea typeface="Arial-Rounded"/>
              </a:rPr>
              <a:t>χϚζ</a:t>
            </a:r>
            <a:r>
              <a:rPr lang="vi-VN" altLang="vi-VN" sz="2399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</a:t>
            </a:r>
            <a:endParaRPr lang="zh-CN" altLang="en-US" sz="2100" b="1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2" name="矩形 8">
            <a:extLst>
              <a:ext uri="{FF2B5EF4-FFF2-40B4-BE49-F238E27FC236}">
                <a16:creationId xmlns:a16="http://schemas.microsoft.com/office/drawing/2014/main" xmlns="" id="{A4C2C6CB-635C-4B1D-B1C0-7DB330086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213" y="1203762"/>
            <a:ext cx="74733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617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400" b="1">
                <a:solidFill>
                  <a:srgbClr val="0000FF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Bài tập: </a:t>
            </a:r>
            <a:r>
              <a:rPr lang="en-US" altLang="zh-CN" sz="2400" b="1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con viết bài vào v</a:t>
            </a:r>
            <a:r>
              <a:rPr lang="vi-VN" altLang="zh-CN" sz="2400" b="1">
                <a:solidFill>
                  <a:prstClr val="black"/>
                </a:solidFill>
                <a:latin typeface="UTM Avo" panose="02040603050506020204" pitchFamily="18" charset="0"/>
                <a:ea typeface="宋体" charset="-122"/>
                <a:cs typeface="Arial-Rounded" panose="020B0500000000000000" charset="0"/>
                <a:sym typeface="+mn-lt"/>
              </a:rPr>
              <a:t>ở ô li:</a:t>
            </a:r>
            <a:endParaRPr lang="zh-CN" altLang="en-US" sz="2400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072474EC-74A4-4416-81E4-38580C6142D0}"/>
              </a:ext>
            </a:extLst>
          </p:cNvPr>
          <p:cNvSpPr/>
          <p:nvPr/>
        </p:nvSpPr>
        <p:spPr>
          <a:xfrm>
            <a:off x="1507633" y="4751084"/>
            <a:ext cx="3219914" cy="306197"/>
          </a:xfrm>
          <a:prstGeom prst="roundRect">
            <a:avLst/>
          </a:prstGeom>
          <a:solidFill>
            <a:srgbClr val="FFE4DB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Đọc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đoạn</a:t>
            </a:r>
            <a:endParaRPr lang="en-US" sz="2700" b="1" dirty="0">
              <a:solidFill>
                <a:srgbClr val="4BACC6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CF0602C-0560-4477-A6C5-E90DEB35428A}"/>
              </a:ext>
            </a:extLst>
          </p:cNvPr>
          <p:cNvSpPr/>
          <p:nvPr/>
        </p:nvSpPr>
        <p:spPr>
          <a:xfrm>
            <a:off x="544319" y="631687"/>
            <a:ext cx="338660" cy="3313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1</a:t>
            </a:r>
          </a:p>
        </p:txBody>
      </p:sp>
      <p:sp>
        <p:nvSpPr>
          <p:cNvPr id="15" name="箭头: 五边形 2">
            <a:extLst>
              <a:ext uri="{FF2B5EF4-FFF2-40B4-BE49-F238E27FC236}">
                <a16:creationId xmlns:a16="http://schemas.microsoft.com/office/drawing/2014/main" xmlns="" id="{74338AFE-40D4-4974-922E-1A7E3060BAAA}"/>
              </a:ext>
            </a:extLst>
          </p:cNvPr>
          <p:cNvSpPr/>
          <p:nvPr/>
        </p:nvSpPr>
        <p:spPr>
          <a:xfrm>
            <a:off x="8186" y="71438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6" name="箭头: V 形 3">
            <a:extLst>
              <a:ext uri="{FF2B5EF4-FFF2-40B4-BE49-F238E27FC236}">
                <a16:creationId xmlns:a16="http://schemas.microsoft.com/office/drawing/2014/main" xmlns="" id="{91C958BA-81BD-41FE-81E0-650433618849}"/>
              </a:ext>
            </a:extLst>
          </p:cNvPr>
          <p:cNvSpPr/>
          <p:nvPr/>
        </p:nvSpPr>
        <p:spPr>
          <a:xfrm>
            <a:off x="935146" y="71438"/>
            <a:ext cx="1691075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7" name="箭头: V 形 4">
            <a:extLst>
              <a:ext uri="{FF2B5EF4-FFF2-40B4-BE49-F238E27FC236}">
                <a16:creationId xmlns:a16="http://schemas.microsoft.com/office/drawing/2014/main" xmlns="" id="{24DDE00E-EF16-427B-8D46-60B4942F5176}"/>
              </a:ext>
            </a:extLst>
          </p:cNvPr>
          <p:cNvSpPr/>
          <p:nvPr/>
        </p:nvSpPr>
        <p:spPr>
          <a:xfrm>
            <a:off x="2493055" y="71438"/>
            <a:ext cx="624535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8" name="椭圆 5">
            <a:extLst>
              <a:ext uri="{FF2B5EF4-FFF2-40B4-BE49-F238E27FC236}">
                <a16:creationId xmlns:a16="http://schemas.microsoft.com/office/drawing/2014/main" xmlns="" id="{C400C08D-961E-444C-82E3-D84844A41471}"/>
              </a:ext>
            </a:extLst>
          </p:cNvPr>
          <p:cNvSpPr/>
          <p:nvPr/>
        </p:nvSpPr>
        <p:spPr>
          <a:xfrm>
            <a:off x="544319" y="179335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19" name="文本框 6">
            <a:extLst>
              <a:ext uri="{FF2B5EF4-FFF2-40B4-BE49-F238E27FC236}">
                <a16:creationId xmlns:a16="http://schemas.microsoft.com/office/drawing/2014/main" xmlns="" id="{629CDBE2-A771-49E1-9957-FF1900116D09}"/>
              </a:ext>
            </a:extLst>
          </p:cNvPr>
          <p:cNvSpPr txBox="1"/>
          <p:nvPr/>
        </p:nvSpPr>
        <p:spPr>
          <a:xfrm>
            <a:off x="1241848" y="10047"/>
            <a:ext cx="137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endParaRPr lang="zh-CN" altLang="en-US" sz="2400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20" name="椭圆 7">
            <a:extLst>
              <a:ext uri="{FF2B5EF4-FFF2-40B4-BE49-F238E27FC236}">
                <a16:creationId xmlns:a16="http://schemas.microsoft.com/office/drawing/2014/main" xmlns="" id="{96867D67-E3FF-44E2-9637-758D21F97AD1}"/>
              </a:ext>
            </a:extLst>
          </p:cNvPr>
          <p:cNvSpPr/>
          <p:nvPr/>
        </p:nvSpPr>
        <p:spPr>
          <a:xfrm>
            <a:off x="2776303" y="179334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42083FF-17E1-4BAD-826A-0A60E2C96933}"/>
              </a:ext>
            </a:extLst>
          </p:cNvPr>
          <p:cNvSpPr txBox="1"/>
          <p:nvPr/>
        </p:nvSpPr>
        <p:spPr>
          <a:xfrm>
            <a:off x="7007380" y="4751085"/>
            <a:ext cx="175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(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Nguyên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Vũ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)</a:t>
            </a:r>
          </a:p>
        </p:txBody>
      </p:sp>
      <p:sp>
        <p:nvSpPr>
          <p:cNvPr id="24" name="Rectangle: Rounded Corners 10">
            <a:extLst>
              <a:ext uri="{FF2B5EF4-FFF2-40B4-BE49-F238E27FC236}">
                <a16:creationId xmlns:a16="http://schemas.microsoft.com/office/drawing/2014/main" xmlns="" id="{072474EC-74A4-4416-81E4-38580C6142D0}"/>
              </a:ext>
            </a:extLst>
          </p:cNvPr>
          <p:cNvSpPr/>
          <p:nvPr/>
        </p:nvSpPr>
        <p:spPr>
          <a:xfrm>
            <a:off x="1595029" y="4801778"/>
            <a:ext cx="3219914" cy="306197"/>
          </a:xfrm>
          <a:prstGeom prst="roundRect">
            <a:avLst/>
          </a:prstGeom>
          <a:solidFill>
            <a:srgbClr val="FFE4DB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Đọc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toàn</a:t>
            </a:r>
            <a:r>
              <a:rPr lang="en-US" sz="2700" b="1" dirty="0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2700" b="1" dirty="0" err="1">
                <a:solidFill>
                  <a:srgbClr val="4BACC6"/>
                </a:solidFill>
                <a:latin typeface="UTM Avo" panose="02040603050506020204" pitchFamily="18" charset="0"/>
                <a:ea typeface="Arial-Rounded"/>
              </a:rPr>
              <a:t>bài</a:t>
            </a:r>
            <a:endParaRPr lang="en-US" sz="2700" b="1" dirty="0">
              <a:solidFill>
                <a:srgbClr val="4BACC6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27" name="Text Box 5">
            <a:extLst>
              <a:ext uri="{FF2B5EF4-FFF2-40B4-BE49-F238E27FC236}">
                <a16:creationId xmlns:a16="http://schemas.microsoft.com/office/drawing/2014/main" xmlns="" id="{3C32195B-5C65-4951-9562-B01741756333}"/>
              </a:ext>
            </a:extLst>
          </p:cNvPr>
          <p:cNvSpPr txBox="1"/>
          <p:nvPr/>
        </p:nvSpPr>
        <p:spPr>
          <a:xfrm>
            <a:off x="380303" y="-53077"/>
            <a:ext cx="8713232" cy="485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endParaRPr lang="en-US" sz="2800" b="1" dirty="0">
              <a:solidFill>
                <a:srgbClr val="E7456A"/>
              </a:solidFill>
              <a:latin typeface="UTM Avo" panose="02040603050506020204" pitchFamily="18" charset="0"/>
              <a:ea typeface="Arial-Rounded"/>
              <a:cs typeface="Arial-Rounded" panose="020B0500000000000000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ở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khắp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nơi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Nhưng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không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nhìn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thấy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được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thường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Khi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tiếp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xúc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đồ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vật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dính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cầm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từ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theo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cs typeface="Arial-Rounded" panose="020B0500000000000000" charset="0"/>
              </a:rPr>
              <a:t>ăn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cơ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Do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xà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sạch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210C672-C130-40BF-8D0D-33F8CC599DEF}"/>
              </a:ext>
            </a:extLst>
          </p:cNvPr>
          <p:cNvSpPr/>
          <p:nvPr/>
        </p:nvSpPr>
        <p:spPr>
          <a:xfrm>
            <a:off x="536385" y="3648666"/>
            <a:ext cx="338660" cy="3313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21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5169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9" grpId="1" animBg="1"/>
      <p:bldP spid="24" grpId="0" animBg="1"/>
      <p:bldP spid="27" grpId="0"/>
      <p:bldP spid="13" grpId="0" animBg="1"/>
      <p:bldP spid="1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81E07D-8B4A-4820-9A7A-8D7B9F013F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13076" r="3284" b="32562"/>
          <a:stretch/>
        </p:blipFill>
        <p:spPr>
          <a:xfrm>
            <a:off x="2668844" y="1713967"/>
            <a:ext cx="3436874" cy="342953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198CE1A-40D4-42B2-8E4B-025C943BC463}"/>
              </a:ext>
            </a:extLst>
          </p:cNvPr>
          <p:cNvSpPr/>
          <p:nvPr/>
        </p:nvSpPr>
        <p:spPr>
          <a:xfrm>
            <a:off x="279327" y="262574"/>
            <a:ext cx="506489" cy="523427"/>
          </a:xfrm>
          <a:prstGeom prst="ellipse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253">
              <a:defRPr/>
            </a:pPr>
            <a:r>
              <a:rPr lang="en-US" sz="2800" b="1" kern="0" dirty="0">
                <a:solidFill>
                  <a:prstClr val="white"/>
                </a:solidFill>
                <a:latin typeface="Arial Rounded MT Bold" pitchFamily="34" charset="0"/>
                <a:ea typeface="Arial-Rounded"/>
                <a:cs typeface="Times New Roman" pitchFamily="18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58511BA-EEAE-45C3-99BD-B969172E9443}"/>
              </a:ext>
            </a:extLst>
          </p:cNvPr>
          <p:cNvSpPr txBox="1"/>
          <p:nvPr/>
        </p:nvSpPr>
        <p:spPr>
          <a:xfrm>
            <a:off x="840467" y="355991"/>
            <a:ext cx="7426918" cy="830985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defTabSz="914253"/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Quan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sát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tranh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dùng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từ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ngữ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khung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để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nói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tranh</a:t>
            </a:r>
            <a:endParaRPr lang="en-US" sz="2400" dirty="0">
              <a:solidFill>
                <a:prstClr val="black"/>
              </a:solidFill>
              <a:latin typeface="UTM Avo" panose="02040603050506020204" pitchFamily="18" charset="0"/>
              <a:ea typeface="Arial-Rounded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8511BA-EEAE-45C3-99BD-B969172E9443}"/>
              </a:ext>
            </a:extLst>
          </p:cNvPr>
          <p:cNvSpPr txBox="1"/>
          <p:nvPr/>
        </p:nvSpPr>
        <p:spPr>
          <a:xfrm>
            <a:off x="1328603" y="1256237"/>
            <a:ext cx="6486794" cy="46165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lIns="91428" tIns="45714" rIns="91428" bIns="45714" rtlCol="0">
            <a:spAutoFit/>
          </a:bodyPr>
          <a:lstStyle/>
          <a:p>
            <a:pPr algn="ctr" defTabSz="914253"/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xà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phòng</a:t>
            </a:r>
            <a:r>
              <a:rPr lang="en-US" sz="240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       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chà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xát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    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rửa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      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lau</a:t>
            </a: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  <a:ea typeface="Arial-Rounded"/>
                <a:cs typeface="Arial-Rounded" pitchFamily="34" charset="0"/>
              </a:rPr>
              <a:t>khô</a:t>
            </a:r>
            <a:endParaRPr lang="en-US" sz="2400" dirty="0">
              <a:solidFill>
                <a:srgbClr val="FF0000"/>
              </a:solidFill>
              <a:latin typeface="UTM Avo" panose="02040603050506020204" pitchFamily="18" charset="0"/>
              <a:ea typeface="Arial-Rounded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4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08" y="801056"/>
            <a:ext cx="7468985" cy="416127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85" y="42862"/>
            <a:ext cx="976940" cy="90587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807" y="671097"/>
            <a:ext cx="4030688" cy="5552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2619"/>
          <a:stretch/>
        </p:blipFill>
        <p:spPr bwMode="auto">
          <a:xfrm>
            <a:off x="11389" y="292274"/>
            <a:ext cx="7654835" cy="4730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783080" y="1737360"/>
            <a:ext cx="13128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875712" y="1737360"/>
            <a:ext cx="7805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679768" y="2112917"/>
            <a:ext cx="1165860" cy="32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98" y="801056"/>
            <a:ext cx="9052003" cy="416127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85" y="42862"/>
            <a:ext cx="976940" cy="905876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753" y="718487"/>
            <a:ext cx="4030688" cy="55528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9" y="1799842"/>
            <a:ext cx="8197422" cy="21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761757" y="2267744"/>
            <a:ext cx="11051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 dirty="0">
                <a:solidFill>
                  <a:srgbClr val="7030A0"/>
                </a:solidFill>
                <a:latin typeface="HP001 4 hàng" pitchFamily="34" charset="0"/>
              </a:rPr>
              <a:t>  </a:t>
            </a:r>
            <a:r>
              <a:rPr lang="en-US" sz="3300" b="1" dirty="0" err="1">
                <a:solidFill>
                  <a:srgbClr val="7030A0"/>
                </a:solidFill>
                <a:latin typeface="HP001 4 hàng" pitchFamily="34" charset="0"/>
              </a:rPr>
              <a:t>Để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448950" y="2929734"/>
            <a:ext cx="10978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Ǉrư</a:t>
            </a:r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ϐ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7088344" y="2915372"/>
            <a:ext cx="156331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ι</a:t>
            </a:r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Ŝg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1766014" y="2261516"/>
            <a:ext cx="151622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l-GR" sz="3300" b="1" dirty="0">
                <a:solidFill>
                  <a:srgbClr val="7030A0"/>
                </a:solidFill>
                <a:latin typeface="HP001 4 hàng" pitchFamily="34" charset="0"/>
              </a:rPr>
              <a:t>ι</a:t>
            </a:r>
            <a:r>
              <a:rPr lang="en-US" sz="3300" b="1" dirty="0" err="1">
                <a:solidFill>
                  <a:srgbClr val="7030A0"/>
                </a:solidFill>
                <a:latin typeface="HP001 4 hàng" pitchFamily="34" charset="0"/>
              </a:rPr>
              <a:t>Ŝg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2987204" y="2259934"/>
            <a:ext cx="13157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χϚζ,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4095291" y="2258037"/>
            <a:ext cx="154543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ε</a:t>
            </a:r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úng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5305926" y="2253707"/>
            <a:ext cx="67577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ta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5793832" y="2253271"/>
            <a:ext cx="103964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phải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6788317" y="2252835"/>
            <a:ext cx="10001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ǟửa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49E0322-32E9-410D-946D-66829C52A081}"/>
              </a:ext>
            </a:extLst>
          </p:cNvPr>
          <p:cNvSpPr/>
          <p:nvPr/>
        </p:nvSpPr>
        <p:spPr>
          <a:xfrm>
            <a:off x="7589391" y="2254578"/>
            <a:ext cx="10622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tay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1431220" y="2911240"/>
            <a:ext cx="91851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khi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2176312" y="2917032"/>
            <a:ext cx="13538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ă</a:t>
            </a:r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n.</a:t>
            </a:r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2933241" y="2918937"/>
            <a:ext cx="116205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Cần</a:t>
            </a:r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3970505" y="2915372"/>
            <a:ext cx="89750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ǟửa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4753707" y="2911562"/>
            <a:ext cx="83939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tay</a:t>
            </a:r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5431171" y="2908895"/>
            <a:ext cx="124038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b</a:t>
            </a:r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ằng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E56678D-84E2-41AD-A896-7357F5EDD046}"/>
              </a:ext>
            </a:extLst>
          </p:cNvPr>
          <p:cNvSpPr/>
          <p:nvPr/>
        </p:nvSpPr>
        <p:spPr>
          <a:xfrm>
            <a:off x="6465441" y="2908895"/>
            <a:ext cx="91643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xà</a:t>
            </a:r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438664" y="3576457"/>
            <a:ext cx="7925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vƞ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pic>
        <p:nvPicPr>
          <p:cNvPr id="27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37"/>
          <a:stretch/>
        </p:blipFill>
        <p:spPr bwMode="auto">
          <a:xfrm>
            <a:off x="473289" y="3928602"/>
            <a:ext cx="8197422" cy="6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1122163" y="3582171"/>
            <a:ext cx="11974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>
                <a:solidFill>
                  <a:srgbClr val="7030A0"/>
                </a:solidFill>
                <a:latin typeface="HP001 4 hàng" pitchFamily="34" charset="0"/>
              </a:rPr>
              <a:t>wư</a:t>
            </a:r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ϐ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2006221" y="3576456"/>
            <a:ext cx="11157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en-US" sz="3300" b="1">
                <a:solidFill>
                  <a:srgbClr val="7030A0"/>
                </a:solidFill>
                <a:latin typeface="HP001 4 hàng" pitchFamily="34" charset="0"/>
              </a:rPr>
              <a:t>sạ</a:t>
            </a:r>
            <a:r>
              <a:rPr lang="el-GR" sz="3300" b="1">
                <a:solidFill>
                  <a:srgbClr val="7030A0"/>
                </a:solidFill>
                <a:latin typeface="HP001 4 hàng" pitchFamily="34" charset="0"/>
              </a:rPr>
              <a:t>ε.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ECAD8780-3201-44FE-B384-D741AFEC977C}"/>
              </a:ext>
            </a:extLst>
          </p:cNvPr>
          <p:cNvGrpSpPr/>
          <p:nvPr/>
        </p:nvGrpSpPr>
        <p:grpSpPr>
          <a:xfrm>
            <a:off x="360144" y="1154746"/>
            <a:ext cx="7678791" cy="552186"/>
            <a:chOff x="116795" y="460947"/>
            <a:chExt cx="7678791" cy="55218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7E1CAE96-64CD-4816-9F38-4638EAF5DD42}"/>
                </a:ext>
              </a:extLst>
            </p:cNvPr>
            <p:cNvSpPr/>
            <p:nvPr/>
          </p:nvSpPr>
          <p:spPr>
            <a:xfrm>
              <a:off x="116795" y="460947"/>
              <a:ext cx="501287" cy="524203"/>
            </a:xfrm>
            <a:prstGeom prst="ellipse">
              <a:avLst/>
            </a:prstGeom>
            <a:solidFill>
              <a:srgbClr val="EB1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53"/>
              <a:r>
                <a:rPr lang="en-US" sz="27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Times New Roman" pitchFamily="18" charset="0"/>
                </a:rPr>
                <a:t>7</a:t>
              </a:r>
              <a:endParaRPr lang="en-US" sz="27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5F9AF6B-1856-43D3-AC46-EB941BD913C8}"/>
                </a:ext>
              </a:extLst>
            </p:cNvPr>
            <p:cNvSpPr txBox="1"/>
            <p:nvPr/>
          </p:nvSpPr>
          <p:spPr>
            <a:xfrm>
              <a:off x="560932" y="505314"/>
              <a:ext cx="7234654" cy="50781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 algn="just" defTabSz="914253"/>
              <a:r>
                <a:rPr lang="en-US" sz="2700">
                  <a:solidFill>
                    <a:prstClr val="black"/>
                  </a:solidFill>
                  <a:latin typeface="Arial"/>
                  <a:ea typeface="Arial-Rounded" pitchFamily="34" charset="0"/>
                  <a:cs typeface="Arial-Rounded" pitchFamily="34" charset="0"/>
                </a:rPr>
                <a:t>Nghe viết:</a:t>
              </a:r>
              <a:endParaRPr lang="en-US" sz="2700" dirty="0">
                <a:solidFill>
                  <a:prstClr val="black"/>
                </a:solidFill>
                <a:latin typeface="Arial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673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19" y="117514"/>
            <a:ext cx="9144000" cy="5100638"/>
          </a:xfrm>
          <a:prstGeom prst="rect">
            <a:avLst/>
          </a:prstGeom>
        </p:spPr>
      </p:pic>
      <p:pic>
        <p:nvPicPr>
          <p:cNvPr id="3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85" y="42862"/>
            <a:ext cx="976940" cy="905876"/>
          </a:xfrm>
          <a:prstGeom prst="rect">
            <a:avLst/>
          </a:prstGeom>
        </p:spPr>
      </p:pic>
      <p:pic>
        <p:nvPicPr>
          <p:cNvPr id="3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44" y="0"/>
            <a:ext cx="4030688" cy="43411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14147FD-C2A6-4874-9849-33601B8B6276}"/>
              </a:ext>
            </a:extLst>
          </p:cNvPr>
          <p:cNvGrpSpPr/>
          <p:nvPr/>
        </p:nvGrpSpPr>
        <p:grpSpPr>
          <a:xfrm>
            <a:off x="116795" y="460947"/>
            <a:ext cx="7678791" cy="567575"/>
            <a:chOff x="116795" y="460947"/>
            <a:chExt cx="7678791" cy="56757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9FC479AD-3651-404F-A20F-2AF44C0B0CED}"/>
                </a:ext>
              </a:extLst>
            </p:cNvPr>
            <p:cNvSpPr/>
            <p:nvPr/>
          </p:nvSpPr>
          <p:spPr>
            <a:xfrm>
              <a:off x="116795" y="460947"/>
              <a:ext cx="501287" cy="524203"/>
            </a:xfrm>
            <a:prstGeom prst="ellipse">
              <a:avLst/>
            </a:prstGeom>
            <a:solidFill>
              <a:srgbClr val="EB1D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53"/>
              <a:r>
                <a:rPr lang="en-US" sz="2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8F2684C-6368-4F05-BAF3-3A462CBA3454}"/>
                </a:ext>
              </a:extLst>
            </p:cNvPr>
            <p:cNvSpPr txBox="1"/>
            <p:nvPr/>
          </p:nvSpPr>
          <p:spPr>
            <a:xfrm>
              <a:off x="560932" y="505314"/>
              <a:ext cx="7234654" cy="523208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 algn="just" defTabSz="914253"/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Chọn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chữ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phù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hợp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thay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cho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bông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hoa</a:t>
              </a:r>
              <a:r>
                <a:rPr lang="en-US" sz="2800" dirty="0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-Rounded" pitchFamily="34" charset="0"/>
                </a:rPr>
                <a:t>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8EDEEB2-8F43-49DE-8E45-015EF110C6AF}"/>
              </a:ext>
            </a:extLst>
          </p:cNvPr>
          <p:cNvSpPr txBox="1"/>
          <p:nvPr/>
        </p:nvSpPr>
        <p:spPr>
          <a:xfrm>
            <a:off x="560932" y="1028522"/>
            <a:ext cx="233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a. </a:t>
            </a:r>
            <a:r>
              <a:rPr lang="en-US" sz="2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tr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hay </a:t>
            </a:r>
            <a:r>
              <a:rPr lang="en-US" sz="2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ch</a:t>
            </a:r>
            <a:r>
              <a:rPr lang="en-US" sz="2800" i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C312DED-EE84-4FF1-9DAD-B20DFCE3F92E}"/>
              </a:ext>
            </a:extLst>
          </p:cNvPr>
          <p:cNvSpPr txBox="1"/>
          <p:nvPr/>
        </p:nvSpPr>
        <p:spPr>
          <a:xfrm>
            <a:off x="717190" y="1612698"/>
            <a:ext cx="1912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vi  </a:t>
            </a:r>
            <a:r>
              <a:rPr lang="en-US" sz="2800">
                <a:latin typeface="UTM Avo" panose="02040603050506020204" pitchFamily="18" charset="0"/>
              </a:rPr>
              <a:t>….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ùng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83765B6-DBAB-4694-A246-EAF1305BD524}"/>
              </a:ext>
            </a:extLst>
          </p:cNvPr>
          <p:cNvSpPr txBox="1"/>
          <p:nvPr/>
        </p:nvSpPr>
        <p:spPr>
          <a:xfrm>
            <a:off x="3070638" y="1636943"/>
            <a:ext cx="2001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……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à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xát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104CD39-5017-4736-A675-01CC83B5E1B2}"/>
              </a:ext>
            </a:extLst>
          </p:cNvPr>
          <p:cNvSpPr txBox="1"/>
          <p:nvPr/>
        </p:nvSpPr>
        <p:spPr>
          <a:xfrm>
            <a:off x="5485164" y="1610237"/>
            <a:ext cx="311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>
                <a:solidFill>
                  <a:prstClr val="black"/>
                </a:solidFill>
                <a:latin typeface="UTM Avo" panose="02040603050506020204" pitchFamily="18" charset="0"/>
              </a:rPr>
              <a:t>nhanh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 ..</a:t>
            </a:r>
            <a:r>
              <a:rPr lang="en-US" sz="2800">
                <a:latin typeface="UTM Avo" panose="02040603050506020204" pitchFamily="18" charset="0"/>
              </a:rPr>
              <a:t>...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óng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29" name="Picture 28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1797" y="1567916"/>
            <a:ext cx="521766" cy="516570"/>
          </a:xfrm>
          <a:prstGeom prst="rect">
            <a:avLst/>
          </a:prstGeom>
        </p:spPr>
      </p:pic>
      <p:pic>
        <p:nvPicPr>
          <p:cNvPr id="37" name="Picture 36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5026" y="1617506"/>
            <a:ext cx="521766" cy="516570"/>
          </a:xfrm>
          <a:prstGeom prst="rect">
            <a:avLst/>
          </a:prstGeom>
        </p:spPr>
      </p:pic>
      <p:pic>
        <p:nvPicPr>
          <p:cNvPr id="38" name="Picture 37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3902" y="1600957"/>
            <a:ext cx="521766" cy="51657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38EDEEB2-8F43-49DE-8E45-015EF110C6AF}"/>
              </a:ext>
            </a:extLst>
          </p:cNvPr>
          <p:cNvSpPr txBox="1"/>
          <p:nvPr/>
        </p:nvSpPr>
        <p:spPr>
          <a:xfrm>
            <a:off x="601749" y="2186119"/>
            <a:ext cx="233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b. </a:t>
            </a:r>
            <a:r>
              <a:rPr lang="en-US" sz="2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gh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hay </a:t>
            </a:r>
            <a:r>
              <a:rPr lang="en-US" sz="2800" b="1" i="1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b="1" i="1" dirty="0">
                <a:solidFill>
                  <a:prstClr val="black"/>
                </a:solidFill>
                <a:latin typeface="UTM Avo" panose="02040603050506020204" pitchFamily="18" charset="0"/>
              </a:rPr>
              <a:t>:</a:t>
            </a:r>
            <a:endParaRPr lang="en-US" sz="2800" i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C312DED-EE84-4FF1-9DAD-B20DFCE3F92E}"/>
              </a:ext>
            </a:extLst>
          </p:cNvPr>
          <p:cNvSpPr txBox="1"/>
          <p:nvPr/>
        </p:nvSpPr>
        <p:spPr>
          <a:xfrm>
            <a:off x="673943" y="2807944"/>
            <a:ext cx="1912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……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i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nhớ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83765B6-DBAB-4694-A246-EAF1305BD524}"/>
              </a:ext>
            </a:extLst>
          </p:cNvPr>
          <p:cNvSpPr txBox="1"/>
          <p:nvPr/>
        </p:nvSpPr>
        <p:spPr>
          <a:xfrm>
            <a:off x="3350221" y="2811936"/>
            <a:ext cx="2001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>
                <a:solidFill>
                  <a:prstClr val="black"/>
                </a:solidFill>
                <a:latin typeface="UTM Avo" panose="02040603050506020204" pitchFamily="18" charset="0"/>
              </a:rPr>
              <a:t>cố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  </a:t>
            </a:r>
            <a:r>
              <a:rPr lang="en-US" sz="2800">
                <a:latin typeface="UTM Avo" panose="02040603050506020204" pitchFamily="18" charset="0"/>
              </a:rPr>
              <a:t>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ắng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104CD39-5017-4736-A675-01CC83B5E1B2}"/>
              </a:ext>
            </a:extLst>
          </p:cNvPr>
          <p:cNvSpPr txBox="1"/>
          <p:nvPr/>
        </p:nvSpPr>
        <p:spPr>
          <a:xfrm>
            <a:off x="6079473" y="2766542"/>
            <a:ext cx="2500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err="1">
                <a:solidFill>
                  <a:prstClr val="black"/>
                </a:solidFill>
                <a:latin typeface="UTM Avo" panose="02040603050506020204" pitchFamily="18" charset="0"/>
              </a:rPr>
              <a:t>gọn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>
                <a:latin typeface="UTM Avo" panose="02040603050506020204" pitchFamily="18" charset="0"/>
              </a:rPr>
              <a:t>……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ẽ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43" name="Picture 42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039" y="2781983"/>
            <a:ext cx="521766" cy="516570"/>
          </a:xfrm>
          <a:prstGeom prst="rect">
            <a:avLst/>
          </a:prstGeom>
        </p:spPr>
      </p:pic>
      <p:pic>
        <p:nvPicPr>
          <p:cNvPr id="44" name="Picture 43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150" y="2797208"/>
            <a:ext cx="521766" cy="516570"/>
          </a:xfrm>
          <a:prstGeom prst="rect">
            <a:avLst/>
          </a:prstGeom>
        </p:spPr>
      </p:pic>
      <p:pic>
        <p:nvPicPr>
          <p:cNvPr id="45" name="Picture 44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220" y="2846203"/>
            <a:ext cx="489839" cy="48496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8EDEEB2-8F43-49DE-8E45-015EF110C6AF}"/>
              </a:ext>
            </a:extLst>
          </p:cNvPr>
          <p:cNvSpPr txBox="1"/>
          <p:nvPr/>
        </p:nvSpPr>
        <p:spPr>
          <a:xfrm>
            <a:off x="610719" y="3444973"/>
            <a:ext cx="2978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c. </a:t>
            </a:r>
            <a:r>
              <a:rPr lang="en-US" sz="2800" b="1" i="1" dirty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2800" b="1" i="1" dirty="0">
                <a:solidFill>
                  <a:prstClr val="black"/>
                </a:solidFill>
                <a:latin typeface="UTM Avo" panose="02040603050506020204" pitchFamily="18" charset="0"/>
              </a:rPr>
              <a:t>/</a:t>
            </a:r>
            <a:r>
              <a:rPr lang="en-US" sz="2800" b="1" i="1" dirty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hay </a:t>
            </a:r>
            <a:r>
              <a:rPr lang="en-US" sz="28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gi</a:t>
            </a:r>
            <a:r>
              <a:rPr lang="en-US" sz="2800" b="1" i="1" dirty="0">
                <a:solidFill>
                  <a:prstClr val="black"/>
                </a:solidFill>
                <a:latin typeface="UTM Avo" panose="02040603050506020204" pitchFamily="18" charset="0"/>
              </a:rPr>
              <a:t>:</a:t>
            </a:r>
            <a:endParaRPr lang="en-US" sz="2800" i="1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C312DED-EE84-4FF1-9DAD-B20DFCE3F92E}"/>
              </a:ext>
            </a:extLst>
          </p:cNvPr>
          <p:cNvSpPr txBox="1"/>
          <p:nvPr/>
        </p:nvSpPr>
        <p:spPr>
          <a:xfrm>
            <a:off x="986219" y="4049794"/>
            <a:ext cx="1912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a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dẻ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83765B6-DBAB-4694-A246-EAF1305BD524}"/>
              </a:ext>
            </a:extLst>
          </p:cNvPr>
          <p:cNvSpPr txBox="1"/>
          <p:nvPr/>
        </p:nvSpPr>
        <p:spPr>
          <a:xfrm>
            <a:off x="3603994" y="4049794"/>
            <a:ext cx="2001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…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ửa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tay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104CD39-5017-4736-A675-01CC83B5E1B2}"/>
              </a:ext>
            </a:extLst>
          </p:cNvPr>
          <p:cNvSpPr txBox="1"/>
          <p:nvPr/>
        </p:nvSpPr>
        <p:spPr>
          <a:xfrm>
            <a:off x="6484819" y="4005650"/>
            <a:ext cx="1612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Avo" panose="02040603050506020204" pitchFamily="18" charset="0"/>
              </a:rPr>
              <a:t>….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</a:rPr>
              <a:t>ữ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gìn</a:t>
            </a:r>
            <a:endParaRPr lang="en-US" sz="2800" dirty="0">
              <a:solidFill>
                <a:prstClr val="black"/>
              </a:solidFill>
              <a:latin typeface="UTM Avo" panose="02040603050506020204" pitchFamily="18" charset="0"/>
            </a:endParaRPr>
          </a:p>
        </p:txBody>
      </p:sp>
      <p:pic>
        <p:nvPicPr>
          <p:cNvPr id="50" name="Picture 49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672" y="4099224"/>
            <a:ext cx="521766" cy="516570"/>
          </a:xfrm>
          <a:prstGeom prst="rect">
            <a:avLst/>
          </a:prstGeom>
        </p:spPr>
      </p:pic>
      <p:pic>
        <p:nvPicPr>
          <p:cNvPr id="51" name="Picture 50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019" y="4057524"/>
            <a:ext cx="521766" cy="516570"/>
          </a:xfrm>
          <a:prstGeom prst="rect">
            <a:avLst/>
          </a:prstGeom>
        </p:spPr>
      </p:pic>
      <p:pic>
        <p:nvPicPr>
          <p:cNvPr id="52" name="Picture 51" descr="A close up of a flower&#10;&#10;Description automatically generated">
            <a:extLst>
              <a:ext uri="{FF2B5EF4-FFF2-40B4-BE49-F238E27FC236}">
                <a16:creationId xmlns:a16="http://schemas.microsoft.com/office/drawing/2014/main" xmlns="" id="{CA9E60EE-F57C-4ADA-9DE0-213882F32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243" y="4109532"/>
            <a:ext cx="521766" cy="51657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5A77DC2-A5D1-4E03-B168-F36BEB8BC90A}"/>
              </a:ext>
            </a:extLst>
          </p:cNvPr>
          <p:cNvSpPr txBox="1"/>
          <p:nvPr/>
        </p:nvSpPr>
        <p:spPr>
          <a:xfrm>
            <a:off x="1317467" y="1593375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tr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8200055-9B83-4CD2-BB37-A5A123A9F0B1}"/>
              </a:ext>
            </a:extLst>
          </p:cNvPr>
          <p:cNvSpPr txBox="1"/>
          <p:nvPr/>
        </p:nvSpPr>
        <p:spPr>
          <a:xfrm>
            <a:off x="3382167" y="1640912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ch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0926275-A4BC-4540-A6CA-A2232637FF84}"/>
              </a:ext>
            </a:extLst>
          </p:cNvPr>
          <p:cNvSpPr txBox="1"/>
          <p:nvPr/>
        </p:nvSpPr>
        <p:spPr>
          <a:xfrm>
            <a:off x="6761797" y="1609048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ch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1A16DE0-4A49-49C2-A4F0-8B7173EC7DDA}"/>
              </a:ext>
            </a:extLst>
          </p:cNvPr>
          <p:cNvSpPr txBox="1"/>
          <p:nvPr/>
        </p:nvSpPr>
        <p:spPr>
          <a:xfrm>
            <a:off x="906732" y="2801125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gh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D1AB4912-448C-49D3-B2B4-FCEF25463B40}"/>
              </a:ext>
            </a:extLst>
          </p:cNvPr>
          <p:cNvSpPr txBox="1"/>
          <p:nvPr/>
        </p:nvSpPr>
        <p:spPr>
          <a:xfrm>
            <a:off x="4199310" y="2798642"/>
            <a:ext cx="48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g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AB13BF7-A5D1-4426-94CA-740C2C67D69D}"/>
              </a:ext>
            </a:extLst>
          </p:cNvPr>
          <p:cNvSpPr txBox="1"/>
          <p:nvPr/>
        </p:nvSpPr>
        <p:spPr>
          <a:xfrm>
            <a:off x="7081228" y="2746388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gh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4A95013F-E1A4-4CBE-9671-9217C5BB39DE}"/>
              </a:ext>
            </a:extLst>
          </p:cNvPr>
          <p:cNvSpPr txBox="1"/>
          <p:nvPr/>
        </p:nvSpPr>
        <p:spPr>
          <a:xfrm>
            <a:off x="1126632" y="4049412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d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4B5606D-9716-4968-B842-0BDB55CD211C}"/>
              </a:ext>
            </a:extLst>
          </p:cNvPr>
          <p:cNvSpPr txBox="1"/>
          <p:nvPr/>
        </p:nvSpPr>
        <p:spPr>
          <a:xfrm>
            <a:off x="3776644" y="4049412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ǟ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E420A92D-B903-43EB-8666-8A96FD08A8E0}"/>
              </a:ext>
            </a:extLst>
          </p:cNvPr>
          <p:cNvSpPr txBox="1"/>
          <p:nvPr/>
        </p:nvSpPr>
        <p:spPr>
          <a:xfrm>
            <a:off x="6602884" y="4000053"/>
            <a:ext cx="7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HP001 4 hàng" panose="020B0603050302020204" pitchFamily="34" charset="0"/>
              </a:rPr>
              <a:t>gi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31" y="697460"/>
            <a:ext cx="8826520" cy="432721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C98457A-F7B4-4884-8013-7E5FC0A97032}"/>
              </a:ext>
            </a:extLst>
          </p:cNvPr>
          <p:cNvSpPr txBox="1"/>
          <p:nvPr/>
        </p:nvSpPr>
        <p:spPr>
          <a:xfrm>
            <a:off x="1062926" y="273343"/>
            <a:ext cx="5947172" cy="5077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2700" b="1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Trò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ch</a:t>
            </a:r>
            <a:r>
              <a:rPr lang="vi-VN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ơi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: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Em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làm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bác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sĩ</a:t>
            </a:r>
            <a:endParaRPr lang="en-US" altLang="en-US" sz="2700" b="1" i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0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65" y="697460"/>
            <a:ext cx="5174786" cy="253694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C98457A-F7B4-4884-8013-7E5FC0A97032}"/>
              </a:ext>
            </a:extLst>
          </p:cNvPr>
          <p:cNvSpPr txBox="1"/>
          <p:nvPr/>
        </p:nvSpPr>
        <p:spPr>
          <a:xfrm>
            <a:off x="1062926" y="273343"/>
            <a:ext cx="5947172" cy="5077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2700" b="1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Trò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ch</a:t>
            </a:r>
            <a:r>
              <a:rPr lang="vi-VN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ơi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: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Em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làm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bác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sĩ</a:t>
            </a:r>
            <a:endParaRPr lang="en-US" altLang="en-US" sz="2700" b="1" i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6A8F16-A56E-46DB-8EB7-2BCE052E73BC}"/>
              </a:ext>
            </a:extLst>
          </p:cNvPr>
          <p:cNvSpPr txBox="1"/>
          <p:nvPr/>
        </p:nvSpPr>
        <p:spPr>
          <a:xfrm>
            <a:off x="75570" y="1129285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làm sao, để bác khám cho.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2B0C5D-015D-402A-9D71-4B8E55616AB3}"/>
              </a:ext>
            </a:extLst>
          </p:cNvPr>
          <p:cNvSpPr txBox="1"/>
          <p:nvPr/>
        </p:nvSpPr>
        <p:spPr>
          <a:xfrm>
            <a:off x="75570" y="1522624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 nhiễm CoVid ạ 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7CE214-F295-4C0C-929B-684DDA39AD42}"/>
              </a:ext>
            </a:extLst>
          </p:cNvPr>
          <p:cNvSpPr txBox="1"/>
          <p:nvPr/>
        </p:nvSpPr>
        <p:spPr>
          <a:xfrm>
            <a:off x="75570" y="1997204"/>
            <a:ext cx="4730698" cy="646282"/>
          </a:xfrm>
          <a:prstGeom prst="rect">
            <a:avLst/>
          </a:prstGeom>
          <a:noFill/>
        </p:spPr>
        <p:txBody>
          <a:bodyPr wrap="square"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phải thực hiện quy định 5k, uống thuốc và ăn uống đầy đủ nhé! …..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2A334A-0571-4F27-B6DA-8946F395D8CF}"/>
              </a:ext>
            </a:extLst>
          </p:cNvPr>
          <p:cNvSpPr txBox="1"/>
          <p:nvPr/>
        </p:nvSpPr>
        <p:spPr>
          <a:xfrm>
            <a:off x="75570" y="2748783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Dạ cháu cảm </a:t>
            </a:r>
            <a:r>
              <a:rPr lang="vi-VN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ơ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n bác ạ!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3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" y="0"/>
            <a:ext cx="7283359" cy="5143500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60933" y="303890"/>
            <a:ext cx="1394461" cy="10515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5987572" y="3465563"/>
            <a:ext cx="1401745" cy="11629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6961262" y="2034887"/>
            <a:ext cx="1714736" cy="126123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79202F5C-4E9D-401C-8F76-24339C7C2C3C}"/>
              </a:ext>
            </a:extLst>
          </p:cNvPr>
          <p:cNvSpPr txBox="1"/>
          <p:nvPr/>
        </p:nvSpPr>
        <p:spPr>
          <a:xfrm>
            <a:off x="1201591" y="1496324"/>
            <a:ext cx="5305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Bài</a:t>
            </a:r>
            <a:r>
              <a:rPr lang="en-US" altLang="zh-CN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 1: </a:t>
            </a:r>
          </a:p>
          <a:p>
            <a:pPr algn="ctr" defTabSz="342900">
              <a:defRPr/>
            </a:pP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Rửa</a:t>
            </a:r>
            <a:r>
              <a:rPr lang="en-US" altLang="zh-CN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tay</a:t>
            </a:r>
            <a:r>
              <a:rPr lang="en-US" altLang="zh-CN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trước</a:t>
            </a:r>
            <a:r>
              <a:rPr lang="en-US" altLang="zh-CN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khi</a:t>
            </a:r>
            <a:r>
              <a:rPr lang="en-US" altLang="zh-CN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 </a:t>
            </a:r>
            <a:r>
              <a:rPr lang="en-US" altLang="zh-CN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UTM Avo" panose="02040603050506020204" pitchFamily="18" charset="0"/>
                <a:ea typeface="包图小白体" panose="02010601030101010101" pitchFamily="2" charset="-122"/>
              </a:rPr>
              <a:t>ăn</a:t>
            </a:r>
            <a:endParaRPr lang="zh-CN" altLang="en-US" sz="36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UTM Avo" panose="02040603050506020204" pitchFamily="18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371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65" y="697460"/>
            <a:ext cx="5174786" cy="253694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C98457A-F7B4-4884-8013-7E5FC0A97032}"/>
              </a:ext>
            </a:extLst>
          </p:cNvPr>
          <p:cNvSpPr txBox="1"/>
          <p:nvPr/>
        </p:nvSpPr>
        <p:spPr>
          <a:xfrm>
            <a:off x="1062926" y="273343"/>
            <a:ext cx="5947172" cy="5077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2700" b="1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Trò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ch</a:t>
            </a:r>
            <a:r>
              <a:rPr lang="vi-VN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ơi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: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Em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làm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bác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sĩ</a:t>
            </a:r>
            <a:endParaRPr lang="en-US" altLang="en-US" sz="2700" b="1" i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6A8F16-A56E-46DB-8EB7-2BCE052E73BC}"/>
              </a:ext>
            </a:extLst>
          </p:cNvPr>
          <p:cNvSpPr txBox="1"/>
          <p:nvPr/>
        </p:nvSpPr>
        <p:spPr>
          <a:xfrm>
            <a:off x="75570" y="1129285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làm sao, để bác khám cho.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2B0C5D-015D-402A-9D71-4B8E55616AB3}"/>
              </a:ext>
            </a:extLst>
          </p:cNvPr>
          <p:cNvSpPr txBox="1"/>
          <p:nvPr/>
        </p:nvSpPr>
        <p:spPr>
          <a:xfrm>
            <a:off x="75570" y="1522624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đau răng ạ 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7CE214-F295-4C0C-929B-684DDA39AD42}"/>
              </a:ext>
            </a:extLst>
          </p:cNvPr>
          <p:cNvSpPr txBox="1"/>
          <p:nvPr/>
        </p:nvSpPr>
        <p:spPr>
          <a:xfrm>
            <a:off x="75570" y="1997204"/>
            <a:ext cx="4730698" cy="923281"/>
          </a:xfrm>
          <a:prstGeom prst="rect">
            <a:avLst/>
          </a:prstGeom>
          <a:noFill/>
        </p:spPr>
        <p:txBody>
          <a:bodyPr wrap="square"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Do cháu ăn nhiều keo, không đánh răng hoặc đánh răng không đúng cách, …..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2A334A-0571-4F27-B6DA-8946F395D8CF}"/>
              </a:ext>
            </a:extLst>
          </p:cNvPr>
          <p:cNvSpPr txBox="1"/>
          <p:nvPr/>
        </p:nvSpPr>
        <p:spPr>
          <a:xfrm>
            <a:off x="75570" y="2970421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Dạ cháu cảm </a:t>
            </a:r>
            <a:r>
              <a:rPr lang="vi-VN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ơ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n bác ạ!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2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65" y="697460"/>
            <a:ext cx="5174786" cy="253694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C98457A-F7B4-4884-8013-7E5FC0A97032}"/>
              </a:ext>
            </a:extLst>
          </p:cNvPr>
          <p:cNvSpPr txBox="1"/>
          <p:nvPr/>
        </p:nvSpPr>
        <p:spPr>
          <a:xfrm>
            <a:off x="1062926" y="273343"/>
            <a:ext cx="5947172" cy="5077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2700" b="1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Trò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ch</a:t>
            </a:r>
            <a:r>
              <a:rPr lang="vi-VN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ơi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: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Em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làm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bác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sĩ</a:t>
            </a:r>
            <a:endParaRPr lang="en-US" altLang="en-US" sz="2700" b="1" i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6A8F16-A56E-46DB-8EB7-2BCE052E73BC}"/>
              </a:ext>
            </a:extLst>
          </p:cNvPr>
          <p:cNvSpPr txBox="1"/>
          <p:nvPr/>
        </p:nvSpPr>
        <p:spPr>
          <a:xfrm>
            <a:off x="75570" y="1129285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làm sao, để bác khám cho.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2B0C5D-015D-402A-9D71-4B8E55616AB3}"/>
              </a:ext>
            </a:extLst>
          </p:cNvPr>
          <p:cNvSpPr txBox="1"/>
          <p:nvPr/>
        </p:nvSpPr>
        <p:spPr>
          <a:xfrm>
            <a:off x="75570" y="1522624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đau đầu ạ 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7CE214-F295-4C0C-929B-684DDA39AD42}"/>
              </a:ext>
            </a:extLst>
          </p:cNvPr>
          <p:cNvSpPr txBox="1"/>
          <p:nvPr/>
        </p:nvSpPr>
        <p:spPr>
          <a:xfrm>
            <a:off x="75570" y="1997204"/>
            <a:ext cx="4730698" cy="646282"/>
          </a:xfrm>
          <a:prstGeom prst="rect">
            <a:avLst/>
          </a:prstGeom>
          <a:noFill/>
        </p:spPr>
        <p:txBody>
          <a:bodyPr wrap="square"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Do cháu đi ra nắng không đội mũ nón hoặc damà m</a:t>
            </a:r>
            <a:r>
              <a:rPr lang="vi-VN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ư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a lâu bị lạnh, …..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2A334A-0571-4F27-B6DA-8946F395D8CF}"/>
              </a:ext>
            </a:extLst>
          </p:cNvPr>
          <p:cNvSpPr txBox="1"/>
          <p:nvPr/>
        </p:nvSpPr>
        <p:spPr>
          <a:xfrm>
            <a:off x="75570" y="2733131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Dạ cháu cảm </a:t>
            </a:r>
            <a:r>
              <a:rPr lang="vi-VN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ơ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n bác ạ!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40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765" y="697460"/>
            <a:ext cx="5174786" cy="253694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C98457A-F7B4-4884-8013-7E5FC0A97032}"/>
              </a:ext>
            </a:extLst>
          </p:cNvPr>
          <p:cNvSpPr txBox="1"/>
          <p:nvPr/>
        </p:nvSpPr>
        <p:spPr>
          <a:xfrm>
            <a:off x="1062926" y="273343"/>
            <a:ext cx="5947172" cy="5077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7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2700" b="1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Trò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ch</a:t>
            </a:r>
            <a:r>
              <a:rPr lang="vi-VN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ơi</a:t>
            </a:r>
            <a:r>
              <a:rPr lang="en-US" altLang="en-US" sz="2700" b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: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Em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làm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bác</a:t>
            </a:r>
            <a:r>
              <a:rPr lang="en-US" altLang="en-US" sz="2700" b="1" i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2700" b="1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sĩ</a:t>
            </a:r>
            <a:endParaRPr lang="en-US" altLang="en-US" sz="2700" b="1" i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6A8F16-A56E-46DB-8EB7-2BCE052E73BC}"/>
              </a:ext>
            </a:extLst>
          </p:cNvPr>
          <p:cNvSpPr txBox="1"/>
          <p:nvPr/>
        </p:nvSpPr>
        <p:spPr>
          <a:xfrm>
            <a:off x="75570" y="1129285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làm sao, để bác khám cho.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2B0C5D-015D-402A-9D71-4B8E55616AB3}"/>
              </a:ext>
            </a:extLst>
          </p:cNvPr>
          <p:cNvSpPr txBox="1"/>
          <p:nvPr/>
        </p:nvSpPr>
        <p:spPr>
          <a:xfrm>
            <a:off x="75570" y="1522624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Cháu bị đau bụng ạ 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7CE214-F295-4C0C-929B-684DDA39AD42}"/>
              </a:ext>
            </a:extLst>
          </p:cNvPr>
          <p:cNvSpPr txBox="1"/>
          <p:nvPr/>
        </p:nvSpPr>
        <p:spPr>
          <a:xfrm>
            <a:off x="75570" y="1997204"/>
            <a:ext cx="4730698" cy="646282"/>
          </a:xfrm>
          <a:prstGeom prst="rect">
            <a:avLst/>
          </a:prstGeom>
          <a:noFill/>
        </p:spPr>
        <p:txBody>
          <a:bodyPr wrap="square"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FF0000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Bác sĩ: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Do cháu ăn uống không hợp vệ sinh hoặc ăn quá no đấy, …..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2A334A-0571-4F27-B6DA-8946F395D8CF}"/>
              </a:ext>
            </a:extLst>
          </p:cNvPr>
          <p:cNvSpPr txBox="1"/>
          <p:nvPr/>
        </p:nvSpPr>
        <p:spPr>
          <a:xfrm>
            <a:off x="75570" y="2748783"/>
            <a:ext cx="5947172" cy="369283"/>
          </a:xfrm>
          <a:prstGeom prst="rect">
            <a:avLst/>
          </a:prstGeom>
          <a:noFill/>
        </p:spPr>
        <p:txBody>
          <a:bodyPr lIns="91391" tIns="45696" rIns="91391" bIns="45696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321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800" i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pitchFamily="34" charset="0"/>
              </a:rPr>
              <a:t>Bệnh nhân: 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Dạ cháu cảm </a:t>
            </a:r>
            <a:r>
              <a:rPr lang="vi-VN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ơ</a:t>
            </a:r>
            <a:r>
              <a:rPr lang="en-US" altLang="en-US" sz="1800" i="1">
                <a:latin typeface="UTM Avo" panose="02040603050506020204" pitchFamily="18" charset="0"/>
                <a:cs typeface="Arial-Rounded" panose="020B0500000000000000" pitchFamily="34" charset="0"/>
              </a:rPr>
              <a:t>n bác ạ!</a:t>
            </a:r>
            <a:endParaRPr lang="en-US" altLang="en-US" sz="1800" i="1" dirty="0"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1019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:a16="http://schemas.microsoft.com/office/drawing/2014/main" xmlns="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998935" y="0"/>
            <a:ext cx="814506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3BB97C-B8F7-4BA2-A90C-C311BC97E4AC}"/>
              </a:ext>
            </a:extLst>
          </p:cNvPr>
          <p:cNvSpPr txBox="1"/>
          <p:nvPr/>
        </p:nvSpPr>
        <p:spPr>
          <a:xfrm>
            <a:off x="914400" y="126552"/>
            <a:ext cx="7642891" cy="61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2600" b="1">
                <a:latin typeface="HP001 4 hàng" panose="020B0603050302020204" pitchFamily="34" charset="0"/>
              </a:rPr>
              <a:t>    Thứ tư wgày 9 </a:t>
            </a:r>
            <a:r>
              <a:rPr lang="el-GR" sz="2600" b="1">
                <a:latin typeface="HP001 4 hàng" panose="020B0603050302020204" pitchFamily="34" charset="0"/>
              </a:rPr>
              <a:t>κ</a:t>
            </a:r>
            <a:r>
              <a:rPr lang="vi-VN" sz="2600" b="1">
                <a:latin typeface="HP001 4 hàng" panose="020B0603050302020204" pitchFamily="34" charset="0"/>
              </a:rPr>
              <a:t>áng 3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B1DA241-9BE6-4463-AFF1-16F824EE8FB6}"/>
              </a:ext>
            </a:extLst>
          </p:cNvPr>
          <p:cNvSpPr txBox="1"/>
          <p:nvPr/>
        </p:nvSpPr>
        <p:spPr>
          <a:xfrm>
            <a:off x="1095376" y="633413"/>
            <a:ext cx="6212681" cy="61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6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52" y="1150276"/>
            <a:ext cx="3368278" cy="60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Rửa Ǉay Ǉrư</a:t>
            </a:r>
            <a:r>
              <a:rPr lang="el-GR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 δ</a:t>
            </a:r>
            <a:r>
              <a:rPr lang="vi-VN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ăn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935" y="1647135"/>
            <a:ext cx="7923839" cy="366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Vi Ǉrùng có ở δắp wΠ. Nǖưng εúng Ǉa δŪg ηìn κấy đưϑ bằng jắt κưŊg. Khi Ǉay ǇΗĞp xúc vƞ đồ vật, ν΅ Ǉrùng díζ vào Ǉay.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 Tay cầm κức ăn, ν΅ Ǉrùng Ǉừ Ǉay Ό;o κức ăn đi vào cơ Ό˘. Do đó εúng Ǉa có Ό˘ jắc χϚζ.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 Để ιŜg χϚζ εúng Ǉa ιải ǟửa Ǉay Ǉrưϐ δi ăn. Cần ǟửa Ǉay bằng xà ιŜg vƞ wưϐ sạε.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196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:a16="http://schemas.microsoft.com/office/drawing/2014/main" xmlns="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998935" y="0"/>
            <a:ext cx="814506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B1DA241-9BE6-4463-AFF1-16F824EE8FB6}"/>
              </a:ext>
            </a:extLst>
          </p:cNvPr>
          <p:cNvSpPr txBox="1"/>
          <p:nvPr/>
        </p:nvSpPr>
        <p:spPr>
          <a:xfrm>
            <a:off x="1095376" y="124593"/>
            <a:ext cx="6212681" cy="612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2600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2600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1526" y="639317"/>
            <a:ext cx="3368278" cy="60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Rửa Ǉay Ǉrư</a:t>
            </a:r>
            <a:r>
              <a:rPr lang="el-GR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 δ</a:t>
            </a:r>
            <a:r>
              <a:rPr lang="vi-VN" altLang="vi-VN" sz="255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ăn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193" y="1142790"/>
            <a:ext cx="8063949" cy="3663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Vi Ǉrùng có ở δắp wΠ. Nǖưng εúng Ǉa δŪg ηìn κấy đưϑ bằng jắt κưŊg. Khi Ǉay ǇΗĞp xúc vƞ đồ vật, ν΅ Ǉrùng díζ vào Ǉay.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 Tay cầm κức ăn, ν΅ Ǉrùng Ǉừ Ǉay Ό;o κức ăn đi vào cơ Ό˘. Do đó εúng Ǉa có Ό˘ jắc χϚζ.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255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 Để ιŜg χϚζ εúng Ǉa ιải ǟửa Ǉay Ǉrưϐ δi ăn. Cần ǟửa Ǉay bằng xà ιŜg vƞ wưϐ sạε. </a:t>
            </a:r>
          </a:p>
        </p:txBody>
      </p:sp>
    </p:spTree>
    <p:extLst>
      <p:ext uri="{BB962C8B-B14F-4D97-AF65-F5344CB8AC3E}">
        <p14:creationId xmlns:p14="http://schemas.microsoft.com/office/powerpoint/2010/main" val="1078498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5ACAF7B2-99DB-4E09-B545-28FF14B8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" y="-223"/>
            <a:ext cx="9144793" cy="5143946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06A6B08-DE6A-4F5D-B355-47695BA16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20251" y="-2195513"/>
            <a:ext cx="5503574" cy="953452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C9E021D-A57A-48F6-A0B6-2727AAF0E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1350"/>
            <a:ext cx="3656977" cy="19621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7AE6A7F6-3035-43A2-90E6-02F822BB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50" y="3059805"/>
            <a:ext cx="3600450" cy="208369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39685AC-729F-471D-A794-ADD8A9A2D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696" y="3987801"/>
            <a:ext cx="1485900" cy="11557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5A07BA6-9B19-40ED-8F0D-A61C73D39A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792" y="3932596"/>
            <a:ext cx="842144" cy="121101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813EEC2-2173-4A89-A6DD-A1E07203CD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" y="-28576"/>
            <a:ext cx="9144000" cy="79572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03E204D-66A7-4385-9D10-7780823455A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" y="33227"/>
            <a:ext cx="1833875" cy="311467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480C8CA-A559-4C01-A4B4-D0645C747A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697" y="197533"/>
            <a:ext cx="1478756" cy="139303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FBE0696-DB5F-42AE-9B85-E6B1A71B30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079" y="471381"/>
            <a:ext cx="885825" cy="123586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A7A16B-85A7-47D0-AC8D-A664BDC61C0D}"/>
              </a:ext>
            </a:extLst>
          </p:cNvPr>
          <p:cNvGrpSpPr/>
          <p:nvPr/>
        </p:nvGrpSpPr>
        <p:grpSpPr>
          <a:xfrm>
            <a:off x="7336632" y="2164557"/>
            <a:ext cx="1807369" cy="2978944"/>
            <a:chOff x="9782175" y="2886075"/>
            <a:chExt cx="2409825" cy="397192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9AC91979-6631-475A-963F-4FB08969D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2175" y="2886075"/>
              <a:ext cx="2409825" cy="397192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C9C8220-CF30-42B4-9202-B1FD9DAEF321}"/>
                </a:ext>
              </a:extLst>
            </p:cNvPr>
            <p:cNvSpPr txBox="1"/>
            <p:nvPr/>
          </p:nvSpPr>
          <p:spPr>
            <a:xfrm>
              <a:off x="10580914" y="5887479"/>
              <a:ext cx="831852" cy="400109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Arial-Rounded"/>
                  <a:ea typeface="Arial-Rounded"/>
                </a:rPr>
                <a:t>KTUTS</a:t>
              </a:r>
              <a:endParaRPr lang="en-US" dirty="0">
                <a:solidFill>
                  <a:srgbClr val="000000"/>
                </a:solidFill>
                <a:latin typeface="Arial-Rounded"/>
                <a:ea typeface="Arial-Rounded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AD8D242-890E-460F-B03F-5F51545807BF}"/>
              </a:ext>
            </a:extLst>
          </p:cNvPr>
          <p:cNvSpPr txBox="1"/>
          <p:nvPr/>
        </p:nvSpPr>
        <p:spPr>
          <a:xfrm>
            <a:off x="1655253" y="935412"/>
            <a:ext cx="5890022" cy="259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en-US" altLang="vi-VN" sz="3375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3375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Ho</a:t>
            </a:r>
            <a:r>
              <a:rPr lang="vi-VN" altLang="vi-VN" sz="6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225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κΗ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İn 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vở Tập </a:t>
            </a:r>
            <a:r>
              <a:rPr lang="el-GR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νμ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Ğt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1 trang 20-21.</a:t>
            </a:r>
          </a:p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Làm vở </a:t>
            </a:r>
            <a:r>
              <a:rPr lang="vi-VN" altLang="vi-VN" sz="225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BT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Tiếng việt Bài 1 </a:t>
            </a:r>
          </a:p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Xem Ǉrư</a:t>
            </a:r>
            <a:r>
              <a:rPr lang="el-GR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ϐ </a:t>
            </a: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2</a:t>
            </a:r>
            <a:r>
              <a:rPr lang="vi-VN" altLang="vi-VN" sz="2250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 </a:t>
            </a:r>
            <a:r>
              <a:rPr lang="vi-VN" altLang="vi-VN" sz="21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Lờ</a:t>
            </a:r>
            <a:r>
              <a:rPr lang="vi-VN" altLang="vi-VN" sz="6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vi-VN" sz="210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i chào</a:t>
            </a:r>
          </a:p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None/>
            </a:pPr>
            <a:r>
              <a:rPr lang="vi-VN" altLang="vi-VN" sz="2250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</a:t>
            </a:r>
            <a:r>
              <a:rPr lang="vi-VN" altLang="vi-VN" sz="2250" b="1">
                <a:latin typeface="HP001 4 hàng" panose="020B0603050302020204" pitchFamily="34" charset="0"/>
                <a:ea typeface="SimSun" panose="02010600030101010101" pitchFamily="2" charset="-122"/>
              </a:rPr>
              <a:t>Viết chính tả vào vở ô li bài: </a:t>
            </a:r>
            <a:r>
              <a:rPr lang="vi-VN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Rửa Ǉay Ǉrư</a:t>
            </a:r>
            <a:r>
              <a:rPr lang="el-GR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ϐ δ</a:t>
            </a:r>
            <a:r>
              <a:rPr lang="vi-VN" altLang="vi-VN" sz="2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 ăn.</a:t>
            </a:r>
            <a:endParaRPr lang="en-US" altLang="vi-VN" sz="2250" b="1">
              <a:solidFill>
                <a:srgbClr val="00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240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75B0A0A0-05FC-4A28-B176-055B8CED53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0" y="0"/>
            <a:ext cx="7283359" cy="5143500"/>
          </a:xfrm>
          <a:prstGeom prst="rect">
            <a:avLst/>
          </a:prstGeom>
          <a:ln>
            <a:noFill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4806711-DB1A-4A51-8E69-E05CA18BCF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19944981">
            <a:off x="420161" y="481362"/>
            <a:ext cx="1394461" cy="10515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3E5585E-B1CB-472B-ABC5-FBC2303151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64" t="56728" r="26706" b="20663"/>
          <a:stretch/>
        </p:blipFill>
        <p:spPr>
          <a:xfrm>
            <a:off x="6292335" y="3576598"/>
            <a:ext cx="1401745" cy="116294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631F4536-051A-4964-AEC4-F04E742FBF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0" t="50973" r="50166" b="24507"/>
          <a:stretch/>
        </p:blipFill>
        <p:spPr>
          <a:xfrm rot="2598415">
            <a:off x="7483775" y="2308118"/>
            <a:ext cx="1714736" cy="1261234"/>
          </a:xfrm>
          <a:prstGeom prst="rect">
            <a:avLst/>
          </a:prstGeom>
        </p:spPr>
      </p:pic>
      <p:sp>
        <p:nvSpPr>
          <p:cNvPr id="7" name="pawprint_59396">
            <a:extLst>
              <a:ext uri="{FF2B5EF4-FFF2-40B4-BE49-F238E27FC236}">
                <a16:creationId xmlns:a16="http://schemas.microsoft.com/office/drawing/2014/main" xmlns="" id="{B9D4B460-8072-4A41-8296-76A086F2073A}"/>
              </a:ext>
            </a:extLst>
          </p:cNvPr>
          <p:cNvSpPr>
            <a:spLocks noChangeAspect="1"/>
          </p:cNvSpPr>
          <p:nvPr/>
        </p:nvSpPr>
        <p:spPr bwMode="auto">
          <a:xfrm>
            <a:off x="4343367" y="1099153"/>
            <a:ext cx="457264" cy="378755"/>
          </a:xfrm>
          <a:custGeom>
            <a:avLst/>
            <a:gdLst>
              <a:gd name="connsiteX0" fmla="*/ 293651 w 596984"/>
              <a:gd name="connsiteY0" fmla="*/ 259200 h 494486"/>
              <a:gd name="connsiteX1" fmla="*/ 469761 w 596984"/>
              <a:gd name="connsiteY1" fmla="*/ 431866 h 494486"/>
              <a:gd name="connsiteX2" fmla="*/ 438872 w 596984"/>
              <a:gd name="connsiteY2" fmla="*/ 489882 h 494486"/>
              <a:gd name="connsiteX3" fmla="*/ 422276 w 596984"/>
              <a:gd name="connsiteY3" fmla="*/ 494486 h 494486"/>
              <a:gd name="connsiteX4" fmla="*/ 371564 w 596984"/>
              <a:gd name="connsiteY4" fmla="*/ 471464 h 494486"/>
              <a:gd name="connsiteX5" fmla="*/ 366492 w 596984"/>
              <a:gd name="connsiteY5" fmla="*/ 467780 h 494486"/>
              <a:gd name="connsiteX6" fmla="*/ 290885 w 596984"/>
              <a:gd name="connsiteY6" fmla="*/ 436010 h 494486"/>
              <a:gd name="connsiteX7" fmla="*/ 224037 w 596984"/>
              <a:gd name="connsiteY7" fmla="*/ 464097 h 494486"/>
              <a:gd name="connsiteX8" fmla="*/ 214817 w 596984"/>
              <a:gd name="connsiteY8" fmla="*/ 470083 h 494486"/>
              <a:gd name="connsiteX9" fmla="*/ 162722 w 596984"/>
              <a:gd name="connsiteY9" fmla="*/ 492644 h 494486"/>
              <a:gd name="connsiteX10" fmla="*/ 144281 w 596984"/>
              <a:gd name="connsiteY10" fmla="*/ 487119 h 494486"/>
              <a:gd name="connsiteX11" fmla="*/ 116159 w 596984"/>
              <a:gd name="connsiteY11" fmla="*/ 431866 h 494486"/>
              <a:gd name="connsiteX12" fmla="*/ 175169 w 596984"/>
              <a:gd name="connsiteY12" fmla="*/ 309849 h 494486"/>
              <a:gd name="connsiteX13" fmla="*/ 293651 w 596984"/>
              <a:gd name="connsiteY13" fmla="*/ 259200 h 494486"/>
              <a:gd name="connsiteX14" fmla="*/ 544462 w 596984"/>
              <a:gd name="connsiteY14" fmla="*/ 175391 h 494486"/>
              <a:gd name="connsiteX15" fmla="*/ 555986 w 596984"/>
              <a:gd name="connsiteY15" fmla="*/ 176772 h 494486"/>
              <a:gd name="connsiteX16" fmla="*/ 593327 w 596984"/>
              <a:gd name="connsiteY16" fmla="*/ 271166 h 494486"/>
              <a:gd name="connsiteX17" fmla="*/ 526483 w 596984"/>
              <a:gd name="connsiteY17" fmla="*/ 337011 h 494486"/>
              <a:gd name="connsiteX18" fmla="*/ 515419 w 596984"/>
              <a:gd name="connsiteY18" fmla="*/ 335630 h 494486"/>
              <a:gd name="connsiteX19" fmla="*/ 478078 w 596984"/>
              <a:gd name="connsiteY19" fmla="*/ 241697 h 494486"/>
              <a:gd name="connsiteX20" fmla="*/ 544462 w 596984"/>
              <a:gd name="connsiteY20" fmla="*/ 175391 h 494486"/>
              <a:gd name="connsiteX21" fmla="*/ 52061 w 596984"/>
              <a:gd name="connsiteY21" fmla="*/ 175391 h 494486"/>
              <a:gd name="connsiteX22" fmla="*/ 118906 w 596984"/>
              <a:gd name="connsiteY22" fmla="*/ 241697 h 494486"/>
              <a:gd name="connsiteX23" fmla="*/ 81565 w 596984"/>
              <a:gd name="connsiteY23" fmla="*/ 335630 h 494486"/>
              <a:gd name="connsiteX24" fmla="*/ 70501 w 596984"/>
              <a:gd name="connsiteY24" fmla="*/ 337011 h 494486"/>
              <a:gd name="connsiteX25" fmla="*/ 3657 w 596984"/>
              <a:gd name="connsiteY25" fmla="*/ 271166 h 494486"/>
              <a:gd name="connsiteX26" fmla="*/ 40998 w 596984"/>
              <a:gd name="connsiteY26" fmla="*/ 176772 h 494486"/>
              <a:gd name="connsiteX27" fmla="*/ 52061 w 596984"/>
              <a:gd name="connsiteY27" fmla="*/ 175391 h 494486"/>
              <a:gd name="connsiteX28" fmla="*/ 405693 w 596984"/>
              <a:gd name="connsiteY28" fmla="*/ 0 h 494486"/>
              <a:gd name="connsiteX29" fmla="*/ 413532 w 596984"/>
              <a:gd name="connsiteY29" fmla="*/ 921 h 494486"/>
              <a:gd name="connsiteX30" fmla="*/ 463336 w 596984"/>
              <a:gd name="connsiteY30" fmla="*/ 38677 h 494486"/>
              <a:gd name="connsiteX31" fmla="*/ 476248 w 596984"/>
              <a:gd name="connsiteY31" fmla="*/ 118334 h 494486"/>
              <a:gd name="connsiteX32" fmla="*/ 384019 w 596984"/>
              <a:gd name="connsiteY32" fmla="*/ 214567 h 494486"/>
              <a:gd name="connsiteX33" fmla="*/ 321303 w 596984"/>
              <a:gd name="connsiteY33" fmla="*/ 97154 h 494486"/>
              <a:gd name="connsiteX34" fmla="*/ 405693 w 596984"/>
              <a:gd name="connsiteY34" fmla="*/ 0 h 494486"/>
              <a:gd name="connsiteX35" fmla="*/ 190879 w 596984"/>
              <a:gd name="connsiteY35" fmla="*/ 0 h 494486"/>
              <a:gd name="connsiteX36" fmla="*/ 275700 w 596984"/>
              <a:gd name="connsiteY36" fmla="*/ 97134 h 494486"/>
              <a:gd name="connsiteX37" fmla="*/ 213006 w 596984"/>
              <a:gd name="connsiteY37" fmla="*/ 214524 h 494486"/>
              <a:gd name="connsiteX38" fmla="*/ 205169 w 596984"/>
              <a:gd name="connsiteY38" fmla="*/ 215445 h 494486"/>
              <a:gd name="connsiteX39" fmla="*/ 120809 w 596984"/>
              <a:gd name="connsiteY39" fmla="*/ 118311 h 494486"/>
              <a:gd name="connsiteX40" fmla="*/ 133716 w 596984"/>
              <a:gd name="connsiteY40" fmla="*/ 38670 h 494486"/>
              <a:gd name="connsiteX41" fmla="*/ 183042 w 596984"/>
              <a:gd name="connsiteY41" fmla="*/ 921 h 494486"/>
              <a:gd name="connsiteX42" fmla="*/ 190879 w 596984"/>
              <a:gd name="connsiteY42" fmla="*/ 0 h 494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6984" h="494486">
                <a:moveTo>
                  <a:pt x="293651" y="259200"/>
                </a:moveTo>
                <a:cubicBezTo>
                  <a:pt x="431957" y="259200"/>
                  <a:pt x="468378" y="397793"/>
                  <a:pt x="469761" y="431866"/>
                </a:cubicBezTo>
                <a:cubicBezTo>
                  <a:pt x="471144" y="464557"/>
                  <a:pt x="458696" y="478831"/>
                  <a:pt x="438872" y="489882"/>
                </a:cubicBezTo>
                <a:cubicBezTo>
                  <a:pt x="433340" y="493105"/>
                  <a:pt x="427808" y="494486"/>
                  <a:pt x="422276" y="494486"/>
                </a:cubicBezTo>
                <a:cubicBezTo>
                  <a:pt x="407062" y="494486"/>
                  <a:pt x="389543" y="483435"/>
                  <a:pt x="371564" y="471464"/>
                </a:cubicBezTo>
                <a:lnTo>
                  <a:pt x="366492" y="467780"/>
                </a:lnTo>
                <a:cubicBezTo>
                  <a:pt x="349896" y="456730"/>
                  <a:pt x="319468" y="436010"/>
                  <a:pt x="290885" y="436010"/>
                </a:cubicBezTo>
                <a:cubicBezTo>
                  <a:pt x="264607" y="436010"/>
                  <a:pt x="240173" y="453046"/>
                  <a:pt x="224037" y="464097"/>
                </a:cubicBezTo>
                <a:cubicBezTo>
                  <a:pt x="220349" y="466399"/>
                  <a:pt x="217583" y="468241"/>
                  <a:pt x="214817" y="470083"/>
                </a:cubicBezTo>
                <a:cubicBezTo>
                  <a:pt x="194993" y="482054"/>
                  <a:pt x="177935" y="492644"/>
                  <a:pt x="162722" y="492644"/>
                </a:cubicBezTo>
                <a:cubicBezTo>
                  <a:pt x="156268" y="492644"/>
                  <a:pt x="149813" y="490803"/>
                  <a:pt x="144281" y="487119"/>
                </a:cubicBezTo>
                <a:cubicBezTo>
                  <a:pt x="127223" y="476068"/>
                  <a:pt x="117542" y="456730"/>
                  <a:pt x="116159" y="431866"/>
                </a:cubicBezTo>
                <a:cubicBezTo>
                  <a:pt x="115698" y="420355"/>
                  <a:pt x="129528" y="357274"/>
                  <a:pt x="175169" y="309849"/>
                </a:cubicBezTo>
                <a:cubicBezTo>
                  <a:pt x="206980" y="276236"/>
                  <a:pt x="247088" y="259200"/>
                  <a:pt x="293651" y="259200"/>
                </a:cubicBezTo>
                <a:close/>
                <a:moveTo>
                  <a:pt x="544462" y="175391"/>
                </a:moveTo>
                <a:cubicBezTo>
                  <a:pt x="548611" y="175391"/>
                  <a:pt x="552299" y="175851"/>
                  <a:pt x="555986" y="176772"/>
                </a:cubicBezTo>
                <a:cubicBezTo>
                  <a:pt x="588256" y="185061"/>
                  <a:pt x="604852" y="226502"/>
                  <a:pt x="593327" y="271166"/>
                </a:cubicBezTo>
                <a:cubicBezTo>
                  <a:pt x="583185" y="309844"/>
                  <a:pt x="555986" y="337011"/>
                  <a:pt x="526483" y="337011"/>
                </a:cubicBezTo>
                <a:cubicBezTo>
                  <a:pt x="522795" y="337011"/>
                  <a:pt x="519107" y="336551"/>
                  <a:pt x="515419" y="335630"/>
                </a:cubicBezTo>
                <a:cubicBezTo>
                  <a:pt x="482688" y="327341"/>
                  <a:pt x="466553" y="285900"/>
                  <a:pt x="478078" y="241697"/>
                </a:cubicBezTo>
                <a:cubicBezTo>
                  <a:pt x="487759" y="202558"/>
                  <a:pt x="515419" y="175391"/>
                  <a:pt x="544462" y="175391"/>
                </a:cubicBezTo>
                <a:close/>
                <a:moveTo>
                  <a:pt x="52061" y="175391"/>
                </a:moveTo>
                <a:cubicBezTo>
                  <a:pt x="81565" y="175391"/>
                  <a:pt x="109225" y="202558"/>
                  <a:pt x="118906" y="241697"/>
                </a:cubicBezTo>
                <a:cubicBezTo>
                  <a:pt x="130431" y="285900"/>
                  <a:pt x="113835" y="327341"/>
                  <a:pt x="81565" y="335630"/>
                </a:cubicBezTo>
                <a:cubicBezTo>
                  <a:pt x="77877" y="336551"/>
                  <a:pt x="74189" y="337011"/>
                  <a:pt x="70501" y="337011"/>
                </a:cubicBezTo>
                <a:cubicBezTo>
                  <a:pt x="40998" y="337011"/>
                  <a:pt x="13799" y="309844"/>
                  <a:pt x="3657" y="271166"/>
                </a:cubicBezTo>
                <a:cubicBezTo>
                  <a:pt x="-7868" y="226502"/>
                  <a:pt x="8728" y="185061"/>
                  <a:pt x="40998" y="176772"/>
                </a:cubicBezTo>
                <a:cubicBezTo>
                  <a:pt x="44685" y="175851"/>
                  <a:pt x="48373" y="175391"/>
                  <a:pt x="52061" y="175391"/>
                </a:cubicBezTo>
                <a:close/>
                <a:moveTo>
                  <a:pt x="405693" y="0"/>
                </a:moveTo>
                <a:cubicBezTo>
                  <a:pt x="408460" y="0"/>
                  <a:pt x="411226" y="460"/>
                  <a:pt x="413532" y="921"/>
                </a:cubicBezTo>
                <a:cubicBezTo>
                  <a:pt x="433822" y="3684"/>
                  <a:pt x="451346" y="17036"/>
                  <a:pt x="463336" y="38677"/>
                </a:cubicBezTo>
                <a:cubicBezTo>
                  <a:pt x="475787" y="61239"/>
                  <a:pt x="480398" y="89326"/>
                  <a:pt x="476248" y="118334"/>
                </a:cubicBezTo>
                <a:cubicBezTo>
                  <a:pt x="468408" y="176350"/>
                  <a:pt x="426905" y="220553"/>
                  <a:pt x="384019" y="214567"/>
                </a:cubicBezTo>
                <a:cubicBezTo>
                  <a:pt x="341133" y="209042"/>
                  <a:pt x="313003" y="156091"/>
                  <a:pt x="321303" y="97154"/>
                </a:cubicBezTo>
                <a:cubicBezTo>
                  <a:pt x="329143" y="42821"/>
                  <a:pt x="366034" y="0"/>
                  <a:pt x="405693" y="0"/>
                </a:cubicBezTo>
                <a:close/>
                <a:moveTo>
                  <a:pt x="190879" y="0"/>
                </a:moveTo>
                <a:cubicBezTo>
                  <a:pt x="230984" y="0"/>
                  <a:pt x="267863" y="42813"/>
                  <a:pt x="275700" y="97134"/>
                </a:cubicBezTo>
                <a:cubicBezTo>
                  <a:pt x="283537" y="156060"/>
                  <a:pt x="255417" y="209000"/>
                  <a:pt x="213006" y="214524"/>
                </a:cubicBezTo>
                <a:cubicBezTo>
                  <a:pt x="210240" y="214985"/>
                  <a:pt x="207935" y="215445"/>
                  <a:pt x="205169" y="215445"/>
                </a:cubicBezTo>
                <a:cubicBezTo>
                  <a:pt x="165524" y="215445"/>
                  <a:pt x="128185" y="172632"/>
                  <a:pt x="120809" y="118311"/>
                </a:cubicBezTo>
                <a:cubicBezTo>
                  <a:pt x="116660" y="89308"/>
                  <a:pt x="121270" y="61227"/>
                  <a:pt x="133716" y="38670"/>
                </a:cubicBezTo>
                <a:cubicBezTo>
                  <a:pt x="145702" y="17033"/>
                  <a:pt x="163219" y="3683"/>
                  <a:pt x="183042" y="921"/>
                </a:cubicBezTo>
                <a:cubicBezTo>
                  <a:pt x="185808" y="460"/>
                  <a:pt x="188574" y="0"/>
                  <a:pt x="19087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11" name="文本框 16">
            <a:extLst>
              <a:ext uri="{FF2B5EF4-FFF2-40B4-BE49-F238E27FC236}">
                <a16:creationId xmlns:a16="http://schemas.microsoft.com/office/drawing/2014/main" xmlns="" id="{7A32DCC0-98CB-4012-9E92-12F6F43ED6BF}"/>
              </a:ext>
            </a:extLst>
          </p:cNvPr>
          <p:cNvSpPr txBox="1"/>
          <p:nvPr/>
        </p:nvSpPr>
        <p:spPr>
          <a:xfrm>
            <a:off x="2182736" y="1785233"/>
            <a:ext cx="4778526" cy="1312152"/>
          </a:xfrm>
          <a:prstGeom prst="rect">
            <a:avLst/>
          </a:prstGeom>
          <a:noFill/>
        </p:spPr>
        <p:txBody>
          <a:bodyPr wrap="square" lIns="65023" tIns="32511" rIns="65023" bIns="32511" rtlCol="0">
            <a:spAutoFit/>
          </a:bodyPr>
          <a:lstStyle/>
          <a:p>
            <a:pPr algn="ctr"/>
            <a:r>
              <a:rPr lang="en-US" altLang="zh-CN" sz="405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Chào</a:t>
            </a:r>
            <a:r>
              <a:rPr lang="en-US" altLang="zh-CN" sz="405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 </a:t>
            </a:r>
            <a:r>
              <a:rPr lang="en-US" altLang="zh-CN" sz="405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tạm</a:t>
            </a:r>
            <a:r>
              <a:rPr lang="en-US" altLang="zh-CN" sz="405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 </a:t>
            </a:r>
            <a:r>
              <a:rPr lang="en-US" altLang="zh-CN" sz="4050" b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biệt</a:t>
            </a:r>
            <a:r>
              <a:rPr lang="en-US" altLang="zh-CN" sz="4050" b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 </a:t>
            </a:r>
            <a:r>
              <a:rPr lang="en-US" altLang="zh-CN" sz="4050" b="1" cap="all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các</a:t>
            </a:r>
            <a:r>
              <a:rPr lang="en-US" altLang="zh-CN" sz="4050" b="1" cap="all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/>
                <a:cs typeface="Arial" panose="020B0604020202020204" pitchFamily="34" charset="0"/>
              </a:rPr>
              <a:t> CON</a:t>
            </a:r>
            <a:endParaRPr lang="zh-CN" altLang="en-US" sz="4050" b="1" cap="al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Arial-Rounde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0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37DCA0C-87A5-4B1B-B481-93BE1DA10CED}"/>
              </a:ext>
            </a:extLst>
          </p:cNvPr>
          <p:cNvSpPr txBox="1"/>
          <p:nvPr/>
        </p:nvSpPr>
        <p:spPr>
          <a:xfrm>
            <a:off x="1388751" y="441348"/>
            <a:ext cx="6398398" cy="16158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557213" marR="0" lvl="0" indent="-557213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đi vào cơ thể 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 cách nào?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37623AAE-53BC-42F6-913A-9276813F3BBA}"/>
              </a:ext>
            </a:extLst>
          </p:cNvPr>
          <p:cNvSpPr txBox="1"/>
          <p:nvPr/>
        </p:nvSpPr>
        <p:spPr>
          <a:xfrm>
            <a:off x="743848" y="1803259"/>
            <a:ext cx="74100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 trùng từ tay theo t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đi vào cơ thể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3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02C1620-EB22-41AD-BBB3-E2CFB2EE5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328405"/>
            <a:ext cx="7532729" cy="2715543"/>
          </a:xfrm>
          <a:prstGeom prst="rect">
            <a:avLst/>
          </a:prstGeom>
        </p:spPr>
      </p:pic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4F72EF88-3340-4CAE-A9F0-097263CC938F}"/>
              </a:ext>
            </a:extLst>
          </p:cNvPr>
          <p:cNvSpPr/>
          <p:nvPr/>
        </p:nvSpPr>
        <p:spPr>
          <a:xfrm>
            <a:off x="3068151" y="0"/>
            <a:ext cx="2711317" cy="42633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</a:rPr>
              <a:t>3. Trả lời câu hỏi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2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xmlns="" id="{C3346A3F-03A7-465F-9FF3-CED71787155F}"/>
              </a:ext>
            </a:extLst>
          </p:cNvPr>
          <p:cNvSpPr txBox="1"/>
          <p:nvPr/>
        </p:nvSpPr>
        <p:spPr>
          <a:xfrm>
            <a:off x="1353028" y="836091"/>
            <a:ext cx="7511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b.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phòng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bệnh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gì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?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xmlns="" id="{0E14FBB7-AA78-4688-9B01-EA9DFF4FBFA4}"/>
              </a:ext>
            </a:extLst>
          </p:cNvPr>
          <p:cNvSpPr txBox="1"/>
          <p:nvPr/>
        </p:nvSpPr>
        <p:spPr>
          <a:xfrm>
            <a:off x="798845" y="1343923"/>
            <a:ext cx="8065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phòng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bệnh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ta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rửa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sạch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trước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-Rounded" panose="020B0500000000000000" charset="0"/>
              </a:rPr>
              <a:t>ăn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FA94CEF-CD92-44D0-A655-513C4404B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915" y="2451919"/>
            <a:ext cx="4641613" cy="2510913"/>
          </a:xfrm>
          <a:prstGeom prst="rect">
            <a:avLst/>
          </a:prstGeom>
        </p:spPr>
      </p:pic>
      <p:sp>
        <p:nvSpPr>
          <p:cNvPr id="7" name="Rounded Rectangle 1">
            <a:extLst>
              <a:ext uri="{FF2B5EF4-FFF2-40B4-BE49-F238E27FC236}">
                <a16:creationId xmlns:a16="http://schemas.microsoft.com/office/drawing/2014/main" xmlns="" id="{501C5CB8-1B42-4503-B62E-2D89081AFABA}"/>
              </a:ext>
            </a:extLst>
          </p:cNvPr>
          <p:cNvSpPr/>
          <p:nvPr/>
        </p:nvSpPr>
        <p:spPr>
          <a:xfrm>
            <a:off x="3075525" y="173504"/>
            <a:ext cx="2845952" cy="42633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3. Trả lời câu hỏi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18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xmlns="" id="{C3346A3F-03A7-465F-9FF3-CED71787155F}"/>
              </a:ext>
            </a:extLst>
          </p:cNvPr>
          <p:cNvSpPr txBox="1"/>
          <p:nvPr/>
        </p:nvSpPr>
        <p:spPr>
          <a:xfrm>
            <a:off x="1077323" y="926631"/>
            <a:ext cx="69893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c. Cần rửa tay như thế nào cho đúng?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xmlns="" id="{0E14FBB7-AA78-4688-9B01-EA9DFF4FBFA4}"/>
              </a:ext>
            </a:extLst>
          </p:cNvPr>
          <p:cNvSpPr txBox="1"/>
          <p:nvPr/>
        </p:nvSpPr>
        <p:spPr>
          <a:xfrm>
            <a:off x="780923" y="1559483"/>
            <a:ext cx="758215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Cần rửa tay bằng xà phòng với nước sạch.</a:t>
            </a: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xmlns="" id="{AC6FFAD5-CFB5-4699-8645-A03F321D620E}"/>
              </a:ext>
            </a:extLst>
          </p:cNvPr>
          <p:cNvSpPr/>
          <p:nvPr/>
        </p:nvSpPr>
        <p:spPr>
          <a:xfrm>
            <a:off x="3068151" y="0"/>
            <a:ext cx="2711317" cy="42633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3. Trả lời câu hỏi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7EB2E8C-99D2-4B91-A2AB-5FF9AAB3E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25" y="2192335"/>
            <a:ext cx="3934374" cy="27340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A8B9EE0-7C87-4985-8B42-2F3F76752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963" y="2244729"/>
            <a:ext cx="3801005" cy="262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9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íṧḻíḑè">
            <a:extLst>
              <a:ext uri="{FF2B5EF4-FFF2-40B4-BE49-F238E27FC236}">
                <a16:creationId xmlns:a16="http://schemas.microsoft.com/office/drawing/2014/main" xmlns="" id="{0B42105E-8F64-4BF2-B882-22576B6D331C}"/>
              </a:ext>
            </a:extLst>
          </p:cNvPr>
          <p:cNvSpPr/>
          <p:nvPr/>
        </p:nvSpPr>
        <p:spPr bwMode="auto">
          <a:xfrm>
            <a:off x="1791486" y="2194485"/>
            <a:ext cx="6715822" cy="2139351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/>
            <a:endParaRPr lang="id-ID" dirty="0">
              <a:solidFill>
                <a:prstClr val="white"/>
              </a:solidFill>
              <a:latin typeface="仓耳玄三M W05" panose="02020400000000000000" pitchFamily="18" charset="-122"/>
              <a:ea typeface="Arial-Rounded"/>
            </a:endParaRPr>
          </a:p>
        </p:txBody>
      </p:sp>
      <p:sp>
        <p:nvSpPr>
          <p:cNvPr id="35" name="íṥļiďe">
            <a:extLst>
              <a:ext uri="{FF2B5EF4-FFF2-40B4-BE49-F238E27FC236}">
                <a16:creationId xmlns:a16="http://schemas.microsoft.com/office/drawing/2014/main" xmlns="" id="{17B2CC58-B196-4D6A-A1AF-1F537EF51A18}"/>
              </a:ext>
            </a:extLst>
          </p:cNvPr>
          <p:cNvSpPr/>
          <p:nvPr/>
        </p:nvSpPr>
        <p:spPr bwMode="auto">
          <a:xfrm>
            <a:off x="706810" y="1334308"/>
            <a:ext cx="7186961" cy="2561465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/>
            <a:endParaRPr lang="id-ID" dirty="0">
              <a:solidFill>
                <a:prstClr val="white"/>
              </a:solidFill>
              <a:latin typeface="仓耳玄三M W05" panose="02020400000000000000" pitchFamily="18" charset="-122"/>
              <a:ea typeface="Arial-Rounded"/>
            </a:endParaRPr>
          </a:p>
        </p:txBody>
      </p:sp>
      <p:sp>
        <p:nvSpPr>
          <p:cNvPr id="36" name="ïṣļiḋé">
            <a:extLst>
              <a:ext uri="{FF2B5EF4-FFF2-40B4-BE49-F238E27FC236}">
                <a16:creationId xmlns:a16="http://schemas.microsoft.com/office/drawing/2014/main" xmlns="" id="{D4C6A87C-4312-438E-BFFE-97BEB70266D8}"/>
              </a:ext>
            </a:extLst>
          </p:cNvPr>
          <p:cNvSpPr/>
          <p:nvPr/>
        </p:nvSpPr>
        <p:spPr bwMode="auto">
          <a:xfrm>
            <a:off x="609237" y="4589101"/>
            <a:ext cx="463358" cy="438916"/>
          </a:xfrm>
          <a:custGeom>
            <a:avLst/>
            <a:gdLst>
              <a:gd name="T0" fmla="*/ 170 w 170"/>
              <a:gd name="T1" fmla="*/ 111 h 198"/>
              <a:gd name="T2" fmla="*/ 147 w 170"/>
              <a:gd name="T3" fmla="*/ 52 h 198"/>
              <a:gd name="T4" fmla="*/ 87 w 170"/>
              <a:gd name="T5" fmla="*/ 26 h 198"/>
              <a:gd name="T6" fmla="*/ 87 w 170"/>
              <a:gd name="T7" fmla="*/ 0 h 198"/>
              <a:gd name="T8" fmla="*/ 24 w 170"/>
              <a:gd name="T9" fmla="*/ 41 h 198"/>
              <a:gd name="T10" fmla="*/ 0 w 170"/>
              <a:gd name="T11" fmla="*/ 110 h 198"/>
              <a:gd name="T12" fmla="*/ 24 w 170"/>
              <a:gd name="T13" fmla="*/ 173 h 198"/>
              <a:gd name="T14" fmla="*/ 84 w 170"/>
              <a:gd name="T15" fmla="*/ 198 h 198"/>
              <a:gd name="T16" fmla="*/ 145 w 170"/>
              <a:gd name="T17" fmla="*/ 173 h 198"/>
              <a:gd name="T18" fmla="*/ 170 w 170"/>
              <a:gd name="T19" fmla="*/ 111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70" y="111"/>
                </a:move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59" y="7"/>
                  <a:pt x="39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8" y="156"/>
                  <a:pt x="24" y="173"/>
                </a:cubicBezTo>
                <a:cubicBezTo>
                  <a:pt x="41" y="190"/>
                  <a:pt x="60" y="198"/>
                  <a:pt x="84" y="198"/>
                </a:cubicBezTo>
                <a:cubicBezTo>
                  <a:pt x="109" y="198"/>
                  <a:pt x="129" y="190"/>
                  <a:pt x="145" y="173"/>
                </a:cubicBezTo>
                <a:cubicBezTo>
                  <a:pt x="162" y="156"/>
                  <a:pt x="170" y="136"/>
                  <a:pt x="170" y="111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/>
            <a:endParaRPr lang="id-ID" dirty="0">
              <a:solidFill>
                <a:prstClr val="white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37" name="î$ḷiḑé">
            <a:extLst>
              <a:ext uri="{FF2B5EF4-FFF2-40B4-BE49-F238E27FC236}">
                <a16:creationId xmlns:a16="http://schemas.microsoft.com/office/drawing/2014/main" xmlns="" id="{7FF2A9D4-2E6B-4532-A6A4-67575CF077D1}"/>
              </a:ext>
            </a:extLst>
          </p:cNvPr>
          <p:cNvSpPr/>
          <p:nvPr/>
        </p:nvSpPr>
        <p:spPr bwMode="auto">
          <a:xfrm>
            <a:off x="1023418" y="4590193"/>
            <a:ext cx="461576" cy="438916"/>
          </a:xfrm>
          <a:custGeom>
            <a:avLst/>
            <a:gdLst>
              <a:gd name="T0" fmla="*/ 146 w 170"/>
              <a:gd name="T1" fmla="*/ 173 h 198"/>
              <a:gd name="T2" fmla="*/ 170 w 170"/>
              <a:gd name="T3" fmla="*/ 111 h 198"/>
              <a:gd name="T4" fmla="*/ 147 w 170"/>
              <a:gd name="T5" fmla="*/ 52 h 198"/>
              <a:gd name="T6" fmla="*/ 87 w 170"/>
              <a:gd name="T7" fmla="*/ 26 h 198"/>
              <a:gd name="T8" fmla="*/ 87 w 170"/>
              <a:gd name="T9" fmla="*/ 0 h 198"/>
              <a:gd name="T10" fmla="*/ 24 w 170"/>
              <a:gd name="T11" fmla="*/ 41 h 198"/>
              <a:gd name="T12" fmla="*/ 0 w 170"/>
              <a:gd name="T13" fmla="*/ 110 h 198"/>
              <a:gd name="T14" fmla="*/ 25 w 170"/>
              <a:gd name="T15" fmla="*/ 173 h 198"/>
              <a:gd name="T16" fmla="*/ 84 w 170"/>
              <a:gd name="T17" fmla="*/ 198 h 198"/>
              <a:gd name="T18" fmla="*/ 146 w 170"/>
              <a:gd name="T19" fmla="*/ 173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198">
                <a:moveTo>
                  <a:pt x="146" y="173"/>
                </a:moveTo>
                <a:cubicBezTo>
                  <a:pt x="162" y="156"/>
                  <a:pt x="170" y="136"/>
                  <a:pt x="170" y="111"/>
                </a:cubicBezTo>
                <a:cubicBezTo>
                  <a:pt x="170" y="87"/>
                  <a:pt x="162" y="68"/>
                  <a:pt x="147" y="52"/>
                </a:cubicBezTo>
                <a:cubicBezTo>
                  <a:pt x="132" y="36"/>
                  <a:pt x="111" y="28"/>
                  <a:pt x="87" y="26"/>
                </a:cubicBezTo>
                <a:cubicBezTo>
                  <a:pt x="87" y="0"/>
                  <a:pt x="87" y="0"/>
                  <a:pt x="87" y="0"/>
                </a:cubicBezTo>
                <a:cubicBezTo>
                  <a:pt x="63" y="7"/>
                  <a:pt x="40" y="21"/>
                  <a:pt x="24" y="41"/>
                </a:cubicBezTo>
                <a:cubicBezTo>
                  <a:pt x="8" y="61"/>
                  <a:pt x="0" y="84"/>
                  <a:pt x="0" y="110"/>
                </a:cubicBezTo>
                <a:cubicBezTo>
                  <a:pt x="0" y="135"/>
                  <a:pt x="9" y="156"/>
                  <a:pt x="25" y="173"/>
                </a:cubicBezTo>
                <a:cubicBezTo>
                  <a:pt x="41" y="190"/>
                  <a:pt x="61" y="198"/>
                  <a:pt x="84" y="198"/>
                </a:cubicBezTo>
                <a:cubicBezTo>
                  <a:pt x="109" y="198"/>
                  <a:pt x="129" y="190"/>
                  <a:pt x="146" y="173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/>
            <a:endParaRPr lang="id-ID" dirty="0">
              <a:solidFill>
                <a:prstClr val="white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38" name="îṥḷíḍê">
            <a:extLst>
              <a:ext uri="{FF2B5EF4-FFF2-40B4-BE49-F238E27FC236}">
                <a16:creationId xmlns:a16="http://schemas.microsoft.com/office/drawing/2014/main" xmlns="" id="{4C14EEA5-B0EB-4660-A6BA-E096603A647F}"/>
              </a:ext>
            </a:extLst>
          </p:cNvPr>
          <p:cNvSpPr/>
          <p:nvPr/>
        </p:nvSpPr>
        <p:spPr bwMode="auto">
          <a:xfrm>
            <a:off x="7963463" y="1362241"/>
            <a:ext cx="820911" cy="440370"/>
          </a:xfrm>
          <a:custGeom>
            <a:avLst/>
            <a:gdLst>
              <a:gd name="T0" fmla="*/ 146 w 370"/>
              <a:gd name="T1" fmla="*/ 157 h 198"/>
              <a:gd name="T2" fmla="*/ 83 w 370"/>
              <a:gd name="T3" fmla="*/ 198 h 198"/>
              <a:gd name="T4" fmla="*/ 83 w 370"/>
              <a:gd name="T5" fmla="*/ 172 h 198"/>
              <a:gd name="T6" fmla="*/ 23 w 370"/>
              <a:gd name="T7" fmla="*/ 146 h 198"/>
              <a:gd name="T8" fmla="*/ 0 w 370"/>
              <a:gd name="T9" fmla="*/ 87 h 198"/>
              <a:gd name="T10" fmla="*/ 25 w 370"/>
              <a:gd name="T11" fmla="*/ 25 h 198"/>
              <a:gd name="T12" fmla="*/ 86 w 370"/>
              <a:gd name="T13" fmla="*/ 0 h 198"/>
              <a:gd name="T14" fmla="*/ 146 w 370"/>
              <a:gd name="T15" fmla="*/ 25 h 198"/>
              <a:gd name="T16" fmla="*/ 170 w 370"/>
              <a:gd name="T17" fmla="*/ 88 h 198"/>
              <a:gd name="T18" fmla="*/ 146 w 370"/>
              <a:gd name="T19" fmla="*/ 157 h 198"/>
              <a:gd name="T20" fmla="*/ 346 w 370"/>
              <a:gd name="T21" fmla="*/ 157 h 198"/>
              <a:gd name="T22" fmla="*/ 283 w 370"/>
              <a:gd name="T23" fmla="*/ 198 h 198"/>
              <a:gd name="T24" fmla="*/ 283 w 370"/>
              <a:gd name="T25" fmla="*/ 172 h 198"/>
              <a:gd name="T26" fmla="*/ 223 w 370"/>
              <a:gd name="T27" fmla="*/ 146 h 198"/>
              <a:gd name="T28" fmla="*/ 200 w 370"/>
              <a:gd name="T29" fmla="*/ 87 h 198"/>
              <a:gd name="T30" fmla="*/ 224 w 370"/>
              <a:gd name="T31" fmla="*/ 25 h 198"/>
              <a:gd name="T32" fmla="*/ 286 w 370"/>
              <a:gd name="T33" fmla="*/ 0 h 198"/>
              <a:gd name="T34" fmla="*/ 345 w 370"/>
              <a:gd name="T35" fmla="*/ 25 h 198"/>
              <a:gd name="T36" fmla="*/ 370 w 370"/>
              <a:gd name="T37" fmla="*/ 88 h 198"/>
              <a:gd name="T38" fmla="*/ 346 w 370"/>
              <a:gd name="T39" fmla="*/ 157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0" h="198">
                <a:moveTo>
                  <a:pt x="146" y="157"/>
                </a:moveTo>
                <a:cubicBezTo>
                  <a:pt x="131" y="177"/>
                  <a:pt x="111" y="191"/>
                  <a:pt x="83" y="198"/>
                </a:cubicBezTo>
                <a:cubicBezTo>
                  <a:pt x="83" y="172"/>
                  <a:pt x="83" y="172"/>
                  <a:pt x="83" y="172"/>
                </a:cubicBezTo>
                <a:cubicBezTo>
                  <a:pt x="59" y="170"/>
                  <a:pt x="39" y="162"/>
                  <a:pt x="23" y="146"/>
                </a:cubicBezTo>
                <a:cubicBezTo>
                  <a:pt x="8" y="130"/>
                  <a:pt x="0" y="111"/>
                  <a:pt x="0" y="87"/>
                </a:cubicBezTo>
                <a:cubicBezTo>
                  <a:pt x="0" y="62"/>
                  <a:pt x="8" y="42"/>
                  <a:pt x="25" y="25"/>
                </a:cubicBezTo>
                <a:cubicBezTo>
                  <a:pt x="41" y="8"/>
                  <a:pt x="61" y="0"/>
                  <a:pt x="86" y="0"/>
                </a:cubicBezTo>
                <a:cubicBezTo>
                  <a:pt x="110" y="0"/>
                  <a:pt x="129" y="8"/>
                  <a:pt x="146" y="25"/>
                </a:cubicBezTo>
                <a:cubicBezTo>
                  <a:pt x="162" y="42"/>
                  <a:pt x="170" y="63"/>
                  <a:pt x="170" y="88"/>
                </a:cubicBezTo>
                <a:cubicBezTo>
                  <a:pt x="170" y="114"/>
                  <a:pt x="162" y="137"/>
                  <a:pt x="146" y="157"/>
                </a:cubicBezTo>
                <a:close/>
                <a:moveTo>
                  <a:pt x="346" y="157"/>
                </a:moveTo>
                <a:cubicBezTo>
                  <a:pt x="330" y="177"/>
                  <a:pt x="307" y="191"/>
                  <a:pt x="283" y="198"/>
                </a:cubicBezTo>
                <a:cubicBezTo>
                  <a:pt x="283" y="172"/>
                  <a:pt x="283" y="172"/>
                  <a:pt x="283" y="172"/>
                </a:cubicBezTo>
                <a:cubicBezTo>
                  <a:pt x="259" y="170"/>
                  <a:pt x="238" y="162"/>
                  <a:pt x="223" y="146"/>
                </a:cubicBezTo>
                <a:cubicBezTo>
                  <a:pt x="208" y="130"/>
                  <a:pt x="200" y="111"/>
                  <a:pt x="200" y="87"/>
                </a:cubicBezTo>
                <a:cubicBezTo>
                  <a:pt x="200" y="62"/>
                  <a:pt x="208" y="42"/>
                  <a:pt x="224" y="25"/>
                </a:cubicBezTo>
                <a:cubicBezTo>
                  <a:pt x="241" y="8"/>
                  <a:pt x="261" y="0"/>
                  <a:pt x="286" y="0"/>
                </a:cubicBezTo>
                <a:cubicBezTo>
                  <a:pt x="309" y="0"/>
                  <a:pt x="329" y="8"/>
                  <a:pt x="345" y="25"/>
                </a:cubicBezTo>
                <a:cubicBezTo>
                  <a:pt x="361" y="42"/>
                  <a:pt x="370" y="63"/>
                  <a:pt x="370" y="88"/>
                </a:cubicBezTo>
                <a:cubicBezTo>
                  <a:pt x="370" y="114"/>
                  <a:pt x="362" y="137"/>
                  <a:pt x="346" y="157"/>
                </a:cubicBezTo>
                <a:close/>
              </a:path>
            </a:pathLst>
          </a:cu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rmAutofit/>
          </a:bodyPr>
          <a:lstStyle/>
          <a:p>
            <a:pPr algn="ctr"/>
            <a:endParaRPr lang="id-ID" dirty="0">
              <a:solidFill>
                <a:prstClr val="white"/>
              </a:solidFill>
              <a:latin typeface="仓耳玄三M W05" panose="02020400000000000000" pitchFamily="18" charset="-122"/>
              <a:ea typeface="Arial-Rounded"/>
            </a:endParaRPr>
          </a:p>
        </p:txBody>
      </p:sp>
      <p:sp>
        <p:nvSpPr>
          <p:cNvPr id="50" name="箭头: 五边形 49">
            <a:extLst>
              <a:ext uri="{FF2B5EF4-FFF2-40B4-BE49-F238E27FC236}">
                <a16:creationId xmlns:a16="http://schemas.microsoft.com/office/drawing/2014/main" xmlns="" id="{A20A49EB-6480-415A-BC80-662465F3D390}"/>
              </a:ext>
            </a:extLst>
          </p:cNvPr>
          <p:cNvSpPr/>
          <p:nvPr/>
        </p:nvSpPr>
        <p:spPr>
          <a:xfrm>
            <a:off x="0" y="400050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1" name="箭头: V 形 50">
            <a:extLst>
              <a:ext uri="{FF2B5EF4-FFF2-40B4-BE49-F238E27FC236}">
                <a16:creationId xmlns:a16="http://schemas.microsoft.com/office/drawing/2014/main" xmlns="" id="{910DE823-F5E8-4938-99B2-8774A9D7681C}"/>
              </a:ext>
            </a:extLst>
          </p:cNvPr>
          <p:cNvSpPr/>
          <p:nvPr/>
        </p:nvSpPr>
        <p:spPr>
          <a:xfrm>
            <a:off x="926959" y="400050"/>
            <a:ext cx="6698660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2" name="箭头: V 形 51">
            <a:extLst>
              <a:ext uri="{FF2B5EF4-FFF2-40B4-BE49-F238E27FC236}">
                <a16:creationId xmlns:a16="http://schemas.microsoft.com/office/drawing/2014/main" xmlns="" id="{4F485C77-26B9-4D92-B53E-051DA2FC0051}"/>
              </a:ext>
            </a:extLst>
          </p:cNvPr>
          <p:cNvSpPr/>
          <p:nvPr/>
        </p:nvSpPr>
        <p:spPr>
          <a:xfrm>
            <a:off x="6474218" y="403312"/>
            <a:ext cx="624535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xmlns="" id="{F6F355D1-6EA7-458D-B8C6-EA3791B183F7}"/>
              </a:ext>
            </a:extLst>
          </p:cNvPr>
          <p:cNvSpPr/>
          <p:nvPr/>
        </p:nvSpPr>
        <p:spPr>
          <a:xfrm>
            <a:off x="536134" y="507947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xmlns="" id="{148FEA20-929F-465A-90A6-41FFF674D64B}"/>
              </a:ext>
            </a:extLst>
          </p:cNvPr>
          <p:cNvSpPr txBox="1"/>
          <p:nvPr/>
        </p:nvSpPr>
        <p:spPr>
          <a:xfrm>
            <a:off x="1342385" y="371064"/>
            <a:ext cx="5444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1. Quan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sát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tranh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các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bạn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đang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rửa</a:t>
            </a:r>
            <a:r>
              <a:rPr lang="en-US" altLang="zh-CN" sz="2400" b="1" dirty="0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Arial-Rounded"/>
                <a:ea typeface="仓耳玄三M W05" panose="02020400000000000000" pitchFamily="18" charset="-122"/>
              </a:rPr>
              <a:t>tay</a:t>
            </a:r>
            <a:endParaRPr lang="en-US" altLang="zh-CN" sz="2400" b="1" dirty="0">
              <a:solidFill>
                <a:srgbClr val="0000FF"/>
              </a:solidFill>
              <a:latin typeface="Arial-Rounded"/>
              <a:ea typeface="仓耳玄三M W05" panose="02020400000000000000" pitchFamily="18" charset="-122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xmlns="" id="{49F38BF3-FBBC-4318-ABD8-92B88012B1B2}"/>
              </a:ext>
            </a:extLst>
          </p:cNvPr>
          <p:cNvSpPr/>
          <p:nvPr/>
        </p:nvSpPr>
        <p:spPr>
          <a:xfrm>
            <a:off x="6705787" y="516683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pic>
        <p:nvPicPr>
          <p:cNvPr id="56" name="Picture 55" descr="Capture">
            <a:extLst>
              <a:ext uri="{FF2B5EF4-FFF2-40B4-BE49-F238E27FC236}">
                <a16:creationId xmlns:a16="http://schemas.microsoft.com/office/drawing/2014/main" xmlns="" id="{BB24C9D1-D60E-4715-B9BD-D17D46152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94" y="812367"/>
            <a:ext cx="5771423" cy="3517225"/>
          </a:xfrm>
          <a:prstGeom prst="rect">
            <a:avLst/>
          </a:prstGeom>
        </p:spPr>
      </p:pic>
      <p:sp>
        <p:nvSpPr>
          <p:cNvPr id="58" name="Text Box 3">
            <a:extLst>
              <a:ext uri="{FF2B5EF4-FFF2-40B4-BE49-F238E27FC236}">
                <a16:creationId xmlns:a16="http://schemas.microsoft.com/office/drawing/2014/main" xmlns="" id="{1B5E271D-713D-4086-AED6-60545FF71F99}"/>
              </a:ext>
            </a:extLst>
          </p:cNvPr>
          <p:cNvSpPr txBox="1"/>
          <p:nvPr/>
        </p:nvSpPr>
        <p:spPr>
          <a:xfrm>
            <a:off x="2303023" y="3995555"/>
            <a:ext cx="5882332" cy="92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>
              <a:lnSpc>
                <a:spcPct val="120000"/>
              </a:lnSpc>
            </a:pPr>
            <a:r>
              <a:rPr lang="en-US" sz="24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a. Vì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sao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bạn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phải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4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?</a:t>
            </a:r>
            <a:endParaRPr lang="en-US" sz="2400" dirty="0">
              <a:solidFill>
                <a:prstClr val="black"/>
              </a:solidFill>
              <a:latin typeface="UTM Avo" panose="02040603050506020204" pitchFamily="18" charset="0"/>
              <a:ea typeface="Arial-Rounded"/>
              <a:cs typeface="Arial-Rounded" panose="020B0500000000000000" charset="0"/>
            </a:endParaRPr>
          </a:p>
          <a:p>
            <a:pPr algn="just" defTabSz="342900">
              <a:lnSpc>
                <a:spcPct val="120000"/>
              </a:lnSpc>
            </a:pP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b.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Em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thường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nào</a:t>
            </a:r>
            <a:r>
              <a:rPr lang="en-US" sz="24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B40C89B-2E5B-4BB7-83A5-5A75B66CF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837" y="299191"/>
            <a:ext cx="553572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9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8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90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98" y="801056"/>
            <a:ext cx="9052003" cy="416127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585" y="42862"/>
            <a:ext cx="976940" cy="90587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61" y="1770540"/>
            <a:ext cx="8197422" cy="213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xmlns="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37"/>
          <a:stretch/>
        </p:blipFill>
        <p:spPr bwMode="auto">
          <a:xfrm>
            <a:off x="360861" y="3899106"/>
            <a:ext cx="8197422" cy="6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438119" y="2873399"/>
            <a:ext cx="754427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 smtClean="0">
                <a:solidFill>
                  <a:srgbClr val="7030A0"/>
                </a:solidFill>
                <a:latin typeface="HP001 4 hàng" pitchFamily="34" charset="0"/>
              </a:rPr>
              <a:t>   Con Thu Uyên chúc mẹ luôn mạnh 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360861" y="3542037"/>
            <a:ext cx="782941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 smtClean="0">
                <a:solidFill>
                  <a:srgbClr val="7030A0"/>
                </a:solidFill>
                <a:latin typeface="HP001 4 hàng" pitchFamily="34" charset="0"/>
              </a:rPr>
              <a:t>khỏe, xinh đẹp và hạnh phúc.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503429" y="2224467"/>
            <a:ext cx="754427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 smtClean="0">
                <a:solidFill>
                  <a:srgbClr val="7030A0"/>
                </a:solidFill>
                <a:latin typeface="HP001 4 hàng" pitchFamily="34" charset="0"/>
              </a:rPr>
              <a:t>   Nhân ngày Quốc tế phụ nữ 8 - 3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A9271D6-4EFC-4CDB-BEA3-200DC50EFCDB}"/>
              </a:ext>
            </a:extLst>
          </p:cNvPr>
          <p:cNvSpPr/>
          <p:nvPr/>
        </p:nvSpPr>
        <p:spPr>
          <a:xfrm>
            <a:off x="3784637" y="4191361"/>
            <a:ext cx="4987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53"/>
            <a:r>
              <a:rPr lang="vi-VN" sz="3300" b="1" smtClean="0">
                <a:solidFill>
                  <a:srgbClr val="7030A0"/>
                </a:solidFill>
                <a:latin typeface="HP001 4 hàng" pitchFamily="34" charset="0"/>
              </a:rPr>
              <a:t>Con yêu mẹ rất nhiều.</a:t>
            </a:r>
            <a:endParaRPr lang="en-US" sz="3300" b="1" dirty="0">
              <a:solidFill>
                <a:srgbClr val="7030A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78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269B1C35-E9A0-4268-9E6F-F2208DCFD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940" y="920932"/>
            <a:ext cx="4093577" cy="4093577"/>
          </a:xfrm>
          <a:prstGeom prst="rect">
            <a:avLst/>
          </a:prstGeom>
        </p:spPr>
      </p:pic>
      <p:sp>
        <p:nvSpPr>
          <p:cNvPr id="5" name="CustomText1">
            <a:extLst>
              <a:ext uri="{FF2B5EF4-FFF2-40B4-BE49-F238E27FC236}">
                <a16:creationId xmlns:a16="http://schemas.microsoft.com/office/drawing/2014/main" xmlns="" id="{64072DE7-7135-4B0B-AFC9-4968055EAE3F}"/>
              </a:ext>
            </a:extLst>
          </p:cNvPr>
          <p:cNvSpPr txBox="1"/>
          <p:nvPr/>
        </p:nvSpPr>
        <p:spPr>
          <a:xfrm>
            <a:off x="3589839" y="2062690"/>
            <a:ext cx="782254" cy="1261188"/>
          </a:xfrm>
          <a:prstGeom prst="rect">
            <a:avLst/>
          </a:prstGeom>
          <a:noFill/>
          <a:ln>
            <a:noFill/>
          </a:ln>
        </p:spPr>
        <p:txBody>
          <a:bodyPr wrap="none" tIns="67500" bIns="67500" numCol="1" anchor="ctr" anchorCtr="0">
            <a:prstTxWarp prst="textPlain">
              <a:avLst/>
            </a:prstTxWarp>
            <a:noAutofit/>
          </a:bodyPr>
          <a:lstStyle/>
          <a:p>
            <a:pPr defTabSz="342900"/>
            <a:r>
              <a:rPr lang="en-US" sz="1200" dirty="0">
                <a:solidFill>
                  <a:srgbClr val="FFC000"/>
                </a:solidFill>
                <a:latin typeface="UTM Avo" panose="02040603050506020204" pitchFamily="18" charset="0"/>
                <a:ea typeface="Arial-Rounded"/>
              </a:rPr>
              <a:t>2</a:t>
            </a:r>
          </a:p>
        </p:txBody>
      </p:sp>
      <p:sp>
        <p:nvSpPr>
          <p:cNvPr id="6" name="ValueShape1">
            <a:extLst>
              <a:ext uri="{FF2B5EF4-FFF2-40B4-BE49-F238E27FC236}">
                <a16:creationId xmlns:a16="http://schemas.microsoft.com/office/drawing/2014/main" xmlns="" id="{E17F4AC4-A6A1-4BFC-AE11-34DA8E79FE84}"/>
              </a:ext>
            </a:extLst>
          </p:cNvPr>
          <p:cNvSpPr/>
          <p:nvPr/>
        </p:nvSpPr>
        <p:spPr bwMode="auto">
          <a:xfrm>
            <a:off x="4460209" y="1294057"/>
            <a:ext cx="2537292" cy="3033587"/>
          </a:xfrm>
          <a:custGeom>
            <a:avLst/>
            <a:gdLst>
              <a:gd name="connsiteX0" fmla="*/ 825500 w 2052462"/>
              <a:gd name="connsiteY0" fmla="*/ 0 h 2453924"/>
              <a:gd name="connsiteX1" fmla="*/ 2052462 w 2052462"/>
              <a:gd name="connsiteY1" fmla="*/ 1226962 h 2453924"/>
              <a:gd name="connsiteX2" fmla="*/ 825500 w 2052462"/>
              <a:gd name="connsiteY2" fmla="*/ 2453924 h 2453924"/>
              <a:gd name="connsiteX3" fmla="*/ 45039 w 2052462"/>
              <a:gd name="connsiteY3" fmla="*/ 2173746 h 2453924"/>
              <a:gd name="connsiteX4" fmla="*/ 0 w 2052462"/>
              <a:gd name="connsiteY4" fmla="*/ 2132812 h 2453924"/>
              <a:gd name="connsiteX5" fmla="*/ 42093 w 2052462"/>
              <a:gd name="connsiteY5" fmla="*/ 2094555 h 2453924"/>
              <a:gd name="connsiteX6" fmla="*/ 191916 w 2052462"/>
              <a:gd name="connsiteY6" fmla="*/ 1912968 h 2453924"/>
              <a:gd name="connsiteX7" fmla="*/ 235656 w 2052462"/>
              <a:gd name="connsiteY7" fmla="*/ 1832383 h 2453924"/>
              <a:gd name="connsiteX8" fmla="*/ 352362 w 2052462"/>
              <a:gd name="connsiteY8" fmla="*/ 1928674 h 2453924"/>
              <a:gd name="connsiteX9" fmla="*/ 825500 w 2052462"/>
              <a:gd name="connsiteY9" fmla="*/ 2073198 h 2453924"/>
              <a:gd name="connsiteX10" fmla="*/ 1671736 w 2052462"/>
              <a:gd name="connsiteY10" fmla="*/ 1226962 h 2453924"/>
              <a:gd name="connsiteX11" fmla="*/ 825500 w 2052462"/>
              <a:gd name="connsiteY11" fmla="*/ 380726 h 2453924"/>
              <a:gd name="connsiteX12" fmla="*/ 352362 w 2052462"/>
              <a:gd name="connsiteY12" fmla="*/ 525250 h 2453924"/>
              <a:gd name="connsiteX13" fmla="*/ 235656 w 2052462"/>
              <a:gd name="connsiteY13" fmla="*/ 621541 h 2453924"/>
              <a:gd name="connsiteX14" fmla="*/ 191916 w 2052462"/>
              <a:gd name="connsiteY14" fmla="*/ 540956 h 2453924"/>
              <a:gd name="connsiteX15" fmla="*/ 42093 w 2052462"/>
              <a:gd name="connsiteY15" fmla="*/ 359369 h 2453924"/>
              <a:gd name="connsiteX16" fmla="*/ 0 w 2052462"/>
              <a:gd name="connsiteY16" fmla="*/ 321112 h 2453924"/>
              <a:gd name="connsiteX17" fmla="*/ 45039 w 2052462"/>
              <a:gd name="connsiteY17" fmla="*/ 280179 h 2453924"/>
              <a:gd name="connsiteX18" fmla="*/ 825500 w 2052462"/>
              <a:gd name="connsiteY18" fmla="*/ 0 h 2453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52462" h="2453924">
                <a:moveTo>
                  <a:pt x="825500" y="0"/>
                </a:moveTo>
                <a:cubicBezTo>
                  <a:pt x="1503132" y="0"/>
                  <a:pt x="2052462" y="549330"/>
                  <a:pt x="2052462" y="1226962"/>
                </a:cubicBezTo>
                <a:cubicBezTo>
                  <a:pt x="2052462" y="1904594"/>
                  <a:pt x="1503132" y="2453924"/>
                  <a:pt x="825500" y="2453924"/>
                </a:cubicBezTo>
                <a:cubicBezTo>
                  <a:pt x="529036" y="2453924"/>
                  <a:pt x="257130" y="2348779"/>
                  <a:pt x="45039" y="2173746"/>
                </a:cubicBezTo>
                <a:lnTo>
                  <a:pt x="0" y="2132812"/>
                </a:lnTo>
                <a:lnTo>
                  <a:pt x="42093" y="2094555"/>
                </a:lnTo>
                <a:cubicBezTo>
                  <a:pt x="97602" y="2039046"/>
                  <a:pt x="147817" y="1978243"/>
                  <a:pt x="191916" y="1912968"/>
                </a:cubicBezTo>
                <a:lnTo>
                  <a:pt x="235656" y="1832383"/>
                </a:lnTo>
                <a:lnTo>
                  <a:pt x="352362" y="1928674"/>
                </a:lnTo>
                <a:cubicBezTo>
                  <a:pt x="487422" y="2019919"/>
                  <a:pt x="650239" y="2073198"/>
                  <a:pt x="825500" y="2073198"/>
                </a:cubicBezTo>
                <a:cubicBezTo>
                  <a:pt x="1292863" y="2073198"/>
                  <a:pt x="1671736" y="1694325"/>
                  <a:pt x="1671736" y="1226962"/>
                </a:cubicBezTo>
                <a:cubicBezTo>
                  <a:pt x="1671736" y="759599"/>
                  <a:pt x="1292863" y="380726"/>
                  <a:pt x="825500" y="380726"/>
                </a:cubicBezTo>
                <a:cubicBezTo>
                  <a:pt x="650239" y="380726"/>
                  <a:pt x="487422" y="434005"/>
                  <a:pt x="352362" y="525250"/>
                </a:cubicBezTo>
                <a:lnTo>
                  <a:pt x="235656" y="621541"/>
                </a:lnTo>
                <a:lnTo>
                  <a:pt x="191916" y="540956"/>
                </a:lnTo>
                <a:cubicBezTo>
                  <a:pt x="147817" y="475681"/>
                  <a:pt x="97602" y="414878"/>
                  <a:pt x="42093" y="359369"/>
                </a:cubicBezTo>
                <a:lnTo>
                  <a:pt x="0" y="321112"/>
                </a:lnTo>
                <a:lnTo>
                  <a:pt x="45039" y="280179"/>
                </a:lnTo>
                <a:cubicBezTo>
                  <a:pt x="257130" y="105145"/>
                  <a:pt x="529036" y="0"/>
                  <a:pt x="825500" y="0"/>
                </a:cubicBezTo>
                <a:close/>
              </a:path>
            </a:pathLst>
          </a:custGeom>
          <a:solidFill>
            <a:srgbClr val="FFE4DB"/>
          </a:solidFill>
          <a:ln>
            <a:noFill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342900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A62472E4-9EFC-43F9-82AD-2F44DBCE745C}"/>
              </a:ext>
            </a:extLst>
          </p:cNvPr>
          <p:cNvSpPr txBox="1"/>
          <p:nvPr/>
        </p:nvSpPr>
        <p:spPr>
          <a:xfrm>
            <a:off x="4589487" y="2429977"/>
            <a:ext cx="172346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/>
            <a:r>
              <a:rPr lang="en-US" altLang="zh-CN" sz="45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endParaRPr lang="zh-CN" altLang="en-US" sz="45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083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箭头: 五边形 24">
            <a:extLst>
              <a:ext uri="{FF2B5EF4-FFF2-40B4-BE49-F238E27FC236}">
                <a16:creationId xmlns:a16="http://schemas.microsoft.com/office/drawing/2014/main" xmlns="" id="{A1C38177-56B2-4957-B27D-BB941B704562}"/>
              </a:ext>
            </a:extLst>
          </p:cNvPr>
          <p:cNvSpPr/>
          <p:nvPr/>
        </p:nvSpPr>
        <p:spPr>
          <a:xfrm>
            <a:off x="0" y="400050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3" name="箭头: V 形 32">
            <a:extLst>
              <a:ext uri="{FF2B5EF4-FFF2-40B4-BE49-F238E27FC236}">
                <a16:creationId xmlns:a16="http://schemas.microsoft.com/office/drawing/2014/main" xmlns="" id="{1F062966-D78F-4B2D-B602-E9B1F2FEEEC5}"/>
              </a:ext>
            </a:extLst>
          </p:cNvPr>
          <p:cNvSpPr/>
          <p:nvPr/>
        </p:nvSpPr>
        <p:spPr>
          <a:xfrm>
            <a:off x="866565" y="393209"/>
            <a:ext cx="2186211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4" name="箭头: V 形 33">
            <a:extLst>
              <a:ext uri="{FF2B5EF4-FFF2-40B4-BE49-F238E27FC236}">
                <a16:creationId xmlns:a16="http://schemas.microsoft.com/office/drawing/2014/main" xmlns="" id="{5F0E0D09-CA8D-44C2-9A33-2C5E391193B9}"/>
              </a:ext>
            </a:extLst>
          </p:cNvPr>
          <p:cNvSpPr/>
          <p:nvPr/>
        </p:nvSpPr>
        <p:spPr>
          <a:xfrm>
            <a:off x="2848816" y="400050"/>
            <a:ext cx="986463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xmlns="" id="{25EE87AB-91CC-4E0E-8E6C-ACEA6E1A631A}"/>
              </a:ext>
            </a:extLst>
          </p:cNvPr>
          <p:cNvSpPr/>
          <p:nvPr/>
        </p:nvSpPr>
        <p:spPr>
          <a:xfrm>
            <a:off x="536134" y="507947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2E6AC5CB-F8FE-45D4-B013-1F727D3252BB}"/>
              </a:ext>
            </a:extLst>
          </p:cNvPr>
          <p:cNvSpPr txBox="1"/>
          <p:nvPr/>
        </p:nvSpPr>
        <p:spPr>
          <a:xfrm>
            <a:off x="1111765" y="357811"/>
            <a:ext cx="1876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mẫu</a:t>
            </a:r>
            <a:endParaRPr lang="zh-CN" altLang="en-US" sz="2400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xmlns="" id="{D770B7BB-6B99-469A-A49E-499F0C4DA1B4}"/>
              </a:ext>
            </a:extLst>
          </p:cNvPr>
          <p:cNvSpPr/>
          <p:nvPr/>
        </p:nvSpPr>
        <p:spPr>
          <a:xfrm>
            <a:off x="2768118" y="507946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8144CBA-14C6-42A3-A4A4-25E4EEABF9A5}"/>
              </a:ext>
            </a:extLst>
          </p:cNvPr>
          <p:cNvSpPr txBox="1"/>
          <p:nvPr/>
        </p:nvSpPr>
        <p:spPr>
          <a:xfrm>
            <a:off x="536134" y="2558362"/>
            <a:ext cx="2402045" cy="908864"/>
          </a:xfrm>
          <a:prstGeom prst="flowChartConnector">
            <a:avLst/>
          </a:prstGeom>
          <a:gradFill rotWithShape="1">
            <a:gsLst>
              <a:gs pos="0">
                <a:srgbClr val="FFC000">
                  <a:lumMod val="110000"/>
                  <a:satMod val="105000"/>
                  <a:tint val="67000"/>
                </a:srgbClr>
              </a:gs>
              <a:gs pos="50000">
                <a:srgbClr val="FFC000">
                  <a:lumMod val="105000"/>
                  <a:satMod val="103000"/>
                  <a:tint val="73000"/>
                </a:srgbClr>
              </a:gs>
              <a:gs pos="100000">
                <a:srgbClr val="FFC000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Tay </a:t>
            </a:r>
            <a:r>
              <a:rPr lang="en-US" sz="3600" kern="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dò</a:t>
            </a:r>
            <a:endParaRPr lang="en-US" sz="3600" kern="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02E9E1C-B4DA-42EC-BDB2-FE9FA80A9037}"/>
              </a:ext>
            </a:extLst>
          </p:cNvPr>
          <p:cNvSpPr txBox="1"/>
          <p:nvPr/>
        </p:nvSpPr>
        <p:spPr>
          <a:xfrm>
            <a:off x="3607446" y="581804"/>
            <a:ext cx="2815477" cy="908864"/>
          </a:xfrm>
          <a:prstGeom prst="flowChartConnector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Mắt</a:t>
            </a:r>
            <a:r>
              <a:rPr lang="en-US" sz="3600" kern="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dõi</a:t>
            </a:r>
            <a:endParaRPr lang="en-US" sz="3600" kern="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53226DA7-4E48-442A-B0F7-879CD93E8E69}"/>
              </a:ext>
            </a:extLst>
          </p:cNvPr>
          <p:cNvSpPr txBox="1"/>
          <p:nvPr/>
        </p:nvSpPr>
        <p:spPr>
          <a:xfrm>
            <a:off x="5924116" y="2464238"/>
            <a:ext cx="2991284" cy="908864"/>
          </a:xfrm>
          <a:prstGeom prst="ellipse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kern="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Tai </a:t>
            </a:r>
            <a:r>
              <a:rPr lang="en-US" sz="3600" kern="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nghe</a:t>
            </a:r>
            <a:endParaRPr lang="en-US" sz="3600" kern="0" dirty="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pic>
        <p:nvPicPr>
          <p:cNvPr id="30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64C3C2CB-9BAE-4626-A089-6B8347C24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0192">
            <a:off x="4459692" y="1522781"/>
            <a:ext cx="801508" cy="55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E85CC8DA-8BE1-43E5-89D0-32B4F4981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5464321" y="2400917"/>
            <a:ext cx="650747" cy="93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xmlns="" id="{112DAE7C-20C2-4D0C-99A4-A5137D28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3039375" y="2488139"/>
            <a:ext cx="650747" cy="93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图片 2">
            <a:extLst>
              <a:ext uri="{FF2B5EF4-FFF2-40B4-BE49-F238E27FC236}">
                <a16:creationId xmlns:a16="http://schemas.microsoft.com/office/drawing/2014/main" xmlns="" id="{3F910A07-B419-45A9-AFE5-825928487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908" y="2020569"/>
            <a:ext cx="1753700" cy="24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317589C-39F0-4666-8C46-244400CB435B}"/>
              </a:ext>
            </a:extLst>
          </p:cNvPr>
          <p:cNvSpPr/>
          <p:nvPr/>
        </p:nvSpPr>
        <p:spPr>
          <a:xfrm>
            <a:off x="-1" y="738686"/>
            <a:ext cx="9144001" cy="4063092"/>
          </a:xfrm>
          <a:prstGeom prst="rect">
            <a:avLst/>
          </a:prstGeom>
          <a:solidFill>
            <a:schemeClr val="bg1"/>
          </a:solidFill>
          <a:ln>
            <a:solidFill>
              <a:srgbClr val="FFE4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>
              <a:solidFill>
                <a:prstClr val="white"/>
              </a:solidFill>
              <a:latin typeface="Arial-Rounded"/>
              <a:ea typeface="Arial-Rounded"/>
            </a:endParaRPr>
          </a:p>
        </p:txBody>
      </p:sp>
      <p:sp>
        <p:nvSpPr>
          <p:cNvPr id="3" name="箭头: 五边形 2">
            <a:extLst>
              <a:ext uri="{FF2B5EF4-FFF2-40B4-BE49-F238E27FC236}">
                <a16:creationId xmlns:a16="http://schemas.microsoft.com/office/drawing/2014/main" xmlns="" id="{74338AFE-40D4-4974-922E-1A7E3060BAAA}"/>
              </a:ext>
            </a:extLst>
          </p:cNvPr>
          <p:cNvSpPr/>
          <p:nvPr/>
        </p:nvSpPr>
        <p:spPr>
          <a:xfrm>
            <a:off x="8186" y="71438"/>
            <a:ext cx="1072267" cy="377190"/>
          </a:xfrm>
          <a:prstGeom prst="homePlate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4" name="箭头: V 形 3">
            <a:extLst>
              <a:ext uri="{FF2B5EF4-FFF2-40B4-BE49-F238E27FC236}">
                <a16:creationId xmlns:a16="http://schemas.microsoft.com/office/drawing/2014/main" xmlns="" id="{91C958BA-81BD-41FE-81E0-650433618849}"/>
              </a:ext>
            </a:extLst>
          </p:cNvPr>
          <p:cNvSpPr/>
          <p:nvPr/>
        </p:nvSpPr>
        <p:spPr>
          <a:xfrm>
            <a:off x="935146" y="71438"/>
            <a:ext cx="1691075" cy="377190"/>
          </a:xfrm>
          <a:prstGeom prst="chevron">
            <a:avLst/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5" name="箭头: V 形 4">
            <a:extLst>
              <a:ext uri="{FF2B5EF4-FFF2-40B4-BE49-F238E27FC236}">
                <a16:creationId xmlns:a16="http://schemas.microsoft.com/office/drawing/2014/main" xmlns="" id="{24DDE00E-EF16-427B-8D46-60B4942F5176}"/>
              </a:ext>
            </a:extLst>
          </p:cNvPr>
          <p:cNvSpPr/>
          <p:nvPr/>
        </p:nvSpPr>
        <p:spPr>
          <a:xfrm>
            <a:off x="2493055" y="71438"/>
            <a:ext cx="624535" cy="377190"/>
          </a:xfrm>
          <a:prstGeom prst="chevron">
            <a:avLst/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black"/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xmlns="" id="{C400C08D-961E-444C-82E3-D84844A41471}"/>
              </a:ext>
            </a:extLst>
          </p:cNvPr>
          <p:cNvSpPr/>
          <p:nvPr/>
        </p:nvSpPr>
        <p:spPr>
          <a:xfrm>
            <a:off x="544319" y="179335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629CDBE2-A771-49E1-9957-FF1900116D09}"/>
              </a:ext>
            </a:extLst>
          </p:cNvPr>
          <p:cNvSpPr txBox="1"/>
          <p:nvPr/>
        </p:nvSpPr>
        <p:spPr>
          <a:xfrm>
            <a:off x="1241848" y="10047"/>
            <a:ext cx="137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altLang="zh-CN" sz="2400" b="1" dirty="0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2. </a:t>
            </a:r>
            <a:r>
              <a:rPr lang="en-US" altLang="zh-CN" sz="2400" b="1" dirty="0" err="1">
                <a:solidFill>
                  <a:srgbClr val="0000FF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Đọc</a:t>
            </a:r>
            <a:endParaRPr lang="zh-CN" altLang="en-US" sz="2400" b="1" dirty="0">
              <a:solidFill>
                <a:srgbClr val="0000FF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xmlns="" id="{96867D67-E3FF-44E2-9637-758D21F97AD1}"/>
              </a:ext>
            </a:extLst>
          </p:cNvPr>
          <p:cNvSpPr/>
          <p:nvPr/>
        </p:nvSpPr>
        <p:spPr>
          <a:xfrm>
            <a:off x="2776303" y="179334"/>
            <a:ext cx="161396" cy="161396"/>
          </a:xfrm>
          <a:prstGeom prst="ellipse">
            <a:avLst/>
          </a:prstGeom>
          <a:solidFill>
            <a:srgbClr val="E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zh-CN" altLang="en-US" dirty="0">
              <a:solidFill>
                <a:prstClr val="white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xmlns="" id="{47258847-D62A-4E19-8603-9B93CCCEC7E8}"/>
              </a:ext>
            </a:extLst>
          </p:cNvPr>
          <p:cNvSpPr txBox="1"/>
          <p:nvPr/>
        </p:nvSpPr>
        <p:spPr>
          <a:xfrm>
            <a:off x="380303" y="-53077"/>
            <a:ext cx="8713232" cy="4854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lnSpc>
                <a:spcPct val="150000"/>
              </a:lnSpc>
            </a:pP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800" b="1" dirty="0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rgbClr val="E7456A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endParaRPr lang="en-US" sz="2800" b="1" dirty="0">
              <a:solidFill>
                <a:srgbClr val="E7456A"/>
              </a:solidFill>
              <a:latin typeface="UTM Avo" panose="02040603050506020204" pitchFamily="18" charset="0"/>
              <a:ea typeface="Arial-Rounded"/>
              <a:cs typeface="Arial-Rounded" panose="020B0500000000000000" charset="0"/>
            </a:endParaRP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ở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khắp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nơi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Nhưng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không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nhìn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thấy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được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thường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Khi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tiếp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xúc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đồ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vật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dính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cầm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vi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trùng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từ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theo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thức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>
                <a:solidFill>
                  <a:prstClr val="black"/>
                </a:solidFill>
                <a:latin typeface="UTM Avo" panose="02040603050506020204" pitchFamily="18" charset="0"/>
                <a:cs typeface="Arial-Rounded" panose="020B0500000000000000" charset="0"/>
              </a:rPr>
              <a:t>ăn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vào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cơ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Do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có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thể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mắc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  <a:p>
            <a:pPr algn="just" defTabSz="342900">
              <a:lnSpc>
                <a:spcPct val="150000"/>
              </a:lnSpc>
            </a:pP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   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Để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bệnh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,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chúng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ta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phải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trước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khi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ăn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Cần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rửa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tay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bằng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xà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phòng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với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nước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sạch</a:t>
            </a:r>
            <a:r>
              <a:rPr lang="en-US" sz="2600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  <a:cs typeface="Arial-Rounded" panose="020B0500000000000000" charset="0"/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42083FF-17E1-4BAD-826A-0A60E2C96933}"/>
              </a:ext>
            </a:extLst>
          </p:cNvPr>
          <p:cNvSpPr txBox="1"/>
          <p:nvPr/>
        </p:nvSpPr>
        <p:spPr>
          <a:xfrm>
            <a:off x="7007380" y="4751085"/>
            <a:ext cx="175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(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Nguyên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sz="1800" i="1" dirty="0" err="1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Vũ</a:t>
            </a:r>
            <a:r>
              <a:rPr lang="en-US" sz="1800" i="1" dirty="0">
                <a:solidFill>
                  <a:prstClr val="black"/>
                </a:solidFill>
                <a:latin typeface="UTM Avo" panose="02040603050506020204" pitchFamily="18" charset="0"/>
                <a:ea typeface="Arial-Rounded"/>
              </a:rPr>
              <a:t>)</a:t>
            </a:r>
          </a:p>
        </p:txBody>
      </p:sp>
      <p:pic>
        <p:nvPicPr>
          <p:cNvPr id="11" name="[hanhtrangso.nxbgd.vn] Đọc_ Rửa tay trước khi ăn_HTS">
            <a:hlinkClick r:id="" action="ppaction://media"/>
            <a:extLst>
              <a:ext uri="{FF2B5EF4-FFF2-40B4-BE49-F238E27FC236}">
                <a16:creationId xmlns:a16="http://schemas.microsoft.com/office/drawing/2014/main" xmlns="" id="{E5844A09-CFB1-4CDC-AE00-385D20FD5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904" y="4728226"/>
            <a:ext cx="516731" cy="51673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F9370B76-0781-427A-B426-540029109F34}"/>
              </a:ext>
            </a:extLst>
          </p:cNvPr>
          <p:cNvCxnSpPr/>
          <p:nvPr/>
        </p:nvCxnSpPr>
        <p:spPr>
          <a:xfrm>
            <a:off x="3412067" y="1143002"/>
            <a:ext cx="138006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A11B662-073A-45D1-AEEE-1D754CD2A31A}"/>
              </a:ext>
            </a:extLst>
          </p:cNvPr>
          <p:cNvCxnSpPr>
            <a:cxnSpLocks/>
          </p:cNvCxnSpPr>
          <p:nvPr/>
        </p:nvCxnSpPr>
        <p:spPr>
          <a:xfrm>
            <a:off x="1016000" y="1159935"/>
            <a:ext cx="11853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304C363-F35C-470D-8E70-7D6AAC8194FC}"/>
              </a:ext>
            </a:extLst>
          </p:cNvPr>
          <p:cNvCxnSpPr>
            <a:cxnSpLocks/>
          </p:cNvCxnSpPr>
          <p:nvPr/>
        </p:nvCxnSpPr>
        <p:spPr>
          <a:xfrm>
            <a:off x="7713469" y="1735669"/>
            <a:ext cx="12781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6A46E4B-45BA-42F2-846B-B5E806992803}"/>
              </a:ext>
            </a:extLst>
          </p:cNvPr>
          <p:cNvCxnSpPr>
            <a:cxnSpLocks/>
          </p:cNvCxnSpPr>
          <p:nvPr/>
        </p:nvCxnSpPr>
        <p:spPr>
          <a:xfrm>
            <a:off x="3234603" y="3522135"/>
            <a:ext cx="16337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4AC6944C-87C3-4887-8F82-6ABFE0978BFB}"/>
              </a:ext>
            </a:extLst>
          </p:cNvPr>
          <p:cNvCxnSpPr>
            <a:cxnSpLocks/>
          </p:cNvCxnSpPr>
          <p:nvPr/>
        </p:nvCxnSpPr>
        <p:spPr>
          <a:xfrm>
            <a:off x="6282602" y="4114802"/>
            <a:ext cx="11511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4D51AD6E-F7EF-4F5A-AFFD-D51E8D2C24D2}"/>
              </a:ext>
            </a:extLst>
          </p:cNvPr>
          <p:cNvCxnSpPr>
            <a:cxnSpLocks/>
          </p:cNvCxnSpPr>
          <p:nvPr/>
        </p:nvCxnSpPr>
        <p:spPr>
          <a:xfrm>
            <a:off x="6282602" y="4719761"/>
            <a:ext cx="16337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6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ïṡḷiďê">
            <a:extLst>
              <a:ext uri="{FF2B5EF4-FFF2-40B4-BE49-F238E27FC236}">
                <a16:creationId xmlns:a16="http://schemas.microsoft.com/office/drawing/2014/main" xmlns="" id="{940BAA6F-A672-4329-B767-BF57E110D9B2}"/>
              </a:ext>
            </a:extLst>
          </p:cNvPr>
          <p:cNvSpPr/>
          <p:nvPr/>
        </p:nvSpPr>
        <p:spPr bwMode="auto">
          <a:xfrm>
            <a:off x="777335" y="3752773"/>
            <a:ext cx="4354826" cy="1390718"/>
          </a:xfrm>
          <a:custGeom>
            <a:avLst/>
            <a:gdLst>
              <a:gd name="T0" fmla="*/ 1027 w 1478"/>
              <a:gd name="T1" fmla="*/ 471 h 473"/>
              <a:gd name="T2" fmla="*/ 972 w 1478"/>
              <a:gd name="T3" fmla="*/ 473 h 473"/>
              <a:gd name="T4" fmla="*/ 970 w 1478"/>
              <a:gd name="T5" fmla="*/ 473 h 473"/>
              <a:gd name="T6" fmla="*/ 995 w 1478"/>
              <a:gd name="T7" fmla="*/ 117 h 473"/>
              <a:gd name="T8" fmla="*/ 996 w 1478"/>
              <a:gd name="T9" fmla="*/ 105 h 473"/>
              <a:gd name="T10" fmla="*/ 1006 w 1478"/>
              <a:gd name="T11" fmla="*/ 117 h 473"/>
              <a:gd name="T12" fmla="*/ 1010 w 1478"/>
              <a:gd name="T13" fmla="*/ 471 h 473"/>
              <a:gd name="T14" fmla="*/ 1461 w 1478"/>
              <a:gd name="T15" fmla="*/ 105 h 473"/>
              <a:gd name="T16" fmla="*/ 1465 w 1478"/>
              <a:gd name="T17" fmla="*/ 105 h 473"/>
              <a:gd name="T18" fmla="*/ 1475 w 1478"/>
              <a:gd name="T19" fmla="*/ 155 h 473"/>
              <a:gd name="T20" fmla="*/ 1478 w 1478"/>
              <a:gd name="T21" fmla="*/ 473 h 473"/>
              <a:gd name="T22" fmla="*/ 1465 w 1478"/>
              <a:gd name="T23" fmla="*/ 473 h 473"/>
              <a:gd name="T24" fmla="*/ 1423 w 1478"/>
              <a:gd name="T25" fmla="*/ 473 h 473"/>
              <a:gd name="T26" fmla="*/ 1415 w 1478"/>
              <a:gd name="T27" fmla="*/ 207 h 473"/>
              <a:gd name="T28" fmla="*/ 1423 w 1478"/>
              <a:gd name="T29" fmla="*/ 155 h 473"/>
              <a:gd name="T30" fmla="*/ 1427 w 1478"/>
              <a:gd name="T31" fmla="*/ 105 h 473"/>
              <a:gd name="T32" fmla="*/ 1442 w 1478"/>
              <a:gd name="T33" fmla="*/ 23 h 473"/>
              <a:gd name="T34" fmla="*/ 1461 w 1478"/>
              <a:gd name="T35" fmla="*/ 105 h 473"/>
              <a:gd name="T36" fmla="*/ 1285 w 1478"/>
              <a:gd name="T37" fmla="*/ 190 h 473"/>
              <a:gd name="T38" fmla="*/ 1335 w 1478"/>
              <a:gd name="T39" fmla="*/ 473 h 473"/>
              <a:gd name="T40" fmla="*/ 1285 w 1478"/>
              <a:gd name="T41" fmla="*/ 190 h 473"/>
              <a:gd name="T42" fmla="*/ 1176 w 1478"/>
              <a:gd name="T43" fmla="*/ 243 h 473"/>
              <a:gd name="T44" fmla="*/ 1216 w 1478"/>
              <a:gd name="T45" fmla="*/ 473 h 473"/>
              <a:gd name="T46" fmla="*/ 1176 w 1478"/>
              <a:gd name="T47" fmla="*/ 243 h 473"/>
              <a:gd name="T48" fmla="*/ 1083 w 1478"/>
              <a:gd name="T49" fmla="*/ 167 h 473"/>
              <a:gd name="T50" fmla="*/ 1125 w 1478"/>
              <a:gd name="T51" fmla="*/ 473 h 473"/>
              <a:gd name="T52" fmla="*/ 1083 w 1478"/>
              <a:gd name="T53" fmla="*/ 167 h 473"/>
              <a:gd name="T54" fmla="*/ 849 w 1478"/>
              <a:gd name="T55" fmla="*/ 295 h 473"/>
              <a:gd name="T56" fmla="*/ 884 w 1478"/>
              <a:gd name="T57" fmla="*/ 473 h 473"/>
              <a:gd name="T58" fmla="*/ 849 w 1478"/>
              <a:gd name="T59" fmla="*/ 295 h 473"/>
              <a:gd name="T60" fmla="*/ 631 w 1478"/>
              <a:gd name="T61" fmla="*/ 373 h 473"/>
              <a:gd name="T62" fmla="*/ 643 w 1478"/>
              <a:gd name="T63" fmla="*/ 318 h 473"/>
              <a:gd name="T64" fmla="*/ 667 w 1478"/>
              <a:gd name="T65" fmla="*/ 306 h 473"/>
              <a:gd name="T66" fmla="*/ 702 w 1478"/>
              <a:gd name="T67" fmla="*/ 234 h 473"/>
              <a:gd name="T68" fmla="*/ 723 w 1478"/>
              <a:gd name="T69" fmla="*/ 306 h 473"/>
              <a:gd name="T70" fmla="*/ 702 w 1478"/>
              <a:gd name="T71" fmla="*/ 473 h 473"/>
              <a:gd name="T72" fmla="*/ 687 w 1478"/>
              <a:gd name="T73" fmla="*/ 473 h 473"/>
              <a:gd name="T74" fmla="*/ 643 w 1478"/>
              <a:gd name="T75" fmla="*/ 473 h 473"/>
              <a:gd name="T76" fmla="*/ 631 w 1478"/>
              <a:gd name="T77" fmla="*/ 373 h 473"/>
              <a:gd name="T78" fmla="*/ 581 w 1478"/>
              <a:gd name="T79" fmla="*/ 255 h 473"/>
              <a:gd name="T80" fmla="*/ 623 w 1478"/>
              <a:gd name="T81" fmla="*/ 473 h 473"/>
              <a:gd name="T82" fmla="*/ 581 w 1478"/>
              <a:gd name="T83" fmla="*/ 255 h 473"/>
              <a:gd name="T84" fmla="*/ 532 w 1478"/>
              <a:gd name="T85" fmla="*/ 314 h 473"/>
              <a:gd name="T86" fmla="*/ 557 w 1478"/>
              <a:gd name="T87" fmla="*/ 356 h 473"/>
              <a:gd name="T88" fmla="*/ 532 w 1478"/>
              <a:gd name="T89" fmla="*/ 473 h 473"/>
              <a:gd name="T90" fmla="*/ 455 w 1478"/>
              <a:gd name="T91" fmla="*/ 473 h 473"/>
              <a:gd name="T92" fmla="*/ 455 w 1478"/>
              <a:gd name="T93" fmla="*/ 302 h 473"/>
              <a:gd name="T94" fmla="*/ 488 w 1478"/>
              <a:gd name="T95" fmla="*/ 356 h 473"/>
              <a:gd name="T96" fmla="*/ 532 w 1478"/>
              <a:gd name="T97" fmla="*/ 314 h 473"/>
              <a:gd name="T98" fmla="*/ 360 w 1478"/>
              <a:gd name="T99" fmla="*/ 293 h 473"/>
              <a:gd name="T100" fmla="*/ 426 w 1478"/>
              <a:gd name="T101" fmla="*/ 473 h 473"/>
              <a:gd name="T102" fmla="*/ 360 w 1478"/>
              <a:gd name="T103" fmla="*/ 293 h 473"/>
              <a:gd name="T104" fmla="*/ 287 w 1478"/>
              <a:gd name="T105" fmla="*/ 209 h 473"/>
              <a:gd name="T106" fmla="*/ 350 w 1478"/>
              <a:gd name="T107" fmla="*/ 473 h 473"/>
              <a:gd name="T108" fmla="*/ 287 w 1478"/>
              <a:gd name="T109" fmla="*/ 209 h 473"/>
              <a:gd name="T110" fmla="*/ 195 w 1478"/>
              <a:gd name="T111" fmla="*/ 184 h 473"/>
              <a:gd name="T112" fmla="*/ 241 w 1478"/>
              <a:gd name="T113" fmla="*/ 473 h 473"/>
              <a:gd name="T114" fmla="*/ 195 w 1478"/>
              <a:gd name="T115" fmla="*/ 184 h 473"/>
              <a:gd name="T116" fmla="*/ 31 w 1478"/>
              <a:gd name="T117" fmla="*/ 264 h 473"/>
              <a:gd name="T118" fmla="*/ 92 w 1478"/>
              <a:gd name="T119" fmla="*/ 473 h 473"/>
              <a:gd name="T120" fmla="*/ 31 w 1478"/>
              <a:gd name="T121" fmla="*/ 473 h 473"/>
              <a:gd name="T122" fmla="*/ 0 w 1478"/>
              <a:gd name="T123" fmla="*/ 331 h 473"/>
              <a:gd name="T124" fmla="*/ 31 w 1478"/>
              <a:gd name="T125" fmla="*/ 264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78" h="473">
                <a:moveTo>
                  <a:pt x="1010" y="471"/>
                </a:moveTo>
                <a:lnTo>
                  <a:pt x="1027" y="471"/>
                </a:lnTo>
                <a:lnTo>
                  <a:pt x="1027" y="473"/>
                </a:lnTo>
                <a:lnTo>
                  <a:pt x="972" y="473"/>
                </a:lnTo>
                <a:lnTo>
                  <a:pt x="972" y="473"/>
                </a:lnTo>
                <a:lnTo>
                  <a:pt x="970" y="473"/>
                </a:lnTo>
                <a:lnTo>
                  <a:pt x="970" y="117"/>
                </a:lnTo>
                <a:lnTo>
                  <a:pt x="995" y="117"/>
                </a:lnTo>
                <a:lnTo>
                  <a:pt x="996" y="75"/>
                </a:lnTo>
                <a:lnTo>
                  <a:pt x="996" y="105"/>
                </a:lnTo>
                <a:lnTo>
                  <a:pt x="1002" y="105"/>
                </a:lnTo>
                <a:lnTo>
                  <a:pt x="1006" y="117"/>
                </a:lnTo>
                <a:lnTo>
                  <a:pt x="1010" y="117"/>
                </a:lnTo>
                <a:lnTo>
                  <a:pt x="1010" y="471"/>
                </a:lnTo>
                <a:lnTo>
                  <a:pt x="1010" y="471"/>
                </a:lnTo>
                <a:close/>
                <a:moveTo>
                  <a:pt x="1461" y="105"/>
                </a:moveTo>
                <a:lnTo>
                  <a:pt x="1463" y="0"/>
                </a:lnTo>
                <a:lnTo>
                  <a:pt x="1465" y="105"/>
                </a:lnTo>
                <a:lnTo>
                  <a:pt x="1475" y="105"/>
                </a:lnTo>
                <a:lnTo>
                  <a:pt x="1475" y="155"/>
                </a:lnTo>
                <a:lnTo>
                  <a:pt x="1478" y="155"/>
                </a:lnTo>
                <a:lnTo>
                  <a:pt x="1478" y="473"/>
                </a:lnTo>
                <a:lnTo>
                  <a:pt x="1475" y="473"/>
                </a:lnTo>
                <a:lnTo>
                  <a:pt x="1465" y="473"/>
                </a:lnTo>
                <a:lnTo>
                  <a:pt x="1427" y="473"/>
                </a:lnTo>
                <a:lnTo>
                  <a:pt x="1423" y="473"/>
                </a:lnTo>
                <a:lnTo>
                  <a:pt x="1415" y="473"/>
                </a:lnTo>
                <a:lnTo>
                  <a:pt x="1415" y="207"/>
                </a:lnTo>
                <a:lnTo>
                  <a:pt x="1423" y="207"/>
                </a:lnTo>
                <a:lnTo>
                  <a:pt x="1423" y="155"/>
                </a:lnTo>
                <a:lnTo>
                  <a:pt x="1427" y="155"/>
                </a:lnTo>
                <a:lnTo>
                  <a:pt x="1427" y="105"/>
                </a:lnTo>
                <a:lnTo>
                  <a:pt x="1440" y="105"/>
                </a:lnTo>
                <a:lnTo>
                  <a:pt x="1442" y="23"/>
                </a:lnTo>
                <a:lnTo>
                  <a:pt x="1444" y="105"/>
                </a:lnTo>
                <a:lnTo>
                  <a:pt x="1461" y="105"/>
                </a:lnTo>
                <a:lnTo>
                  <a:pt x="1461" y="105"/>
                </a:lnTo>
                <a:close/>
                <a:moveTo>
                  <a:pt x="1285" y="190"/>
                </a:moveTo>
                <a:lnTo>
                  <a:pt x="1335" y="190"/>
                </a:lnTo>
                <a:lnTo>
                  <a:pt x="1335" y="473"/>
                </a:lnTo>
                <a:lnTo>
                  <a:pt x="1285" y="473"/>
                </a:lnTo>
                <a:lnTo>
                  <a:pt x="1285" y="190"/>
                </a:lnTo>
                <a:lnTo>
                  <a:pt x="1285" y="190"/>
                </a:lnTo>
                <a:close/>
                <a:moveTo>
                  <a:pt x="1176" y="243"/>
                </a:moveTo>
                <a:lnTo>
                  <a:pt x="1216" y="243"/>
                </a:lnTo>
                <a:lnTo>
                  <a:pt x="1216" y="473"/>
                </a:lnTo>
                <a:lnTo>
                  <a:pt x="1176" y="473"/>
                </a:lnTo>
                <a:lnTo>
                  <a:pt x="1176" y="243"/>
                </a:lnTo>
                <a:lnTo>
                  <a:pt x="1176" y="243"/>
                </a:lnTo>
                <a:close/>
                <a:moveTo>
                  <a:pt x="1083" y="167"/>
                </a:moveTo>
                <a:lnTo>
                  <a:pt x="1125" y="167"/>
                </a:lnTo>
                <a:lnTo>
                  <a:pt x="1125" y="473"/>
                </a:lnTo>
                <a:lnTo>
                  <a:pt x="1083" y="473"/>
                </a:lnTo>
                <a:lnTo>
                  <a:pt x="1083" y="167"/>
                </a:lnTo>
                <a:lnTo>
                  <a:pt x="1083" y="167"/>
                </a:lnTo>
                <a:close/>
                <a:moveTo>
                  <a:pt x="849" y="295"/>
                </a:moveTo>
                <a:lnTo>
                  <a:pt x="884" y="295"/>
                </a:lnTo>
                <a:lnTo>
                  <a:pt x="884" y="473"/>
                </a:lnTo>
                <a:lnTo>
                  <a:pt x="849" y="473"/>
                </a:lnTo>
                <a:lnTo>
                  <a:pt x="849" y="295"/>
                </a:lnTo>
                <a:lnTo>
                  <a:pt x="849" y="295"/>
                </a:lnTo>
                <a:close/>
                <a:moveTo>
                  <a:pt x="631" y="373"/>
                </a:moveTo>
                <a:lnTo>
                  <a:pt x="643" y="373"/>
                </a:lnTo>
                <a:lnTo>
                  <a:pt x="643" y="318"/>
                </a:lnTo>
                <a:lnTo>
                  <a:pt x="667" y="318"/>
                </a:lnTo>
                <a:lnTo>
                  <a:pt x="667" y="306"/>
                </a:lnTo>
                <a:lnTo>
                  <a:pt x="667" y="234"/>
                </a:lnTo>
                <a:lnTo>
                  <a:pt x="702" y="234"/>
                </a:lnTo>
                <a:lnTo>
                  <a:pt x="702" y="306"/>
                </a:lnTo>
                <a:lnTo>
                  <a:pt x="723" y="306"/>
                </a:lnTo>
                <a:lnTo>
                  <a:pt x="723" y="473"/>
                </a:lnTo>
                <a:lnTo>
                  <a:pt x="702" y="473"/>
                </a:lnTo>
                <a:lnTo>
                  <a:pt x="698" y="473"/>
                </a:lnTo>
                <a:lnTo>
                  <a:pt x="687" y="473"/>
                </a:lnTo>
                <a:lnTo>
                  <a:pt x="667" y="473"/>
                </a:lnTo>
                <a:lnTo>
                  <a:pt x="643" y="473"/>
                </a:lnTo>
                <a:lnTo>
                  <a:pt x="631" y="473"/>
                </a:lnTo>
                <a:lnTo>
                  <a:pt x="631" y="373"/>
                </a:lnTo>
                <a:lnTo>
                  <a:pt x="631" y="373"/>
                </a:lnTo>
                <a:close/>
                <a:moveTo>
                  <a:pt x="581" y="255"/>
                </a:moveTo>
                <a:lnTo>
                  <a:pt x="623" y="255"/>
                </a:lnTo>
                <a:lnTo>
                  <a:pt x="623" y="473"/>
                </a:lnTo>
                <a:lnTo>
                  <a:pt x="581" y="473"/>
                </a:lnTo>
                <a:lnTo>
                  <a:pt x="581" y="255"/>
                </a:lnTo>
                <a:lnTo>
                  <a:pt x="581" y="255"/>
                </a:lnTo>
                <a:close/>
                <a:moveTo>
                  <a:pt x="532" y="314"/>
                </a:moveTo>
                <a:lnTo>
                  <a:pt x="557" y="314"/>
                </a:lnTo>
                <a:lnTo>
                  <a:pt x="557" y="356"/>
                </a:lnTo>
                <a:lnTo>
                  <a:pt x="557" y="473"/>
                </a:lnTo>
                <a:lnTo>
                  <a:pt x="532" y="473"/>
                </a:lnTo>
                <a:lnTo>
                  <a:pt x="488" y="473"/>
                </a:lnTo>
                <a:lnTo>
                  <a:pt x="455" y="473"/>
                </a:lnTo>
                <a:lnTo>
                  <a:pt x="455" y="356"/>
                </a:lnTo>
                <a:lnTo>
                  <a:pt x="455" y="302"/>
                </a:lnTo>
                <a:lnTo>
                  <a:pt x="488" y="302"/>
                </a:lnTo>
                <a:lnTo>
                  <a:pt x="488" y="356"/>
                </a:lnTo>
                <a:lnTo>
                  <a:pt x="532" y="356"/>
                </a:lnTo>
                <a:lnTo>
                  <a:pt x="532" y="314"/>
                </a:lnTo>
                <a:lnTo>
                  <a:pt x="532" y="314"/>
                </a:lnTo>
                <a:close/>
                <a:moveTo>
                  <a:pt x="360" y="293"/>
                </a:moveTo>
                <a:lnTo>
                  <a:pt x="426" y="293"/>
                </a:lnTo>
                <a:lnTo>
                  <a:pt x="426" y="473"/>
                </a:lnTo>
                <a:lnTo>
                  <a:pt x="360" y="473"/>
                </a:lnTo>
                <a:lnTo>
                  <a:pt x="360" y="293"/>
                </a:lnTo>
                <a:lnTo>
                  <a:pt x="360" y="293"/>
                </a:lnTo>
                <a:close/>
                <a:moveTo>
                  <a:pt x="287" y="209"/>
                </a:moveTo>
                <a:lnTo>
                  <a:pt x="350" y="209"/>
                </a:lnTo>
                <a:lnTo>
                  <a:pt x="350" y="473"/>
                </a:lnTo>
                <a:lnTo>
                  <a:pt x="287" y="473"/>
                </a:lnTo>
                <a:lnTo>
                  <a:pt x="287" y="209"/>
                </a:lnTo>
                <a:lnTo>
                  <a:pt x="287" y="209"/>
                </a:lnTo>
                <a:close/>
                <a:moveTo>
                  <a:pt x="195" y="184"/>
                </a:moveTo>
                <a:lnTo>
                  <a:pt x="241" y="184"/>
                </a:lnTo>
                <a:lnTo>
                  <a:pt x="241" y="473"/>
                </a:lnTo>
                <a:lnTo>
                  <a:pt x="195" y="473"/>
                </a:lnTo>
                <a:lnTo>
                  <a:pt x="195" y="184"/>
                </a:lnTo>
                <a:lnTo>
                  <a:pt x="195" y="184"/>
                </a:lnTo>
                <a:close/>
                <a:moveTo>
                  <a:pt x="31" y="264"/>
                </a:moveTo>
                <a:lnTo>
                  <a:pt x="92" y="264"/>
                </a:lnTo>
                <a:lnTo>
                  <a:pt x="92" y="473"/>
                </a:lnTo>
                <a:lnTo>
                  <a:pt x="61" y="473"/>
                </a:lnTo>
                <a:lnTo>
                  <a:pt x="31" y="473"/>
                </a:lnTo>
                <a:lnTo>
                  <a:pt x="0" y="473"/>
                </a:lnTo>
                <a:lnTo>
                  <a:pt x="0" y="331"/>
                </a:lnTo>
                <a:lnTo>
                  <a:pt x="31" y="331"/>
                </a:lnTo>
                <a:lnTo>
                  <a:pt x="31" y="264"/>
                </a:lnTo>
                <a:lnTo>
                  <a:pt x="31" y="264"/>
                </a:lnTo>
                <a:close/>
              </a:path>
            </a:pathLst>
          </a:custGeom>
          <a:solidFill>
            <a:schemeClr val="bg1">
              <a:lumMod val="85000"/>
              <a:alpha val="19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685800"/>
            <a:endParaRPr lang="en-US" sz="2800">
              <a:solidFill>
                <a:prstClr val="black"/>
              </a:solidFill>
              <a:latin typeface="UTM Avo" panose="02040603050506020204" pitchFamily="18" charset="0"/>
              <a:ea typeface="Arial-Rounded"/>
            </a:endParaRPr>
          </a:p>
        </p:txBody>
      </p:sp>
      <p:pic>
        <p:nvPicPr>
          <p:cNvPr id="49" name="图片 48">
            <a:extLst>
              <a:ext uri="{FF2B5EF4-FFF2-40B4-BE49-F238E27FC236}">
                <a16:creationId xmlns:a16="http://schemas.microsoft.com/office/drawing/2014/main" xmlns="" id="{291B24BF-F49A-484D-B7B9-7C4ED3C172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9" t="15696" r="16462" b="42785"/>
          <a:stretch/>
        </p:blipFill>
        <p:spPr>
          <a:xfrm>
            <a:off x="-33627" y="2800267"/>
            <a:ext cx="2759915" cy="2498272"/>
          </a:xfrm>
          <a:prstGeom prst="rect">
            <a:avLst/>
          </a:prstGeom>
        </p:spPr>
      </p:pic>
      <p:sp>
        <p:nvSpPr>
          <p:cNvPr id="53" name="íşḷîḓe">
            <a:extLst>
              <a:ext uri="{FF2B5EF4-FFF2-40B4-BE49-F238E27FC236}">
                <a16:creationId xmlns:a16="http://schemas.microsoft.com/office/drawing/2014/main" xmlns="" id="{4968EA2C-5436-43EF-B600-0C877688AF97}"/>
              </a:ext>
            </a:extLst>
          </p:cNvPr>
          <p:cNvSpPr/>
          <p:nvPr/>
        </p:nvSpPr>
        <p:spPr>
          <a:xfrm>
            <a:off x="3115424" y="568137"/>
            <a:ext cx="1671890" cy="662746"/>
          </a:xfrm>
          <a:prstGeom prst="rect">
            <a:avLst/>
          </a:prstGeom>
        </p:spPr>
        <p:txBody>
          <a:bodyPr wrap="square" lIns="68580" tIns="34290" rIns="68580" bIns="34290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defTabSz="685800">
              <a:defRPr/>
            </a:pPr>
            <a:r>
              <a:rPr lang="en-US" altLang="zh-CN" sz="2800" b="1" kern="0" dirty="0" err="1">
                <a:ln w="6350">
                  <a:noFill/>
                </a:ln>
                <a:solidFill>
                  <a:srgbClr val="E7456A"/>
                </a:solidFill>
                <a:latin typeface="UTM Avo" panose="02040603050506020204" pitchFamily="18" charset="0"/>
                <a:ea typeface="Arial-Rounded"/>
              </a:rPr>
              <a:t>Từ</a:t>
            </a:r>
            <a:r>
              <a:rPr lang="en-US" altLang="zh-CN" sz="2800" b="1" kern="0" dirty="0">
                <a:ln w="6350">
                  <a:noFill/>
                </a:ln>
                <a:solidFill>
                  <a:srgbClr val="E7456A"/>
                </a:solidFill>
                <a:latin typeface="UTM Avo" panose="02040603050506020204" pitchFamily="18" charset="0"/>
                <a:ea typeface="Arial-Rounded"/>
              </a:rPr>
              <a:t> </a:t>
            </a:r>
            <a:r>
              <a:rPr lang="en-US" altLang="zh-CN" sz="2800" b="1" kern="0" dirty="0" err="1">
                <a:ln w="6350">
                  <a:noFill/>
                </a:ln>
                <a:solidFill>
                  <a:srgbClr val="E7456A"/>
                </a:solidFill>
                <a:latin typeface="UTM Avo" panose="02040603050506020204" pitchFamily="18" charset="0"/>
                <a:ea typeface="Arial-Rounded"/>
              </a:rPr>
              <a:t>ngữ</a:t>
            </a:r>
            <a:endParaRPr lang="zh-CN" altLang="en-US" sz="2800" b="1" kern="0" dirty="0">
              <a:ln w="6350">
                <a:noFill/>
              </a:ln>
              <a:solidFill>
                <a:srgbClr val="E7456A"/>
              </a:solidFill>
              <a:latin typeface="UTM Avo" panose="02040603050506020204" pitchFamily="18" charset="0"/>
              <a:ea typeface="Arial-Rounded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xmlns="" id="{44F71D0C-7F93-4F4C-9E3D-768F31B9922C}"/>
              </a:ext>
            </a:extLst>
          </p:cNvPr>
          <p:cNvCxnSpPr>
            <a:cxnSpLocks/>
          </p:cNvCxnSpPr>
          <p:nvPr/>
        </p:nvCxnSpPr>
        <p:spPr>
          <a:xfrm flipV="1">
            <a:off x="2604453" y="2144636"/>
            <a:ext cx="4372865" cy="1805826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xmlns="" id="{FEFD1722-B1C1-49DE-8D8F-A5BC8B2A92AA}"/>
              </a:ext>
            </a:extLst>
          </p:cNvPr>
          <p:cNvCxnSpPr>
            <a:cxnSpLocks/>
          </p:cNvCxnSpPr>
          <p:nvPr/>
        </p:nvCxnSpPr>
        <p:spPr>
          <a:xfrm flipV="1">
            <a:off x="2604453" y="2853779"/>
            <a:ext cx="4372865" cy="1096683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xmlns="" id="{A2AC1B62-8668-48AD-98B2-0B48C17F26CF}"/>
              </a:ext>
            </a:extLst>
          </p:cNvPr>
          <p:cNvCxnSpPr>
            <a:cxnSpLocks/>
          </p:cNvCxnSpPr>
          <p:nvPr/>
        </p:nvCxnSpPr>
        <p:spPr>
          <a:xfrm flipV="1">
            <a:off x="2604453" y="3562922"/>
            <a:ext cx="4372865" cy="38754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isḻîḓè">
            <a:extLst>
              <a:ext uri="{FF2B5EF4-FFF2-40B4-BE49-F238E27FC236}">
                <a16:creationId xmlns:a16="http://schemas.microsoft.com/office/drawing/2014/main" xmlns="" id="{B65D6A18-A848-4365-8261-A87CDAF5B169}"/>
              </a:ext>
            </a:extLst>
          </p:cNvPr>
          <p:cNvSpPr/>
          <p:nvPr/>
        </p:nvSpPr>
        <p:spPr bwMode="auto">
          <a:xfrm>
            <a:off x="2581548" y="1332766"/>
            <a:ext cx="736828" cy="48901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>
                <a:solidFill>
                  <a:prstClr val="black">
                    <a:lumMod val="50000"/>
                    <a:lumOff val="50000"/>
                  </a:prstClr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01</a:t>
            </a:r>
            <a:endParaRPr lang="zh-CN" altLang="en-US" sz="2800" dirty="0">
              <a:solidFill>
                <a:prstClr val="black">
                  <a:lumMod val="50000"/>
                  <a:lumOff val="50000"/>
                </a:prstClr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5" name="isḻîḓè">
            <a:extLst>
              <a:ext uri="{FF2B5EF4-FFF2-40B4-BE49-F238E27FC236}">
                <a16:creationId xmlns:a16="http://schemas.microsoft.com/office/drawing/2014/main" xmlns="" id="{2D5C3EA8-0EA8-4A1D-AB27-36CB41F4EB17}"/>
              </a:ext>
            </a:extLst>
          </p:cNvPr>
          <p:cNvSpPr/>
          <p:nvPr/>
        </p:nvSpPr>
        <p:spPr bwMode="auto">
          <a:xfrm>
            <a:off x="3360710" y="1346720"/>
            <a:ext cx="2624747" cy="48901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rửa</a:t>
            </a:r>
            <a:r>
              <a:rPr lang="en-US" altLang="zh-CN" sz="2800" dirty="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tay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6" name="isḻîḓè">
            <a:extLst>
              <a:ext uri="{FF2B5EF4-FFF2-40B4-BE49-F238E27FC236}">
                <a16:creationId xmlns:a16="http://schemas.microsoft.com/office/drawing/2014/main" xmlns="" id="{1380D21F-97BD-43C0-80EB-5174AA5D5A43}"/>
              </a:ext>
            </a:extLst>
          </p:cNvPr>
          <p:cNvSpPr/>
          <p:nvPr/>
        </p:nvSpPr>
        <p:spPr bwMode="auto">
          <a:xfrm>
            <a:off x="2539213" y="2139028"/>
            <a:ext cx="736828" cy="48901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>
                <a:solidFill>
                  <a:prstClr val="black">
                    <a:lumMod val="50000"/>
                    <a:lumOff val="50000"/>
                  </a:prstClr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02</a:t>
            </a:r>
            <a:endParaRPr lang="zh-CN" altLang="en-US" sz="2800" dirty="0">
              <a:solidFill>
                <a:prstClr val="black">
                  <a:lumMod val="50000"/>
                  <a:lumOff val="50000"/>
                </a:prstClr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7" name="isḻîḓè">
            <a:extLst>
              <a:ext uri="{FF2B5EF4-FFF2-40B4-BE49-F238E27FC236}">
                <a16:creationId xmlns:a16="http://schemas.microsoft.com/office/drawing/2014/main" xmlns="" id="{CC18E718-57BD-48E6-81A4-E988EC090412}"/>
              </a:ext>
            </a:extLst>
          </p:cNvPr>
          <p:cNvSpPr/>
          <p:nvPr/>
        </p:nvSpPr>
        <p:spPr bwMode="auto">
          <a:xfrm>
            <a:off x="3318376" y="2152983"/>
            <a:ext cx="2624747" cy="48901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tiếp</a:t>
            </a:r>
            <a:r>
              <a:rPr lang="en-US" altLang="zh-CN" sz="2800" dirty="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xúc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8" name="isḻîḓè">
            <a:extLst>
              <a:ext uri="{FF2B5EF4-FFF2-40B4-BE49-F238E27FC236}">
                <a16:creationId xmlns:a16="http://schemas.microsoft.com/office/drawing/2014/main" xmlns="" id="{45D562C3-6A76-4225-9F18-C355BF695A40}"/>
              </a:ext>
            </a:extLst>
          </p:cNvPr>
          <p:cNvSpPr/>
          <p:nvPr/>
        </p:nvSpPr>
        <p:spPr bwMode="auto">
          <a:xfrm>
            <a:off x="2539213" y="2899177"/>
            <a:ext cx="736828" cy="48901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>
                <a:solidFill>
                  <a:prstClr val="black">
                    <a:lumMod val="50000"/>
                    <a:lumOff val="50000"/>
                  </a:prstClr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03</a:t>
            </a:r>
            <a:endParaRPr lang="zh-CN" altLang="en-US" sz="2800" dirty="0">
              <a:solidFill>
                <a:prstClr val="black">
                  <a:lumMod val="50000"/>
                  <a:lumOff val="50000"/>
                </a:prstClr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69" name="isḻîḓè">
            <a:extLst>
              <a:ext uri="{FF2B5EF4-FFF2-40B4-BE49-F238E27FC236}">
                <a16:creationId xmlns:a16="http://schemas.microsoft.com/office/drawing/2014/main" xmlns="" id="{4253152D-5B70-4346-9E84-9A3926728FD1}"/>
              </a:ext>
            </a:extLst>
          </p:cNvPr>
          <p:cNvSpPr/>
          <p:nvPr/>
        </p:nvSpPr>
        <p:spPr bwMode="auto">
          <a:xfrm>
            <a:off x="3318376" y="2913132"/>
            <a:ext cx="2624747" cy="489017"/>
          </a:xfrm>
          <a:prstGeom prst="roundRect">
            <a:avLst>
              <a:gd name="adj" fmla="val 46371"/>
            </a:avLst>
          </a:prstGeom>
          <a:solidFill>
            <a:srgbClr val="FFD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mắc</a:t>
            </a:r>
            <a:r>
              <a:rPr lang="en-US" altLang="zh-CN" sz="2800" dirty="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bệnh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70" name="isḻîḓè">
            <a:extLst>
              <a:ext uri="{FF2B5EF4-FFF2-40B4-BE49-F238E27FC236}">
                <a16:creationId xmlns:a16="http://schemas.microsoft.com/office/drawing/2014/main" xmlns="" id="{CC137062-D307-4D91-B219-7C4F6B082D3D}"/>
              </a:ext>
            </a:extLst>
          </p:cNvPr>
          <p:cNvSpPr/>
          <p:nvPr/>
        </p:nvSpPr>
        <p:spPr bwMode="auto">
          <a:xfrm>
            <a:off x="2539213" y="3659326"/>
            <a:ext cx="736828" cy="48901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 dirty="0">
                <a:solidFill>
                  <a:prstClr val="black">
                    <a:lumMod val="50000"/>
                    <a:lumOff val="50000"/>
                  </a:prstClr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04</a:t>
            </a:r>
            <a:endParaRPr lang="zh-CN" altLang="en-US" sz="2800" dirty="0">
              <a:solidFill>
                <a:prstClr val="black">
                  <a:lumMod val="50000"/>
                  <a:lumOff val="50000"/>
                </a:prstClr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  <p:sp>
        <p:nvSpPr>
          <p:cNvPr id="71" name="isḻîḓè">
            <a:extLst>
              <a:ext uri="{FF2B5EF4-FFF2-40B4-BE49-F238E27FC236}">
                <a16:creationId xmlns:a16="http://schemas.microsoft.com/office/drawing/2014/main" xmlns="" id="{5F258CFB-364E-4318-82B1-384E4A478C2E}"/>
              </a:ext>
            </a:extLst>
          </p:cNvPr>
          <p:cNvSpPr/>
          <p:nvPr/>
        </p:nvSpPr>
        <p:spPr bwMode="auto">
          <a:xfrm>
            <a:off x="3318376" y="3673281"/>
            <a:ext cx="2624747" cy="489017"/>
          </a:xfrm>
          <a:prstGeom prst="roundRect">
            <a:avLst>
              <a:gd name="adj" fmla="val 46371"/>
            </a:avLst>
          </a:prstGeom>
          <a:solidFill>
            <a:srgbClr val="FFE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 defTabSz="685800"/>
            <a:r>
              <a:rPr lang="en-US" altLang="zh-CN" sz="280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n</a:t>
            </a:r>
            <a:r>
              <a:rPr lang="vi-VN" altLang="zh-CN" sz="280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ước</a:t>
            </a:r>
            <a:r>
              <a:rPr lang="en-US" altLang="zh-CN" sz="2800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 </a:t>
            </a:r>
            <a:r>
              <a:rPr lang="en-US" altLang="zh-CN" sz="2800" dirty="0" err="1">
                <a:solidFill>
                  <a:prstClr val="black"/>
                </a:solidFill>
                <a:latin typeface="UTM Avo" panose="02040603050506020204" pitchFamily="18" charset="0"/>
                <a:ea typeface="仓耳玄三M W05" panose="02020400000000000000" pitchFamily="18" charset="-122"/>
              </a:rPr>
              <a:t>sạch</a:t>
            </a:r>
            <a:endParaRPr lang="zh-CN" altLang="en-US" sz="2800" dirty="0">
              <a:solidFill>
                <a:prstClr val="black"/>
              </a:solidFill>
              <a:latin typeface="UTM Avo" panose="02040603050506020204" pitchFamily="18" charset="0"/>
              <a:ea typeface="仓耳玄三M W05" panose="020204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1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主题">
  <a:themeElements>
    <a:clrScheme name="islide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7AFA2"/>
      </a:accent1>
      <a:accent2>
        <a:srgbClr val="F77140"/>
      </a:accent2>
      <a:accent3>
        <a:srgbClr val="FF9E0F"/>
      </a:accent3>
      <a:accent4>
        <a:srgbClr val="F77140"/>
      </a:accent4>
      <a:accent5>
        <a:srgbClr val="27AFA2"/>
      </a:accent5>
      <a:accent6>
        <a:srgbClr val="FF9E0F"/>
      </a:accent6>
      <a:hlink>
        <a:srgbClr val="4276AA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rm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 anchor="ctr" anchorCtr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QT.potx" id="{AEBD0564-65FA-4B13-80F3-F483FE40E815}" vid="{53A2CC4D-D4C4-4A17-A467-553F8E91B19D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1969</Words>
  <Application>Microsoft Office PowerPoint</Application>
  <PresentationFormat>On-screen Show (16:9)</PresentationFormat>
  <Paragraphs>329</Paragraphs>
  <Slides>51</Slides>
  <Notes>4</Notes>
  <HiddenSlides>0</HiddenSlides>
  <MMClips>7</MMClips>
  <ScaleCrop>false</ScaleCrop>
  <HeadingPairs>
    <vt:vector size="6" baseType="variant">
      <vt:variant>
        <vt:lpstr>Fonts Used</vt:lpstr>
      </vt:variant>
      <vt:variant>
        <vt:i4>34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51</vt:i4>
      </vt:variant>
    </vt:vector>
  </HeadingPairs>
  <TitlesOfParts>
    <vt:vector size="96" baseType="lpstr">
      <vt:lpstr>Arial</vt:lpstr>
      <vt:lpstr>仓耳玄三M W05</vt:lpstr>
      <vt:lpstr>#9Slide05 SVNSnell Roundhand Sc</vt:lpstr>
      <vt:lpstr>HP001 TD 4H</vt:lpstr>
      <vt:lpstr>微软雅黑</vt:lpstr>
      <vt:lpstr>HP001</vt:lpstr>
      <vt:lpstr>#9Slide07 SVNAdam Gorry</vt:lpstr>
      <vt:lpstr>#9Slide07 SVNBango</vt:lpstr>
      <vt:lpstr>HP001 4 hàng</vt:lpstr>
      <vt:lpstr>UTM Avo</vt:lpstr>
      <vt:lpstr>#9Slide05 Beautiful Caps</vt:lpstr>
      <vt:lpstr>Arial-Rounded</vt:lpstr>
      <vt:lpstr>SimSun</vt:lpstr>
      <vt:lpstr>HP001 Kieu 2 5H</vt:lpstr>
      <vt:lpstr>Arial Rounded MT Bold</vt:lpstr>
      <vt:lpstr>Times New Roman</vt:lpstr>
      <vt:lpstr>等线</vt:lpstr>
      <vt:lpstr>Calibri Light</vt:lpstr>
      <vt:lpstr>黑体</vt:lpstr>
      <vt:lpstr>Arial Rounded</vt:lpstr>
      <vt:lpstr>#9Slide03 Sympathique Alt</vt:lpstr>
      <vt:lpstr>Barlow Semi Condensed</vt:lpstr>
      <vt:lpstr>Calibri</vt:lpstr>
      <vt:lpstr>#9Slide03 Arima Madurai ExtraBo</vt:lpstr>
      <vt:lpstr>方正准圆简体</vt:lpstr>
      <vt:lpstr>包图小白体</vt:lpstr>
      <vt:lpstr>#9Slide07 SVNNexa Rust Slab Bla</vt:lpstr>
      <vt:lpstr>Ubuntu</vt:lpstr>
      <vt:lpstr>inpin heiti</vt:lpstr>
      <vt:lpstr>Knewave</vt:lpstr>
      <vt:lpstr>#9Slide03 Arima Madurai Medium</vt:lpstr>
      <vt:lpstr>#9Slide07 IcielLa Chic Pro Shad</vt:lpstr>
      <vt:lpstr>Impact</vt:lpstr>
      <vt:lpstr>#9Slide07 IcielCrocante</vt:lpstr>
      <vt:lpstr>1_Office 主题</vt:lpstr>
      <vt:lpstr>1_Office Theme</vt:lpstr>
      <vt:lpstr>2_Office Theme</vt:lpstr>
      <vt:lpstr>第一PPT，www.1ppt.com</vt:lpstr>
      <vt:lpstr>Simple Light</vt:lpstr>
      <vt:lpstr>2_Office 主题</vt:lpstr>
      <vt:lpstr>Office 主题​​</vt:lpstr>
      <vt:lpstr>3_Office Theme</vt:lpstr>
      <vt:lpstr>1_Simple Light</vt:lpstr>
      <vt:lpstr>12_Office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Techsi.vn</cp:lastModifiedBy>
  <cp:revision>42</cp:revision>
  <dcterms:created xsi:type="dcterms:W3CDTF">2020-08-13T09:19:00Z</dcterms:created>
  <dcterms:modified xsi:type="dcterms:W3CDTF">2024-03-04T03:34:06Z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