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82" r:id="rId3"/>
    <p:sldMasterId id="2147483697" r:id="rId4"/>
  </p:sldMasterIdLst>
  <p:notesMasterIdLst>
    <p:notesMasterId r:id="rId25"/>
  </p:notesMasterIdLst>
  <p:sldIdLst>
    <p:sldId id="3401" r:id="rId5"/>
    <p:sldId id="257" r:id="rId6"/>
    <p:sldId id="258" r:id="rId7"/>
    <p:sldId id="259" r:id="rId8"/>
    <p:sldId id="260" r:id="rId9"/>
    <p:sldId id="261" r:id="rId10"/>
    <p:sldId id="3348" r:id="rId11"/>
    <p:sldId id="263" r:id="rId12"/>
    <p:sldId id="262" r:id="rId13"/>
    <p:sldId id="3349" r:id="rId14"/>
    <p:sldId id="265" r:id="rId15"/>
    <p:sldId id="270" r:id="rId16"/>
    <p:sldId id="267" r:id="rId17"/>
    <p:sldId id="3350" r:id="rId18"/>
    <p:sldId id="268" r:id="rId19"/>
    <p:sldId id="269" r:id="rId20"/>
    <p:sldId id="2007577142" r:id="rId21"/>
    <p:sldId id="3343" r:id="rId22"/>
    <p:sldId id="3347" r:id="rId23"/>
    <p:sldId id="2007577141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guyen Ngoc Tuyen GV" initials="NNTG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A8B1"/>
    <a:srgbClr val="FC7E17"/>
    <a:srgbClr val="B0C937"/>
    <a:srgbClr val="05BCEF"/>
    <a:srgbClr val="36C4E6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2" autoAdjust="0"/>
    <p:restoredTop sz="94660"/>
  </p:normalViewPr>
  <p:slideViewPr>
    <p:cSldViewPr snapToGrid="0">
      <p:cViewPr varScale="1">
        <p:scale>
          <a:sx n="79" d="100"/>
          <a:sy n="79" d="100"/>
        </p:scale>
        <p:origin x="73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1-14T14:58:13.444" idx="1">
    <p:pos x="10" y="10"/>
    <p:text/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51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更多模板请关注：https://haosc.taobao.com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Google Shape;351;p11:notes">
            <a:extLst>
              <a:ext uri="{FF2B5EF4-FFF2-40B4-BE49-F238E27FC236}">
                <a16:creationId xmlns:a16="http://schemas.microsoft.com/office/drawing/2014/main" id="{DB245932-E9AF-48FA-B03F-81EAFB3CA0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 altLang="vi-VN">
              <a:latin typeface="Calibri" panose="020F0502020204030204" pitchFamily="34" charset="0"/>
            </a:endParaRPr>
          </a:p>
        </p:txBody>
      </p:sp>
      <p:sp>
        <p:nvSpPr>
          <p:cNvPr id="34819" name="Google Shape;352;p11:notes">
            <a:extLst>
              <a:ext uri="{FF2B5EF4-FFF2-40B4-BE49-F238E27FC236}">
                <a16:creationId xmlns:a16="http://schemas.microsoft.com/office/drawing/2014/main" id="{37E85F8F-CCA0-407B-AD4E-5F5347D07899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28281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2.xml"/><Relationship Id="rId9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46.png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311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4357" y="471897"/>
            <a:ext cx="8307647" cy="630002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8135" y="765387"/>
            <a:ext cx="4724363" cy="3094459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6" y="433161"/>
            <a:ext cx="4229071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3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032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705080"/>
            <a:ext cx="11848907" cy="615292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7" cy="1207835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1" y="1011299"/>
            <a:ext cx="5374251" cy="1090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960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id="{B22B1E67-3008-4521-AE81-657AB5E1176C}"/>
              </a:ext>
            </a:extLst>
          </p:cNvPr>
          <p:cNvSpPr/>
          <p:nvPr userDrawn="1"/>
        </p:nvSpPr>
        <p:spPr>
          <a:xfrm>
            <a:off x="106327" y="95694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6" y="56367"/>
            <a:ext cx="5002213" cy="1549971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5" y="1049797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1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1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77780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211953F5-6B26-4EF9-80F1-8C59D26D86B6}"/>
              </a:ext>
            </a:extLst>
          </p:cNvPr>
          <p:cNvSpPr/>
          <p:nvPr userDrawn="1"/>
        </p:nvSpPr>
        <p:spPr>
          <a:xfrm>
            <a:off x="280794" y="1122217"/>
            <a:ext cx="11640697" cy="5479963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9" cy="2075611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7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7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37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6988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id="{32888698-6355-46B4-87D5-BC0381CA579C}"/>
              </a:ext>
            </a:extLst>
          </p:cNvPr>
          <p:cNvSpPr/>
          <p:nvPr userDrawn="1"/>
        </p:nvSpPr>
        <p:spPr>
          <a:xfrm>
            <a:off x="-138222" y="1"/>
            <a:ext cx="12346423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783">
              <a:buClrTx/>
              <a:defRPr/>
            </a:pPr>
            <a:endParaRPr lang="en-US" sz="1351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D6C5AC5-4737-4E0C-AF3A-BE5C93980E77}"/>
              </a:ext>
            </a:extLst>
          </p:cNvPr>
          <p:cNvGrpSpPr/>
          <p:nvPr userDrawn="1"/>
        </p:nvGrpSpPr>
        <p:grpSpPr>
          <a:xfrm>
            <a:off x="2222206" y="2224565"/>
            <a:ext cx="9845748" cy="1783151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783">
                <a:buClrTx/>
                <a:defRPr/>
              </a:pPr>
              <a:endParaRPr lang="en-US" sz="1351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783">
                <a:buClrTx/>
                <a:defRPr/>
              </a:pPr>
              <a:endParaRPr lang="en-US" sz="1351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783">
                <a:buClrTx/>
                <a:defRPr/>
              </a:pPr>
              <a:endParaRPr lang="en-US" sz="1351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7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1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defRPr/>
            </a:pPr>
            <a:endParaRPr lang="en-US" sz="1351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0C2327F-772D-471F-A831-A1DEF1E65AF1}"/>
              </a:ext>
            </a:extLst>
          </p:cNvPr>
          <p:cNvGrpSpPr/>
          <p:nvPr userDrawn="1"/>
        </p:nvGrpSpPr>
        <p:grpSpPr>
          <a:xfrm>
            <a:off x="825316" y="2087842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7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7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929A2D4-A6E4-4062-8DEA-65CE7EA4FE50}"/>
              </a:ext>
            </a:extLst>
          </p:cNvPr>
          <p:cNvSpPr txBox="1"/>
          <p:nvPr userDrawn="1"/>
        </p:nvSpPr>
        <p:spPr>
          <a:xfrm>
            <a:off x="9271945" y="6473420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3731154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3B789B-7F2E-4429-A489-1553207A25DE}"/>
              </a:ext>
            </a:extLst>
          </p:cNvPr>
          <p:cNvGrpSpPr/>
          <p:nvPr userDrawn="1"/>
        </p:nvGrpSpPr>
        <p:grpSpPr>
          <a:xfrm>
            <a:off x="377049" y="255822"/>
            <a:ext cx="2630603" cy="2047391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7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7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37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21739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7005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id="{11AD8B8B-499E-4064-9606-1DD7568A748C}"/>
              </a:ext>
            </a:extLst>
          </p:cNvPr>
          <p:cNvSpPr/>
          <p:nvPr userDrawn="1"/>
        </p:nvSpPr>
        <p:spPr>
          <a:xfrm>
            <a:off x="247078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04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F00510D4-679A-4B44-AFFD-FD1FF3551A62}"/>
              </a:ext>
            </a:extLst>
          </p:cNvPr>
          <p:cNvSpPr/>
          <p:nvPr userDrawn="1"/>
        </p:nvSpPr>
        <p:spPr>
          <a:xfrm>
            <a:off x="280793" y="1122219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2B9509B-2605-49B8-82AA-4026BF3B536B}"/>
              </a:ext>
            </a:extLst>
          </p:cNvPr>
          <p:cNvGrpSpPr/>
          <p:nvPr userDrawn="1"/>
        </p:nvGrpSpPr>
        <p:grpSpPr>
          <a:xfrm>
            <a:off x="377050" y="255822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7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7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37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1751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8" y="-2315703"/>
            <a:ext cx="6349847" cy="1165570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1" y="-526163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90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2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3B3005-989A-4064-A3A2-8F1316801303}"/>
              </a:ext>
            </a:extLst>
          </p:cNvPr>
          <p:cNvSpPr txBox="1"/>
          <p:nvPr userDrawn="1"/>
        </p:nvSpPr>
        <p:spPr>
          <a:xfrm>
            <a:off x="9250680" y="47240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3355365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id="{EF218D41-CACC-45EA-9B9C-2C45D39FBC7D}"/>
              </a:ext>
            </a:extLst>
          </p:cNvPr>
          <p:cNvSpPr/>
          <p:nvPr userDrawn="1"/>
        </p:nvSpPr>
        <p:spPr>
          <a:xfrm>
            <a:off x="1993313" y="1632511"/>
            <a:ext cx="7200913" cy="38386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/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id="{02083DA8-612E-41DA-A4D1-2ACB2678C6D8}"/>
              </a:ext>
            </a:extLst>
          </p:cNvPr>
          <p:cNvGrpSpPr/>
          <p:nvPr userDrawn="1"/>
        </p:nvGrpSpPr>
        <p:grpSpPr>
          <a:xfrm>
            <a:off x="1179327" y="1781685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6111" y="-168948"/>
            <a:ext cx="2257728" cy="3457551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id="{4109CCAE-A277-41A5-B571-A07038641370}"/>
              </a:ext>
            </a:extLst>
          </p:cNvPr>
          <p:cNvSpPr/>
          <p:nvPr/>
        </p:nvSpPr>
        <p:spPr>
          <a:xfrm>
            <a:off x="1993313" y="373123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/>
          </a:p>
        </p:txBody>
      </p:sp>
    </p:spTree>
    <p:extLst>
      <p:ext uri="{BB962C8B-B14F-4D97-AF65-F5344CB8AC3E}">
        <p14:creationId xmlns:p14="http://schemas.microsoft.com/office/powerpoint/2010/main" val="1514522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6754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id="{82C95F20-6AC4-4CAC-B270-10188A197E0A}"/>
              </a:ext>
            </a:extLst>
          </p:cNvPr>
          <p:cNvSpPr/>
          <p:nvPr userDrawn="1"/>
        </p:nvSpPr>
        <p:spPr>
          <a:xfrm>
            <a:off x="200167" y="464025"/>
            <a:ext cx="11791667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/>
          </a:p>
        </p:txBody>
      </p:sp>
    </p:spTree>
    <p:extLst>
      <p:ext uri="{BB962C8B-B14F-4D97-AF65-F5344CB8AC3E}">
        <p14:creationId xmlns:p14="http://schemas.microsoft.com/office/powerpoint/2010/main" val="3006711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6733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4"/>
            <a:ext cx="7918523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6"/>
            <a:ext cx="3419911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4"/>
            <a:ext cx="7918523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707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5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81" y="1331057"/>
            <a:ext cx="5507665" cy="1549971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5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1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3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id="{93040D19-7743-43B1-A900-286D474B37E7}"/>
              </a:ext>
            </a:extLst>
          </p:cNvPr>
          <p:cNvSpPr/>
          <p:nvPr userDrawn="1"/>
        </p:nvSpPr>
        <p:spPr>
          <a:xfrm>
            <a:off x="106327" y="95694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96943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285DAF-BC7B-4DEA-9336-B1E7E1A835AE}"/>
              </a:ext>
            </a:extLst>
          </p:cNvPr>
          <p:cNvSpPr txBox="1"/>
          <p:nvPr userDrawn="1"/>
        </p:nvSpPr>
        <p:spPr>
          <a:xfrm>
            <a:off x="8248564" y="591040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223370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2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80" y="-2289880"/>
            <a:ext cx="6224681" cy="11494607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6" y="1274026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7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2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30" y="5756312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3" y="94410"/>
            <a:ext cx="498012" cy="597615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3" y="1274025"/>
            <a:ext cx="571631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7" y="5220750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5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7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6" y="4953113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1050C6A-EBF3-4AAC-9E6B-85FB9AC093B4}"/>
              </a:ext>
            </a:extLst>
          </p:cNvPr>
          <p:cNvSpPr/>
          <p:nvPr userDrawn="1"/>
        </p:nvSpPr>
        <p:spPr>
          <a:xfrm>
            <a:off x="490781" y="2406689"/>
            <a:ext cx="5944848" cy="992581"/>
          </a:xfrm>
          <a:prstGeom prst="rect">
            <a:avLst/>
          </a:prstGeom>
          <a:noFill/>
        </p:spPr>
        <p:txBody>
          <a:bodyPr wrap="square" lIns="68580" tIns="34291" rIns="68580" bIns="34291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0406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2022/3/10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70717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2022/3/10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1425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2022/3/10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240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2022/3/10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0499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2022/3/10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6468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2022/3/10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0806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" t="36971" r="-1"/>
          <a:stretch>
            <a:fillRect/>
          </a:stretch>
        </p:blipFill>
        <p:spPr>
          <a:xfrm>
            <a:off x="2" y="2438400"/>
            <a:ext cx="12191997" cy="400565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77330"/>
            <a:ext cx="12818077" cy="201070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/>
          <a:stretch>
            <a:fillRect/>
          </a:stretch>
        </p:blipFill>
        <p:spPr>
          <a:xfrm>
            <a:off x="-124036" y="4673625"/>
            <a:ext cx="12173527" cy="162082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75" y="5356592"/>
            <a:ext cx="12210475" cy="1501408"/>
          </a:xfrm>
          <a:prstGeom prst="rect">
            <a:avLst/>
          </a:prstGeom>
        </p:spPr>
      </p:pic>
      <p:grpSp>
        <p:nvGrpSpPr>
          <p:cNvPr id="10" name="组合 9"/>
          <p:cNvGrpSpPr/>
          <p:nvPr userDrawn="1"/>
        </p:nvGrpSpPr>
        <p:grpSpPr>
          <a:xfrm>
            <a:off x="234141" y="4254139"/>
            <a:ext cx="926612" cy="1772052"/>
            <a:chOff x="181346" y="1761375"/>
            <a:chExt cx="1517253" cy="2901593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</p:spPr>
        </p:pic>
      </p:grpSp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11280797" y="4581149"/>
            <a:ext cx="824569" cy="12794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2022/3/10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8786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2149643"/>
            <a:ext cx="12192000" cy="47083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t="73054" r="17724" b="-1"/>
          <a:stretch>
            <a:fillRect/>
          </a:stretch>
        </p:blipFill>
        <p:spPr>
          <a:xfrm>
            <a:off x="0" y="0"/>
            <a:ext cx="12192000" cy="2470477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2022/3/10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8798010" y="-32952"/>
            <a:ext cx="3393991" cy="328505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23383"/>
            <a:ext cx="12818077" cy="201070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/>
          <a:stretch>
            <a:fillRect/>
          </a:stretch>
        </p:blipFill>
        <p:spPr>
          <a:xfrm>
            <a:off x="-16142" y="4673625"/>
            <a:ext cx="12173527" cy="162082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06112"/>
            <a:ext cx="12192000" cy="1651889"/>
          </a:xfrm>
          <a:prstGeom prst="rect">
            <a:avLst/>
          </a:prstGeom>
        </p:spPr>
      </p:pic>
      <p:pic>
        <p:nvPicPr>
          <p:cNvPr id="47" name="图片 46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11280797" y="4581149"/>
            <a:ext cx="824569" cy="1279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967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2149643"/>
            <a:ext cx="12192000" cy="47083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t="73054" r="17724" b="-1"/>
          <a:stretch>
            <a:fillRect/>
          </a:stretch>
        </p:blipFill>
        <p:spPr>
          <a:xfrm>
            <a:off x="0" y="0"/>
            <a:ext cx="12192000" cy="247047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8798010" y="-32952"/>
            <a:ext cx="3393991" cy="3285056"/>
          </a:xfrm>
          <a:prstGeom prst="rect">
            <a:avLst/>
          </a:prstGeom>
        </p:spPr>
      </p:pic>
      <p:pic>
        <p:nvPicPr>
          <p:cNvPr id="48" name="图片 47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27"/>
          <a:stretch>
            <a:fillRect/>
          </a:stretch>
        </p:blipFill>
        <p:spPr>
          <a:xfrm>
            <a:off x="-18475" y="5570767"/>
            <a:ext cx="12818077" cy="1141533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 b="8110"/>
          <a:stretch>
            <a:fillRect/>
          </a:stretch>
        </p:blipFill>
        <p:spPr>
          <a:xfrm>
            <a:off x="9941" y="5316711"/>
            <a:ext cx="12173527" cy="1489373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74" y="6189784"/>
            <a:ext cx="12206689" cy="66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89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2149643"/>
            <a:ext cx="12192000" cy="47083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t="73054" r="17724" b="-1"/>
          <a:stretch>
            <a:fillRect/>
          </a:stretch>
        </p:blipFill>
        <p:spPr>
          <a:xfrm>
            <a:off x="0" y="0"/>
            <a:ext cx="12192000" cy="247047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8798010" y="-32952"/>
            <a:ext cx="3393991" cy="3285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14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2022/3/10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653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2022/3/10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698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2022/3/10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3388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2022/3/10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7160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5499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752706-5450-460F-AF62-6ECE51BF4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FD068-566D-409D-9A77-3591B71CB285}" type="datetimeFigureOut">
              <a:rPr lang="en-US"/>
              <a:pPr>
                <a:defRPr/>
              </a:pPr>
              <a:t>3/10/2022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7DBCA5-8D34-4C85-A42E-A365CFAC1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B5ADB6-17E5-440A-A3A5-833D8C822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BA99AC-3C1D-4158-85B2-C520F6C91CD1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5335189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00BA74-A91E-4C4C-9947-EEDFD9EDE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7806A9-1DAB-476D-BCD8-B98753EBF7CA}" type="datetimeFigureOut">
              <a:rPr lang="en-US"/>
              <a:pPr>
                <a:defRPr/>
              </a:pPr>
              <a:t>3/10/2022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8F6DBF-3963-4463-B20F-6393A9914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84FB96-7528-4018-95B9-606D266E2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E14712-31D8-46A7-AF9E-421A6E913966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26423768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A31A78-34AA-469D-BDF4-6EFD6CFD1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AE72C-150A-4058-9A65-F587BDCAD34A}" type="datetimeFigureOut">
              <a:rPr lang="en-US"/>
              <a:pPr>
                <a:defRPr/>
              </a:pPr>
              <a:t>3/10/2022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EB51C-81F8-42BE-A35C-C9360DD60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4519F-F48F-4299-BFF7-3383BAA7A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B57CB3-F855-4BAF-9E83-9A0BA727CF8E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971114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27B093A-367E-46F6-AD93-AD990C5CD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9FCA50-7812-49A4-8B07-247F7CA4698E}" type="datetimeFigureOut">
              <a:rPr lang="en-US"/>
              <a:pPr>
                <a:defRPr/>
              </a:pPr>
              <a:t>3/10/2022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2D942D0-9080-4601-ADD1-4B84A7C7A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F6D08F7-7A26-484C-8608-088C22F63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8430BD-055D-401F-94DA-CC6A5DD255E3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70998035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0549E3DA-4942-48FF-A6A1-84A52AC9F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860C2-808D-43C7-8038-F740DDFB0384}" type="datetimeFigureOut">
              <a:rPr lang="en-US"/>
              <a:pPr>
                <a:defRPr/>
              </a:pPr>
              <a:t>3/10/2022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A0B861D-07DA-4D10-8368-172858B34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7059531-8F22-4073-BEA1-4895625CF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9FB08-8539-45E9-97A7-968C078B34F9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46984906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6C0296B6-8606-4DF2-B98E-194B204A9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82A2AF-334A-4286-B8E1-4D4D0B108758}" type="datetimeFigureOut">
              <a:rPr lang="en-US"/>
              <a:pPr>
                <a:defRPr/>
              </a:pPr>
              <a:t>3/10/2022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EF81AC-B1FA-4272-9A45-ABE4B9D56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C2AE5ED-C0B0-4A75-9F8F-EB54E48D4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80D4B0-DA55-44D8-A1DF-1B64904D5C8F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45616091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7495C09-7852-401E-953B-2BB640608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3A344-F71A-44AA-A174-B9E77273501A}" type="datetimeFigureOut">
              <a:rPr lang="en-US"/>
              <a:pPr>
                <a:defRPr/>
              </a:pPr>
              <a:t>3/10/2022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0E659D0-4CB7-4508-A1BD-D7D5E689E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3986AE1-326D-4EC2-A9E9-AFE7DEDF9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B4A42D-9895-468F-A72B-6E939597D257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09122302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6748EB9-48AF-47E1-AD10-4816A3847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5EE1C-4338-4E45-A856-1E0A21DE7963}" type="datetimeFigureOut">
              <a:rPr lang="en-US"/>
              <a:pPr>
                <a:defRPr/>
              </a:pPr>
              <a:t>3/10/2022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918F14A-0DBA-4BFA-932F-ED0437227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311F48D-A689-49A4-811C-7BBBFF137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F4CB7-5A1E-4653-BC49-CDB53B76376E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7342459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0B2206D-4FE8-466D-8834-E9EFC1850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5BE02-06F2-4DCD-8E6B-EB9E968D442D}" type="datetimeFigureOut">
              <a:rPr lang="en-US"/>
              <a:pPr>
                <a:defRPr/>
              </a:pPr>
              <a:t>3/10/2022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8E45210-B532-428C-9EA9-0B4564EA8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895A043-CE4E-4C23-AB56-5B51F3AEE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5D7C55-BDBC-45E8-AC10-0CFA71514BC1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4596785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D0C56C-851D-4F6F-80B1-321C452A2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87194-EFF0-444A-993A-EF18CFA2DA41}" type="datetimeFigureOut">
              <a:rPr lang="en-US"/>
              <a:pPr>
                <a:defRPr/>
              </a:pPr>
              <a:t>3/10/2022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430403-663E-430A-85F8-6C29BAB84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C3F1CA-A6C0-406F-BFD9-6896D7CF0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FCD441-9320-4658-B4AA-0F5471C3CD2E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0120024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9F5F10-34B8-4203-8C05-BDCB862EB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A5469B-4CE7-4FC9-8FB7-3757BE384D23}" type="datetimeFigureOut">
              <a:rPr lang="en-US"/>
              <a:pPr>
                <a:defRPr/>
              </a:pPr>
              <a:t>3/10/2022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F21C04-17B3-4E60-9AB3-4B6B7F636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004DD-D5B3-47C3-942E-7CBB9CBFA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96A22F-7EFF-4DCE-B3A1-ADBEE8F1C769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66575997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A42504EE-3C5E-4CDF-BA0F-46A48E2625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99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7852706"/>
      </p:ext>
    </p:extLst>
  </p:cSld>
  <p:clrMapOvr>
    <a:masterClrMapping/>
  </p:clrMapOvr>
  <p:transition spd="slow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image" Target="../media/image48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randomBar dir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840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8621">
              <a:srgbClr val="00B0F0"/>
            </a:gs>
            <a:gs pos="63000">
              <a:srgbClr val="2CC7ED"/>
            </a:gs>
            <a:gs pos="0">
              <a:schemeClr val="bg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E82ED4-375F-4F08-A54B-E5C986F28C77}" type="datetimeFigureOut">
              <a:rPr lang="zh-CN" altLang="en-US" smtClean="0"/>
              <a:t>2022/3/10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7936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</p:sldLayoutIdLst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3007D4BE-4C2D-42DE-A16D-E27BF0BD85C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71D4CF3B-2A38-43EE-B355-7E250804AC6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57F425-4305-429C-8361-B4561AA725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3437012-C36B-43CE-A38C-801ED50B914F}" type="datetimeFigureOut">
              <a:rPr lang="en-US"/>
              <a:pPr>
                <a:defRPr/>
              </a:pPr>
              <a:t>3/10/2022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379AA9-EB13-413B-93FA-CDB06508F0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044C8C-C5E4-4B45-9A45-6A448D286F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4D15EE6-71DE-4434-817F-E59EDA8DA5FD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292386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hyperlink" Target="https://youtu.be/QzQ_r6EOIYM" TargetMode="Externa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75.png"/><Relationship Id="rId5" Type="http://schemas.openxmlformats.org/officeDocument/2006/relationships/hyperlink" Target="https://youtu.be/w66_EBYZAa8" TargetMode="Externa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1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0.png"/><Relationship Id="rId12" Type="http://schemas.openxmlformats.org/officeDocument/2006/relationships/image" Target="../media/image60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39.png"/><Relationship Id="rId11" Type="http://schemas.openxmlformats.org/officeDocument/2006/relationships/image" Target="../media/image59.png"/><Relationship Id="rId5" Type="http://schemas.openxmlformats.org/officeDocument/2006/relationships/image" Target="../media/image57.png"/><Relationship Id="rId15" Type="http://schemas.openxmlformats.org/officeDocument/2006/relationships/image" Target="../media/image28.png"/><Relationship Id="rId10" Type="http://schemas.openxmlformats.org/officeDocument/2006/relationships/image" Target="../media/image41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47.png"/><Relationship Id="rId14" Type="http://schemas.openxmlformats.org/officeDocument/2006/relationships/image" Target="../media/image6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9.svg"/><Relationship Id="rId3" Type="http://schemas.openxmlformats.org/officeDocument/2006/relationships/image" Target="../media/image79.svg"/><Relationship Id="rId7" Type="http://schemas.openxmlformats.org/officeDocument/2006/relationships/image" Target="../media/image83.svg"/><Relationship Id="rId12" Type="http://schemas.openxmlformats.org/officeDocument/2006/relationships/image" Target="../media/image88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82.png"/><Relationship Id="rId11" Type="http://schemas.openxmlformats.org/officeDocument/2006/relationships/image" Target="../media/image87.svg"/><Relationship Id="rId5" Type="http://schemas.openxmlformats.org/officeDocument/2006/relationships/image" Target="../media/image81.svg"/><Relationship Id="rId10" Type="http://schemas.openxmlformats.org/officeDocument/2006/relationships/image" Target="../media/image86.png"/><Relationship Id="rId4" Type="http://schemas.openxmlformats.org/officeDocument/2006/relationships/image" Target="../media/image80.png"/><Relationship Id="rId9" Type="http://schemas.openxmlformats.org/officeDocument/2006/relationships/image" Target="../media/image8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microsoft.com/office/2007/relationships/media" Target="../media/media4.mp3"/><Relationship Id="rId7" Type="http://schemas.openxmlformats.org/officeDocument/2006/relationships/image" Target="../media/image2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66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4.mp3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microsoft.com/office/2007/relationships/media" Target="../media/media4.mp3"/><Relationship Id="rId7" Type="http://schemas.openxmlformats.org/officeDocument/2006/relationships/image" Target="../media/image2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66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4.mp3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png"/><Relationship Id="rId4" Type="http://schemas.openxmlformats.org/officeDocument/2006/relationships/image" Target="../media/image7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300" y="373552"/>
            <a:ext cx="1503320" cy="761593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135" y="1680363"/>
            <a:ext cx="1892451" cy="958775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99" y="2913501"/>
            <a:ext cx="12191647" cy="3923691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58099" y="99"/>
            <a:ext cx="12191647" cy="23773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1277" y="4276661"/>
            <a:ext cx="6167279" cy="2581241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70" y="4255950"/>
            <a:ext cx="6167279" cy="2581241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98" y="318713"/>
            <a:ext cx="1855577" cy="216484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808" y="355845"/>
            <a:ext cx="1676705" cy="215258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305" y="3339022"/>
            <a:ext cx="889969" cy="736405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648" y="2956883"/>
            <a:ext cx="1288648" cy="141859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59041C1-0297-43E5-9F8C-0E957D431BAB}"/>
              </a:ext>
            </a:extLst>
          </p:cNvPr>
          <p:cNvSpPr txBox="1"/>
          <p:nvPr/>
        </p:nvSpPr>
        <p:spPr>
          <a:xfrm>
            <a:off x="2156339" y="958441"/>
            <a:ext cx="7879323" cy="25850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16">
              <a:defRPr/>
            </a:pP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/>
              </a:rPr>
              <a:t>Chào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/>
              </a:rPr>
              <a:t> </a:t>
            </a:r>
            <a:r>
              <a:rPr lang="en-US" sz="5400" b="1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/>
              </a:rPr>
              <a:t>mừng</a:t>
            </a:r>
            <a:r>
              <a:rPr lang="en-US" sz="5400" b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/>
              </a:rPr>
              <a:t> các con</a:t>
            </a:r>
            <a:r>
              <a:rPr lang="en-US" altLang="zh-CN" sz="5399" b="1" spc="284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 đến với tiết học</a:t>
            </a:r>
          </a:p>
          <a:p>
            <a:pPr algn="ctr" defTabSz="914316">
              <a:defRPr/>
            </a:pPr>
            <a:r>
              <a:rPr lang="en-US" sz="5399" b="1" spc="284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TIẾNG VIỆT</a:t>
            </a:r>
            <a:endParaRPr lang="en-US" sz="5400" b="1" dirty="0">
              <a:ln w="190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Arial-Rounded"/>
            </a:endParaRPr>
          </a:p>
        </p:txBody>
      </p:sp>
    </p:spTree>
    <p:extLst>
      <p:ext uri="{BB962C8B-B14F-4D97-AF65-F5344CB8AC3E}">
        <p14:creationId xmlns:p14="http://schemas.microsoft.com/office/powerpoint/2010/main" val="352828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6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2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9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99" tmFilter="0, 0; 0.125,0.2665; 0.25,0.4; 0.375,0.465; 0.5,0.5;  0.625,0.535; 0.75,0.6; 0.875,0.7335; 1,1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49" tmFilter="0, 0; 0.125,0.2665; 0.25,0.4; 0.375,0.465; 0.5,0.5;  0.625,0.535; 0.75,0.6; 0.875,0.7335; 1,1">
                                          <p:stCondLst>
                                            <p:cond delay="59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4" tmFilter="0, 0; 0.125,0.2665; 0.25,0.4; 0.375,0.465; 0.5,0.5;  0.625,0.535; 0.75,0.6; 0.875,0.7335; 1,1">
                                          <p:stCondLst>
                                            <p:cond delay="74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12">
                                          <p:stCondLst>
                                            <p:cond delay="293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75" decel="50000">
                                          <p:stCondLst>
                                            <p:cond delay="30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12">
                                          <p:stCondLst>
                                            <p:cond delay="59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75" decel="50000">
                                          <p:stCondLst>
                                            <p:cond delay="60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12">
                                          <p:stCondLst>
                                            <p:cond delay="73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75" decel="50000">
                                          <p:stCondLst>
                                            <p:cond delay="751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12">
                                          <p:stCondLst>
                                            <p:cond delay="81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75" decel="50000">
                                          <p:stCondLst>
                                            <p:cond delay="82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400"/>
                            </p:stCondLst>
                            <p:childTnLst>
                              <p:par>
                                <p:cTn id="2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0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638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32" tmFilter="0, 0; 0.125,0.2665; 0.25,0.4; 0.375,0.465; 0.5,0.5;  0.625,0.535; 0.75,0.6; 0.875,0.7335; 1,1">
                                          <p:stCondLst>
                                            <p:cond delay="23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16" tmFilter="0, 0; 0.125,0.2665; 0.25,0.4; 0.375,0.465; 0.5,0.5;  0.625,0.535; 0.75,0.6; 0.875,0.7335; 1,1">
                                          <p:stCondLst>
                                            <p:cond delay="463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7" tmFilter="0, 0; 0.125,0.2665; 0.25,0.4; 0.375,0.465; 0.5,0.5;  0.625,0.535; 0.75,0.6; 0.875,0.7335; 1,1">
                                          <p:stCondLst>
                                            <p:cond delay="58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9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58" decel="50000">
                                          <p:stCondLst>
                                            <p:cond delay="237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9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58" decel="50000">
                                          <p:stCondLst>
                                            <p:cond delay="4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9">
                                          <p:stCondLst>
                                            <p:cond delay="57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58" decel="50000">
                                          <p:stCondLst>
                                            <p:cond delay="58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9">
                                          <p:stCondLst>
                                            <p:cond delay="633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58" decel="50000">
                                          <p:stCondLst>
                                            <p:cond delay="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100"/>
                            </p:stCondLst>
                            <p:childTnLst>
                              <p:par>
                                <p:cTn id="4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6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6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6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6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40" accel="100000" fill="hold">
                                          <p:stCondLst>
                                            <p:cond delay="56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40" accel="100000" fill="hold">
                                          <p:stCondLst>
                                            <p:cond delay="56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800"/>
                            </p:stCondLst>
                            <p:childTnLst>
                              <p:par>
                                <p:cTn id="53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4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4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4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8"/>
          <p:cNvSpPr/>
          <p:nvPr/>
        </p:nvSpPr>
        <p:spPr>
          <a:xfrm>
            <a:off x="2125379" y="79799"/>
            <a:ext cx="8013312" cy="715089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zh-CN" sz="3600" b="1" err="1">
                <a:solidFill>
                  <a:srgbClr val="F14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Lời </a:t>
            </a:r>
            <a:r>
              <a:rPr lang="en-US" altLang="zh-CN" sz="3600" b="1">
                <a:solidFill>
                  <a:srgbClr val="F14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chào đi tr</a:t>
            </a:r>
            <a:r>
              <a:rPr lang="vi-VN" altLang="zh-CN" sz="3600" b="1">
                <a:solidFill>
                  <a:srgbClr val="F14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ước</a:t>
            </a:r>
            <a:r>
              <a:rPr lang="en-US" altLang="zh-CN" sz="2800" dirty="0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	</a:t>
            </a:r>
            <a:endParaRPr lang="zh-CN" altLang="en-US" sz="2800" dirty="0">
              <a:solidFill>
                <a:srgbClr val="F14420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9" name="Lưu đồ: Đường kết nối 8"/>
          <p:cNvSpPr/>
          <p:nvPr/>
        </p:nvSpPr>
        <p:spPr>
          <a:xfrm>
            <a:off x="1154370" y="876454"/>
            <a:ext cx="482009" cy="468791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sz="2800" b="1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1</a:t>
            </a:r>
            <a:endParaRPr lang="vi-VN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Lưu đồ: Đường kết nối 10"/>
          <p:cNvSpPr/>
          <p:nvPr/>
        </p:nvSpPr>
        <p:spPr>
          <a:xfrm>
            <a:off x="1233446" y="3429000"/>
            <a:ext cx="496187" cy="467832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sz="2800" b="1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2</a:t>
            </a:r>
            <a:endParaRPr lang="vi-VN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Lưu đồ: Đường kết nối 11"/>
          <p:cNvSpPr/>
          <p:nvPr/>
        </p:nvSpPr>
        <p:spPr>
          <a:xfrm>
            <a:off x="6864415" y="918269"/>
            <a:ext cx="482009" cy="467832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sz="2800" b="1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3</a:t>
            </a:r>
            <a:endParaRPr lang="vi-VN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Lưu đồ: Đường kết nối 12"/>
          <p:cNvSpPr/>
          <p:nvPr/>
        </p:nvSpPr>
        <p:spPr>
          <a:xfrm>
            <a:off x="6864415" y="3429000"/>
            <a:ext cx="482009" cy="467832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sz="2800" b="1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4</a:t>
            </a:r>
            <a:endParaRPr lang="vi-VN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矩形 8"/>
          <p:cNvSpPr/>
          <p:nvPr/>
        </p:nvSpPr>
        <p:spPr>
          <a:xfrm>
            <a:off x="1481540" y="666689"/>
            <a:ext cx="4256352" cy="4985028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altLang="zh-CN" sz="280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Đi đến nơi nào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altLang="zh-CN" sz="280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Lời chào đi trước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altLang="zh-CN" sz="280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Lời chào dẫn bước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altLang="zh-CN" sz="280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Chẳng sợ lạc nhà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en-US" altLang="zh-CN" sz="2800" dirty="0">
              <a:solidFill>
                <a:srgbClr val="0000FF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altLang="zh-CN" sz="280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Lời chào kết bạn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altLang="zh-CN" sz="280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Con đường bớt xa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altLang="zh-CN" sz="280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Lời chào là hoa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altLang="zh-CN" sz="280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Nở từ lòng tốt</a:t>
            </a:r>
            <a:r>
              <a:rPr lang="en-US" altLang="zh-CN" sz="2800" dirty="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	</a:t>
            </a:r>
            <a:endParaRPr lang="zh-CN" altLang="en-US" sz="2800" dirty="0">
              <a:solidFill>
                <a:srgbClr val="0000FF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17" name="矩形 8"/>
          <p:cNvSpPr/>
          <p:nvPr/>
        </p:nvSpPr>
        <p:spPr>
          <a:xfrm>
            <a:off x="7105419" y="658681"/>
            <a:ext cx="4562934" cy="5029379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altLang="zh-CN" sz="280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 cơn gió mát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altLang="zh-CN" sz="280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Buổi sáng đầu ngày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altLang="zh-CN" sz="280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Như một bàn tay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altLang="zh-CN" sz="280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Chân thành cởi mở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en-US" altLang="zh-CN" sz="2800" dirty="0">
              <a:solidFill>
                <a:srgbClr val="0000FF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altLang="zh-CN" sz="280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Ai ai cũng có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altLang="zh-CN" sz="280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Chẳng nặng là bao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altLang="zh-CN" sz="280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 ơi, đi đâu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altLang="zh-CN" sz="280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Nhớ mang đi nhé!</a:t>
            </a:r>
            <a:r>
              <a:rPr lang="en-US" altLang="zh-CN" sz="2800" dirty="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	</a:t>
            </a:r>
            <a:endParaRPr lang="zh-CN" altLang="en-US" sz="2800" dirty="0">
              <a:solidFill>
                <a:srgbClr val="0000FF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280748" y="2113521"/>
            <a:ext cx="184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endParaRPr lang="en-US" sz="2800" dirty="0">
              <a:solidFill>
                <a:srgbClr val="0000FF"/>
              </a:solidFill>
              <a:latin typeface="UTM Avo" panose="02040603050506020204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29BD043-C01A-4EDC-8988-03191009C2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9155" y="3999913"/>
            <a:ext cx="2759337" cy="277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964301"/>
      </p:ext>
    </p:extLst>
  </p:cSld>
  <p:clrMapOvr>
    <a:masterClrMapping/>
  </p:clrMapOvr>
  <p:transition spd="slow">
    <p:randomBar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4830143" y="1307496"/>
            <a:ext cx="5337371" cy="4651583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grpSp>
        <p:nvGrpSpPr>
          <p:cNvPr id="9" name="组合 8"/>
          <p:cNvGrpSpPr/>
          <p:nvPr/>
        </p:nvGrpSpPr>
        <p:grpSpPr>
          <a:xfrm>
            <a:off x="3119619" y="2355148"/>
            <a:ext cx="2377840" cy="1161044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5092777" y="5237587"/>
            <a:ext cx="1795349" cy="87732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8332552" y="4613425"/>
            <a:ext cx="563241" cy="10268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8540788" y="5419917"/>
            <a:ext cx="949967" cy="467604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6823537" y="2817503"/>
            <a:ext cx="563241" cy="10268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7119096" y="3543347"/>
            <a:ext cx="968409" cy="467603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10118465" y="1667331"/>
            <a:ext cx="563241" cy="10268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9492491" y="1658296"/>
            <a:ext cx="467603" cy="968409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10177216" y="2388953"/>
            <a:ext cx="2717813" cy="1398511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6935352" y="47104"/>
            <a:ext cx="1398511" cy="2717813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798787" y="-104781"/>
            <a:ext cx="6950841" cy="6410988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243711" y="2818241"/>
            <a:ext cx="4784539" cy="1896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865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Trả</a:t>
            </a:r>
            <a:r>
              <a:rPr lang="en-US" altLang="zh-CN" sz="5865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5865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lời</a:t>
            </a:r>
            <a:r>
              <a:rPr lang="en-US" altLang="zh-CN" sz="5865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</a:p>
          <a:p>
            <a:pPr algn="ctr"/>
            <a:r>
              <a:rPr lang="en-US" altLang="zh-CN" sz="5865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câu</a:t>
            </a:r>
            <a:r>
              <a:rPr lang="en-US" altLang="zh-CN" sz="5865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5865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hỏi</a:t>
            </a:r>
            <a:endParaRPr lang="zh-CN" altLang="en-US" sz="5865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2031068" y="1555940"/>
            <a:ext cx="134790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72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4</a:t>
            </a:r>
            <a:endParaRPr lang="zh-CN" altLang="en-US" sz="72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855" y="605700"/>
            <a:ext cx="2998059" cy="1004180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9968" y="3269456"/>
            <a:ext cx="1501113" cy="3476997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4.16667E-6 -3.20988E-6 L 4.16667E-6 -0.07222 " pathEditMode="relative" rAng="0" ptsTypes="AA">
                                      <p:cBhvr>
                                        <p:cTn id="1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/>
      <p:bldP spid="110" grpId="1"/>
      <p:bldP spid="4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62F33878-D20A-4A0E-9840-70E64EC365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5954485" y="579413"/>
            <a:ext cx="60633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070C0"/>
                </a:solidFill>
                <a:latin typeface="UTM Avo" panose="02040603050506020204" pitchFamily="18" charset="0"/>
              </a:rPr>
              <a:t>a. Lời chào được so sánh với những gì?</a:t>
            </a:r>
          </a:p>
          <a:p>
            <a:endParaRPr lang="en-US" sz="280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3" name="Oval Callout 2"/>
          <p:cNvSpPr/>
          <p:nvPr/>
        </p:nvSpPr>
        <p:spPr>
          <a:xfrm>
            <a:off x="4970944" y="1685793"/>
            <a:ext cx="7046885" cy="1131681"/>
          </a:xfrm>
          <a:prstGeom prst="wedgeEllipseCallout">
            <a:avLst>
              <a:gd name="adj1" fmla="val -66475"/>
              <a:gd name="adj2" fmla="val 7500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UTM Avo" panose="02040603050506020204" pitchFamily="18" charset="0"/>
              </a:rPr>
              <a:t>Lời chào được so sánh với </a:t>
            </a:r>
            <a:r>
              <a:rPr lang="en-US" sz="2800">
                <a:solidFill>
                  <a:srgbClr val="FF0000"/>
                </a:solidFill>
                <a:latin typeface="UTM Avo" panose="02040603050506020204" pitchFamily="18" charset="0"/>
              </a:rPr>
              <a:t>bông hoa, cơn gió, bàn tay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6059780" y="3247268"/>
            <a:ext cx="49315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070C0"/>
                </a:solidFill>
                <a:latin typeface="UTM Avo" panose="02040603050506020204" pitchFamily="18" charset="0"/>
              </a:rPr>
              <a:t>b. Em học được điều gì từ bài thơ này?</a:t>
            </a:r>
          </a:p>
        </p:txBody>
      </p:sp>
      <p:sp>
        <p:nvSpPr>
          <p:cNvPr id="5" name="Oval Callout 4"/>
          <p:cNvSpPr/>
          <p:nvPr/>
        </p:nvSpPr>
        <p:spPr>
          <a:xfrm>
            <a:off x="5887921" y="4201375"/>
            <a:ext cx="5275308" cy="1652270"/>
          </a:xfrm>
          <a:prstGeom prst="wedgeEllipseCallout">
            <a:avLst>
              <a:gd name="adj1" fmla="val -85215"/>
              <a:gd name="adj2" fmla="val 7831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UTM Avo" panose="02040603050506020204" pitchFamily="18" charset="0"/>
              </a:rPr>
              <a:t>Đi đâu cũng phải biết chào hỏi mọi người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410CDA8-068F-4D5C-A2E0-6D75EBFB5D23}"/>
              </a:ext>
            </a:extLst>
          </p:cNvPr>
          <p:cNvGrpSpPr/>
          <p:nvPr/>
        </p:nvGrpSpPr>
        <p:grpSpPr>
          <a:xfrm>
            <a:off x="40368" y="317430"/>
            <a:ext cx="4930576" cy="6375540"/>
            <a:chOff x="5542413" y="22108"/>
            <a:chExt cx="4930576" cy="6375540"/>
          </a:xfrm>
        </p:grpSpPr>
        <p:sp>
          <p:nvSpPr>
            <p:cNvPr id="7" name="矩形 8">
              <a:extLst>
                <a:ext uri="{FF2B5EF4-FFF2-40B4-BE49-F238E27FC236}">
                  <a16:creationId xmlns:a16="http://schemas.microsoft.com/office/drawing/2014/main" id="{E1FC35D1-59F5-4435-A8AA-FC3CF1AB29AA}"/>
                </a:ext>
              </a:extLst>
            </p:cNvPr>
            <p:cNvSpPr/>
            <p:nvPr/>
          </p:nvSpPr>
          <p:spPr>
            <a:xfrm>
              <a:off x="5542413" y="22108"/>
              <a:ext cx="4305147" cy="510778"/>
            </a:xfrm>
            <a:prstGeom prst="round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altLang="zh-CN" sz="2400" b="1" err="1">
                  <a:solidFill>
                    <a:srgbClr val="F14420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Lời </a:t>
              </a:r>
              <a:r>
                <a:rPr lang="en-US" altLang="zh-CN" sz="2400" b="1">
                  <a:solidFill>
                    <a:srgbClr val="F14420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chào đi tr</a:t>
              </a:r>
              <a:r>
                <a:rPr lang="vi-VN" altLang="zh-CN" sz="2400" b="1">
                  <a:solidFill>
                    <a:srgbClr val="F14420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ước</a:t>
              </a:r>
              <a:r>
                <a:rPr lang="en-US" altLang="zh-CN" sz="2400" dirty="0">
                  <a:solidFill>
                    <a:srgbClr val="679C3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	</a:t>
              </a:r>
              <a:endParaRPr lang="zh-CN" altLang="en-US" sz="2400" dirty="0">
                <a:solidFill>
                  <a:srgbClr val="F14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  <p:sp>
          <p:nvSpPr>
            <p:cNvPr id="8" name="矩形 8">
              <a:extLst>
                <a:ext uri="{FF2B5EF4-FFF2-40B4-BE49-F238E27FC236}">
                  <a16:creationId xmlns:a16="http://schemas.microsoft.com/office/drawing/2014/main" id="{F4AD3E2F-A00F-4A80-933B-2B08AB6D6914}"/>
                </a:ext>
              </a:extLst>
            </p:cNvPr>
            <p:cNvSpPr/>
            <p:nvPr/>
          </p:nvSpPr>
          <p:spPr>
            <a:xfrm>
              <a:off x="6316795" y="437097"/>
              <a:ext cx="3627869" cy="1464231"/>
            </a:xfrm>
            <a:prstGeom prst="round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square">
              <a:spAutoFit/>
            </a:bodyPr>
            <a:lstStyle/>
            <a:p>
              <a:pPr algn="just"/>
              <a:r>
                <a:rPr lang="en-US" altLang="zh-CN" sz="200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Đi đến nơi nào</a:t>
              </a:r>
            </a:p>
            <a:p>
              <a:pPr algn="just"/>
              <a:r>
                <a:rPr lang="en-US" altLang="zh-CN" sz="200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Lời chào đi trước</a:t>
              </a:r>
            </a:p>
            <a:p>
              <a:pPr algn="just"/>
              <a:r>
                <a:rPr lang="en-US" altLang="zh-CN" sz="200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Lời chào dẫn bước</a:t>
              </a:r>
            </a:p>
            <a:p>
              <a:pPr algn="just"/>
              <a:r>
                <a:rPr lang="en-US" altLang="zh-CN" sz="200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Chẳng sợ lạc nhà</a:t>
              </a:r>
              <a:r>
                <a:rPr lang="en-US" altLang="zh-CN" sz="2000" dirty="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	</a:t>
              </a:r>
              <a:endParaRPr lang="zh-CN" altLang="en-US" sz="2000" dirty="0">
                <a:solidFill>
                  <a:schemeClr val="tx1"/>
                </a:solidFill>
                <a:latin typeface="Arial-Rounded" panose="020B050000000000000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F7608275-7251-4AE9-B762-E785234E4486}"/>
                </a:ext>
              </a:extLst>
            </p:cNvPr>
            <p:cNvSpPr/>
            <p:nvPr/>
          </p:nvSpPr>
          <p:spPr>
            <a:xfrm>
              <a:off x="6335843" y="3429000"/>
              <a:ext cx="3343716" cy="1464231"/>
            </a:xfrm>
            <a:prstGeom prst="round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square">
              <a:spAutoFit/>
            </a:bodyPr>
            <a:lstStyle/>
            <a:p>
              <a:pPr algn="just"/>
              <a:r>
                <a:rPr lang="en-US" altLang="zh-CN" sz="200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Là cơn gió mát</a:t>
              </a:r>
            </a:p>
            <a:p>
              <a:pPr algn="just"/>
              <a:r>
                <a:rPr lang="en-US" altLang="zh-CN" sz="200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Buổi sáng đầu ngày</a:t>
              </a:r>
            </a:p>
            <a:p>
              <a:pPr algn="just"/>
              <a:r>
                <a:rPr lang="en-US" altLang="zh-CN" sz="200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Như một bàn tay</a:t>
              </a:r>
            </a:p>
            <a:p>
              <a:pPr algn="just"/>
              <a:r>
                <a:rPr lang="en-US" altLang="zh-CN" sz="200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Chân thành cởi mở</a:t>
              </a:r>
              <a:r>
                <a:rPr lang="en-US" altLang="zh-CN" sz="2000" dirty="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	</a:t>
              </a:r>
              <a:endParaRPr lang="zh-CN" altLang="en-US" sz="20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  <p:sp>
          <p:nvSpPr>
            <p:cNvPr id="10" name="矩形 8">
              <a:extLst>
                <a:ext uri="{FF2B5EF4-FFF2-40B4-BE49-F238E27FC236}">
                  <a16:creationId xmlns:a16="http://schemas.microsoft.com/office/drawing/2014/main" id="{650FE85A-E204-4381-8EFF-FB174AB5C9B8}"/>
                </a:ext>
              </a:extLst>
            </p:cNvPr>
            <p:cNvSpPr/>
            <p:nvPr/>
          </p:nvSpPr>
          <p:spPr>
            <a:xfrm>
              <a:off x="7129273" y="1901328"/>
              <a:ext cx="3104225" cy="1464231"/>
            </a:xfrm>
            <a:prstGeom prst="round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square">
              <a:spAutoFit/>
            </a:bodyPr>
            <a:lstStyle/>
            <a:p>
              <a:pPr algn="just"/>
              <a:r>
                <a:rPr lang="en-US" altLang="zh-CN" sz="200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Lời chào kết bạn</a:t>
              </a:r>
            </a:p>
            <a:p>
              <a:pPr algn="just"/>
              <a:r>
                <a:rPr lang="en-US" altLang="zh-CN" sz="200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Con đường bớt xa</a:t>
              </a:r>
            </a:p>
            <a:p>
              <a:pPr algn="just"/>
              <a:r>
                <a:rPr lang="en-US" altLang="zh-CN" sz="200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Lời chào là hoa</a:t>
              </a:r>
            </a:p>
            <a:p>
              <a:pPr algn="just"/>
              <a:r>
                <a:rPr lang="en-US" altLang="zh-CN" sz="200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Nở từ lòng tốt</a:t>
              </a:r>
              <a:r>
                <a:rPr lang="en-US" altLang="zh-CN" sz="2000" dirty="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	</a:t>
              </a:r>
              <a:endParaRPr lang="zh-CN" altLang="en-US" sz="2000" dirty="0">
                <a:solidFill>
                  <a:schemeClr val="tx1"/>
                </a:solidFill>
                <a:latin typeface="Arial-Rounded" panose="020B050000000000000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  <p:sp>
          <p:nvSpPr>
            <p:cNvPr id="11" name="矩形 8">
              <a:extLst>
                <a:ext uri="{FF2B5EF4-FFF2-40B4-BE49-F238E27FC236}">
                  <a16:creationId xmlns:a16="http://schemas.microsoft.com/office/drawing/2014/main" id="{7EEFC903-82B4-4C22-9D36-191CF9C2AD01}"/>
                </a:ext>
              </a:extLst>
            </p:cNvPr>
            <p:cNvSpPr/>
            <p:nvPr/>
          </p:nvSpPr>
          <p:spPr>
            <a:xfrm>
              <a:off x="7129273" y="4933417"/>
              <a:ext cx="3343716" cy="1464231"/>
            </a:xfrm>
            <a:prstGeom prst="round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square">
              <a:spAutoFit/>
            </a:bodyPr>
            <a:lstStyle/>
            <a:p>
              <a:pPr algn="just"/>
              <a:r>
                <a:rPr lang="en-US" altLang="zh-CN" sz="200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Ai ai cũng có</a:t>
              </a:r>
            </a:p>
            <a:p>
              <a:pPr algn="just"/>
              <a:r>
                <a:rPr lang="en-US" altLang="zh-CN" sz="200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Chẳng nặng là bao</a:t>
              </a:r>
            </a:p>
            <a:p>
              <a:pPr algn="just"/>
              <a:r>
                <a:rPr lang="en-US" altLang="zh-CN" sz="200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Bạn ơi, đi đâu</a:t>
              </a:r>
            </a:p>
            <a:p>
              <a:pPr algn="just"/>
              <a:r>
                <a:rPr lang="en-US" altLang="zh-CN" sz="200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Nhớ mang đi nhé.</a:t>
              </a:r>
              <a:r>
                <a:rPr lang="en-US" altLang="zh-CN" sz="2000" dirty="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	</a:t>
              </a:r>
              <a:endParaRPr lang="zh-CN" altLang="en-US" sz="20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4D042E9-9318-4099-B53D-AA3547083EE9}"/>
              </a:ext>
            </a:extLst>
          </p:cNvPr>
          <p:cNvGrpSpPr/>
          <p:nvPr/>
        </p:nvGrpSpPr>
        <p:grpSpPr>
          <a:xfrm>
            <a:off x="5067154" y="45921"/>
            <a:ext cx="3082683" cy="517175"/>
            <a:chOff x="1072303" y="215000"/>
            <a:chExt cx="4672104" cy="517175"/>
          </a:xfrm>
        </p:grpSpPr>
        <p:sp>
          <p:nvSpPr>
            <p:cNvPr id="13" name="Lưu đồ: Đường kết nối 8">
              <a:extLst>
                <a:ext uri="{FF2B5EF4-FFF2-40B4-BE49-F238E27FC236}">
                  <a16:creationId xmlns:a16="http://schemas.microsoft.com/office/drawing/2014/main" id="{FB8C12D6-5A25-4DB3-93E8-C2EDAB5B0BCB}"/>
                </a:ext>
              </a:extLst>
            </p:cNvPr>
            <p:cNvSpPr/>
            <p:nvPr/>
          </p:nvSpPr>
          <p:spPr>
            <a:xfrm>
              <a:off x="1072303" y="263384"/>
              <a:ext cx="663004" cy="468791"/>
            </a:xfrm>
            <a:prstGeom prst="flowChartConnector">
              <a:avLst/>
            </a:prstGeom>
            <a:solidFill>
              <a:srgbClr val="36C4E6"/>
            </a:solidFill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latin typeface="UTM Avo" panose="02040603050506020204" pitchFamily="18" charset="0"/>
                  <a:cs typeface="Times New Roman" panose="02020603050405020304" pitchFamily="18" charset="0"/>
                </a:rPr>
                <a:t>4</a:t>
              </a:r>
              <a:endPara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矩形 8">
              <a:extLst>
                <a:ext uri="{FF2B5EF4-FFF2-40B4-BE49-F238E27FC236}">
                  <a16:creationId xmlns:a16="http://schemas.microsoft.com/office/drawing/2014/main" id="{48747FF8-C0B8-49BB-BCAB-2051F1335BE4}"/>
                </a:ext>
              </a:extLst>
            </p:cNvPr>
            <p:cNvSpPr/>
            <p:nvPr/>
          </p:nvSpPr>
          <p:spPr>
            <a:xfrm>
              <a:off x="1447713" y="215000"/>
              <a:ext cx="4296694" cy="510778"/>
            </a:xfrm>
            <a:prstGeom prst="round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vi-VN" altLang="zh-CN" sz="2400" b="1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Trả lời câu hỏi</a:t>
              </a:r>
              <a:endParaRPr lang="zh-CN" altLang="en-US" sz="2400" b="1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801AA5F-8009-4B1B-9082-1F080E3A12DD}"/>
              </a:ext>
            </a:extLst>
          </p:cNvPr>
          <p:cNvCxnSpPr>
            <a:cxnSpLocks/>
          </p:cNvCxnSpPr>
          <p:nvPr/>
        </p:nvCxnSpPr>
        <p:spPr>
          <a:xfrm>
            <a:off x="1368105" y="4124344"/>
            <a:ext cx="89612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6621F3F-6CEC-491A-8157-B991ACBE71E5}"/>
              </a:ext>
            </a:extLst>
          </p:cNvPr>
          <p:cNvCxnSpPr>
            <a:cxnSpLocks/>
          </p:cNvCxnSpPr>
          <p:nvPr/>
        </p:nvCxnSpPr>
        <p:spPr>
          <a:xfrm>
            <a:off x="2162762" y="4744830"/>
            <a:ext cx="89612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BDECDFD-38D6-45A7-8F76-F9BBB1BF3514}"/>
              </a:ext>
            </a:extLst>
          </p:cNvPr>
          <p:cNvCxnSpPr>
            <a:cxnSpLocks/>
          </p:cNvCxnSpPr>
          <p:nvPr/>
        </p:nvCxnSpPr>
        <p:spPr>
          <a:xfrm>
            <a:off x="3196905" y="3220830"/>
            <a:ext cx="50423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animBg="1"/>
      <p:bldP spid="3" grpId="1" animBg="1"/>
      <p:bldP spid="4" grpId="0"/>
      <p:bldP spid="4" grpId="1"/>
      <p:bldP spid="5" grpId="0" animBg="1"/>
      <p:bldP spid="5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4830143" y="1307496"/>
            <a:ext cx="5337371" cy="4651583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grpSp>
        <p:nvGrpSpPr>
          <p:cNvPr id="9" name="组合 8"/>
          <p:cNvGrpSpPr/>
          <p:nvPr/>
        </p:nvGrpSpPr>
        <p:grpSpPr>
          <a:xfrm>
            <a:off x="3119619" y="2355148"/>
            <a:ext cx="2377840" cy="1161044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5092777" y="5237587"/>
            <a:ext cx="1795349" cy="87732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8332552" y="4613425"/>
            <a:ext cx="563241" cy="10268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8540788" y="5419917"/>
            <a:ext cx="949967" cy="467604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6823537" y="2817503"/>
            <a:ext cx="563241" cy="10268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7119096" y="3543347"/>
            <a:ext cx="968409" cy="467603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10118465" y="1667331"/>
            <a:ext cx="563241" cy="10268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9492491" y="1658296"/>
            <a:ext cx="467603" cy="968409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10177216" y="2388953"/>
            <a:ext cx="2717813" cy="1398511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6935352" y="47104"/>
            <a:ext cx="1398511" cy="2717813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798787" y="-104781"/>
            <a:ext cx="6950841" cy="6410988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358536" y="2612524"/>
            <a:ext cx="4318915" cy="1896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865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Học</a:t>
            </a:r>
            <a:r>
              <a:rPr lang="en-US" altLang="zh-CN" sz="5865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5865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thuộc</a:t>
            </a:r>
            <a:r>
              <a:rPr lang="en-US" altLang="zh-CN" sz="5865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5865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lòng</a:t>
            </a:r>
            <a:endParaRPr lang="zh-CN" altLang="en-US" sz="5865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2031068" y="1555940"/>
            <a:ext cx="134790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72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5</a:t>
            </a:r>
            <a:endParaRPr lang="zh-CN" altLang="en-US" sz="72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855" y="605700"/>
            <a:ext cx="2998059" cy="1004180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9968" y="3269456"/>
            <a:ext cx="1501113" cy="3476997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3.61111E-6 3.7037E-6 L -3.61111E-6 -0.07223 " pathEditMode="relative" rAng="0" ptsTypes="AA">
                                      <p:cBhvr>
                                        <p:cTn id="1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/>
      <p:bldP spid="110" grpId="1"/>
      <p:bldP spid="4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27FFB14-C316-4156-BA70-A929F314A4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 8">
            <a:extLst>
              <a:ext uri="{FF2B5EF4-FFF2-40B4-BE49-F238E27FC236}">
                <a16:creationId xmlns:a16="http://schemas.microsoft.com/office/drawing/2014/main" id="{EB5399FC-C346-4936-9B5F-4562B45770F7}"/>
              </a:ext>
            </a:extLst>
          </p:cNvPr>
          <p:cNvSpPr/>
          <p:nvPr/>
        </p:nvSpPr>
        <p:spPr>
          <a:xfrm>
            <a:off x="2178661" y="87807"/>
            <a:ext cx="8013312" cy="646986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zh-CN" sz="3200" b="1" err="1">
                <a:solidFill>
                  <a:srgbClr val="F14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Lời </a:t>
            </a:r>
            <a:r>
              <a:rPr lang="en-US" altLang="zh-CN" sz="3200" b="1">
                <a:solidFill>
                  <a:srgbClr val="F14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chào đi tr</a:t>
            </a:r>
            <a:r>
              <a:rPr lang="vi-VN" altLang="zh-CN" sz="3200" b="1">
                <a:solidFill>
                  <a:srgbClr val="F14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ước</a:t>
            </a:r>
            <a:r>
              <a:rPr lang="en-US" altLang="zh-CN" sz="3200" dirty="0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	</a:t>
            </a:r>
            <a:endParaRPr lang="zh-CN" altLang="en-US" sz="3200" dirty="0">
              <a:solidFill>
                <a:srgbClr val="F14420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9D23FC7-740B-4F2E-B574-08E2A43C7030}"/>
              </a:ext>
            </a:extLst>
          </p:cNvPr>
          <p:cNvGrpSpPr/>
          <p:nvPr/>
        </p:nvGrpSpPr>
        <p:grpSpPr>
          <a:xfrm>
            <a:off x="4169713" y="936486"/>
            <a:ext cx="5185887" cy="4985028"/>
            <a:chOff x="1154370" y="666689"/>
            <a:chExt cx="5185887" cy="4985028"/>
          </a:xfrm>
        </p:grpSpPr>
        <p:sp>
          <p:nvSpPr>
            <p:cNvPr id="2" name="TextBox 1"/>
            <p:cNvSpPr txBox="1"/>
            <p:nvPr/>
          </p:nvSpPr>
          <p:spPr>
            <a:xfrm>
              <a:off x="6030377" y="2059093"/>
              <a:ext cx="309880" cy="4603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400" dirty="0"/>
            </a:p>
          </p:txBody>
        </p:sp>
        <p:sp>
          <p:nvSpPr>
            <p:cNvPr id="7" name="矩形 8">
              <a:extLst>
                <a:ext uri="{FF2B5EF4-FFF2-40B4-BE49-F238E27FC236}">
                  <a16:creationId xmlns:a16="http://schemas.microsoft.com/office/drawing/2014/main" id="{0266596F-CAB7-457F-BD72-CE1EAA2A305E}"/>
                </a:ext>
              </a:extLst>
            </p:cNvPr>
            <p:cNvSpPr/>
            <p:nvPr/>
          </p:nvSpPr>
          <p:spPr>
            <a:xfrm>
              <a:off x="1481540" y="666689"/>
              <a:ext cx="4256352" cy="4985028"/>
            </a:xfrm>
            <a:prstGeom prst="round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square">
              <a:spAutoFit/>
            </a:bodyPr>
            <a:lstStyle/>
            <a:p>
              <a:pPr algn="just"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zh-CN" sz="2800">
                  <a:solidFill>
                    <a:srgbClr val="0000FF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Đi đến nơi nào</a:t>
              </a:r>
            </a:p>
            <a:p>
              <a:pPr algn="just"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zh-CN" sz="2800">
                  <a:solidFill>
                    <a:srgbClr val="0000FF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Lời chào đi trước</a:t>
              </a:r>
            </a:p>
            <a:p>
              <a:pPr algn="just"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zh-CN" sz="2800">
                  <a:solidFill>
                    <a:srgbClr val="0000FF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Lời chào dẫn bước</a:t>
              </a:r>
            </a:p>
            <a:p>
              <a:pPr algn="just"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zh-CN" sz="2800">
                  <a:solidFill>
                    <a:srgbClr val="0000FF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Chẳng sợ lạc nhà</a:t>
              </a:r>
            </a:p>
            <a:p>
              <a:pPr algn="just">
                <a:spcBef>
                  <a:spcPts val="300"/>
                </a:spcBef>
                <a:spcAft>
                  <a:spcPts val="300"/>
                </a:spcAft>
              </a:pPr>
              <a:endParaRPr lang="en-US" altLang="zh-CN" sz="2800" dirty="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  <a:p>
              <a:pPr algn="just"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zh-CN" sz="2800">
                  <a:solidFill>
                    <a:srgbClr val="0000FF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Lời chào kết bạn</a:t>
              </a:r>
            </a:p>
            <a:p>
              <a:pPr algn="just"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zh-CN" sz="2800">
                  <a:solidFill>
                    <a:srgbClr val="0000FF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Con đường bớt xa</a:t>
              </a:r>
            </a:p>
            <a:p>
              <a:pPr algn="just"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zh-CN" sz="2800">
                  <a:solidFill>
                    <a:srgbClr val="0000FF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Lời chào là hoa</a:t>
              </a:r>
            </a:p>
            <a:p>
              <a:pPr algn="just"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zh-CN" sz="2800">
                  <a:solidFill>
                    <a:srgbClr val="0000FF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Nở từ lòng tốt</a:t>
              </a:r>
              <a:r>
                <a:rPr lang="en-US" altLang="zh-CN" sz="2800" dirty="0">
                  <a:solidFill>
                    <a:srgbClr val="0000FF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	</a:t>
              </a:r>
              <a:endParaRPr lang="zh-CN" altLang="en-US" sz="2800" dirty="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  <p:sp>
          <p:nvSpPr>
            <p:cNvPr id="8" name="Lưu đồ: Đường kết nối 8">
              <a:extLst>
                <a:ext uri="{FF2B5EF4-FFF2-40B4-BE49-F238E27FC236}">
                  <a16:creationId xmlns:a16="http://schemas.microsoft.com/office/drawing/2014/main" id="{C004BB63-7A8E-4FA8-9C4A-6D1ECD6E100C}"/>
                </a:ext>
              </a:extLst>
            </p:cNvPr>
            <p:cNvSpPr/>
            <p:nvPr/>
          </p:nvSpPr>
          <p:spPr>
            <a:xfrm>
              <a:off x="1154370" y="876454"/>
              <a:ext cx="482009" cy="468791"/>
            </a:xfrm>
            <a:prstGeom prst="flowChartConnector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r>
                <a:rPr lang="en-US" sz="2800" b="1" dirty="0">
                  <a:solidFill>
                    <a:srgbClr val="0000FF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1</a:t>
              </a:r>
              <a:endParaRPr lang="vi-VN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Lưu đồ: Đường kết nối 10">
              <a:extLst>
                <a:ext uri="{FF2B5EF4-FFF2-40B4-BE49-F238E27FC236}">
                  <a16:creationId xmlns:a16="http://schemas.microsoft.com/office/drawing/2014/main" id="{C9D241A2-235A-42A7-9118-F16889D7BBC3}"/>
                </a:ext>
              </a:extLst>
            </p:cNvPr>
            <p:cNvSpPr/>
            <p:nvPr/>
          </p:nvSpPr>
          <p:spPr>
            <a:xfrm>
              <a:off x="1233446" y="3429000"/>
              <a:ext cx="496187" cy="467832"/>
            </a:xfrm>
            <a:prstGeom prst="flowChartConnector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r>
                <a:rPr lang="en-US" sz="2800" b="1" dirty="0">
                  <a:solidFill>
                    <a:srgbClr val="0000FF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2</a:t>
              </a:r>
              <a:endParaRPr lang="vi-VN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8EDA88E-E2F4-434B-9561-9391022E92CF}"/>
              </a:ext>
            </a:extLst>
          </p:cNvPr>
          <p:cNvGrpSpPr/>
          <p:nvPr/>
        </p:nvGrpSpPr>
        <p:grpSpPr>
          <a:xfrm>
            <a:off x="5872388" y="1055347"/>
            <a:ext cx="1731849" cy="679903"/>
            <a:chOff x="3121947" y="2063297"/>
            <a:chExt cx="1978764" cy="99429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8E8C6025-F020-42CE-8038-93E4FA386E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076234">
              <a:off x="4043288" y="2085907"/>
              <a:ext cx="1057423" cy="971686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4B80CF2-37DF-474A-A97D-589602EA47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2076234">
              <a:off x="3121947" y="2063297"/>
              <a:ext cx="1057424" cy="971686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AD65E3B-DCA4-48CA-B84F-4F495A1B77E3}"/>
              </a:ext>
            </a:extLst>
          </p:cNvPr>
          <p:cNvGrpSpPr/>
          <p:nvPr/>
        </p:nvGrpSpPr>
        <p:grpSpPr>
          <a:xfrm>
            <a:off x="4651722" y="1127407"/>
            <a:ext cx="1261214" cy="452239"/>
            <a:chOff x="6989461" y="1508991"/>
            <a:chExt cx="1148058" cy="452239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B718A2F1-682C-46B4-B9A2-5CDBC28635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797237">
              <a:off x="6989461" y="1533830"/>
              <a:ext cx="622165" cy="42740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807798D3-0EE0-47B3-9A57-045DD4FE96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797237">
              <a:off x="7515354" y="1508991"/>
              <a:ext cx="622165" cy="42740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8D66E6A-A1A7-4F6E-81B6-F650BF5B5DD4}"/>
              </a:ext>
            </a:extLst>
          </p:cNvPr>
          <p:cNvGrpSpPr/>
          <p:nvPr/>
        </p:nvGrpSpPr>
        <p:grpSpPr>
          <a:xfrm>
            <a:off x="4651722" y="1615042"/>
            <a:ext cx="1731849" cy="679903"/>
            <a:chOff x="3121947" y="2063297"/>
            <a:chExt cx="1978764" cy="994296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1DB566EF-EB24-4818-9269-35FE583553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076234">
              <a:off x="4043288" y="2085907"/>
              <a:ext cx="1057423" cy="971686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07BA55C-8FF2-4688-9E9D-1749CE58A2F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2076234">
              <a:off x="3121947" y="2063297"/>
              <a:ext cx="1057424" cy="971686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DC12760-7F09-4DD5-B316-CDA80AFFF092}"/>
              </a:ext>
            </a:extLst>
          </p:cNvPr>
          <p:cNvGrpSpPr/>
          <p:nvPr/>
        </p:nvGrpSpPr>
        <p:grpSpPr>
          <a:xfrm>
            <a:off x="6335126" y="2140961"/>
            <a:ext cx="1731849" cy="679903"/>
            <a:chOff x="3121947" y="2063297"/>
            <a:chExt cx="1978764" cy="994296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015FB86E-7DEC-4C79-90E3-816D1A677F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076234">
              <a:off x="4043288" y="2085907"/>
              <a:ext cx="1057423" cy="971686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FD8221B6-9B1B-45A6-BCB2-D7D50DEE42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2076234">
              <a:off x="3121947" y="2063297"/>
              <a:ext cx="1057424" cy="971686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623DCD2-7D8A-47EC-ABEF-CE8982F03E1B}"/>
              </a:ext>
            </a:extLst>
          </p:cNvPr>
          <p:cNvGrpSpPr/>
          <p:nvPr/>
        </p:nvGrpSpPr>
        <p:grpSpPr>
          <a:xfrm>
            <a:off x="4758531" y="2587609"/>
            <a:ext cx="1731849" cy="679903"/>
            <a:chOff x="3121947" y="2063297"/>
            <a:chExt cx="1978764" cy="994296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EDF49721-AE73-4294-A261-E56CD8DBD5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076234">
              <a:off x="4043288" y="2085907"/>
              <a:ext cx="1057423" cy="971686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41B209DE-94DE-4433-A94C-B13C80325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2076234">
              <a:off x="3121947" y="2063297"/>
              <a:ext cx="1057424" cy="971686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5FBD359-EFDB-48B0-926C-7AA152E98536}"/>
              </a:ext>
            </a:extLst>
          </p:cNvPr>
          <p:cNvGrpSpPr/>
          <p:nvPr/>
        </p:nvGrpSpPr>
        <p:grpSpPr>
          <a:xfrm>
            <a:off x="6275574" y="3592761"/>
            <a:ext cx="1731849" cy="679903"/>
            <a:chOff x="3121947" y="2063297"/>
            <a:chExt cx="1978764" cy="994296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8108FB73-BBE5-4E4C-ACFB-DA3DC0FE0C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076234">
              <a:off x="4043288" y="2085907"/>
              <a:ext cx="1057423" cy="971686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2028DC46-618D-4246-AC0F-F4622473EC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2076234">
              <a:off x="3121947" y="2063297"/>
              <a:ext cx="1057424" cy="971686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0599C5C-786B-4C8E-BF2E-D485CD9B9852}"/>
              </a:ext>
            </a:extLst>
          </p:cNvPr>
          <p:cNvGrpSpPr/>
          <p:nvPr/>
        </p:nvGrpSpPr>
        <p:grpSpPr>
          <a:xfrm rot="21447033">
            <a:off x="4770583" y="4125517"/>
            <a:ext cx="2134090" cy="679904"/>
            <a:chOff x="3180711" y="2063297"/>
            <a:chExt cx="1920000" cy="994297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B2C03C68-D9BD-4833-9396-745D273F44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552024">
              <a:off x="4043288" y="2085908"/>
              <a:ext cx="1057423" cy="971686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8B7AAEEF-24AF-4940-A9A5-8F86103D3C9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1536856">
              <a:off x="3180711" y="2063297"/>
              <a:ext cx="1057424" cy="971686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492AD4B-C5BA-4074-9E8D-FD082C347A8A}"/>
              </a:ext>
            </a:extLst>
          </p:cNvPr>
          <p:cNvGrpSpPr/>
          <p:nvPr/>
        </p:nvGrpSpPr>
        <p:grpSpPr>
          <a:xfrm>
            <a:off x="6268365" y="4649619"/>
            <a:ext cx="1731849" cy="679903"/>
            <a:chOff x="3121947" y="2063297"/>
            <a:chExt cx="1978764" cy="994296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B6000027-30E1-41A2-9EC2-F887E3CAFA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076234">
              <a:off x="4043288" y="2085907"/>
              <a:ext cx="1057423" cy="971686"/>
            </a:xfrm>
            <a:prstGeom prst="rect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94C3982B-7379-40E7-AF9F-1F618F8332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2076234">
              <a:off x="3121947" y="2063297"/>
              <a:ext cx="1057424" cy="971686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3CE94F2-CF17-4FCC-83D7-57168BCE3498}"/>
              </a:ext>
            </a:extLst>
          </p:cNvPr>
          <p:cNvGrpSpPr/>
          <p:nvPr/>
        </p:nvGrpSpPr>
        <p:grpSpPr>
          <a:xfrm>
            <a:off x="4409372" y="5074729"/>
            <a:ext cx="1341690" cy="679903"/>
            <a:chOff x="3121947" y="2063297"/>
            <a:chExt cx="1978764" cy="994296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844BF82C-3AAF-4F5C-A65A-5F95DF3C90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076234">
              <a:off x="4043288" y="2085907"/>
              <a:ext cx="1057423" cy="971686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3146C919-5204-4591-B7EB-3BAC216E49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2076234">
              <a:off x="3121947" y="2063297"/>
              <a:ext cx="1057424" cy="971686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83CDB70-E9EF-4CD7-8542-29D3CEAE7FD9}"/>
              </a:ext>
            </a:extLst>
          </p:cNvPr>
          <p:cNvGrpSpPr/>
          <p:nvPr/>
        </p:nvGrpSpPr>
        <p:grpSpPr>
          <a:xfrm>
            <a:off x="6420309" y="1735249"/>
            <a:ext cx="1261214" cy="452239"/>
            <a:chOff x="6989461" y="1508991"/>
            <a:chExt cx="1148058" cy="452239"/>
          </a:xfrm>
        </p:grpSpPr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CA5FC6E4-A999-4F1C-9012-CF84729E45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797237">
              <a:off x="6989461" y="1533830"/>
              <a:ext cx="622165" cy="427400"/>
            </a:xfrm>
            <a:prstGeom prst="rect">
              <a:avLst/>
            </a:prstGeom>
          </p:spPr>
        </p:pic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C6F3AA8E-7BB8-42B1-A477-9519D4211E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797237">
              <a:off x="7515354" y="1508991"/>
              <a:ext cx="622165" cy="42740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75736A33-2838-4C0C-9AFF-9BA2E78CAFDD}"/>
              </a:ext>
            </a:extLst>
          </p:cNvPr>
          <p:cNvGrpSpPr/>
          <p:nvPr/>
        </p:nvGrpSpPr>
        <p:grpSpPr>
          <a:xfrm>
            <a:off x="4721108" y="2234852"/>
            <a:ext cx="1614018" cy="452239"/>
            <a:chOff x="6989461" y="1508991"/>
            <a:chExt cx="1148058" cy="452239"/>
          </a:xfrm>
        </p:grpSpPr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CD243679-FC40-49B1-9E1A-97EE3637DD3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797237">
              <a:off x="6989461" y="1533830"/>
              <a:ext cx="622165" cy="427400"/>
            </a:xfrm>
            <a:prstGeom prst="rect">
              <a:avLst/>
            </a:prstGeom>
          </p:spPr>
        </p:pic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AEC14FEF-E919-46D0-8516-246DEA9B1F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797237">
              <a:off x="7515354" y="1508991"/>
              <a:ext cx="622165" cy="42740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BEEDAE4-8D6E-4118-A799-BE79ABD1A889}"/>
              </a:ext>
            </a:extLst>
          </p:cNvPr>
          <p:cNvGrpSpPr/>
          <p:nvPr/>
        </p:nvGrpSpPr>
        <p:grpSpPr>
          <a:xfrm>
            <a:off x="6487092" y="2735448"/>
            <a:ext cx="1614018" cy="452239"/>
            <a:chOff x="6989461" y="1508991"/>
            <a:chExt cx="1148058" cy="452239"/>
          </a:xfrm>
        </p:grpSpPr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0BEFEFAD-6EDA-405C-9F39-644F4FC20E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797237">
              <a:off x="6989461" y="1533830"/>
              <a:ext cx="622165" cy="427400"/>
            </a:xfrm>
            <a:prstGeom prst="rect">
              <a:avLst/>
            </a:prstGeom>
          </p:spPr>
        </p:pic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8CF2845A-4900-4B22-BCD4-42E15B532B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797237">
              <a:off x="7515354" y="1508991"/>
              <a:ext cx="622165" cy="427400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BE51E7D-5F90-4344-B77D-E4B3CF364D60}"/>
              </a:ext>
            </a:extLst>
          </p:cNvPr>
          <p:cNvGrpSpPr/>
          <p:nvPr/>
        </p:nvGrpSpPr>
        <p:grpSpPr>
          <a:xfrm>
            <a:off x="4734709" y="3714973"/>
            <a:ext cx="1614018" cy="452239"/>
            <a:chOff x="6989461" y="1508991"/>
            <a:chExt cx="1148058" cy="452239"/>
          </a:xfrm>
        </p:grpSpPr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F6612F01-7B6B-4627-8D77-2551567CC25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797237">
              <a:off x="6989461" y="1533830"/>
              <a:ext cx="622165" cy="427400"/>
            </a:xfrm>
            <a:prstGeom prst="rect">
              <a:avLst/>
            </a:prstGeom>
          </p:spPr>
        </p:pic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9BA48D4F-3FBB-4113-A5F9-9F35593A41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797237">
              <a:off x="7515354" y="1508991"/>
              <a:ext cx="622165" cy="427400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13C7F28B-2B4E-4DF2-A0D0-DFF813F975FC}"/>
              </a:ext>
            </a:extLst>
          </p:cNvPr>
          <p:cNvGrpSpPr/>
          <p:nvPr/>
        </p:nvGrpSpPr>
        <p:grpSpPr>
          <a:xfrm>
            <a:off x="6762052" y="4234942"/>
            <a:ext cx="1411732" cy="452239"/>
            <a:chOff x="6989461" y="1508991"/>
            <a:chExt cx="1148058" cy="452239"/>
          </a:xfrm>
        </p:grpSpPr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BFAA98A7-063A-4DD8-9B6C-9A43CEFCD6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797237">
              <a:off x="6989461" y="1533830"/>
              <a:ext cx="622165" cy="427400"/>
            </a:xfrm>
            <a:prstGeom prst="rect">
              <a:avLst/>
            </a:prstGeom>
          </p:spPr>
        </p:pic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50A2F576-85A0-4E41-8787-4D960BBEDA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797237">
              <a:off x="7515354" y="1508991"/>
              <a:ext cx="622165" cy="427400"/>
            </a:xfrm>
            <a:prstGeom prst="rect">
              <a:avLst/>
            </a:prstGeom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7A83AE98-2590-4BDC-90AF-26ED2069E932}"/>
              </a:ext>
            </a:extLst>
          </p:cNvPr>
          <p:cNvGrpSpPr/>
          <p:nvPr/>
        </p:nvGrpSpPr>
        <p:grpSpPr>
          <a:xfrm>
            <a:off x="4800043" y="4739025"/>
            <a:ext cx="1411732" cy="452239"/>
            <a:chOff x="6989461" y="1508991"/>
            <a:chExt cx="1148058" cy="452239"/>
          </a:xfrm>
        </p:grpSpPr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A93601D8-FAEE-4307-86FE-D07E91ACA0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797237">
              <a:off x="6989461" y="1533830"/>
              <a:ext cx="622165" cy="427400"/>
            </a:xfrm>
            <a:prstGeom prst="rect">
              <a:avLst/>
            </a:prstGeom>
          </p:spPr>
        </p:pic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6B7BD5D0-5F91-442E-86CE-0FA20FE02E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797237">
              <a:off x="7515354" y="1508991"/>
              <a:ext cx="622165" cy="427400"/>
            </a:xfrm>
            <a:prstGeom prst="rect">
              <a:avLst/>
            </a:prstGeom>
          </p:spPr>
        </p:pic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9642C125-3D72-4772-9C87-78A3423A1A21}"/>
              </a:ext>
            </a:extLst>
          </p:cNvPr>
          <p:cNvGrpSpPr/>
          <p:nvPr/>
        </p:nvGrpSpPr>
        <p:grpSpPr>
          <a:xfrm>
            <a:off x="5777288" y="5231087"/>
            <a:ext cx="1411732" cy="452239"/>
            <a:chOff x="6989461" y="1508991"/>
            <a:chExt cx="1148058" cy="452239"/>
          </a:xfrm>
        </p:grpSpPr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5C09AD8D-1CE8-4949-80E3-D4CE1126AF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797237">
              <a:off x="6989461" y="1533830"/>
              <a:ext cx="622165" cy="427400"/>
            </a:xfrm>
            <a:prstGeom prst="rect">
              <a:avLst/>
            </a:prstGeom>
          </p:spPr>
        </p:pic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7E2512D5-7182-4E21-9452-CD3DFB3B30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797237">
              <a:off x="7515354" y="1508991"/>
              <a:ext cx="622165" cy="427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9016538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0089183-93EA-47BA-BA68-5D9B5324AA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 8">
            <a:extLst>
              <a:ext uri="{FF2B5EF4-FFF2-40B4-BE49-F238E27FC236}">
                <a16:creationId xmlns:a16="http://schemas.microsoft.com/office/drawing/2014/main" id="{EB5399FC-C346-4936-9B5F-4562B45770F7}"/>
              </a:ext>
            </a:extLst>
          </p:cNvPr>
          <p:cNvSpPr/>
          <p:nvPr/>
        </p:nvSpPr>
        <p:spPr>
          <a:xfrm>
            <a:off x="2178661" y="87807"/>
            <a:ext cx="8013312" cy="646986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zh-CN" sz="3200" b="1" err="1">
                <a:solidFill>
                  <a:srgbClr val="F14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Lời </a:t>
            </a:r>
            <a:r>
              <a:rPr lang="en-US" altLang="zh-CN" sz="3200" b="1">
                <a:solidFill>
                  <a:srgbClr val="F14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chào đi tr</a:t>
            </a:r>
            <a:r>
              <a:rPr lang="vi-VN" altLang="zh-CN" sz="3200" b="1">
                <a:solidFill>
                  <a:srgbClr val="F14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ước</a:t>
            </a:r>
            <a:r>
              <a:rPr lang="en-US" altLang="zh-CN" sz="3200" dirty="0">
                <a:solidFill>
                  <a:srgbClr val="679C3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	</a:t>
            </a:r>
            <a:endParaRPr lang="zh-CN" altLang="en-US" sz="3200" dirty="0">
              <a:solidFill>
                <a:srgbClr val="F14420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9D23FC7-740B-4F2E-B574-08E2A43C7030}"/>
              </a:ext>
            </a:extLst>
          </p:cNvPr>
          <p:cNvGrpSpPr/>
          <p:nvPr/>
        </p:nvGrpSpPr>
        <p:grpSpPr>
          <a:xfrm>
            <a:off x="4169713" y="936486"/>
            <a:ext cx="5185887" cy="4985028"/>
            <a:chOff x="1154370" y="666689"/>
            <a:chExt cx="5185887" cy="4985028"/>
          </a:xfrm>
        </p:grpSpPr>
        <p:sp>
          <p:nvSpPr>
            <p:cNvPr id="2" name="TextBox 1"/>
            <p:cNvSpPr txBox="1"/>
            <p:nvPr/>
          </p:nvSpPr>
          <p:spPr>
            <a:xfrm>
              <a:off x="6030377" y="2059093"/>
              <a:ext cx="309880" cy="4603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400" dirty="0"/>
            </a:p>
          </p:txBody>
        </p:sp>
        <p:sp>
          <p:nvSpPr>
            <p:cNvPr id="7" name="矩形 8">
              <a:extLst>
                <a:ext uri="{FF2B5EF4-FFF2-40B4-BE49-F238E27FC236}">
                  <a16:creationId xmlns:a16="http://schemas.microsoft.com/office/drawing/2014/main" id="{0266596F-CAB7-457F-BD72-CE1EAA2A305E}"/>
                </a:ext>
              </a:extLst>
            </p:cNvPr>
            <p:cNvSpPr/>
            <p:nvPr/>
          </p:nvSpPr>
          <p:spPr>
            <a:xfrm>
              <a:off x="1481540" y="666689"/>
              <a:ext cx="4256352" cy="4985028"/>
            </a:xfrm>
            <a:prstGeom prst="round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square">
              <a:spAutoFit/>
            </a:bodyPr>
            <a:lstStyle/>
            <a:p>
              <a:pPr algn="just"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zh-CN" sz="2800">
                  <a:solidFill>
                    <a:srgbClr val="0000FF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Đi đến nơi nào</a:t>
              </a:r>
            </a:p>
            <a:p>
              <a:pPr algn="just"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zh-CN" sz="2800">
                  <a:solidFill>
                    <a:srgbClr val="0000FF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Lời chào đi trước</a:t>
              </a:r>
            </a:p>
            <a:p>
              <a:pPr algn="just"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zh-CN" sz="2800">
                  <a:solidFill>
                    <a:srgbClr val="0000FF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Lời chào dẫn bước</a:t>
              </a:r>
            </a:p>
            <a:p>
              <a:pPr algn="just"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zh-CN" sz="2800">
                  <a:solidFill>
                    <a:srgbClr val="0000FF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Chẳng sợ lạc nhà</a:t>
              </a:r>
            </a:p>
            <a:p>
              <a:pPr algn="just">
                <a:spcBef>
                  <a:spcPts val="300"/>
                </a:spcBef>
                <a:spcAft>
                  <a:spcPts val="300"/>
                </a:spcAft>
              </a:pPr>
              <a:endParaRPr lang="en-US" altLang="zh-CN" sz="2800" dirty="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  <a:p>
              <a:pPr algn="just"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zh-CN" sz="2800">
                  <a:solidFill>
                    <a:srgbClr val="0000FF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Lời chào kết bạn</a:t>
              </a:r>
            </a:p>
            <a:p>
              <a:pPr algn="just"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zh-CN" sz="2800">
                  <a:solidFill>
                    <a:srgbClr val="0000FF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Con đường bớt xa</a:t>
              </a:r>
            </a:p>
            <a:p>
              <a:pPr algn="just"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zh-CN" sz="2800">
                  <a:solidFill>
                    <a:srgbClr val="0000FF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Lời chào là hoa</a:t>
              </a:r>
            </a:p>
            <a:p>
              <a:pPr algn="just"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zh-CN" sz="2800">
                  <a:solidFill>
                    <a:srgbClr val="0000FF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Nở từ lòng tốt</a:t>
              </a:r>
              <a:r>
                <a:rPr lang="en-US" altLang="zh-CN" sz="2800" dirty="0">
                  <a:solidFill>
                    <a:srgbClr val="0000FF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	</a:t>
              </a:r>
              <a:endParaRPr lang="zh-CN" altLang="en-US" sz="2800" dirty="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  <p:sp>
          <p:nvSpPr>
            <p:cNvPr id="8" name="Lưu đồ: Đường kết nối 8">
              <a:extLst>
                <a:ext uri="{FF2B5EF4-FFF2-40B4-BE49-F238E27FC236}">
                  <a16:creationId xmlns:a16="http://schemas.microsoft.com/office/drawing/2014/main" id="{C004BB63-7A8E-4FA8-9C4A-6D1ECD6E100C}"/>
                </a:ext>
              </a:extLst>
            </p:cNvPr>
            <p:cNvSpPr/>
            <p:nvPr/>
          </p:nvSpPr>
          <p:spPr>
            <a:xfrm>
              <a:off x="1154370" y="876454"/>
              <a:ext cx="482009" cy="468791"/>
            </a:xfrm>
            <a:prstGeom prst="flowChartConnector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r>
                <a:rPr lang="en-US" sz="2800" b="1" dirty="0">
                  <a:solidFill>
                    <a:srgbClr val="0000FF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1</a:t>
              </a:r>
              <a:endParaRPr lang="vi-VN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Lưu đồ: Đường kết nối 10">
              <a:extLst>
                <a:ext uri="{FF2B5EF4-FFF2-40B4-BE49-F238E27FC236}">
                  <a16:creationId xmlns:a16="http://schemas.microsoft.com/office/drawing/2014/main" id="{C9D241A2-235A-42A7-9118-F16889D7BBC3}"/>
                </a:ext>
              </a:extLst>
            </p:cNvPr>
            <p:cNvSpPr/>
            <p:nvPr/>
          </p:nvSpPr>
          <p:spPr>
            <a:xfrm>
              <a:off x="1233446" y="3429000"/>
              <a:ext cx="496187" cy="467832"/>
            </a:xfrm>
            <a:prstGeom prst="flowChartConnector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r>
                <a:rPr lang="en-US" sz="2800" b="1" dirty="0">
                  <a:solidFill>
                    <a:srgbClr val="0000FF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2</a:t>
              </a:r>
              <a:endParaRPr lang="vi-VN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D3298115-DD1C-48B3-8749-F934B08D33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1801" y="609206"/>
            <a:ext cx="3820058" cy="5639587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2. do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29443" y="-1474449"/>
            <a:ext cx="812800" cy="812800"/>
          </a:xfrm>
          <a:prstGeom prst="rect">
            <a:avLst/>
          </a:prstGeom>
        </p:spPr>
      </p:pic>
      <p:pic>
        <p:nvPicPr>
          <p:cNvPr id="4" name="Picture 3">
            <a:hlinkClick r:id="rId5"/>
            <a:extLst>
              <a:ext uri="{FF2B5EF4-FFF2-40B4-BE49-F238E27FC236}">
                <a16:creationId xmlns:a16="http://schemas.microsoft.com/office/drawing/2014/main" id="{B5CA03CC-307C-40D0-8DB9-082305718A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1486" y="642257"/>
            <a:ext cx="9306197" cy="63246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5398CC2F-5E77-4124-A12F-72323262EAA9}"/>
              </a:ext>
            </a:extLst>
          </p:cNvPr>
          <p:cNvGrpSpPr/>
          <p:nvPr/>
        </p:nvGrpSpPr>
        <p:grpSpPr>
          <a:xfrm>
            <a:off x="538696" y="274521"/>
            <a:ext cx="5862105" cy="517175"/>
            <a:chOff x="1072303" y="215000"/>
            <a:chExt cx="6475943" cy="517175"/>
          </a:xfrm>
        </p:grpSpPr>
        <p:sp>
          <p:nvSpPr>
            <p:cNvPr id="7" name="Lưu đồ: Đường kết nối 8">
              <a:extLst>
                <a:ext uri="{FF2B5EF4-FFF2-40B4-BE49-F238E27FC236}">
                  <a16:creationId xmlns:a16="http://schemas.microsoft.com/office/drawing/2014/main" id="{9E75F0C3-A805-407D-AC44-BD86441734CE}"/>
                </a:ext>
              </a:extLst>
            </p:cNvPr>
            <p:cNvSpPr/>
            <p:nvPr/>
          </p:nvSpPr>
          <p:spPr>
            <a:xfrm>
              <a:off x="1072303" y="263384"/>
              <a:ext cx="511250" cy="468791"/>
            </a:xfrm>
            <a:prstGeom prst="flowChartConnector">
              <a:avLst/>
            </a:prstGeom>
            <a:solidFill>
              <a:srgbClr val="36C4E6"/>
            </a:solidFill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latin typeface="UTM Avo" panose="02040603050506020204" pitchFamily="18" charset="0"/>
                  <a:cs typeface="Times New Roman" panose="02020603050405020304" pitchFamily="18" charset="0"/>
                </a:rPr>
                <a:t>6</a:t>
              </a:r>
              <a:endPara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EAC74ECC-A666-4FE1-AC72-313F60D495C5}"/>
                </a:ext>
              </a:extLst>
            </p:cNvPr>
            <p:cNvSpPr/>
            <p:nvPr/>
          </p:nvSpPr>
          <p:spPr>
            <a:xfrm>
              <a:off x="1447714" y="215000"/>
              <a:ext cx="6100532" cy="510778"/>
            </a:xfrm>
            <a:prstGeom prst="round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vi-VN" altLang="zh-CN" sz="2400" b="1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Hát một bài hát về lời chào hỏi</a:t>
              </a:r>
              <a:endParaRPr lang="zh-CN" altLang="en-US" sz="2400" b="1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</p:grpSp>
      <p:sp>
        <p:nvSpPr>
          <p:cNvPr id="12" name="矩形 8">
            <a:hlinkClick r:id="rId7"/>
            <a:extLst>
              <a:ext uri="{FF2B5EF4-FFF2-40B4-BE49-F238E27FC236}">
                <a16:creationId xmlns:a16="http://schemas.microsoft.com/office/drawing/2014/main" id="{7CD7CC8A-4378-46DE-A2F5-48B7EE8E70B0}"/>
              </a:ext>
            </a:extLst>
          </p:cNvPr>
          <p:cNvSpPr/>
          <p:nvPr/>
        </p:nvSpPr>
        <p:spPr>
          <a:xfrm>
            <a:off x="573721" y="6076606"/>
            <a:ext cx="9733961" cy="510778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>
            <a:spAutoFit/>
          </a:bodyPr>
          <a:lstStyle/>
          <a:p>
            <a:pPr algn="ctr"/>
            <a:r>
              <a:rPr lang="vi-VN" altLang="zh-CN" sz="2400" b="1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Bấm đây nghe bài hát: Có con chim vành khuyên nhỏ</a:t>
            </a:r>
            <a:endParaRPr lang="zh-CN" altLang="en-US" sz="2400" b="1" dirty="0">
              <a:solidFill>
                <a:schemeClr val="tx1"/>
              </a:solidFill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37">
            <a:extLst>
              <a:ext uri="{FF2B5EF4-FFF2-40B4-BE49-F238E27FC236}">
                <a16:creationId xmlns:a16="http://schemas.microsoft.com/office/drawing/2014/main" id="{FE892D10-40FE-4481-983D-4261EFEAAE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3"/>
          <a:stretch>
            <a:fillRect/>
          </a:stretch>
        </p:blipFill>
        <p:spPr bwMode="auto">
          <a:xfrm>
            <a:off x="1008063" y="-128588"/>
            <a:ext cx="11283950" cy="730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Google Shape;354;p11">
            <a:extLst>
              <a:ext uri="{FF2B5EF4-FFF2-40B4-BE49-F238E27FC236}">
                <a16:creationId xmlns:a16="http://schemas.microsoft.com/office/drawing/2014/main" id="{02B026A6-6AA8-4C5C-B7D3-676E7FD5DF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6025" y="1536700"/>
            <a:ext cx="2641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0" tIns="60933" rIns="121900" bIns="60933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lƟ </a:t>
            </a:r>
            <a:r>
              <a:rPr kumimoji="0" lang="el-GR" altLang="vi-VN" sz="3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ε</a:t>
            </a: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ào</a:t>
            </a:r>
            <a:endParaRPr kumimoji="0" lang="en-US" altLang="vi-VN" sz="3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33" name="Google Shape;354;p11">
            <a:extLst>
              <a:ext uri="{FF2B5EF4-FFF2-40B4-BE49-F238E27FC236}">
                <a16:creationId xmlns:a16="http://schemas.microsoft.com/office/drawing/2014/main" id="{AA575191-8B1F-4D8C-90DF-4B39BB68CF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2862" y="2322513"/>
            <a:ext cx="2811665" cy="707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0" tIns="60933" rIns="121900" bIns="60933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ε</a:t>
            </a: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ân </a:t>
            </a:r>
            <a:r>
              <a:rPr kumimoji="0" lang="el-GR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κ</a:t>
            </a: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à</a:t>
            </a:r>
            <a:r>
              <a:rPr kumimoji="0" lang="el-GR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ζ 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35" name="Google Shape;354;p11">
            <a:extLst>
              <a:ext uri="{FF2B5EF4-FFF2-40B4-BE49-F238E27FC236}">
                <a16:creationId xmlns:a16="http://schemas.microsoft.com/office/drawing/2014/main" id="{F12AA7FA-AC42-4EF9-94D8-8217C27135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0700" y="1536700"/>
            <a:ext cx="26257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0" tIns="60933" rIns="121900" bIns="60933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lƟ </a:t>
            </a:r>
            <a:r>
              <a:rPr kumimoji="0" lang="el-GR" altLang="vi-VN" sz="3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ε</a:t>
            </a: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ào</a:t>
            </a:r>
            <a:endParaRPr kumimoji="0" lang="en-US" altLang="vi-VN" sz="3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36" name="Google Shape;354;p11">
            <a:extLst>
              <a:ext uri="{FF2B5EF4-FFF2-40B4-BE49-F238E27FC236}">
                <a16:creationId xmlns:a16="http://schemas.microsoft.com/office/drawing/2014/main" id="{BE5192BA-48B9-4F18-8F29-FBF33EA267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5850" y="1536700"/>
            <a:ext cx="28432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0" tIns="60933" rIns="121900" bIns="60933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lƟ </a:t>
            </a:r>
            <a:r>
              <a:rPr kumimoji="0" lang="el-GR" altLang="vi-VN" sz="3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ε</a:t>
            </a: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ào</a:t>
            </a:r>
            <a:endParaRPr kumimoji="0" lang="en-US" altLang="vi-VN" sz="3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37" name="Google Shape;354;p11">
            <a:extLst>
              <a:ext uri="{FF2B5EF4-FFF2-40B4-BE49-F238E27FC236}">
                <a16:creationId xmlns:a16="http://schemas.microsoft.com/office/drawing/2014/main" id="{AA30AB1D-BF4E-4668-8C22-C882E999DB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2322513"/>
            <a:ext cx="2811664" cy="707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0" tIns="60933" rIns="121900" bIns="60933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altLang="vi-VN" sz="3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ε</a:t>
            </a: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ân </a:t>
            </a:r>
            <a:r>
              <a:rPr kumimoji="0" lang="el-GR" altLang="vi-VN" sz="3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κ</a:t>
            </a: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à</a:t>
            </a:r>
            <a:r>
              <a:rPr kumimoji="0" lang="el-GR" altLang="vi-VN" sz="3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ζ </a:t>
            </a:r>
            <a:endParaRPr kumimoji="0" lang="en-US" altLang="vi-VN" sz="3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50" name="Google Shape;354;p11">
            <a:extLst>
              <a:ext uri="{FF2B5EF4-FFF2-40B4-BE49-F238E27FC236}">
                <a16:creationId xmlns:a16="http://schemas.microsoft.com/office/drawing/2014/main" id="{3E17F7E6-E52C-47C2-BE90-E9269A63F3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34275" y="2322513"/>
            <a:ext cx="3000780" cy="707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0" tIns="60933" rIns="121900" bIns="60933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altLang="vi-VN" sz="3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ε</a:t>
            </a: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ân </a:t>
            </a:r>
            <a:r>
              <a:rPr kumimoji="0" lang="el-GR" altLang="vi-VN" sz="3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κ</a:t>
            </a: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à</a:t>
            </a:r>
            <a:r>
              <a:rPr kumimoji="0" lang="el-GR" altLang="vi-VN" sz="3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ζ </a:t>
            </a:r>
            <a:endParaRPr kumimoji="0" lang="en-US" altLang="vi-VN" sz="3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51" name="Google Shape;354;p11">
            <a:extLst>
              <a:ext uri="{FF2B5EF4-FFF2-40B4-BE49-F238E27FC236}">
                <a16:creationId xmlns:a16="http://schemas.microsoft.com/office/drawing/2014/main" id="{B8B556C1-AD2A-4EC6-894C-0E2472BC98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0788" y="760413"/>
            <a:ext cx="2641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0" tIns="60933" rIns="121900" bIns="60933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lƟ </a:t>
            </a:r>
            <a:r>
              <a:rPr kumimoji="0" lang="el-GR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ε</a:t>
            </a: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ào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52" name="Google Shape;354;p11">
            <a:extLst>
              <a:ext uri="{FF2B5EF4-FFF2-40B4-BE49-F238E27FC236}">
                <a16:creationId xmlns:a16="http://schemas.microsoft.com/office/drawing/2014/main" id="{38205CD8-BF8E-4A4E-A4BA-71A789F001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6575" y="760413"/>
            <a:ext cx="26257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0" tIns="60933" rIns="121900" bIns="60933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lƟ </a:t>
            </a:r>
            <a:r>
              <a:rPr kumimoji="0" lang="el-GR" altLang="vi-VN" sz="3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ε</a:t>
            </a: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ào</a:t>
            </a:r>
            <a:endParaRPr kumimoji="0" lang="en-US" altLang="vi-VN" sz="3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53" name="Google Shape;354;p11">
            <a:extLst>
              <a:ext uri="{FF2B5EF4-FFF2-40B4-BE49-F238E27FC236}">
                <a16:creationId xmlns:a16="http://schemas.microsoft.com/office/drawing/2014/main" id="{2673A72B-AB7F-442E-B8EA-E87A9B170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51725" y="760413"/>
            <a:ext cx="26257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0" tIns="60933" rIns="121900" bIns="60933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lƟ </a:t>
            </a:r>
            <a:r>
              <a:rPr kumimoji="0" lang="el-GR" altLang="vi-VN" sz="3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ε</a:t>
            </a: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ào</a:t>
            </a:r>
            <a:endParaRPr kumimoji="0" lang="en-US" altLang="vi-VN" sz="3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54" name="Google Shape;354;p11">
            <a:extLst>
              <a:ext uri="{FF2B5EF4-FFF2-40B4-BE49-F238E27FC236}">
                <a16:creationId xmlns:a16="http://schemas.microsoft.com/office/drawing/2014/main" id="{CE755381-A067-4E7F-95EB-D8A0AFC4BF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9213" y="3103563"/>
            <a:ext cx="2805314" cy="707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0" tIns="60933" rIns="121900" bIns="60933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altLang="vi-VN" sz="3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ε</a:t>
            </a: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ân </a:t>
            </a:r>
            <a:r>
              <a:rPr kumimoji="0" lang="el-GR" altLang="vi-VN" sz="3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κ</a:t>
            </a: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à</a:t>
            </a:r>
            <a:r>
              <a:rPr kumimoji="0" lang="el-GR" altLang="vi-VN" sz="3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ζ </a:t>
            </a:r>
            <a:endParaRPr kumimoji="0" lang="en-US" altLang="vi-VN" sz="3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55" name="Google Shape;354;p11">
            <a:extLst>
              <a:ext uri="{FF2B5EF4-FFF2-40B4-BE49-F238E27FC236}">
                <a16:creationId xmlns:a16="http://schemas.microsoft.com/office/drawing/2014/main" id="{0D013681-5755-4F64-879B-E1C94B6289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5949" y="3103563"/>
            <a:ext cx="2805313" cy="707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0" tIns="60933" rIns="121900" bIns="60933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altLang="vi-VN" sz="3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ε</a:t>
            </a: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ân </a:t>
            </a:r>
            <a:r>
              <a:rPr kumimoji="0" lang="el-GR" altLang="vi-VN" sz="3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κ</a:t>
            </a: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à</a:t>
            </a:r>
            <a:r>
              <a:rPr kumimoji="0" lang="el-GR" altLang="vi-VN" sz="3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ζ </a:t>
            </a:r>
            <a:endParaRPr kumimoji="0" lang="en-US" altLang="vi-VN" sz="3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56" name="Google Shape;354;p11">
            <a:extLst>
              <a:ext uri="{FF2B5EF4-FFF2-40B4-BE49-F238E27FC236}">
                <a16:creationId xmlns:a16="http://schemas.microsoft.com/office/drawing/2014/main" id="{7B01EB3B-46FE-4D3C-AA56-0D49FE4DD9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2213" y="3103563"/>
            <a:ext cx="29194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0" tIns="60933" rIns="121900" bIns="60933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altLang="vi-VN" sz="3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ε</a:t>
            </a: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ân </a:t>
            </a:r>
            <a:r>
              <a:rPr kumimoji="0" lang="el-GR" altLang="vi-VN" sz="3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κ</a:t>
            </a: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à</a:t>
            </a:r>
            <a:r>
              <a:rPr kumimoji="0" lang="el-GR" altLang="vi-VN" sz="3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ζ </a:t>
            </a:r>
            <a:endParaRPr kumimoji="0" lang="en-US" altLang="vi-VN" sz="3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33807" name="Group 26">
            <a:extLst>
              <a:ext uri="{FF2B5EF4-FFF2-40B4-BE49-F238E27FC236}">
                <a16:creationId xmlns:a16="http://schemas.microsoft.com/office/drawing/2014/main" id="{21919D65-86D9-4A11-A88A-88FEB35AFE15}"/>
              </a:ext>
            </a:extLst>
          </p:cNvPr>
          <p:cNvGrpSpPr>
            <a:grpSpLocks/>
          </p:cNvGrpSpPr>
          <p:nvPr/>
        </p:nvGrpSpPr>
        <p:grpSpPr bwMode="auto">
          <a:xfrm>
            <a:off x="1460500" y="-128588"/>
            <a:ext cx="2790825" cy="928688"/>
            <a:chOff x="1132906" y="1203930"/>
            <a:chExt cx="2790609" cy="928688"/>
          </a:xfrm>
        </p:grpSpPr>
        <p:sp>
          <p:nvSpPr>
            <p:cNvPr id="33820" name="Subtitle 2">
              <a:extLst>
                <a:ext uri="{FF2B5EF4-FFF2-40B4-BE49-F238E27FC236}">
                  <a16:creationId xmlns:a16="http://schemas.microsoft.com/office/drawing/2014/main" id="{97E31F36-66CD-4DEF-9E74-7B7546E7EE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75848" y="1203930"/>
              <a:ext cx="2347667" cy="928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50000"/>
                </a:lnSpc>
                <a:spcBef>
                  <a:spcPts val="1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Viết từ ngữ</a:t>
              </a:r>
              <a:endParaRPr kumimoji="0" lang="vi-V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.VnAvant" panose="020B7200000000000000" pitchFamily="34" charset="0"/>
                <a:ea typeface="+mn-ea"/>
                <a:cs typeface="+mn-cs"/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777CC05-8D34-4CB2-BDD3-0A79B5F7FA1E}"/>
                </a:ext>
              </a:extLst>
            </p:cNvPr>
            <p:cNvSpPr/>
            <p:nvPr/>
          </p:nvSpPr>
          <p:spPr>
            <a:xfrm>
              <a:off x="1132906" y="1332518"/>
              <a:ext cx="438116" cy="46355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1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A5DAC87-854C-49D1-B0BF-553219F49094}"/>
              </a:ext>
            </a:extLst>
          </p:cNvPr>
          <p:cNvGrpSpPr>
            <a:grpSpLocks/>
          </p:cNvGrpSpPr>
          <p:nvPr/>
        </p:nvGrpSpPr>
        <p:grpSpPr bwMode="auto">
          <a:xfrm>
            <a:off x="1241425" y="3789363"/>
            <a:ext cx="10448925" cy="928687"/>
            <a:chOff x="906936" y="1196561"/>
            <a:chExt cx="10217822" cy="928688"/>
          </a:xfrm>
        </p:grpSpPr>
        <p:sp>
          <p:nvSpPr>
            <p:cNvPr id="34" name="Subtitle 2">
              <a:extLst>
                <a:ext uri="{FF2B5EF4-FFF2-40B4-BE49-F238E27FC236}">
                  <a16:creationId xmlns:a16="http://schemas.microsoft.com/office/drawing/2014/main" id="{685F5F8C-845B-4F9C-90B6-B2DD8192C7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84750" y="1196561"/>
              <a:ext cx="9740008" cy="928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50000"/>
                </a:lnSpc>
                <a:spcBef>
                  <a:spcPts val="1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Viết tiếng cùng vần với nhau ở cuối mỗi dòng th</a:t>
              </a:r>
              <a:r>
                <a:rPr kumimoji="0" lang="vi-VN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ơ</a:t>
              </a:r>
              <a:r>
                <a:rPr kumimoji="0" lang="en-US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.</a:t>
              </a:r>
              <a:endParaRPr kumimoji="0" lang="vi-V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.VnAvant" panose="020B7200000000000000" pitchFamily="34" charset="0"/>
                <a:ea typeface="+mn-ea"/>
                <a:cs typeface="+mn-cs"/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F08CE21-DF43-4E18-8B54-E5EF0B8A1A27}"/>
                </a:ext>
              </a:extLst>
            </p:cNvPr>
            <p:cNvSpPr/>
            <p:nvPr/>
          </p:nvSpPr>
          <p:spPr>
            <a:xfrm>
              <a:off x="906936" y="1296573"/>
              <a:ext cx="478136" cy="50800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2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791975C3-8B19-4CCE-B4B0-2FDF29D996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1425" y="4633913"/>
            <a:ext cx="20462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Ǉrư</a:t>
            </a:r>
            <a:r>
              <a:rPr kumimoji="0" lang="el-GR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ϐ</a:t>
            </a: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-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C47D3AE-1DF3-4E75-8C52-B159974D4E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8163" y="4632325"/>
            <a:ext cx="16176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λΰϐ</a:t>
            </a:r>
            <a:r>
              <a:rPr kumimoji="0" lang="vi-V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C8688CB-89B4-4089-A397-87B5CE7DE4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2988" y="4643438"/>
            <a:ext cx="19923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nhà -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10E9C94-0A19-40A7-9E6F-3DBF6EBB22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5238" y="5424488"/>
            <a:ext cx="17954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3720E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nào  -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3720E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42D0AC9-0373-4C6A-AD2E-1B2551B7BB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6875" y="5413375"/>
            <a:ext cx="14446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3720E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bao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3720E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00A9A35-9A75-4407-9E0C-AE3C4A710E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5625" y="5416550"/>
            <a:ext cx="20431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tay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DD11B5F-EF70-4D36-84B4-4E99F7E9C0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1725" y="5414963"/>
            <a:ext cx="18621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ngày -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95969CE-72C0-4651-9857-71217E6A5F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51608" y="4632324"/>
            <a:ext cx="14446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xa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032650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5" grpId="0"/>
      <p:bldP spid="36" grpId="0"/>
      <p:bldP spid="37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40" grpId="0"/>
      <p:bldP spid="41" grpId="0"/>
      <p:bldP spid="43" grpId="0"/>
      <p:bldP spid="47" grpId="0"/>
      <p:bldP spid="48" grpId="0"/>
      <p:bldP spid="49" grpId="0"/>
      <p:bldP spid="57" grpId="0"/>
      <p:bldP spid="6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Group 3">
            <a:extLst>
              <a:ext uri="{FF2B5EF4-FFF2-40B4-BE49-F238E27FC236}">
                <a16:creationId xmlns:a16="http://schemas.microsoft.com/office/drawing/2014/main" id="{65DD5CCB-A906-4365-8151-8B4060E5ABC4}"/>
              </a:ext>
            </a:extLst>
          </p:cNvPr>
          <p:cNvGrpSpPr>
            <a:grpSpLocks/>
          </p:cNvGrpSpPr>
          <p:nvPr/>
        </p:nvGrpSpPr>
        <p:grpSpPr bwMode="auto">
          <a:xfrm>
            <a:off x="1322388" y="0"/>
            <a:ext cx="10869612" cy="6858000"/>
            <a:chOff x="1322855" y="0"/>
            <a:chExt cx="10869144" cy="6858000"/>
          </a:xfrm>
        </p:grpSpPr>
        <p:pic>
          <p:nvPicPr>
            <p:cNvPr id="24584" name="Picture 18">
              <a:extLst>
                <a:ext uri="{FF2B5EF4-FFF2-40B4-BE49-F238E27FC236}">
                  <a16:creationId xmlns:a16="http://schemas.microsoft.com/office/drawing/2014/main" id="{B12C41B2-ADC8-48CA-9232-0D6ED027F42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985" t="4782" r="8643" b="4585"/>
            <a:stretch>
              <a:fillRect/>
            </a:stretch>
          </p:blipFill>
          <p:spPr bwMode="auto">
            <a:xfrm>
              <a:off x="1332583" y="0"/>
              <a:ext cx="10859416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C042D6D5-4CF2-41AA-9E35-0A760E42F80B}"/>
                </a:ext>
              </a:extLst>
            </p:cNvPr>
            <p:cNvCxnSpPr/>
            <p:nvPr/>
          </p:nvCxnSpPr>
          <p:spPr>
            <a:xfrm>
              <a:off x="1322855" y="0"/>
              <a:ext cx="0" cy="68580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E2A3E35E-367E-4DB9-ADD2-6E5A2D84A20F}"/>
              </a:ext>
            </a:extLst>
          </p:cNvPr>
          <p:cNvSpPr txBox="1"/>
          <p:nvPr/>
        </p:nvSpPr>
        <p:spPr>
          <a:xfrm>
            <a:off x="1258518" y="185738"/>
            <a:ext cx="10858500" cy="785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vi-VN" sz="3467" b="1">
                <a:latin typeface="HP001 4 hàng" panose="020B0603050302020204" pitchFamily="34" charset="0"/>
              </a:rPr>
              <a:t>Thứ năm wgày 10 </a:t>
            </a:r>
            <a:r>
              <a:rPr lang="el-GR" sz="3467" b="1">
                <a:latin typeface="HP001 4 hàng" panose="020B0603050302020204" pitchFamily="34" charset="0"/>
              </a:rPr>
              <a:t>κ</a:t>
            </a:r>
            <a:r>
              <a:rPr lang="vi-VN" sz="3467" b="1">
                <a:latin typeface="HP001 4 hàng" panose="020B0603050302020204" pitchFamily="34" charset="0"/>
              </a:rPr>
              <a:t>áng 3 wăm 2022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7B522C-2774-48BD-B57C-C723458F91BD}"/>
              </a:ext>
            </a:extLst>
          </p:cNvPr>
          <p:cNvSpPr txBox="1"/>
          <p:nvPr/>
        </p:nvSpPr>
        <p:spPr>
          <a:xfrm>
            <a:off x="1460500" y="873125"/>
            <a:ext cx="8283575" cy="785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vi-VN" sz="3467" b="1">
                <a:solidFill>
                  <a:srgbClr val="FF0000"/>
                </a:solidFill>
                <a:latin typeface="HP001 4 hàng" panose="020B0603050302020204" pitchFamily="34" charset="0"/>
              </a:rPr>
              <a:t>              Chí</a:t>
            </a:r>
            <a:r>
              <a:rPr lang="el-GR" sz="3467" b="1">
                <a:solidFill>
                  <a:srgbClr val="FF0000"/>
                </a:solidFill>
                <a:latin typeface="HP001 4 hàng" panose="020B0603050302020204" pitchFamily="34" charset="0"/>
              </a:rPr>
              <a:t>ζ </a:t>
            </a:r>
            <a:r>
              <a:rPr lang="vi-VN" sz="3467" b="1">
                <a:solidFill>
                  <a:srgbClr val="FF0000"/>
                </a:solidFill>
                <a:latin typeface="HP001 4 hàng" panose="020B0603050302020204" pitchFamily="34" charset="0"/>
              </a:rPr>
              <a:t>Ǉả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6158388-98E3-4079-875E-D4C01CEA7D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9311" y="1557338"/>
            <a:ext cx="3725052" cy="772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30000"/>
              </a:lnSpc>
              <a:spcBef>
                <a:spcPct val="0"/>
              </a:spcBef>
              <a:buNone/>
            </a:pPr>
            <a:r>
              <a:rPr lang="vi-VN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LƟ </a:t>
            </a:r>
            <a:r>
              <a:rPr lang="el-GR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ε</a:t>
            </a:r>
            <a:r>
              <a:rPr lang="vi-VN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ào đi Ǉrư</a:t>
            </a:r>
            <a:r>
              <a:rPr lang="el-GR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ϐ</a:t>
            </a:r>
            <a:endParaRPr lang="vi-VN" altLang="vi-VN" sz="3400" b="1"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223B867-1236-4252-9C4C-F84DB55736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8263" y="2903538"/>
            <a:ext cx="5095875" cy="282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28000"/>
              </a:lnSpc>
              <a:spcBef>
                <a:spcPct val="0"/>
              </a:spcBef>
              <a:buNone/>
            </a:pPr>
            <a:r>
              <a:rPr lang="vi-VN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Đi </a:t>
            </a:r>
            <a:r>
              <a:rPr lang="el-GR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Α</a:t>
            </a:r>
            <a:r>
              <a:rPr lang="vi-VN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Ğn w</a:t>
            </a:r>
            <a:r>
              <a:rPr lang="el-GR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Π </a:t>
            </a:r>
            <a:r>
              <a:rPr lang="vi-VN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wào</a:t>
            </a:r>
          </a:p>
          <a:p>
            <a:pPr>
              <a:lnSpc>
                <a:spcPct val="128000"/>
              </a:lnSpc>
              <a:spcBef>
                <a:spcPct val="0"/>
              </a:spcBef>
              <a:buNone/>
            </a:pPr>
            <a:r>
              <a:rPr lang="vi-VN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LƟ </a:t>
            </a:r>
            <a:r>
              <a:rPr lang="el-GR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ε</a:t>
            </a:r>
            <a:r>
              <a:rPr lang="vi-VN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ào đi Ǉrư</a:t>
            </a:r>
            <a:r>
              <a:rPr lang="el-GR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ϐ</a:t>
            </a:r>
          </a:p>
          <a:p>
            <a:pPr>
              <a:lnSpc>
                <a:spcPct val="130000"/>
              </a:lnSpc>
              <a:spcBef>
                <a:spcPct val="0"/>
              </a:spcBef>
              <a:buNone/>
            </a:pPr>
            <a:r>
              <a:rPr lang="vi-VN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LƟ </a:t>
            </a:r>
            <a:r>
              <a:rPr lang="el-GR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ε</a:t>
            </a:r>
            <a:r>
              <a:rPr lang="vi-VN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ào dẫn </a:t>
            </a:r>
            <a:r>
              <a:rPr lang="el-GR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λΰϐ</a:t>
            </a:r>
          </a:p>
          <a:p>
            <a:pPr>
              <a:lnSpc>
                <a:spcPct val="130000"/>
              </a:lnSpc>
              <a:spcBef>
                <a:spcPct val="0"/>
              </a:spcBef>
              <a:buNone/>
            </a:pPr>
            <a:r>
              <a:rPr lang="vi-VN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Chẳng sợ lạc </a:t>
            </a:r>
            <a:r>
              <a:rPr lang="el-GR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η</a:t>
            </a:r>
            <a:r>
              <a:rPr lang="vi-VN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à.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DF7DB8-5E5D-4921-9BBA-C21347DE6D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8263" y="6286500"/>
            <a:ext cx="5095875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vi-VN" altLang="vi-VN" sz="36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LƟ </a:t>
            </a:r>
            <a:r>
              <a:rPr lang="el-GR" altLang="vi-VN" sz="36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ε</a:t>
            </a:r>
            <a:r>
              <a:rPr lang="vi-VN" altLang="vi-VN" sz="36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ào </a:t>
            </a:r>
            <a:r>
              <a:rPr lang="el-GR" altLang="vi-VN" sz="36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Γ</a:t>
            </a:r>
            <a:r>
              <a:rPr lang="vi-VN" altLang="vi-VN" sz="36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Ğt bạn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18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oup 15">
            <a:extLst>
              <a:ext uri="{FF2B5EF4-FFF2-40B4-BE49-F238E27FC236}">
                <a16:creationId xmlns:a16="http://schemas.microsoft.com/office/drawing/2014/main" id="{F450D81B-0737-42C1-B957-B77EEB854583}"/>
              </a:ext>
            </a:extLst>
          </p:cNvPr>
          <p:cNvGrpSpPr>
            <a:grpSpLocks/>
          </p:cNvGrpSpPr>
          <p:nvPr/>
        </p:nvGrpSpPr>
        <p:grpSpPr bwMode="auto">
          <a:xfrm>
            <a:off x="1079500" y="38100"/>
            <a:ext cx="11015663" cy="6877050"/>
            <a:chOff x="906780" y="0"/>
            <a:chExt cx="8262796" cy="5157887"/>
          </a:xfrm>
        </p:grpSpPr>
        <p:pic>
          <p:nvPicPr>
            <p:cNvPr id="25607" name="Picture 14">
              <a:extLst>
                <a:ext uri="{FF2B5EF4-FFF2-40B4-BE49-F238E27FC236}">
                  <a16:creationId xmlns:a16="http://schemas.microsoft.com/office/drawing/2014/main" id="{3377A028-724B-44BD-8458-3508190631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89"/>
            <a:stretch>
              <a:fillRect/>
            </a:stretch>
          </p:blipFill>
          <p:spPr bwMode="auto">
            <a:xfrm>
              <a:off x="906780" y="0"/>
              <a:ext cx="8262796" cy="5157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592DCC9-4A80-4529-9490-F2707E708D9A}"/>
                </a:ext>
              </a:extLst>
            </p:cNvPr>
            <p:cNvCxnSpPr/>
            <p:nvPr/>
          </p:nvCxnSpPr>
          <p:spPr>
            <a:xfrm>
              <a:off x="906780" y="0"/>
              <a:ext cx="0" cy="5157887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9F24FCD6-6C5D-4308-B890-A9E5ABE1D0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3775" y="4230688"/>
            <a:ext cx="5153025" cy="2560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vi-VN" altLang="vi-VN" sz="33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LƟ </a:t>
            </a:r>
            <a:r>
              <a:rPr lang="el-GR" altLang="vi-VN" sz="33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ε</a:t>
            </a:r>
            <a:r>
              <a:rPr lang="vi-VN" altLang="vi-VN" sz="33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ào </a:t>
            </a:r>
            <a:r>
              <a:rPr lang="el-GR" altLang="vi-VN" sz="33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Γ</a:t>
            </a:r>
            <a:r>
              <a:rPr lang="vi-VN" altLang="vi-VN" sz="33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Ğt bạn</a:t>
            </a:r>
          </a:p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vi-VN" altLang="vi-VN" sz="33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C</a:t>
            </a:r>
            <a:r>
              <a:rPr lang="el-GR" altLang="vi-VN" sz="33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Ϊ </a:t>
            </a:r>
            <a:r>
              <a:rPr lang="vi-VN" altLang="vi-VN" sz="33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đưŊg bė xa</a:t>
            </a:r>
          </a:p>
          <a:p>
            <a:pPr>
              <a:lnSpc>
                <a:spcPct val="123000"/>
              </a:lnSpc>
              <a:spcBef>
                <a:spcPct val="0"/>
              </a:spcBef>
              <a:buNone/>
            </a:pPr>
            <a:r>
              <a:rPr lang="vi-VN" altLang="vi-VN" sz="33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LƟ </a:t>
            </a:r>
            <a:r>
              <a:rPr lang="el-GR" altLang="vi-VN" sz="33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ε</a:t>
            </a:r>
            <a:r>
              <a:rPr lang="vi-VN" altLang="vi-VN" sz="33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ào là h</a:t>
            </a:r>
            <a:r>
              <a:rPr lang="el-GR" altLang="vi-VN" sz="33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Ξ</a:t>
            </a:r>
          </a:p>
          <a:p>
            <a:pPr>
              <a:lnSpc>
                <a:spcPct val="123000"/>
              </a:lnSpc>
              <a:spcBef>
                <a:spcPct val="0"/>
              </a:spcBef>
              <a:buNone/>
            </a:pPr>
            <a:r>
              <a:rPr lang="vi-VN" altLang="vi-VN" sz="33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Nở Ǉừ lŜg Ǉō</a:t>
            </a:r>
            <a:r>
              <a:rPr lang="el-GR" altLang="vi-VN" sz="33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. </a:t>
            </a:r>
            <a:endParaRPr lang="vi-VN" altLang="vi-VN" sz="3300" b="1"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580296A-09B0-4098-8527-02ACE57A0D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3138" y="1155700"/>
            <a:ext cx="4730750" cy="257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26000"/>
              </a:lnSpc>
              <a:spcBef>
                <a:spcPct val="0"/>
              </a:spcBef>
              <a:buNone/>
            </a:pPr>
            <a:r>
              <a:rPr lang="vi-VN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Đi </a:t>
            </a:r>
            <a:r>
              <a:rPr lang="el-GR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Α</a:t>
            </a:r>
            <a:r>
              <a:rPr lang="vi-VN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Ğn w</a:t>
            </a:r>
            <a:r>
              <a:rPr lang="el-GR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Π </a:t>
            </a:r>
            <a:r>
              <a:rPr lang="vi-VN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wào</a:t>
            </a:r>
          </a:p>
          <a:p>
            <a:pPr>
              <a:lnSpc>
                <a:spcPct val="126000"/>
              </a:lnSpc>
              <a:spcBef>
                <a:spcPct val="0"/>
              </a:spcBef>
              <a:buNone/>
            </a:pPr>
            <a:r>
              <a:rPr lang="vi-VN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LƟ </a:t>
            </a:r>
            <a:r>
              <a:rPr lang="el-GR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ε</a:t>
            </a:r>
            <a:r>
              <a:rPr lang="vi-VN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ào đi Ǉrư</a:t>
            </a:r>
            <a:r>
              <a:rPr lang="el-GR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ϐ</a:t>
            </a:r>
          </a:p>
          <a:p>
            <a:pPr>
              <a:lnSpc>
                <a:spcPct val="126000"/>
              </a:lnSpc>
              <a:spcBef>
                <a:spcPct val="0"/>
              </a:spcBef>
              <a:buNone/>
            </a:pPr>
            <a:r>
              <a:rPr lang="vi-VN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LƟ </a:t>
            </a:r>
            <a:r>
              <a:rPr lang="el-GR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ε</a:t>
            </a:r>
            <a:r>
              <a:rPr lang="vi-VN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ào dẫn </a:t>
            </a:r>
            <a:r>
              <a:rPr lang="el-GR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λΰϐ</a:t>
            </a:r>
          </a:p>
          <a:p>
            <a:pPr>
              <a:lnSpc>
                <a:spcPct val="126000"/>
              </a:lnSpc>
              <a:spcBef>
                <a:spcPct val="0"/>
              </a:spcBef>
              <a:buNone/>
            </a:pPr>
            <a:r>
              <a:rPr lang="vi-VN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Chẳng sợ lạc </a:t>
            </a:r>
            <a:r>
              <a:rPr lang="el-GR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η</a:t>
            </a:r>
            <a:r>
              <a:rPr lang="vi-VN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à.</a:t>
            </a:r>
            <a:endParaRPr lang="vi-VN" altLang="vi-VN" sz="3300" b="1">
              <a:latin typeface="HP001" panose="020B0603050302020204" pitchFamily="34" charset="0"/>
              <a:ea typeface="HP001" panose="020B0603050302020204" pitchFamily="34" charset="0"/>
              <a:cs typeface="HP001" panose="020B0603050302020204" pitchFamily="34" charset="0"/>
            </a:endParaRPr>
          </a:p>
        </p:txBody>
      </p:sp>
      <p:sp>
        <p:nvSpPr>
          <p:cNvPr id="25605" name="TextBox 17">
            <a:extLst>
              <a:ext uri="{FF2B5EF4-FFF2-40B4-BE49-F238E27FC236}">
                <a16:creationId xmlns:a16="http://schemas.microsoft.com/office/drawing/2014/main" id="{13A8D862-6970-40A0-AEE1-8FE94901EF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9800" y="-77788"/>
            <a:ext cx="3937000" cy="758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vi-VN" altLang="vi-VN" sz="32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LƟ </a:t>
            </a:r>
            <a:r>
              <a:rPr lang="el-GR" altLang="vi-VN" sz="32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ε</a:t>
            </a:r>
            <a:r>
              <a:rPr lang="vi-VN" altLang="vi-VN" sz="32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ào đi Ǉrư</a:t>
            </a:r>
            <a:r>
              <a:rPr lang="el-GR" altLang="vi-VN" sz="32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ϐ</a:t>
            </a:r>
            <a:endParaRPr lang="vi-VN" altLang="vi-VN" sz="3200" b="1">
              <a:solidFill>
                <a:srgbClr val="0000FF"/>
              </a:solidFill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853C74-B55D-420D-B154-F76DD8B290EF}"/>
              </a:ext>
            </a:extLst>
          </p:cNvPr>
          <p:cNvCxnSpPr/>
          <p:nvPr/>
        </p:nvCxnSpPr>
        <p:spPr>
          <a:xfrm>
            <a:off x="1079500" y="-12700"/>
            <a:ext cx="0" cy="68580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93" y="704055"/>
            <a:ext cx="2661644" cy="891500"/>
          </a:xfrm>
          <a:prstGeom prst="rect">
            <a:avLst/>
          </a:prstGeom>
        </p:spPr>
      </p:pic>
      <p:pic>
        <p:nvPicPr>
          <p:cNvPr id="81" name="图片 8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" t="36971" r="-1"/>
          <a:stretch>
            <a:fillRect/>
          </a:stretch>
        </p:blipFill>
        <p:spPr>
          <a:xfrm>
            <a:off x="1" y="2438400"/>
            <a:ext cx="12191997" cy="4005651"/>
          </a:xfrm>
          <a:prstGeom prst="rect">
            <a:avLst/>
          </a:prstGeom>
        </p:spPr>
      </p:pic>
      <p:pic>
        <p:nvPicPr>
          <p:cNvPr id="82" name="图片 8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77329"/>
            <a:ext cx="12818077" cy="2010708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429" y="428363"/>
            <a:ext cx="12331428" cy="10693183"/>
          </a:xfrm>
          <a:prstGeom prst="rect">
            <a:avLst/>
          </a:prstGeom>
        </p:spPr>
      </p:pic>
      <p:sp>
        <p:nvSpPr>
          <p:cNvPr id="26" name="任意多边形 25"/>
          <p:cNvSpPr/>
          <p:nvPr/>
        </p:nvSpPr>
        <p:spPr>
          <a:xfrm>
            <a:off x="1857165" y="1618937"/>
            <a:ext cx="8338236" cy="4592245"/>
          </a:xfrm>
          <a:custGeom>
            <a:avLst/>
            <a:gdLst>
              <a:gd name="connsiteX0" fmla="*/ 2693773 w 5387546"/>
              <a:gd name="connsiteY0" fmla="*/ 0 h 2967166"/>
              <a:gd name="connsiteX1" fmla="*/ 5387546 w 5387546"/>
              <a:gd name="connsiteY1" fmla="*/ 2693773 h 2967166"/>
              <a:gd name="connsiteX2" fmla="*/ 5373741 w 5387546"/>
              <a:gd name="connsiteY2" fmla="*/ 2967166 h 2967166"/>
              <a:gd name="connsiteX3" fmla="*/ 13805 w 5387546"/>
              <a:gd name="connsiteY3" fmla="*/ 2967166 h 2967166"/>
              <a:gd name="connsiteX4" fmla="*/ 0 w 5387546"/>
              <a:gd name="connsiteY4" fmla="*/ 2693773 h 2967166"/>
              <a:gd name="connsiteX5" fmla="*/ 2693773 w 5387546"/>
              <a:gd name="connsiteY5" fmla="*/ 0 h 2967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7546" h="2967166">
                <a:moveTo>
                  <a:pt x="2693773" y="0"/>
                </a:moveTo>
                <a:cubicBezTo>
                  <a:pt x="4181503" y="0"/>
                  <a:pt x="5387546" y="1206043"/>
                  <a:pt x="5387546" y="2693773"/>
                </a:cubicBezTo>
                <a:lnTo>
                  <a:pt x="5373741" y="2967166"/>
                </a:lnTo>
                <a:lnTo>
                  <a:pt x="13805" y="2967166"/>
                </a:lnTo>
                <a:lnTo>
                  <a:pt x="0" y="2693773"/>
                </a:lnTo>
                <a:cubicBezTo>
                  <a:pt x="0" y="1206043"/>
                  <a:pt x="1206043" y="0"/>
                  <a:pt x="2693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UTM Avo" panose="02040603050506020204" pitchFamily="18" charset="0"/>
              <a:cs typeface="+mn-ea"/>
              <a:sym typeface="+mn-lt"/>
            </a:endParaRPr>
          </a:p>
        </p:txBody>
      </p:sp>
      <p:grpSp>
        <p:nvGrpSpPr>
          <p:cNvPr id="99" name="组合 98"/>
          <p:cNvGrpSpPr/>
          <p:nvPr/>
        </p:nvGrpSpPr>
        <p:grpSpPr>
          <a:xfrm>
            <a:off x="4798767" y="1733816"/>
            <a:ext cx="3136875" cy="1021861"/>
            <a:chOff x="3282930" y="1810416"/>
            <a:chExt cx="2352657" cy="766396"/>
          </a:xfrm>
        </p:grpSpPr>
        <p:sp>
          <p:nvSpPr>
            <p:cNvPr id="94" name="矩形 93"/>
            <p:cNvSpPr/>
            <p:nvPr/>
          </p:nvSpPr>
          <p:spPr>
            <a:xfrm>
              <a:off x="3295926" y="1815065"/>
              <a:ext cx="1617271" cy="76174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6000" b="1" dirty="0" err="1">
                  <a:ln w="10795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Bài</a:t>
              </a:r>
              <a:r>
                <a:rPr lang="en-US" altLang="zh-CN" sz="6000" b="1" dirty="0">
                  <a:ln w="10795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 2</a:t>
              </a:r>
              <a:endParaRPr lang="zh-CN" altLang="en-US" sz="5400" b="1" dirty="0">
                <a:ln w="10795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  <p:sp>
          <p:nvSpPr>
            <p:cNvPr id="97" name="矩形 96"/>
            <p:cNvSpPr/>
            <p:nvPr/>
          </p:nvSpPr>
          <p:spPr>
            <a:xfrm>
              <a:off x="3282930" y="1814804"/>
              <a:ext cx="1667351" cy="7617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6000" b="1">
                  <a:ln>
                    <a:solidFill>
                      <a:schemeClr val="accent2">
                        <a:lumMod val="75000"/>
                      </a:schemeClr>
                    </a:solidFill>
                  </a:ln>
                  <a:noFill/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Bài</a:t>
              </a:r>
              <a:endParaRPr lang="zh-CN" altLang="en-US" sz="5400" b="1" dirty="0">
                <a:ln>
                  <a:solidFill>
                    <a:schemeClr val="accent2">
                      <a:lumMod val="75000"/>
                    </a:schemeClr>
                  </a:solidFill>
                </a:ln>
                <a:noFill/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  <p:sp>
          <p:nvSpPr>
            <p:cNvPr id="98" name="矩形 97"/>
            <p:cNvSpPr/>
            <p:nvPr/>
          </p:nvSpPr>
          <p:spPr>
            <a:xfrm>
              <a:off x="3295926" y="1810416"/>
              <a:ext cx="2339661" cy="7617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en-US" sz="6000" b="1" dirty="0" err="1">
                  <a:solidFill>
                    <a:srgbClr val="0000FF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Bài 2</a:t>
              </a:r>
              <a:endParaRPr lang="en-US" sz="5400" b="1" dirty="0">
                <a:solidFill>
                  <a:srgbClr val="0000FF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</p:grpSp>
      <p:pic>
        <p:nvPicPr>
          <p:cNvPr id="89" name="图片 88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8798009" y="-32952"/>
            <a:ext cx="3393991" cy="3285056"/>
          </a:xfrm>
          <a:prstGeom prst="rect">
            <a:avLst/>
          </a:prstGeom>
        </p:spPr>
      </p:pic>
      <p:pic>
        <p:nvPicPr>
          <p:cNvPr id="80" name="图片 79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7432"/>
          <a:stretch>
            <a:fillRect/>
          </a:stretch>
        </p:blipFill>
        <p:spPr>
          <a:xfrm>
            <a:off x="0" y="4840823"/>
            <a:ext cx="2751437" cy="1620820"/>
          </a:xfrm>
          <a:prstGeom prst="rect">
            <a:avLst/>
          </a:prstGeom>
        </p:spPr>
      </p:pic>
      <p:grpSp>
        <p:nvGrpSpPr>
          <p:cNvPr id="108" name="组合 107"/>
          <p:cNvGrpSpPr/>
          <p:nvPr/>
        </p:nvGrpSpPr>
        <p:grpSpPr>
          <a:xfrm>
            <a:off x="639707" y="3481240"/>
            <a:ext cx="1405279" cy="2687453"/>
            <a:chOff x="181346" y="1761375"/>
            <a:chExt cx="1517253" cy="2901593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</p:spPr>
        </p:pic>
      </p:grpSp>
      <p:pic>
        <p:nvPicPr>
          <p:cNvPr id="86" name="图片 85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62"/>
          <a:stretch>
            <a:fillRect/>
          </a:stretch>
        </p:blipFill>
        <p:spPr>
          <a:xfrm>
            <a:off x="9407611" y="4800724"/>
            <a:ext cx="2784389" cy="1620820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9670239" y="3330308"/>
            <a:ext cx="2176557" cy="3377231"/>
          </a:xfrm>
          <a:prstGeom prst="rect">
            <a:avLst/>
          </a:prstGeom>
        </p:spPr>
      </p:pic>
      <p:sp>
        <p:nvSpPr>
          <p:cNvPr id="92" name="任意多边形 91"/>
          <p:cNvSpPr/>
          <p:nvPr/>
        </p:nvSpPr>
        <p:spPr>
          <a:xfrm>
            <a:off x="-6577" y="6168692"/>
            <a:ext cx="12192000" cy="686217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C4D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111" name="任意多边形 110"/>
          <p:cNvSpPr/>
          <p:nvPr/>
        </p:nvSpPr>
        <p:spPr>
          <a:xfrm>
            <a:off x="-6577" y="6291729"/>
            <a:ext cx="12192000" cy="569031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8CB8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112" name="任意多边形 111"/>
          <p:cNvSpPr/>
          <p:nvPr/>
        </p:nvSpPr>
        <p:spPr>
          <a:xfrm>
            <a:off x="-6577" y="6487465"/>
            <a:ext cx="12192000" cy="365639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67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pic>
        <p:nvPicPr>
          <p:cNvPr id="3" name="7 Princess-甜蜜的爱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900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411676" y="-1022275"/>
            <a:ext cx="812800" cy="8128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663731" y="4894257"/>
            <a:ext cx="2105063" cy="4129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b="1" kern="0" dirty="0" err="1">
                <a:latin typeface="UTM Avo" panose="020406030505060202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Giáo</a:t>
            </a:r>
            <a:r>
              <a:rPr lang="en-US" altLang="zh-CN" sz="1600" b="1" kern="0" dirty="0">
                <a:latin typeface="UTM Avo" panose="020406030505060202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1600" b="1" kern="0" dirty="0" err="1">
                <a:latin typeface="UTM Avo" panose="020406030505060202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viên</a:t>
            </a:r>
            <a:r>
              <a:rPr lang="en-US" altLang="zh-CN" sz="1600" b="1" kern="0">
                <a:latin typeface="UTM Avo" panose="020406030505060202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: </a:t>
            </a:r>
            <a:r>
              <a:rPr lang="en-US" sz="1600" b="1" kern="0">
                <a:latin typeface="UTM Avo" panose="020406030505060202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............</a:t>
            </a:r>
            <a:endParaRPr lang="en-US" sz="1200" kern="100" dirty="0">
              <a:effectLst/>
              <a:latin typeface="UTM Avo" panose="020406030505060202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47934" y="3138258"/>
            <a:ext cx="3470910" cy="1046440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algn="ctr"/>
            <a:r>
              <a:rPr lang="en-US" sz="60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Avo" panose="02040603050506020204" pitchFamily="18" charset="0"/>
              </a:rPr>
              <a:t>Lời chào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3" decel="506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1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53" presetClass="entr" presetSubtype="52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4" presetClass="entr" presetSubtype="5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67" dur="1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7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75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75" decel="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6" grpId="0" bldLvl="0" animBg="1"/>
      <p:bldP spid="92" grpId="0" bldLvl="0" animBg="1"/>
      <p:bldP spid="111" grpId="0" bldLvl="0" animBg="1"/>
      <p:bldP spid="112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62177" y="478200"/>
            <a:ext cx="8000671" cy="605139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054974">
            <a:off x="-15165" y="4563693"/>
            <a:ext cx="896045" cy="183738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409747" y="4910642"/>
            <a:ext cx="1715671" cy="133495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690417" y="3591794"/>
            <a:ext cx="1864083" cy="131884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337619" y="928832"/>
            <a:ext cx="974919" cy="95719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8001359">
            <a:off x="9767086" y="5762708"/>
            <a:ext cx="1371613" cy="31808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F6BC846-765E-4EB3-9B59-778F921BB6B6}"/>
              </a:ext>
            </a:extLst>
          </p:cNvPr>
          <p:cNvSpPr txBox="1"/>
          <p:nvPr/>
        </p:nvSpPr>
        <p:spPr>
          <a:xfrm>
            <a:off x="1337619" y="1255755"/>
            <a:ext cx="7853363" cy="46858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377" fontAlgn="base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altLang="vi-VN" sz="4500" b="1">
                <a:solidFill>
                  <a:srgbClr val="FF0000"/>
                </a:solidFill>
                <a:latin typeface="#9Slide05 Beautiful Caps" panose="02040603050506020204" pitchFamily="18" charset="0"/>
                <a:ea typeface="Arial-Rounded"/>
              </a:rPr>
              <a:t>Dặn dò:</a:t>
            </a:r>
            <a:endParaRPr lang="vi-VN" altLang="vi-VN" sz="4500" b="1">
              <a:solidFill>
                <a:srgbClr val="FF0000"/>
              </a:solidFill>
              <a:latin typeface="#9Slide03 Sympathique Alt" panose="02000506000000020002" pitchFamily="2" charset="0"/>
              <a:ea typeface="Arial-Rounded"/>
            </a:endParaRPr>
          </a:p>
          <a:p>
            <a:pPr defTabSz="914377" fontAlgn="base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vi-VN" altLang="vi-VN" sz="3000" b="1">
                <a:solidFill>
                  <a:srgbClr val="000000"/>
                </a:solidFill>
                <a:latin typeface="HP001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- Ho</a:t>
            </a:r>
            <a:r>
              <a:rPr lang="vi-VN" altLang="vi-VN" sz="800" b="1">
                <a:solidFill>
                  <a:srgbClr val="000000"/>
                </a:solidFill>
                <a:latin typeface="HP001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 </a:t>
            </a:r>
            <a:r>
              <a:rPr lang="vi-VN" altLang="vi-VN" sz="3000" b="1">
                <a:solidFill>
                  <a:srgbClr val="000000"/>
                </a:solidFill>
                <a:latin typeface="HP001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àn</a:t>
            </a:r>
            <a:r>
              <a:rPr lang="vi-VN" altLang="vi-VN" sz="3000" b="1">
                <a:solidFill>
                  <a:srgbClr val="00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 </a:t>
            </a:r>
            <a:r>
              <a:rPr lang="el-GR" altLang="vi-VN" sz="3000" b="1">
                <a:solidFill>
                  <a:srgbClr val="00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κΗ</a:t>
            </a:r>
            <a:r>
              <a:rPr lang="vi-VN" altLang="vi-VN" sz="3000" b="1">
                <a:solidFill>
                  <a:srgbClr val="00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İn </a:t>
            </a:r>
            <a:r>
              <a:rPr lang="vi-VN" altLang="vi-VN" sz="3000" b="1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vở Tập </a:t>
            </a:r>
            <a:r>
              <a:rPr lang="el-GR" altLang="vi-VN" sz="3000" b="1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νμ</a:t>
            </a:r>
            <a:r>
              <a:rPr lang="vi-VN" altLang="vi-VN" sz="3000" b="1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Ğt</a:t>
            </a:r>
            <a:r>
              <a:rPr lang="el-GR" altLang="vi-VN" sz="3000" b="1">
                <a:solidFill>
                  <a:srgbClr val="00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 </a:t>
            </a:r>
            <a:r>
              <a:rPr lang="vi-VN" altLang="vi-VN" sz="3000" b="1">
                <a:solidFill>
                  <a:srgbClr val="00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Bài 2 (trang 21).</a:t>
            </a:r>
          </a:p>
          <a:p>
            <a:pPr defTabSz="914377" fontAlgn="base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vi-VN" altLang="vi-VN" sz="3000" b="1">
                <a:solidFill>
                  <a:srgbClr val="00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- Làm vở </a:t>
            </a:r>
            <a:r>
              <a:rPr lang="vi-VN" altLang="vi-VN" sz="300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BT</a:t>
            </a:r>
            <a:r>
              <a:rPr lang="vi-VN" altLang="vi-VN" sz="3000" b="1">
                <a:solidFill>
                  <a:srgbClr val="00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 Tiếng việt Bài 2 (trang 30-31).</a:t>
            </a:r>
          </a:p>
          <a:p>
            <a:pPr defTabSz="914377" fontAlgn="base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vi-VN" altLang="vi-VN" sz="3000" b="1">
                <a:solidFill>
                  <a:srgbClr val="00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- Xem Ǉrư</a:t>
            </a:r>
            <a:r>
              <a:rPr lang="el-GR" altLang="vi-VN" sz="3000" b="1">
                <a:solidFill>
                  <a:srgbClr val="00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ϐ </a:t>
            </a:r>
            <a:r>
              <a:rPr lang="vi-VN" altLang="vi-VN" sz="3000" b="1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Bài 3</a:t>
            </a:r>
            <a:r>
              <a:rPr lang="vi-VN" altLang="vi-VN" sz="3000" b="1">
                <a:solidFill>
                  <a:srgbClr val="00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: </a:t>
            </a:r>
            <a:r>
              <a:rPr lang="vi-VN" altLang="vi-VN" sz="32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Khi mẹ vắng nhà</a:t>
            </a:r>
            <a:endParaRPr lang="vi-VN" altLang="vi-VN" b="1">
              <a:solidFill>
                <a:srgbClr val="FF0000"/>
              </a:solidFill>
              <a:latin typeface="HP001 4 hàng" panose="020B0603050302020204" pitchFamily="34" charset="0"/>
              <a:ea typeface="SimSun" panose="02010600030101010101" pitchFamily="2" charset="-122"/>
            </a:endParaRPr>
          </a:p>
          <a:p>
            <a:pPr defTabSz="914377" fontAlgn="base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vi-VN" altLang="vi-VN" sz="3000" b="1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- </a:t>
            </a:r>
            <a:r>
              <a:rPr lang="vi-VN" altLang="vi-VN" sz="3000" b="1">
                <a:solidFill>
                  <a:prstClr val="black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Viết chính tả vào vở ô li bài: </a:t>
            </a:r>
            <a:r>
              <a:rPr lang="vi-VN" altLang="vi-VN" sz="32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LƟ </a:t>
            </a:r>
            <a:r>
              <a:rPr lang="el-GR" altLang="vi-VN" sz="32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ε</a:t>
            </a:r>
            <a:r>
              <a:rPr lang="vi-VN" altLang="vi-VN" sz="32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ào đi Ǉrư</a:t>
            </a:r>
            <a:r>
              <a:rPr lang="el-GR" altLang="vi-VN" sz="32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ϐ</a:t>
            </a:r>
            <a:r>
              <a:rPr lang="vi-VN" altLang="vi-VN" sz="32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 (khổ thơ 1 và 2)</a:t>
            </a:r>
            <a:endParaRPr lang="vi-VN" altLang="vi-VN" sz="3000" b="1">
              <a:solidFill>
                <a:prstClr val="black"/>
              </a:solidFill>
              <a:latin typeface="HP001 4 hàng" panose="020B0603050302020204" pitchFamily="34" charset="0"/>
              <a:ea typeface="SimSun" panose="02010600030101010101" pitchFamily="2" charset="-122"/>
            </a:endParaRPr>
          </a:p>
          <a:p>
            <a:pPr defTabSz="914377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vi-VN" sz="3000" b="1">
                <a:solidFill>
                  <a:srgbClr val="00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 </a:t>
            </a:r>
            <a:endParaRPr lang="en-US" altLang="vi-VN" sz="3000" b="1">
              <a:solidFill>
                <a:srgbClr val="000000"/>
              </a:solidFill>
              <a:latin typeface="HP001 4 hàng" panose="020B0603050302020204" pitchFamily="34" charset="0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04249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4830143" y="1307496"/>
            <a:ext cx="5337371" cy="4651583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grpSp>
        <p:nvGrpSpPr>
          <p:cNvPr id="9" name="组合 8"/>
          <p:cNvGrpSpPr/>
          <p:nvPr/>
        </p:nvGrpSpPr>
        <p:grpSpPr>
          <a:xfrm>
            <a:off x="3119619" y="2355148"/>
            <a:ext cx="2377840" cy="1161044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5092777" y="5237587"/>
            <a:ext cx="1795349" cy="87732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8332552" y="4613425"/>
            <a:ext cx="563241" cy="10268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8540788" y="5419917"/>
            <a:ext cx="949967" cy="467604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6823537" y="2817503"/>
            <a:ext cx="563241" cy="10268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7119096" y="3543347"/>
            <a:ext cx="968409" cy="467603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10118465" y="1667331"/>
            <a:ext cx="563241" cy="10268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9492491" y="1658296"/>
            <a:ext cx="467603" cy="968409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10177216" y="2388953"/>
            <a:ext cx="2717813" cy="1398511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6935352" y="47104"/>
            <a:ext cx="1398511" cy="2717813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798787" y="-104781"/>
            <a:ext cx="6950841" cy="6410988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230972" y="3100804"/>
            <a:ext cx="4784539" cy="993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865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Khởi</a:t>
            </a:r>
            <a:r>
              <a:rPr lang="en-US" altLang="zh-CN" sz="5865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5865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endParaRPr lang="zh-CN" altLang="en-US" sz="5865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927087" y="1845039"/>
            <a:ext cx="134790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72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1</a:t>
            </a:r>
            <a:endParaRPr lang="zh-CN" altLang="en-US" sz="72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855" y="605700"/>
            <a:ext cx="2998059" cy="1004180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9968" y="3269456"/>
            <a:ext cx="1501113" cy="3476997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4.16667E-6 -1.85185E-6 L -4.16667E-6 -0.07222 " pathEditMode="relative" rAng="0" ptsTypes="AA">
                                      <p:cBhvr>
                                        <p:cTn id="1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/>
      <p:bldP spid="110" grpId="1"/>
      <p:bldP spid="4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8"/>
          <p:cNvSpPr/>
          <p:nvPr/>
        </p:nvSpPr>
        <p:spPr>
          <a:xfrm>
            <a:off x="455295" y="5556230"/>
            <a:ext cx="124733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b. </a:t>
            </a:r>
            <a:r>
              <a:rPr lang="en-US" sz="2800" b="1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Em thường chào những ai? Em chào như thế nào?</a:t>
            </a:r>
            <a:endParaRPr lang="en-US" sz="2800" b="1" dirty="0"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5" name="矩形 8"/>
          <p:cNvSpPr/>
          <p:nvPr/>
        </p:nvSpPr>
        <p:spPr>
          <a:xfrm>
            <a:off x="455295" y="5033010"/>
            <a:ext cx="114509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a.</a:t>
            </a:r>
            <a:r>
              <a:rPr lang="en-US" altLang="zh-CN" sz="2800" dirty="0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sz="2800" b="1" dirty="0" err="1"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Hai người trong tranh đang làm gì?</a:t>
            </a:r>
            <a:endParaRPr lang="en-US" sz="2800" b="1" dirty="0">
              <a:latin typeface="UTM Avo" panose="02040603050506020204" pitchFamily="18" charset="0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Picture 3" descr="Captur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9320" y="384810"/>
            <a:ext cx="8258810" cy="4467860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4830143" y="1307496"/>
            <a:ext cx="5337371" cy="4651583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grpSp>
        <p:nvGrpSpPr>
          <p:cNvPr id="9" name="组合 8"/>
          <p:cNvGrpSpPr/>
          <p:nvPr/>
        </p:nvGrpSpPr>
        <p:grpSpPr>
          <a:xfrm>
            <a:off x="3119619" y="2355148"/>
            <a:ext cx="2377840" cy="1161044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5092777" y="5237587"/>
            <a:ext cx="1795349" cy="87732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8332552" y="4613425"/>
            <a:ext cx="563241" cy="10268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8540788" y="5419917"/>
            <a:ext cx="949967" cy="467604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6823537" y="2817503"/>
            <a:ext cx="563241" cy="10268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7119096" y="3543347"/>
            <a:ext cx="968409" cy="467603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10118465" y="1667331"/>
            <a:ext cx="563241" cy="10268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9492491" y="1658296"/>
            <a:ext cx="467603" cy="968409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10177216" y="2388953"/>
            <a:ext cx="2717813" cy="1398511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6935352" y="47104"/>
            <a:ext cx="1398511" cy="2717813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798787" y="-104781"/>
            <a:ext cx="6950841" cy="6410988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230972" y="3100804"/>
            <a:ext cx="4784539" cy="993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865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Đọc</a:t>
            </a:r>
            <a:endParaRPr lang="zh-CN" altLang="en-US" sz="5865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927087" y="1845039"/>
            <a:ext cx="134790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72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2</a:t>
            </a:r>
            <a:endParaRPr lang="zh-CN" altLang="en-US" sz="72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855" y="605700"/>
            <a:ext cx="2998059" cy="1004180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9968" y="3269456"/>
            <a:ext cx="1501113" cy="3476997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4.16667E-6 -1.85185E-6 L -4.16667E-6 -0.07222 " pathEditMode="relative" rAng="0" ptsTypes="AA">
                                      <p:cBhvr>
                                        <p:cTn id="1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/>
      <p:bldP spid="110" grpId="1"/>
      <p:bldP spid="4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4DD8319B-2750-441C-81E4-525E18BFD7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2. do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29443" y="-1474449"/>
            <a:ext cx="812800" cy="812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08E2FE0-04A7-473E-B066-90CBC7770B1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6391" y="1230159"/>
            <a:ext cx="5589452" cy="5627841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BA2E955E-4542-4D5F-A38D-298B2660D78B}"/>
              </a:ext>
            </a:extLst>
          </p:cNvPr>
          <p:cNvGrpSpPr/>
          <p:nvPr/>
        </p:nvGrpSpPr>
        <p:grpSpPr>
          <a:xfrm>
            <a:off x="6573545" y="145441"/>
            <a:ext cx="4930576" cy="6471329"/>
            <a:chOff x="5542413" y="-73681"/>
            <a:chExt cx="4930576" cy="6471329"/>
          </a:xfrm>
        </p:grpSpPr>
        <p:sp>
          <p:nvSpPr>
            <p:cNvPr id="6" name="矩形 8">
              <a:extLst>
                <a:ext uri="{FF2B5EF4-FFF2-40B4-BE49-F238E27FC236}">
                  <a16:creationId xmlns:a16="http://schemas.microsoft.com/office/drawing/2014/main" id="{CF6CE941-0D1A-495E-9B2B-D797E4E3A7E3}"/>
                </a:ext>
              </a:extLst>
            </p:cNvPr>
            <p:cNvSpPr/>
            <p:nvPr/>
          </p:nvSpPr>
          <p:spPr>
            <a:xfrm>
              <a:off x="5542413" y="-73681"/>
              <a:ext cx="4305147" cy="510778"/>
            </a:xfrm>
            <a:prstGeom prst="round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altLang="zh-CN" sz="2400" b="1" err="1">
                  <a:solidFill>
                    <a:srgbClr val="F14420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Lời </a:t>
              </a:r>
              <a:r>
                <a:rPr lang="en-US" altLang="zh-CN" sz="2400" b="1">
                  <a:solidFill>
                    <a:srgbClr val="F14420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chào đi tr</a:t>
              </a:r>
              <a:r>
                <a:rPr lang="vi-VN" altLang="zh-CN" sz="2400" b="1">
                  <a:solidFill>
                    <a:srgbClr val="F14420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ước</a:t>
              </a:r>
              <a:r>
                <a:rPr lang="en-US" altLang="zh-CN" sz="2400" dirty="0">
                  <a:solidFill>
                    <a:srgbClr val="679C3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	</a:t>
              </a:r>
              <a:endParaRPr lang="zh-CN" altLang="en-US" sz="2400" dirty="0">
                <a:solidFill>
                  <a:srgbClr val="F14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  <p:sp>
          <p:nvSpPr>
            <p:cNvPr id="7" name="矩形 8">
              <a:extLst>
                <a:ext uri="{FF2B5EF4-FFF2-40B4-BE49-F238E27FC236}">
                  <a16:creationId xmlns:a16="http://schemas.microsoft.com/office/drawing/2014/main" id="{E9E40707-9456-4CBA-A1AF-44E7039988C6}"/>
                </a:ext>
              </a:extLst>
            </p:cNvPr>
            <p:cNvSpPr/>
            <p:nvPr/>
          </p:nvSpPr>
          <p:spPr>
            <a:xfrm>
              <a:off x="6316795" y="437097"/>
              <a:ext cx="3627869" cy="1464231"/>
            </a:xfrm>
            <a:prstGeom prst="round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square">
              <a:spAutoFit/>
            </a:bodyPr>
            <a:lstStyle/>
            <a:p>
              <a:pPr algn="just"/>
              <a:r>
                <a:rPr lang="en-US" altLang="zh-CN" sz="200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Đi đến nơi nào</a:t>
              </a:r>
            </a:p>
            <a:p>
              <a:pPr algn="just"/>
              <a:r>
                <a:rPr lang="en-US" altLang="zh-CN" sz="200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Lời chào đi trước</a:t>
              </a:r>
            </a:p>
            <a:p>
              <a:pPr algn="just"/>
              <a:r>
                <a:rPr lang="en-US" altLang="zh-CN" sz="200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Lời chào dẫn bước</a:t>
              </a:r>
            </a:p>
            <a:p>
              <a:pPr algn="just"/>
              <a:r>
                <a:rPr lang="en-US" altLang="zh-CN" sz="200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Chẳng sợ lạc nhà</a:t>
              </a:r>
              <a:r>
                <a:rPr lang="en-US" altLang="zh-CN" sz="2000" dirty="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	</a:t>
              </a:r>
              <a:endParaRPr lang="zh-CN" altLang="en-US" sz="2000" dirty="0">
                <a:solidFill>
                  <a:schemeClr val="tx1"/>
                </a:solidFill>
                <a:latin typeface="Arial-Rounded" panose="020B050000000000000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  <p:sp>
          <p:nvSpPr>
            <p:cNvPr id="8" name="矩形 8">
              <a:extLst>
                <a:ext uri="{FF2B5EF4-FFF2-40B4-BE49-F238E27FC236}">
                  <a16:creationId xmlns:a16="http://schemas.microsoft.com/office/drawing/2014/main" id="{08355CED-FC3E-4F21-A7B6-7B6296428F4F}"/>
                </a:ext>
              </a:extLst>
            </p:cNvPr>
            <p:cNvSpPr/>
            <p:nvPr/>
          </p:nvSpPr>
          <p:spPr>
            <a:xfrm>
              <a:off x="6335843" y="3429000"/>
              <a:ext cx="3343716" cy="1464231"/>
            </a:xfrm>
            <a:prstGeom prst="round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square">
              <a:spAutoFit/>
            </a:bodyPr>
            <a:lstStyle/>
            <a:p>
              <a:pPr algn="just"/>
              <a:r>
                <a:rPr lang="en-US" altLang="zh-CN" sz="200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Là cơn gió mát</a:t>
              </a:r>
            </a:p>
            <a:p>
              <a:pPr algn="just"/>
              <a:r>
                <a:rPr lang="en-US" altLang="zh-CN" sz="200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Buổi sáng đầu ngày</a:t>
              </a:r>
            </a:p>
            <a:p>
              <a:pPr algn="just"/>
              <a:r>
                <a:rPr lang="en-US" altLang="zh-CN" sz="200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Như một bàn tay</a:t>
              </a:r>
            </a:p>
            <a:p>
              <a:pPr algn="just"/>
              <a:r>
                <a:rPr lang="en-US" altLang="zh-CN" sz="200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Chân thành cởi mở</a:t>
              </a:r>
              <a:r>
                <a:rPr lang="en-US" altLang="zh-CN" sz="2000" dirty="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	</a:t>
              </a:r>
              <a:endParaRPr lang="zh-CN" altLang="en-US" sz="20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795BDD09-CD22-445B-89F0-BDAFBE5A782B}"/>
                </a:ext>
              </a:extLst>
            </p:cNvPr>
            <p:cNvSpPr/>
            <p:nvPr/>
          </p:nvSpPr>
          <p:spPr>
            <a:xfrm>
              <a:off x="7129273" y="1901328"/>
              <a:ext cx="3104225" cy="1464231"/>
            </a:xfrm>
            <a:prstGeom prst="round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square">
              <a:spAutoFit/>
            </a:bodyPr>
            <a:lstStyle/>
            <a:p>
              <a:pPr algn="just"/>
              <a:r>
                <a:rPr lang="en-US" altLang="zh-CN" sz="200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Lời chào kết bạn</a:t>
              </a:r>
            </a:p>
            <a:p>
              <a:pPr algn="just"/>
              <a:r>
                <a:rPr lang="en-US" altLang="zh-CN" sz="200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Con đường bớt xa</a:t>
              </a:r>
            </a:p>
            <a:p>
              <a:pPr algn="just"/>
              <a:r>
                <a:rPr lang="en-US" altLang="zh-CN" sz="200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Lời chào là hoa</a:t>
              </a:r>
            </a:p>
            <a:p>
              <a:pPr algn="just"/>
              <a:r>
                <a:rPr lang="en-US" altLang="zh-CN" sz="200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Nở từ lòng tốt</a:t>
              </a:r>
              <a:r>
                <a:rPr lang="en-US" altLang="zh-CN" sz="2000" dirty="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	</a:t>
              </a:r>
              <a:endParaRPr lang="zh-CN" altLang="en-US" sz="2000" dirty="0">
                <a:solidFill>
                  <a:schemeClr val="tx1"/>
                </a:solidFill>
                <a:latin typeface="Arial-Rounded" panose="020B050000000000000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  <p:sp>
          <p:nvSpPr>
            <p:cNvPr id="10" name="矩形 8">
              <a:extLst>
                <a:ext uri="{FF2B5EF4-FFF2-40B4-BE49-F238E27FC236}">
                  <a16:creationId xmlns:a16="http://schemas.microsoft.com/office/drawing/2014/main" id="{48B408FD-C1D9-42A2-ADF2-1EB8B14BFE48}"/>
                </a:ext>
              </a:extLst>
            </p:cNvPr>
            <p:cNvSpPr/>
            <p:nvPr/>
          </p:nvSpPr>
          <p:spPr>
            <a:xfrm>
              <a:off x="7129273" y="4933417"/>
              <a:ext cx="3343716" cy="1464231"/>
            </a:xfrm>
            <a:prstGeom prst="round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square">
              <a:spAutoFit/>
            </a:bodyPr>
            <a:lstStyle/>
            <a:p>
              <a:pPr algn="just"/>
              <a:r>
                <a:rPr lang="en-US" altLang="zh-CN" sz="200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Ai ai cũng có</a:t>
              </a:r>
            </a:p>
            <a:p>
              <a:pPr algn="just"/>
              <a:r>
                <a:rPr lang="en-US" altLang="zh-CN" sz="200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Chẳng nặng là bao</a:t>
              </a:r>
            </a:p>
            <a:p>
              <a:pPr algn="just"/>
              <a:r>
                <a:rPr lang="en-US" altLang="zh-CN" sz="200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Bạn ơi, đi đâu</a:t>
              </a:r>
            </a:p>
            <a:p>
              <a:pPr algn="just"/>
              <a:r>
                <a:rPr lang="en-US" altLang="zh-CN" sz="200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Nhớ mang đi nhé.</a:t>
              </a:r>
              <a:r>
                <a:rPr lang="en-US" altLang="zh-CN" sz="2000" dirty="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	</a:t>
              </a:r>
              <a:endParaRPr lang="zh-CN" altLang="en-US" sz="20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</p:grpSp>
      <p:pic>
        <p:nvPicPr>
          <p:cNvPr id="12" name="Đọc_ Lời chào_HTS">
            <a:hlinkClick r:id="" action="ppaction://media"/>
            <a:extLst>
              <a:ext uri="{FF2B5EF4-FFF2-40B4-BE49-F238E27FC236}">
                <a16:creationId xmlns:a16="http://schemas.microsoft.com/office/drawing/2014/main" id="{3C91DDB4-5C83-4354-A06E-6F506247F7F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92541" y="6356046"/>
            <a:ext cx="487363" cy="487363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6C43E877-CF15-4373-B674-466335FBCD52}"/>
              </a:ext>
            </a:extLst>
          </p:cNvPr>
          <p:cNvSpPr/>
          <p:nvPr/>
        </p:nvSpPr>
        <p:spPr>
          <a:xfrm>
            <a:off x="6916366" y="802582"/>
            <a:ext cx="359923" cy="33555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UTM Avo" panose="02040603050506020204" pitchFamily="18" charset="0"/>
              </a:rPr>
              <a:t>1</a:t>
            </a:r>
            <a:endParaRPr lang="vi-VN" b="1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FBA011A-7AD4-423B-9C97-99FB089E19E5}"/>
              </a:ext>
            </a:extLst>
          </p:cNvPr>
          <p:cNvSpPr/>
          <p:nvPr/>
        </p:nvSpPr>
        <p:spPr>
          <a:xfrm>
            <a:off x="7800482" y="2224077"/>
            <a:ext cx="359923" cy="33555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UTM Avo" panose="02040603050506020204" pitchFamily="18" charset="0"/>
              </a:rPr>
              <a:t>2</a:t>
            </a:r>
            <a:endParaRPr lang="vi-VN" b="1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AFDEA49-1AEF-4C22-AFAD-F3C0DC1040A9}"/>
              </a:ext>
            </a:extLst>
          </p:cNvPr>
          <p:cNvSpPr/>
          <p:nvPr/>
        </p:nvSpPr>
        <p:spPr>
          <a:xfrm>
            <a:off x="7096327" y="3708525"/>
            <a:ext cx="359923" cy="33555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UTM Avo" panose="02040603050506020204" pitchFamily="18" charset="0"/>
              </a:rPr>
              <a:t>3</a:t>
            </a:r>
            <a:endParaRPr lang="vi-VN" b="1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FBEB3E0-53B9-42BC-B65D-69E48CB568C3}"/>
              </a:ext>
            </a:extLst>
          </p:cNvPr>
          <p:cNvSpPr/>
          <p:nvPr/>
        </p:nvSpPr>
        <p:spPr>
          <a:xfrm>
            <a:off x="7874540" y="5264951"/>
            <a:ext cx="359923" cy="33555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UTM Avo" panose="02040603050506020204" pitchFamily="18" charset="0"/>
              </a:rPr>
              <a:t>4</a:t>
            </a:r>
            <a:endParaRPr lang="vi-VN" b="1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A87D111-F4B4-4DA7-BEC5-EC4B5DC21609}"/>
              </a:ext>
            </a:extLst>
          </p:cNvPr>
          <p:cNvCxnSpPr>
            <a:cxnSpLocks/>
          </p:cNvCxnSpPr>
          <p:nvPr/>
        </p:nvCxnSpPr>
        <p:spPr>
          <a:xfrm flipH="1">
            <a:off x="9712517" y="1719156"/>
            <a:ext cx="158349" cy="35129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B9723F4-7A2B-4565-B934-D1A70BAE4394}"/>
              </a:ext>
            </a:extLst>
          </p:cNvPr>
          <p:cNvCxnSpPr>
            <a:cxnSpLocks/>
          </p:cNvCxnSpPr>
          <p:nvPr/>
        </p:nvCxnSpPr>
        <p:spPr>
          <a:xfrm flipH="1">
            <a:off x="10043258" y="3160606"/>
            <a:ext cx="158349" cy="35129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FA3411A-A1DD-4D07-9615-94A7092605CD}"/>
              </a:ext>
            </a:extLst>
          </p:cNvPr>
          <p:cNvCxnSpPr>
            <a:cxnSpLocks/>
          </p:cNvCxnSpPr>
          <p:nvPr/>
        </p:nvCxnSpPr>
        <p:spPr>
          <a:xfrm flipH="1">
            <a:off x="9964083" y="4697621"/>
            <a:ext cx="158349" cy="35129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EFFE0D0-D4FC-4CCB-A55C-86F1541E0922}"/>
              </a:ext>
            </a:extLst>
          </p:cNvPr>
          <p:cNvCxnSpPr>
            <a:cxnSpLocks/>
          </p:cNvCxnSpPr>
          <p:nvPr/>
        </p:nvCxnSpPr>
        <p:spPr>
          <a:xfrm flipH="1">
            <a:off x="10546927" y="6220008"/>
            <a:ext cx="158349" cy="35129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E46CE57-39EC-429A-B453-2826875D1A21}"/>
              </a:ext>
            </a:extLst>
          </p:cNvPr>
          <p:cNvGrpSpPr/>
          <p:nvPr/>
        </p:nvGrpSpPr>
        <p:grpSpPr>
          <a:xfrm>
            <a:off x="1072303" y="215000"/>
            <a:ext cx="1494093" cy="517175"/>
            <a:chOff x="1072303" y="215000"/>
            <a:chExt cx="1494093" cy="517175"/>
          </a:xfrm>
        </p:grpSpPr>
        <p:sp>
          <p:nvSpPr>
            <p:cNvPr id="25" name="Lưu đồ: Đường kết nối 8">
              <a:extLst>
                <a:ext uri="{FF2B5EF4-FFF2-40B4-BE49-F238E27FC236}">
                  <a16:creationId xmlns:a16="http://schemas.microsoft.com/office/drawing/2014/main" id="{04948817-26E9-49D9-A3DB-06661829995F}"/>
                </a:ext>
              </a:extLst>
            </p:cNvPr>
            <p:cNvSpPr/>
            <p:nvPr/>
          </p:nvSpPr>
          <p:spPr>
            <a:xfrm>
              <a:off x="1072303" y="263384"/>
              <a:ext cx="482009" cy="468791"/>
            </a:xfrm>
            <a:prstGeom prst="flowChartConnector">
              <a:avLst/>
            </a:prstGeom>
            <a:solidFill>
              <a:srgbClr val="36C4E6"/>
            </a:solidFill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latin typeface="UTM Avo" panose="02040603050506020204" pitchFamily="18" charset="0"/>
                  <a:cs typeface="Times New Roman" panose="02020603050405020304" pitchFamily="18" charset="0"/>
                </a:rPr>
                <a:t>2</a:t>
              </a:r>
              <a:endPara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矩形 8">
              <a:extLst>
                <a:ext uri="{FF2B5EF4-FFF2-40B4-BE49-F238E27FC236}">
                  <a16:creationId xmlns:a16="http://schemas.microsoft.com/office/drawing/2014/main" id="{97344C68-4931-4C42-B356-C82A65C45538}"/>
                </a:ext>
              </a:extLst>
            </p:cNvPr>
            <p:cNvSpPr/>
            <p:nvPr/>
          </p:nvSpPr>
          <p:spPr>
            <a:xfrm>
              <a:off x="1447715" y="215000"/>
              <a:ext cx="1118681" cy="510778"/>
            </a:xfrm>
            <a:prstGeom prst="round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vi-VN" altLang="zh-CN" sz="2400" b="1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Đọc</a:t>
              </a:r>
              <a:endParaRPr lang="zh-CN" altLang="en-US" sz="2400" b="1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</p:grp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79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EF342AB-1E2C-4E76-A583-D7F027D605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2. do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29443" y="-1474449"/>
            <a:ext cx="812800" cy="812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08E2FE0-04A7-473E-B066-90CBC7770B1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1230159"/>
            <a:ext cx="5589452" cy="5627841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BA2E955E-4542-4D5F-A38D-298B2660D78B}"/>
              </a:ext>
            </a:extLst>
          </p:cNvPr>
          <p:cNvGrpSpPr/>
          <p:nvPr/>
        </p:nvGrpSpPr>
        <p:grpSpPr>
          <a:xfrm>
            <a:off x="5334070" y="241230"/>
            <a:ext cx="6302152" cy="6602179"/>
            <a:chOff x="4302938" y="22108"/>
            <a:chExt cx="6302152" cy="6602179"/>
          </a:xfrm>
        </p:grpSpPr>
        <p:sp>
          <p:nvSpPr>
            <p:cNvPr id="6" name="矩形 8">
              <a:extLst>
                <a:ext uri="{FF2B5EF4-FFF2-40B4-BE49-F238E27FC236}">
                  <a16:creationId xmlns:a16="http://schemas.microsoft.com/office/drawing/2014/main" id="{CF6CE941-0D1A-495E-9B2B-D797E4E3A7E3}"/>
                </a:ext>
              </a:extLst>
            </p:cNvPr>
            <p:cNvSpPr/>
            <p:nvPr/>
          </p:nvSpPr>
          <p:spPr>
            <a:xfrm>
              <a:off x="5542413" y="22108"/>
              <a:ext cx="4305147" cy="578882"/>
            </a:xfrm>
            <a:prstGeom prst="round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altLang="zh-CN" sz="2800" b="1" err="1">
                  <a:solidFill>
                    <a:srgbClr val="F14420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Lời </a:t>
              </a:r>
              <a:r>
                <a:rPr lang="en-US" altLang="zh-CN" sz="2800" b="1">
                  <a:solidFill>
                    <a:srgbClr val="F14420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chào đi tr</a:t>
              </a:r>
              <a:r>
                <a:rPr lang="vi-VN" altLang="zh-CN" sz="2800" b="1">
                  <a:solidFill>
                    <a:srgbClr val="F14420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ước</a:t>
              </a:r>
              <a:r>
                <a:rPr lang="en-US" altLang="zh-CN" sz="2800" dirty="0">
                  <a:solidFill>
                    <a:srgbClr val="679C3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	</a:t>
              </a:r>
              <a:endParaRPr lang="zh-CN" altLang="en-US" sz="2800" dirty="0">
                <a:solidFill>
                  <a:srgbClr val="F14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  <p:sp>
          <p:nvSpPr>
            <p:cNvPr id="7" name="矩形 8">
              <a:extLst>
                <a:ext uri="{FF2B5EF4-FFF2-40B4-BE49-F238E27FC236}">
                  <a16:creationId xmlns:a16="http://schemas.microsoft.com/office/drawing/2014/main" id="{E9E40707-9456-4CBA-A1AF-44E7039988C6}"/>
                </a:ext>
              </a:extLst>
            </p:cNvPr>
            <p:cNvSpPr/>
            <p:nvPr/>
          </p:nvSpPr>
          <p:spPr>
            <a:xfrm>
              <a:off x="4302938" y="499918"/>
              <a:ext cx="3627869" cy="1736646"/>
            </a:xfrm>
            <a:prstGeom prst="round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square">
              <a:spAutoFit/>
            </a:bodyPr>
            <a:lstStyle/>
            <a:p>
              <a:pPr algn="just"/>
              <a:r>
                <a:rPr lang="en-US" altLang="zh-CN" sz="240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Đi đến nơi nào</a:t>
              </a:r>
            </a:p>
            <a:p>
              <a:pPr algn="just"/>
              <a:r>
                <a:rPr lang="en-US" altLang="zh-CN" sz="240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Lời chào đi trước</a:t>
              </a:r>
            </a:p>
            <a:p>
              <a:pPr algn="just"/>
              <a:r>
                <a:rPr lang="en-US" altLang="zh-CN" sz="240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Lời chào dẫn bước</a:t>
              </a:r>
            </a:p>
            <a:p>
              <a:pPr algn="just"/>
              <a:r>
                <a:rPr lang="en-US" altLang="zh-CN" sz="240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Chẳng sợ lạc nhà</a:t>
              </a:r>
              <a:r>
                <a:rPr lang="en-US" altLang="zh-CN" sz="2400" dirty="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	</a:t>
              </a:r>
              <a:endParaRPr lang="zh-CN" altLang="en-US" sz="2400" dirty="0">
                <a:solidFill>
                  <a:schemeClr val="tx1"/>
                </a:solidFill>
                <a:latin typeface="Arial-Rounded" panose="020B050000000000000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  <p:sp>
          <p:nvSpPr>
            <p:cNvPr id="8" name="矩形 8">
              <a:extLst>
                <a:ext uri="{FF2B5EF4-FFF2-40B4-BE49-F238E27FC236}">
                  <a16:creationId xmlns:a16="http://schemas.microsoft.com/office/drawing/2014/main" id="{08355CED-FC3E-4F21-A7B6-7B6296428F4F}"/>
                </a:ext>
              </a:extLst>
            </p:cNvPr>
            <p:cNvSpPr/>
            <p:nvPr/>
          </p:nvSpPr>
          <p:spPr>
            <a:xfrm>
              <a:off x="4558320" y="3381798"/>
              <a:ext cx="3845311" cy="1736646"/>
            </a:xfrm>
            <a:prstGeom prst="round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square">
              <a:spAutoFit/>
            </a:bodyPr>
            <a:lstStyle/>
            <a:p>
              <a:pPr algn="just"/>
              <a:r>
                <a:rPr lang="en-US" altLang="zh-CN" sz="240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Là cơn gió mát</a:t>
              </a:r>
            </a:p>
            <a:p>
              <a:pPr algn="just"/>
              <a:r>
                <a:rPr lang="en-US" altLang="zh-CN" sz="240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Buổi sáng đầu ngày</a:t>
              </a:r>
            </a:p>
            <a:p>
              <a:pPr algn="just"/>
              <a:r>
                <a:rPr lang="en-US" altLang="zh-CN" sz="240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Như một bàn tay</a:t>
              </a:r>
            </a:p>
            <a:p>
              <a:pPr algn="just"/>
              <a:r>
                <a:rPr lang="en-US" altLang="zh-CN" sz="240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Chân thành cởi mở</a:t>
              </a:r>
              <a:endParaRPr lang="zh-CN" altLang="en-US" sz="24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795BDD09-CD22-445B-89F0-BDAFBE5A782B}"/>
                </a:ext>
              </a:extLst>
            </p:cNvPr>
            <p:cNvSpPr/>
            <p:nvPr/>
          </p:nvSpPr>
          <p:spPr>
            <a:xfrm>
              <a:off x="7037804" y="2029991"/>
              <a:ext cx="3104225" cy="1736646"/>
            </a:xfrm>
            <a:prstGeom prst="round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square">
              <a:spAutoFit/>
            </a:bodyPr>
            <a:lstStyle/>
            <a:p>
              <a:pPr algn="just"/>
              <a:r>
                <a:rPr lang="en-US" altLang="zh-CN" sz="240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Lời chào kết bạn</a:t>
              </a:r>
            </a:p>
            <a:p>
              <a:pPr algn="just"/>
              <a:r>
                <a:rPr lang="en-US" altLang="zh-CN" sz="240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Con đường bớt xa</a:t>
              </a:r>
            </a:p>
            <a:p>
              <a:pPr algn="just"/>
              <a:r>
                <a:rPr lang="en-US" altLang="zh-CN" sz="240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Lời chào là hoa</a:t>
              </a:r>
            </a:p>
            <a:p>
              <a:pPr algn="just"/>
              <a:r>
                <a:rPr lang="en-US" altLang="zh-CN" sz="240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Nở từ lòng tốt</a:t>
              </a:r>
              <a:r>
                <a:rPr lang="en-US" altLang="zh-CN" sz="2400" dirty="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	</a:t>
              </a:r>
              <a:endParaRPr lang="zh-CN" altLang="en-US" sz="2400" dirty="0">
                <a:solidFill>
                  <a:schemeClr val="tx1"/>
                </a:solidFill>
                <a:latin typeface="Arial-Rounded" panose="020B050000000000000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  <p:sp>
          <p:nvSpPr>
            <p:cNvPr id="10" name="矩形 8">
              <a:extLst>
                <a:ext uri="{FF2B5EF4-FFF2-40B4-BE49-F238E27FC236}">
                  <a16:creationId xmlns:a16="http://schemas.microsoft.com/office/drawing/2014/main" id="{48B408FD-C1D9-42A2-ADF2-1EB8B14BFE48}"/>
                </a:ext>
              </a:extLst>
            </p:cNvPr>
            <p:cNvSpPr/>
            <p:nvPr/>
          </p:nvSpPr>
          <p:spPr>
            <a:xfrm>
              <a:off x="7261374" y="4887641"/>
              <a:ext cx="3343716" cy="1736646"/>
            </a:xfrm>
            <a:prstGeom prst="round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square">
              <a:spAutoFit/>
            </a:bodyPr>
            <a:lstStyle/>
            <a:p>
              <a:pPr algn="just"/>
              <a:r>
                <a:rPr lang="en-US" altLang="zh-CN" sz="240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Ai ai cũng có</a:t>
              </a:r>
            </a:p>
            <a:p>
              <a:pPr algn="just"/>
              <a:r>
                <a:rPr lang="en-US" altLang="zh-CN" sz="240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Chẳng nặng là bao</a:t>
              </a:r>
            </a:p>
            <a:p>
              <a:pPr algn="just"/>
              <a:r>
                <a:rPr lang="en-US" altLang="zh-CN" sz="240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Bạn ơi, đi đâu</a:t>
              </a:r>
            </a:p>
            <a:p>
              <a:pPr algn="just"/>
              <a:r>
                <a:rPr lang="en-US" altLang="zh-CN" sz="240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Nhớ mang đi nhé.</a:t>
              </a:r>
              <a:r>
                <a:rPr lang="en-US" altLang="zh-CN" sz="2400" dirty="0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	</a:t>
              </a:r>
              <a:endParaRPr lang="zh-CN" altLang="en-US" sz="2400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</p:grpSp>
      <p:pic>
        <p:nvPicPr>
          <p:cNvPr id="12" name="Đọc_ Lời chào_HTS">
            <a:hlinkClick r:id="" action="ppaction://media"/>
            <a:extLst>
              <a:ext uri="{FF2B5EF4-FFF2-40B4-BE49-F238E27FC236}">
                <a16:creationId xmlns:a16="http://schemas.microsoft.com/office/drawing/2014/main" id="{3C91DDB4-5C83-4354-A06E-6F506247F7F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92541" y="6356046"/>
            <a:ext cx="487363" cy="487363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AE3AA523-23A8-443C-8C79-15963D3CD924}"/>
              </a:ext>
            </a:extLst>
          </p:cNvPr>
          <p:cNvGrpSpPr/>
          <p:nvPr/>
        </p:nvGrpSpPr>
        <p:grpSpPr>
          <a:xfrm>
            <a:off x="1072303" y="215000"/>
            <a:ext cx="1494093" cy="517175"/>
            <a:chOff x="1072303" y="215000"/>
            <a:chExt cx="1494093" cy="517175"/>
          </a:xfrm>
        </p:grpSpPr>
        <p:sp>
          <p:nvSpPr>
            <p:cNvPr id="14" name="Lưu đồ: Đường kết nối 8">
              <a:extLst>
                <a:ext uri="{FF2B5EF4-FFF2-40B4-BE49-F238E27FC236}">
                  <a16:creationId xmlns:a16="http://schemas.microsoft.com/office/drawing/2014/main" id="{6A1EBDCE-73B0-4D06-B19F-390803434A72}"/>
                </a:ext>
              </a:extLst>
            </p:cNvPr>
            <p:cNvSpPr/>
            <p:nvPr/>
          </p:nvSpPr>
          <p:spPr>
            <a:xfrm>
              <a:off x="1072303" y="263384"/>
              <a:ext cx="482009" cy="468791"/>
            </a:xfrm>
            <a:prstGeom prst="flowChartConnector">
              <a:avLst/>
            </a:prstGeom>
            <a:solidFill>
              <a:srgbClr val="36C4E6"/>
            </a:solidFill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latin typeface="UTM Avo" panose="02040603050506020204" pitchFamily="18" charset="0"/>
                  <a:cs typeface="Times New Roman" panose="02020603050405020304" pitchFamily="18" charset="0"/>
                </a:rPr>
                <a:t>2</a:t>
              </a:r>
              <a:endPara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矩形 8">
              <a:extLst>
                <a:ext uri="{FF2B5EF4-FFF2-40B4-BE49-F238E27FC236}">
                  <a16:creationId xmlns:a16="http://schemas.microsoft.com/office/drawing/2014/main" id="{ABDF2133-2201-4413-BE2B-CF3155F950DF}"/>
                </a:ext>
              </a:extLst>
            </p:cNvPr>
            <p:cNvSpPr/>
            <p:nvPr/>
          </p:nvSpPr>
          <p:spPr>
            <a:xfrm>
              <a:off x="1447715" y="215000"/>
              <a:ext cx="1118681" cy="510778"/>
            </a:xfrm>
            <a:prstGeom prst="round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vi-VN" altLang="zh-CN" sz="2400" b="1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Đọc</a:t>
              </a:r>
              <a:endParaRPr lang="zh-CN" altLang="en-US" sz="2400" b="1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1099971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79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4830143" y="1307496"/>
            <a:ext cx="5337371" cy="4651583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grpSp>
        <p:nvGrpSpPr>
          <p:cNvPr id="9" name="组合 8"/>
          <p:cNvGrpSpPr/>
          <p:nvPr/>
        </p:nvGrpSpPr>
        <p:grpSpPr>
          <a:xfrm>
            <a:off x="3119619" y="2355148"/>
            <a:ext cx="2377840" cy="1161044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5092777" y="5237587"/>
            <a:ext cx="1795349" cy="87732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8332552" y="4613425"/>
            <a:ext cx="563241" cy="10268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8540788" y="5419917"/>
            <a:ext cx="949967" cy="467604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6823537" y="2817503"/>
            <a:ext cx="563241" cy="10268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7119096" y="3543347"/>
            <a:ext cx="968409" cy="467603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10118465" y="1667331"/>
            <a:ext cx="563241" cy="10268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9492491" y="1658296"/>
            <a:ext cx="467603" cy="968409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10177216" y="2388953"/>
            <a:ext cx="2717813" cy="1398511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6935352" y="47104"/>
            <a:ext cx="1398511" cy="2717813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798787" y="-104781"/>
            <a:ext cx="6950841" cy="6410988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230972" y="3100804"/>
            <a:ext cx="4784539" cy="993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865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Tìm</a:t>
            </a:r>
            <a:r>
              <a:rPr lang="en-US" altLang="zh-CN" sz="5865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5865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tiếng</a:t>
            </a:r>
            <a:endParaRPr lang="zh-CN" altLang="en-US" sz="5865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927087" y="1845039"/>
            <a:ext cx="134790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72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3</a:t>
            </a:r>
            <a:endParaRPr lang="zh-CN" altLang="en-US" sz="72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855" y="605700"/>
            <a:ext cx="2998059" cy="1004180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9968" y="3269456"/>
            <a:ext cx="1501113" cy="3476997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4.16667E-6 -1.85185E-6 L -4.16667E-6 -0.07222 " pathEditMode="relative" rAng="0" ptsTypes="AA">
                                      <p:cBhvr>
                                        <p:cTn id="1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/>
      <p:bldP spid="110" grpId="1"/>
      <p:bldP spid="4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AFA81A94-CFB9-4EFA-8B35-C9FBBAB0BEC1}"/>
              </a:ext>
            </a:extLst>
          </p:cNvPr>
          <p:cNvGrpSpPr/>
          <p:nvPr/>
        </p:nvGrpSpPr>
        <p:grpSpPr>
          <a:xfrm>
            <a:off x="951445" y="480554"/>
            <a:ext cx="10491079" cy="5517490"/>
            <a:chOff x="951445" y="79799"/>
            <a:chExt cx="10491079" cy="5517490"/>
          </a:xfrm>
        </p:grpSpPr>
        <p:sp>
          <p:nvSpPr>
            <p:cNvPr id="5" name="矩形 8"/>
            <p:cNvSpPr/>
            <p:nvPr/>
          </p:nvSpPr>
          <p:spPr>
            <a:xfrm>
              <a:off x="2125379" y="79799"/>
              <a:ext cx="8013312" cy="578882"/>
            </a:xfrm>
            <a:prstGeom prst="round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altLang="zh-CN" sz="2800" b="1" err="1">
                  <a:solidFill>
                    <a:srgbClr val="F14420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Lời </a:t>
              </a:r>
              <a:r>
                <a:rPr lang="en-US" altLang="zh-CN" sz="2800" b="1">
                  <a:solidFill>
                    <a:srgbClr val="F14420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chào đi tr</a:t>
              </a:r>
              <a:r>
                <a:rPr lang="vi-VN" altLang="zh-CN" sz="2800" b="1">
                  <a:solidFill>
                    <a:srgbClr val="F14420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ước</a:t>
              </a:r>
              <a:r>
                <a:rPr lang="en-US" altLang="zh-CN" sz="2800" dirty="0">
                  <a:solidFill>
                    <a:srgbClr val="679C3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	</a:t>
              </a:r>
              <a:endParaRPr lang="zh-CN" altLang="en-US" sz="2800" dirty="0">
                <a:solidFill>
                  <a:srgbClr val="F1442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  <p:sp>
          <p:nvSpPr>
            <p:cNvPr id="9" name="Lưu đồ: Đường kết nối 8"/>
            <p:cNvSpPr/>
            <p:nvPr/>
          </p:nvSpPr>
          <p:spPr>
            <a:xfrm>
              <a:off x="965623" y="791920"/>
              <a:ext cx="482009" cy="468791"/>
            </a:xfrm>
            <a:prstGeom prst="flowChartConnector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latin typeface="UTM Avo" panose="02040603050506020204" pitchFamily="18" charset="0"/>
                  <a:cs typeface="Times New Roman" panose="02020603050405020304" pitchFamily="18" charset="0"/>
                </a:rPr>
                <a:t>1</a:t>
              </a:r>
              <a:endPara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Lưu đồ: Đường kết nối 10"/>
            <p:cNvSpPr/>
            <p:nvPr/>
          </p:nvSpPr>
          <p:spPr>
            <a:xfrm>
              <a:off x="951445" y="3429000"/>
              <a:ext cx="496187" cy="467832"/>
            </a:xfrm>
            <a:prstGeom prst="flowChartConnector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latin typeface="UTM Avo" panose="02040603050506020204" pitchFamily="18" charset="0"/>
                  <a:cs typeface="Times New Roman" panose="02020603050405020304" pitchFamily="18" charset="0"/>
                </a:rPr>
                <a:t>2</a:t>
              </a:r>
              <a:endPara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Lưu đồ: Đường kết nối 11"/>
            <p:cNvSpPr/>
            <p:nvPr/>
          </p:nvSpPr>
          <p:spPr>
            <a:xfrm>
              <a:off x="6614044" y="793405"/>
              <a:ext cx="482009" cy="467832"/>
            </a:xfrm>
            <a:prstGeom prst="flowChartConnector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latin typeface="UTM Avo" panose="02040603050506020204" pitchFamily="18" charset="0"/>
                  <a:cs typeface="Times New Roman" panose="02020603050405020304" pitchFamily="18" charset="0"/>
                </a:rPr>
                <a:t>3</a:t>
              </a:r>
              <a:endPara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Lưu đồ: Đường kết nối 12"/>
            <p:cNvSpPr/>
            <p:nvPr/>
          </p:nvSpPr>
          <p:spPr>
            <a:xfrm>
              <a:off x="6704481" y="3334444"/>
              <a:ext cx="482009" cy="467832"/>
            </a:xfrm>
            <a:prstGeom prst="flowChartConnector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latin typeface="UTM Avo" panose="02040603050506020204" pitchFamily="18" charset="0"/>
                  <a:cs typeface="Times New Roman" panose="02020603050405020304" pitchFamily="18" charset="0"/>
                </a:rPr>
                <a:t>4</a:t>
              </a:r>
              <a:endPara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矩形 8"/>
            <p:cNvSpPr/>
            <p:nvPr/>
          </p:nvSpPr>
          <p:spPr>
            <a:xfrm>
              <a:off x="1231169" y="612261"/>
              <a:ext cx="4256352" cy="4985028"/>
            </a:xfrm>
            <a:prstGeom prst="round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square">
              <a:spAutoFit/>
            </a:bodyPr>
            <a:lstStyle/>
            <a:p>
              <a:pPr algn="just"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zh-CN" sz="280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Đi đến nơi nào</a:t>
              </a:r>
            </a:p>
            <a:p>
              <a:pPr algn="just"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zh-CN" sz="280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Lời chào đi trước</a:t>
              </a:r>
            </a:p>
            <a:p>
              <a:pPr algn="just"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zh-CN" sz="280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Lời chào dẫn bước</a:t>
              </a:r>
            </a:p>
            <a:p>
              <a:pPr algn="just"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zh-CN" sz="280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Chẳng sợ lạc nhà</a:t>
              </a:r>
            </a:p>
            <a:p>
              <a:pPr algn="just">
                <a:spcBef>
                  <a:spcPts val="300"/>
                </a:spcBef>
                <a:spcAft>
                  <a:spcPts val="300"/>
                </a:spcAft>
              </a:pPr>
              <a:endPara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  <a:p>
              <a:pPr algn="just"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zh-CN" sz="280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Lời chào kết bạn</a:t>
              </a:r>
            </a:p>
            <a:p>
              <a:pPr algn="just"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zh-CN" sz="280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Con đường bớt xa</a:t>
              </a:r>
            </a:p>
            <a:p>
              <a:pPr algn="just"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zh-CN" sz="280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Lời chào là hoa</a:t>
              </a:r>
            </a:p>
            <a:p>
              <a:pPr algn="just"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zh-CN" sz="280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Nở từ lòng tốt</a:t>
              </a:r>
              <a:r>
                <a:rPr lang="en-US" altLang="zh-CN" sz="28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	</a:t>
              </a:r>
              <a:endParaRPr lang="zh-CN" altLang="en-US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  <p:sp>
          <p:nvSpPr>
            <p:cNvPr id="17" name="矩形 8"/>
            <p:cNvSpPr/>
            <p:nvPr/>
          </p:nvSpPr>
          <p:spPr>
            <a:xfrm>
              <a:off x="6879590" y="521490"/>
              <a:ext cx="4562934" cy="5029379"/>
            </a:xfrm>
            <a:prstGeom prst="round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square">
              <a:spAutoFit/>
            </a:bodyPr>
            <a:lstStyle/>
            <a:p>
              <a:pPr algn="just"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zh-CN" sz="280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Là cơn gió mát</a:t>
              </a:r>
            </a:p>
            <a:p>
              <a:pPr algn="just"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zh-CN" sz="280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Buổi sáng đầu ngày</a:t>
              </a:r>
            </a:p>
            <a:p>
              <a:pPr algn="just"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zh-CN" sz="280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Như một bàn tay</a:t>
              </a:r>
            </a:p>
            <a:p>
              <a:pPr algn="just"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zh-CN" sz="280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Chân thành cởi mở</a:t>
              </a:r>
            </a:p>
            <a:p>
              <a:pPr algn="just">
                <a:spcBef>
                  <a:spcPts val="300"/>
                </a:spcBef>
                <a:spcAft>
                  <a:spcPts val="300"/>
                </a:spcAft>
              </a:pPr>
              <a:endParaRPr lang="en-US" altLang="zh-CN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  <a:p>
              <a:pPr algn="just"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zh-CN" sz="280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Ai ai cũng có</a:t>
              </a:r>
            </a:p>
            <a:p>
              <a:pPr algn="just"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zh-CN" sz="280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Chẳng nặng là bao</a:t>
              </a:r>
            </a:p>
            <a:p>
              <a:pPr algn="just"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zh-CN" sz="280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Bạn ơi, đi đâu</a:t>
              </a:r>
            </a:p>
            <a:p>
              <a:pPr algn="just"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zh-CN" sz="280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Nhớ mang đi nhé!</a:t>
              </a:r>
              <a:r>
                <a:rPr lang="en-US" altLang="zh-CN" sz="2800" dirty="0">
                  <a:solidFill>
                    <a:srgbClr val="0070C0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	</a:t>
              </a:r>
              <a:endParaRPr lang="zh-CN" altLang="en-US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6030377" y="2059093"/>
              <a:ext cx="184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800" dirty="0">
                <a:latin typeface="UTM Avo" panose="02040603050506020204" pitchFamily="18" charset="0"/>
              </a:endParaRPr>
            </a:p>
          </p:txBody>
        </p:sp>
      </p:grpSp>
      <p:cxnSp>
        <p:nvCxnSpPr>
          <p:cNvPr id="6" name="Straight Connector 5"/>
          <p:cNvCxnSpPr>
            <a:cxnSpLocks/>
          </p:cNvCxnSpPr>
          <p:nvPr/>
        </p:nvCxnSpPr>
        <p:spPr>
          <a:xfrm>
            <a:off x="3591866" y="2164757"/>
            <a:ext cx="805139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>
            <a:cxnSpLocks/>
          </p:cNvCxnSpPr>
          <p:nvPr/>
        </p:nvCxnSpPr>
        <p:spPr>
          <a:xfrm>
            <a:off x="3955782" y="2665659"/>
            <a:ext cx="88244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3144C12-84C9-4C49-8673-70EADC52718E}"/>
              </a:ext>
            </a:extLst>
          </p:cNvPr>
          <p:cNvGrpSpPr/>
          <p:nvPr/>
        </p:nvGrpSpPr>
        <p:grpSpPr>
          <a:xfrm>
            <a:off x="193917" y="12752"/>
            <a:ext cx="9631018" cy="517175"/>
            <a:chOff x="1072303" y="215000"/>
            <a:chExt cx="9623673" cy="517175"/>
          </a:xfrm>
        </p:grpSpPr>
        <p:sp>
          <p:nvSpPr>
            <p:cNvPr id="21" name="Lưu đồ: Đường kết nối 8">
              <a:extLst>
                <a:ext uri="{FF2B5EF4-FFF2-40B4-BE49-F238E27FC236}">
                  <a16:creationId xmlns:a16="http://schemas.microsoft.com/office/drawing/2014/main" id="{A913500F-C2C6-4E1B-94BC-DFCAC095CB43}"/>
                </a:ext>
              </a:extLst>
            </p:cNvPr>
            <p:cNvSpPr/>
            <p:nvPr/>
          </p:nvSpPr>
          <p:spPr>
            <a:xfrm>
              <a:off x="1072303" y="263384"/>
              <a:ext cx="482009" cy="468791"/>
            </a:xfrm>
            <a:prstGeom prst="flowChartConnector">
              <a:avLst/>
            </a:prstGeom>
            <a:solidFill>
              <a:srgbClr val="36C4E6"/>
            </a:solidFill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latin typeface="UTM Avo" panose="02040603050506020204" pitchFamily="18" charset="0"/>
                  <a:cs typeface="Times New Roman" panose="02020603050405020304" pitchFamily="18" charset="0"/>
                </a:rPr>
                <a:t>3</a:t>
              </a:r>
              <a:endPara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矩形 8">
              <a:extLst>
                <a:ext uri="{FF2B5EF4-FFF2-40B4-BE49-F238E27FC236}">
                  <a16:creationId xmlns:a16="http://schemas.microsoft.com/office/drawing/2014/main" id="{116F46DF-8B6F-4B48-9949-28376ABED0F4}"/>
                </a:ext>
              </a:extLst>
            </p:cNvPr>
            <p:cNvSpPr/>
            <p:nvPr/>
          </p:nvSpPr>
          <p:spPr>
            <a:xfrm>
              <a:off x="1447713" y="215000"/>
              <a:ext cx="9248263" cy="510778"/>
            </a:xfrm>
            <a:prstGeom prst="round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vi-VN" altLang="zh-CN" sz="2400" b="1">
                  <a:solidFill>
                    <a:schemeClr val="tx1"/>
                  </a:solidFill>
                  <a:latin typeface="UTM Avo" panose="02040603050506020204" pitchFamily="18" charset="0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Tìm ở cuối các dòng thơ những tiếng cùng vần với nhau</a:t>
              </a:r>
              <a:endParaRPr lang="zh-CN" altLang="en-US" sz="2400" b="1" dirty="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961907C-043F-40C2-AB0E-5DD346A72763}"/>
              </a:ext>
            </a:extLst>
          </p:cNvPr>
          <p:cNvGrpSpPr/>
          <p:nvPr/>
        </p:nvGrpSpPr>
        <p:grpSpPr>
          <a:xfrm>
            <a:off x="193917" y="5843313"/>
            <a:ext cx="2790575" cy="927753"/>
            <a:chOff x="2626057" y="5920519"/>
            <a:chExt cx="2790575" cy="927753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80AB8C29-3B98-44BC-BC5D-0E6AE7D183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7595" t="11026" r="15595" b="12561"/>
            <a:stretch/>
          </p:blipFill>
          <p:spPr>
            <a:xfrm>
              <a:off x="2834585" y="5920519"/>
              <a:ext cx="2288360" cy="927753"/>
            </a:xfrm>
            <a:prstGeom prst="rect">
              <a:avLst/>
            </a:prstGeom>
          </p:spPr>
        </p:pic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597F856-F9DE-43FB-9666-5E16EDE6BD99}"/>
                </a:ext>
              </a:extLst>
            </p:cNvPr>
            <p:cNvSpPr/>
            <p:nvPr/>
          </p:nvSpPr>
          <p:spPr>
            <a:xfrm>
              <a:off x="2986373" y="6167336"/>
              <a:ext cx="605493" cy="496111"/>
            </a:xfrm>
            <a:prstGeom prst="ellipse">
              <a:avLst/>
            </a:prstGeom>
            <a:solidFill>
              <a:srgbClr val="05BC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000" b="1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DAE334C5-214A-4A6A-AADA-4F56A05DD94E}"/>
                </a:ext>
              </a:extLst>
            </p:cNvPr>
            <p:cNvSpPr/>
            <p:nvPr/>
          </p:nvSpPr>
          <p:spPr>
            <a:xfrm>
              <a:off x="4281375" y="6161476"/>
              <a:ext cx="605493" cy="496111"/>
            </a:xfrm>
            <a:prstGeom prst="ellipse">
              <a:avLst/>
            </a:prstGeom>
            <a:solidFill>
              <a:srgbClr val="05BC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000" b="1"/>
            </a:p>
          </p:txBody>
        </p:sp>
        <p:sp>
          <p:nvSpPr>
            <p:cNvPr id="25" name="Lưu đồ: Đường kết nối 8">
              <a:extLst>
                <a:ext uri="{FF2B5EF4-FFF2-40B4-BE49-F238E27FC236}">
                  <a16:creationId xmlns:a16="http://schemas.microsoft.com/office/drawing/2014/main" id="{A2C4E307-20F4-4D8A-A82B-B53283247B5A}"/>
                </a:ext>
              </a:extLst>
            </p:cNvPr>
            <p:cNvSpPr/>
            <p:nvPr/>
          </p:nvSpPr>
          <p:spPr>
            <a:xfrm>
              <a:off x="2626057" y="6136161"/>
              <a:ext cx="1386933" cy="468791"/>
            </a:xfrm>
            <a:prstGeom prst="flowChartConnector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>
                  <a:latin typeface="UTM Avo" panose="02040603050506020204" pitchFamily="18" charset="0"/>
                  <a:cs typeface="Times New Roman" panose="02020603050405020304" pitchFamily="18" charset="0"/>
                </a:rPr>
                <a:t>tr</a:t>
              </a:r>
              <a:r>
                <a:rPr lang="vi-VN" sz="2000" b="1">
                  <a:latin typeface="UTM Avo" panose="02040603050506020204" pitchFamily="18" charset="0"/>
                  <a:cs typeface="Times New Roman" panose="02020603050405020304" pitchFamily="18" charset="0"/>
                </a:rPr>
                <a:t>ước</a:t>
              </a:r>
              <a:endPara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Lưu đồ: Đường kết nối 8">
              <a:extLst>
                <a:ext uri="{FF2B5EF4-FFF2-40B4-BE49-F238E27FC236}">
                  <a16:creationId xmlns:a16="http://schemas.microsoft.com/office/drawing/2014/main" id="{8BE9012A-8836-4EB5-B9D1-42BF8C91F47A}"/>
                </a:ext>
              </a:extLst>
            </p:cNvPr>
            <p:cNvSpPr/>
            <p:nvPr/>
          </p:nvSpPr>
          <p:spPr>
            <a:xfrm>
              <a:off x="3940466" y="6149999"/>
              <a:ext cx="1476166" cy="468791"/>
            </a:xfrm>
            <a:prstGeom prst="flowChartConnector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>
                  <a:latin typeface="UTM Avo" panose="02040603050506020204" pitchFamily="18" charset="0"/>
                  <a:cs typeface="Times New Roman" panose="02020603050405020304" pitchFamily="18" charset="0"/>
                </a:rPr>
                <a:t>b</a:t>
              </a:r>
              <a:r>
                <a:rPr lang="vi-VN" sz="2000" b="1">
                  <a:latin typeface="UTM Avo" panose="02040603050506020204" pitchFamily="18" charset="0"/>
                  <a:cs typeface="Times New Roman" panose="02020603050405020304" pitchFamily="18" charset="0"/>
                </a:rPr>
                <a:t>ước</a:t>
              </a:r>
              <a:endPara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6D6E630-9692-49CE-8B4D-833E98D8EDA3}"/>
              </a:ext>
            </a:extLst>
          </p:cNvPr>
          <p:cNvGrpSpPr/>
          <p:nvPr/>
        </p:nvGrpSpPr>
        <p:grpSpPr>
          <a:xfrm>
            <a:off x="2888269" y="5687936"/>
            <a:ext cx="1128308" cy="1112880"/>
            <a:chOff x="5870824" y="5658831"/>
            <a:chExt cx="1128308" cy="1112880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C7761D01-BC5B-4CC7-8987-168B834A27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04731" y="5658831"/>
              <a:ext cx="1093096" cy="1112880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Lưu đồ: Đường kết nối 8">
              <a:extLst>
                <a:ext uri="{FF2B5EF4-FFF2-40B4-BE49-F238E27FC236}">
                  <a16:creationId xmlns:a16="http://schemas.microsoft.com/office/drawing/2014/main" id="{1C0C2E19-69B8-49AD-ABF2-50EE07FE98BC}"/>
                </a:ext>
              </a:extLst>
            </p:cNvPr>
            <p:cNvSpPr/>
            <p:nvPr/>
          </p:nvSpPr>
          <p:spPr>
            <a:xfrm>
              <a:off x="5870824" y="5980875"/>
              <a:ext cx="1128308" cy="468791"/>
            </a:xfrm>
            <a:prstGeom prst="flowChartConnector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chemeClr val="tx1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nhà</a:t>
              </a:r>
              <a:endPara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1" name="Lưu đồ: Đường kết nối 8">
            <a:extLst>
              <a:ext uri="{FF2B5EF4-FFF2-40B4-BE49-F238E27FC236}">
                <a16:creationId xmlns:a16="http://schemas.microsoft.com/office/drawing/2014/main" id="{E0989E24-8C62-405C-AE00-7F9E11EFCD96}"/>
              </a:ext>
            </a:extLst>
          </p:cNvPr>
          <p:cNvSpPr/>
          <p:nvPr/>
        </p:nvSpPr>
        <p:spPr>
          <a:xfrm>
            <a:off x="3836765" y="6009979"/>
            <a:ext cx="714633" cy="468791"/>
          </a:xfrm>
          <a:prstGeom prst="flowChartConnector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B0C93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~</a:t>
            </a:r>
            <a:endParaRPr lang="vi-VN" sz="3200" b="1" dirty="0">
              <a:solidFill>
                <a:srgbClr val="B0C93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D26BBBC-06A7-4395-B2AA-9DF33306B30F}"/>
              </a:ext>
            </a:extLst>
          </p:cNvPr>
          <p:cNvGrpSpPr/>
          <p:nvPr/>
        </p:nvGrpSpPr>
        <p:grpSpPr>
          <a:xfrm>
            <a:off x="4294996" y="5690682"/>
            <a:ext cx="1128308" cy="1112880"/>
            <a:chOff x="4141179" y="5713842"/>
            <a:chExt cx="1128308" cy="1112880"/>
          </a:xfrm>
        </p:grpSpPr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DAA43FB1-638E-4AEA-8B15-051F2FBA61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75086" y="5713842"/>
              <a:ext cx="1093096" cy="1112880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Lưu đồ: Đường kết nối 8">
              <a:extLst>
                <a:ext uri="{FF2B5EF4-FFF2-40B4-BE49-F238E27FC236}">
                  <a16:creationId xmlns:a16="http://schemas.microsoft.com/office/drawing/2014/main" id="{4A3A7F55-FBCA-46EF-935E-64877755B404}"/>
                </a:ext>
              </a:extLst>
            </p:cNvPr>
            <p:cNvSpPr/>
            <p:nvPr/>
          </p:nvSpPr>
          <p:spPr>
            <a:xfrm>
              <a:off x="4141179" y="6035886"/>
              <a:ext cx="1128308" cy="468791"/>
            </a:xfrm>
            <a:prstGeom prst="flowChartConnector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chemeClr val="tx1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xa</a:t>
              </a:r>
              <a:endPara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76046EC5-31C0-48B7-9BE9-075D5DDCF1F1}"/>
              </a:ext>
            </a:extLst>
          </p:cNvPr>
          <p:cNvCxnSpPr>
            <a:cxnSpLocks/>
          </p:cNvCxnSpPr>
          <p:nvPr/>
        </p:nvCxnSpPr>
        <p:spPr>
          <a:xfrm>
            <a:off x="3955782" y="3188015"/>
            <a:ext cx="637989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41DEEBAA-ED74-474A-BA2A-045A75FF1207}"/>
              </a:ext>
            </a:extLst>
          </p:cNvPr>
          <p:cNvCxnSpPr>
            <a:cxnSpLocks/>
          </p:cNvCxnSpPr>
          <p:nvPr/>
        </p:nvCxnSpPr>
        <p:spPr>
          <a:xfrm>
            <a:off x="4315010" y="4679358"/>
            <a:ext cx="420276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Lưu đồ: Đường kết nối 8">
            <a:extLst>
              <a:ext uri="{FF2B5EF4-FFF2-40B4-BE49-F238E27FC236}">
                <a16:creationId xmlns:a16="http://schemas.microsoft.com/office/drawing/2014/main" id="{47B27542-D901-4C25-BDAA-A26019B44A07}"/>
              </a:ext>
            </a:extLst>
          </p:cNvPr>
          <p:cNvSpPr/>
          <p:nvPr/>
        </p:nvSpPr>
        <p:spPr>
          <a:xfrm>
            <a:off x="12212465" y="2647102"/>
            <a:ext cx="1128308" cy="468791"/>
          </a:xfrm>
          <a:prstGeom prst="flowChartConnector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xa</a:t>
            </a:r>
            <a:endParaRPr lang="vi-VN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Lưu đồ: Đường kết nối 8">
            <a:extLst>
              <a:ext uri="{FF2B5EF4-FFF2-40B4-BE49-F238E27FC236}">
                <a16:creationId xmlns:a16="http://schemas.microsoft.com/office/drawing/2014/main" id="{E7F72306-BE8B-4E8C-AA69-99859BA24FC7}"/>
              </a:ext>
            </a:extLst>
          </p:cNvPr>
          <p:cNvSpPr/>
          <p:nvPr/>
        </p:nvSpPr>
        <p:spPr>
          <a:xfrm>
            <a:off x="12364865" y="2799502"/>
            <a:ext cx="1128308" cy="468791"/>
          </a:xfrm>
          <a:prstGeom prst="flowChartConnector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xa</a:t>
            </a:r>
            <a:endParaRPr lang="vi-VN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Lưu đồ: Đường kết nối 8">
            <a:extLst>
              <a:ext uri="{FF2B5EF4-FFF2-40B4-BE49-F238E27FC236}">
                <a16:creationId xmlns:a16="http://schemas.microsoft.com/office/drawing/2014/main" id="{7F3C76D6-1350-48A1-8E24-EE34D86EABC1}"/>
              </a:ext>
            </a:extLst>
          </p:cNvPr>
          <p:cNvSpPr/>
          <p:nvPr/>
        </p:nvSpPr>
        <p:spPr>
          <a:xfrm>
            <a:off x="12517265" y="2951902"/>
            <a:ext cx="1128308" cy="468791"/>
          </a:xfrm>
          <a:prstGeom prst="flowChartConnector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tx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xa</a:t>
            </a:r>
            <a:endParaRPr lang="vi-VN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Lưu đồ: Đường kết nối 8">
            <a:extLst>
              <a:ext uri="{FF2B5EF4-FFF2-40B4-BE49-F238E27FC236}">
                <a16:creationId xmlns:a16="http://schemas.microsoft.com/office/drawing/2014/main" id="{76C733CB-036C-43B9-9E6A-27DD49C78CF0}"/>
              </a:ext>
            </a:extLst>
          </p:cNvPr>
          <p:cNvSpPr/>
          <p:nvPr/>
        </p:nvSpPr>
        <p:spPr>
          <a:xfrm>
            <a:off x="3319637" y="1194608"/>
            <a:ext cx="846055" cy="578882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Lưu đồ: Đường kết nối 8">
            <a:extLst>
              <a:ext uri="{FF2B5EF4-FFF2-40B4-BE49-F238E27FC236}">
                <a16:creationId xmlns:a16="http://schemas.microsoft.com/office/drawing/2014/main" id="{0E7F0C8A-B796-4F42-A6FF-87281E071E7C}"/>
              </a:ext>
            </a:extLst>
          </p:cNvPr>
          <p:cNvSpPr/>
          <p:nvPr/>
        </p:nvSpPr>
        <p:spPr>
          <a:xfrm>
            <a:off x="9478520" y="5998044"/>
            <a:ext cx="660171" cy="468791"/>
          </a:xfrm>
          <a:prstGeom prst="flowChartConnector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A8B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~</a:t>
            </a:r>
            <a:endParaRPr lang="vi-VN" sz="2400" b="1" dirty="0">
              <a:solidFill>
                <a:srgbClr val="FFA8B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Lưu đồ: Đường kết nối 8">
            <a:extLst>
              <a:ext uri="{FF2B5EF4-FFF2-40B4-BE49-F238E27FC236}">
                <a16:creationId xmlns:a16="http://schemas.microsoft.com/office/drawing/2014/main" id="{0289AED8-EA5D-4F4E-8310-11A14914AB3A}"/>
              </a:ext>
            </a:extLst>
          </p:cNvPr>
          <p:cNvSpPr/>
          <p:nvPr/>
        </p:nvSpPr>
        <p:spPr>
          <a:xfrm>
            <a:off x="6548229" y="6005454"/>
            <a:ext cx="737210" cy="468791"/>
          </a:xfrm>
          <a:prstGeom prst="flowChartConnector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C7E17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~</a:t>
            </a:r>
            <a:endParaRPr lang="vi-VN" sz="2400" b="1" dirty="0">
              <a:solidFill>
                <a:srgbClr val="FC7E1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54F1A2B-47E1-4B81-9273-6194BA74894A}"/>
              </a:ext>
            </a:extLst>
          </p:cNvPr>
          <p:cNvGrpSpPr/>
          <p:nvPr/>
        </p:nvGrpSpPr>
        <p:grpSpPr>
          <a:xfrm>
            <a:off x="5606124" y="5725022"/>
            <a:ext cx="1338276" cy="1059970"/>
            <a:chOff x="5551930" y="5711096"/>
            <a:chExt cx="1338276" cy="1059970"/>
          </a:xfrm>
        </p:grpSpPr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id="{E0A80E9D-AA95-4AFF-9566-8AD563F2D1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87740" y="5711096"/>
              <a:ext cx="1059970" cy="1059970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5" name="Lưu đồ: Đường kết nối 8">
              <a:extLst>
                <a:ext uri="{FF2B5EF4-FFF2-40B4-BE49-F238E27FC236}">
                  <a16:creationId xmlns:a16="http://schemas.microsoft.com/office/drawing/2014/main" id="{9C8B0242-C7B9-48AB-A8BF-5ECCB68FFC00}"/>
                </a:ext>
              </a:extLst>
            </p:cNvPr>
            <p:cNvSpPr/>
            <p:nvPr/>
          </p:nvSpPr>
          <p:spPr>
            <a:xfrm>
              <a:off x="5551930" y="5994928"/>
              <a:ext cx="1338276" cy="468791"/>
            </a:xfrm>
            <a:prstGeom prst="flowChartConnector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chemeClr val="tx1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ngày</a:t>
              </a:r>
              <a:endPara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28AF90FB-4A65-43D7-AF09-A9380DD8F8DF}"/>
              </a:ext>
            </a:extLst>
          </p:cNvPr>
          <p:cNvGrpSpPr/>
          <p:nvPr/>
        </p:nvGrpSpPr>
        <p:grpSpPr>
          <a:xfrm>
            <a:off x="6920838" y="5727717"/>
            <a:ext cx="1338276" cy="1059970"/>
            <a:chOff x="5551930" y="5711096"/>
            <a:chExt cx="1338276" cy="1059970"/>
          </a:xfrm>
        </p:grpSpPr>
        <p:pic>
          <p:nvPicPr>
            <p:cNvPr id="58" name="Picture 4">
              <a:extLst>
                <a:ext uri="{FF2B5EF4-FFF2-40B4-BE49-F238E27FC236}">
                  <a16:creationId xmlns:a16="http://schemas.microsoft.com/office/drawing/2014/main" id="{14906C9C-4A25-4D3F-8F2E-6D640B9D01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87740" y="5711096"/>
              <a:ext cx="1059970" cy="1059970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9" name="Lưu đồ: Đường kết nối 8">
              <a:extLst>
                <a:ext uri="{FF2B5EF4-FFF2-40B4-BE49-F238E27FC236}">
                  <a16:creationId xmlns:a16="http://schemas.microsoft.com/office/drawing/2014/main" id="{23432ADD-E5D0-44B4-8991-219D876C0047}"/>
                </a:ext>
              </a:extLst>
            </p:cNvPr>
            <p:cNvSpPr/>
            <p:nvPr/>
          </p:nvSpPr>
          <p:spPr>
            <a:xfrm>
              <a:off x="5551930" y="5994928"/>
              <a:ext cx="1338276" cy="468791"/>
            </a:xfrm>
            <a:prstGeom prst="flowChartConnector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chemeClr val="tx1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tay</a:t>
              </a:r>
              <a:endPara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DF078D34-61ED-404D-8562-74391FE33843}"/>
              </a:ext>
            </a:extLst>
          </p:cNvPr>
          <p:cNvCxnSpPr>
            <a:cxnSpLocks/>
          </p:cNvCxnSpPr>
          <p:nvPr/>
        </p:nvCxnSpPr>
        <p:spPr>
          <a:xfrm>
            <a:off x="9781567" y="2142986"/>
            <a:ext cx="805139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9FCB652E-C6A9-4385-A94F-2E981291A1EC}"/>
              </a:ext>
            </a:extLst>
          </p:cNvPr>
          <p:cNvCxnSpPr>
            <a:cxnSpLocks/>
          </p:cNvCxnSpPr>
          <p:nvPr/>
        </p:nvCxnSpPr>
        <p:spPr>
          <a:xfrm>
            <a:off x="9619983" y="2589459"/>
            <a:ext cx="51870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3" name="Group 62">
            <a:extLst>
              <a:ext uri="{FF2B5EF4-FFF2-40B4-BE49-F238E27FC236}">
                <a16:creationId xmlns:a16="http://schemas.microsoft.com/office/drawing/2014/main" id="{A2EB8C1D-1FBF-4D39-AE31-3A8394667988}"/>
              </a:ext>
            </a:extLst>
          </p:cNvPr>
          <p:cNvGrpSpPr/>
          <p:nvPr/>
        </p:nvGrpSpPr>
        <p:grpSpPr>
          <a:xfrm>
            <a:off x="8533488" y="5711096"/>
            <a:ext cx="1128308" cy="1059970"/>
            <a:chOff x="8533488" y="5711096"/>
            <a:chExt cx="1128308" cy="1059970"/>
          </a:xfrm>
        </p:grpSpPr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6B6A2B5C-4A6F-4420-A2FA-AC2EEFE0E25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570466" y="5711096"/>
              <a:ext cx="1054352" cy="1059970"/>
            </a:xfrm>
            <a:prstGeom prst="ellipse">
              <a:avLst/>
            </a:prstGeom>
          </p:spPr>
        </p:pic>
        <p:sp>
          <p:nvSpPr>
            <p:cNvPr id="53" name="Lưu đồ: Đường kết nối 8">
              <a:extLst>
                <a:ext uri="{FF2B5EF4-FFF2-40B4-BE49-F238E27FC236}">
                  <a16:creationId xmlns:a16="http://schemas.microsoft.com/office/drawing/2014/main" id="{14E62756-A87B-4CAC-B156-9BDA5DCA2310}"/>
                </a:ext>
              </a:extLst>
            </p:cNvPr>
            <p:cNvSpPr/>
            <p:nvPr/>
          </p:nvSpPr>
          <p:spPr>
            <a:xfrm>
              <a:off x="8533488" y="5971453"/>
              <a:ext cx="1128308" cy="468791"/>
            </a:xfrm>
            <a:prstGeom prst="flowChartConnector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chemeClr val="tx1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nào</a:t>
              </a:r>
              <a:endPara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03631EB5-B10D-4AB4-B4B5-063142636A2B}"/>
              </a:ext>
            </a:extLst>
          </p:cNvPr>
          <p:cNvGrpSpPr/>
          <p:nvPr/>
        </p:nvGrpSpPr>
        <p:grpSpPr>
          <a:xfrm>
            <a:off x="10032564" y="5711096"/>
            <a:ext cx="1157950" cy="1059970"/>
            <a:chOff x="8533488" y="5711096"/>
            <a:chExt cx="1157950" cy="1059970"/>
          </a:xfrm>
        </p:grpSpPr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E01C25F2-AC1E-41A4-8A51-B008EC6656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570466" y="5711096"/>
              <a:ext cx="1054352" cy="1059970"/>
            </a:xfrm>
            <a:prstGeom prst="ellipse">
              <a:avLst/>
            </a:prstGeom>
          </p:spPr>
        </p:pic>
        <p:sp>
          <p:nvSpPr>
            <p:cNvPr id="69" name="Lưu đồ: Đường kết nối 8">
              <a:extLst>
                <a:ext uri="{FF2B5EF4-FFF2-40B4-BE49-F238E27FC236}">
                  <a16:creationId xmlns:a16="http://schemas.microsoft.com/office/drawing/2014/main" id="{56CA61E5-7A62-41B7-9CB0-C2CDAE439572}"/>
                </a:ext>
              </a:extLst>
            </p:cNvPr>
            <p:cNvSpPr/>
            <p:nvPr/>
          </p:nvSpPr>
          <p:spPr>
            <a:xfrm>
              <a:off x="8533488" y="5971453"/>
              <a:ext cx="1157950" cy="468791"/>
            </a:xfrm>
            <a:prstGeom prst="flowChartConnector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chemeClr val="tx1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bao</a:t>
              </a:r>
              <a:endPara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80" name="Lưu đồ: Đường kết nối 8">
            <a:extLst>
              <a:ext uri="{FF2B5EF4-FFF2-40B4-BE49-F238E27FC236}">
                <a16:creationId xmlns:a16="http://schemas.microsoft.com/office/drawing/2014/main" id="{F2124230-DB5A-4EB1-8702-5D2906B4954D}"/>
              </a:ext>
            </a:extLst>
          </p:cNvPr>
          <p:cNvSpPr/>
          <p:nvPr/>
        </p:nvSpPr>
        <p:spPr>
          <a:xfrm>
            <a:off x="9879337" y="4108564"/>
            <a:ext cx="846055" cy="578882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51" grpId="0" animBg="1"/>
      <p:bldP spid="52" grpId="0"/>
      <p:bldP spid="54" grpId="0"/>
      <p:bldP spid="8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p">
      <a:majorFont>
        <a:latin typeface="DFPOP1-W9"/>
        <a:ea typeface="华康少女文字W5"/>
        <a:cs typeface=""/>
      </a:majorFont>
      <a:minorFont>
        <a:latin typeface="DFPOP1-W9"/>
        <a:ea typeface="华康少女文字W5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3453</TotalTime>
  <Words>918</Words>
  <Application>Microsoft Office PowerPoint</Application>
  <PresentationFormat>Widescreen</PresentationFormat>
  <Paragraphs>229</Paragraphs>
  <Slides>20</Slides>
  <Notes>8</Notes>
  <HiddenSlides>0</HiddenSlides>
  <MMClips>6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20</vt:i4>
      </vt:variant>
    </vt:vector>
  </HeadingPairs>
  <TitlesOfParts>
    <vt:vector size="37" baseType="lpstr">
      <vt:lpstr>DengXian</vt:lpstr>
      <vt:lpstr>#9Slide03 Sympathique Alt</vt:lpstr>
      <vt:lpstr>#9Slide05 Beautiful Caps</vt:lpstr>
      <vt:lpstr>.VnAvant</vt:lpstr>
      <vt:lpstr>Arial</vt:lpstr>
      <vt:lpstr>Arial-Rounded</vt:lpstr>
      <vt:lpstr>Calibri</vt:lpstr>
      <vt:lpstr>Calibri Light</vt:lpstr>
      <vt:lpstr>DFPOP1-W9</vt:lpstr>
      <vt:lpstr>HP001</vt:lpstr>
      <vt:lpstr>HP001 4 hàng</vt:lpstr>
      <vt:lpstr>Times New Roman</vt:lpstr>
      <vt:lpstr>UTM Avo</vt:lpstr>
      <vt:lpstr>Office Theme</vt:lpstr>
      <vt:lpstr>1_Office Theme</vt:lpstr>
      <vt:lpstr>Office 主题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Nguyen Ngoc Tuyen GV</cp:lastModifiedBy>
  <cp:revision>7</cp:revision>
  <dcterms:created xsi:type="dcterms:W3CDTF">2020-08-26T02:27:43Z</dcterms:created>
  <dcterms:modified xsi:type="dcterms:W3CDTF">2022-03-11T01:29:50Z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1033-11.2.0.9635</vt:lpwstr>
  </property>
</Properties>
</file>