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6.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7.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8.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9.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10.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11.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12.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3.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 id="2147483692" r:id="rId2"/>
    <p:sldMasterId id="2147483705" r:id="rId3"/>
    <p:sldMasterId id="2147483717" r:id="rId4"/>
    <p:sldMasterId id="2147483729" r:id="rId5"/>
    <p:sldMasterId id="2147483742" r:id="rId6"/>
    <p:sldMasterId id="2147483747" r:id="rId7"/>
    <p:sldMasterId id="2147483769" r:id="rId8"/>
    <p:sldMasterId id="2147483781" r:id="rId9"/>
    <p:sldMasterId id="2147483792" r:id="rId10"/>
    <p:sldMasterId id="2147483796" r:id="rId11"/>
    <p:sldMasterId id="2147483809" r:id="rId12"/>
    <p:sldMasterId id="2147483822" r:id="rId13"/>
    <p:sldMasterId id="2147483831" r:id="rId14"/>
  </p:sldMasterIdLst>
  <p:notesMasterIdLst>
    <p:notesMasterId r:id="rId64"/>
  </p:notesMasterIdLst>
  <p:handoutMasterIdLst>
    <p:handoutMasterId r:id="rId65"/>
  </p:handoutMasterIdLst>
  <p:sldIdLst>
    <p:sldId id="2007577127" r:id="rId15"/>
    <p:sldId id="2007577112" r:id="rId16"/>
    <p:sldId id="262" r:id="rId17"/>
    <p:sldId id="263" r:id="rId18"/>
    <p:sldId id="258" r:id="rId19"/>
    <p:sldId id="257" r:id="rId20"/>
    <p:sldId id="259" r:id="rId21"/>
    <p:sldId id="260" r:id="rId22"/>
    <p:sldId id="261" r:id="rId23"/>
    <p:sldId id="278" r:id="rId24"/>
    <p:sldId id="286" r:id="rId25"/>
    <p:sldId id="2007577128" r:id="rId26"/>
    <p:sldId id="275" r:id="rId27"/>
    <p:sldId id="266" r:id="rId28"/>
    <p:sldId id="300" r:id="rId29"/>
    <p:sldId id="2007577116" r:id="rId30"/>
    <p:sldId id="2007577124" r:id="rId31"/>
    <p:sldId id="299" r:id="rId32"/>
    <p:sldId id="2007577125" r:id="rId33"/>
    <p:sldId id="2007577126" r:id="rId34"/>
    <p:sldId id="296" r:id="rId35"/>
    <p:sldId id="375" r:id="rId36"/>
    <p:sldId id="2007577130" r:id="rId37"/>
    <p:sldId id="386" r:id="rId38"/>
    <p:sldId id="2007577131" r:id="rId39"/>
    <p:sldId id="301" r:id="rId40"/>
    <p:sldId id="297" r:id="rId41"/>
    <p:sldId id="2007577122" r:id="rId42"/>
    <p:sldId id="2007577123" r:id="rId43"/>
    <p:sldId id="2007577141" r:id="rId44"/>
    <p:sldId id="3358" r:id="rId45"/>
    <p:sldId id="424" r:id="rId46"/>
    <p:sldId id="2007577143" r:id="rId47"/>
    <p:sldId id="3361" r:id="rId48"/>
    <p:sldId id="2007577144" r:id="rId49"/>
    <p:sldId id="2007577145" r:id="rId50"/>
    <p:sldId id="3359" r:id="rId51"/>
    <p:sldId id="560" r:id="rId52"/>
    <p:sldId id="2007577153" r:id="rId53"/>
    <p:sldId id="2007577147" r:id="rId54"/>
    <p:sldId id="2007577148" r:id="rId55"/>
    <p:sldId id="2007577149" r:id="rId56"/>
    <p:sldId id="2007577150" r:id="rId57"/>
    <p:sldId id="2007577152" r:id="rId58"/>
    <p:sldId id="3343" r:id="rId59"/>
    <p:sldId id="3354" r:id="rId60"/>
    <p:sldId id="2007577154" r:id="rId61"/>
    <p:sldId id="2007577151" r:id="rId62"/>
    <p:sldId id="312"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66FF"/>
    <a:srgbClr val="E3ABFF"/>
    <a:srgbClr val="DB93FF"/>
    <a:srgbClr val="00CC66"/>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85433" autoAdjust="0"/>
  </p:normalViewPr>
  <p:slideViewPr>
    <p:cSldViewPr snapToGrid="0">
      <p:cViewPr varScale="1">
        <p:scale>
          <a:sx n="67" d="100"/>
          <a:sy n="67" d="100"/>
        </p:scale>
        <p:origin x="1219" y="58"/>
      </p:cViewPr>
      <p:guideLst/>
    </p:cSldViewPr>
  </p:slideViewPr>
  <p:notesTextViewPr>
    <p:cViewPr>
      <p:scale>
        <a:sx n="1" d="1"/>
        <a:sy n="1" d="1"/>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slide" Target="slides/slide41.xml"/><Relationship Id="rId63" Type="http://schemas.openxmlformats.org/officeDocument/2006/relationships/slide" Target="slides/slide49.xml"/><Relationship Id="rId68"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2.xml"/><Relationship Id="rId29"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61" Type="http://schemas.openxmlformats.org/officeDocument/2006/relationships/slide" Target="slides/slide47.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7.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viewProps" Target="viewProps.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CFA878-B618-4B38-93B9-AA47A0F2742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DA0C6BE-FECD-46F1-ADB3-715C6199A71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2FCA410-CD9D-4AF8-9A2E-8427E7CB6714}" type="datetimeFigureOut">
              <a:rPr lang="en-US" smtClean="0"/>
              <a:t>3/16/2022</a:t>
            </a:fld>
            <a:endParaRPr lang="en-US"/>
          </a:p>
        </p:txBody>
      </p:sp>
      <p:sp>
        <p:nvSpPr>
          <p:cNvPr id="4" name="Footer Placeholder 3">
            <a:extLst>
              <a:ext uri="{FF2B5EF4-FFF2-40B4-BE49-F238E27FC236}">
                <a16:creationId xmlns:a16="http://schemas.microsoft.com/office/drawing/2014/main" id="{582547BF-7567-448E-954F-E00478A322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DDFFE7E-E5E4-485C-BD06-388DA587095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69882D-54B9-471E-A101-F23B82F0EB36}" type="slidenum">
              <a:rPr lang="en-US" smtClean="0"/>
              <a:t>‹#›</a:t>
            </a:fld>
            <a:endParaRPr lang="en-US"/>
          </a:p>
        </p:txBody>
      </p:sp>
    </p:spTree>
    <p:extLst>
      <p:ext uri="{BB962C8B-B14F-4D97-AF65-F5344CB8AC3E}">
        <p14:creationId xmlns:p14="http://schemas.microsoft.com/office/powerpoint/2010/main" val="13513664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0066AF-5B26-4EDD-8FAD-595EFBF60D7E}" type="datetimeFigureOut">
              <a:rPr lang="en-US" smtClean="0"/>
              <a:t>3/16/2022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65F507-1483-497D-B293-80E7E228D0D4}" type="slidenum">
              <a:rPr lang="en-US" smtClean="0"/>
              <a:t>‹#›</a:t>
            </a:fld>
            <a:endParaRPr lang="en-US"/>
          </a:p>
        </p:txBody>
      </p:sp>
    </p:spTree>
    <p:extLst>
      <p:ext uri="{BB962C8B-B14F-4D97-AF65-F5344CB8AC3E}">
        <p14:creationId xmlns:p14="http://schemas.microsoft.com/office/powerpoint/2010/main" val="2429289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7965A4-4F9B-42AD-97F6-5956B56DB1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88978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7965A4-4F9B-42AD-97F6-5956B56DB1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65138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7965A4-4F9B-42AD-97F6-5956B56DB1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477983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7965A4-4F9B-42AD-97F6-5956B56DB1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56504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1">
            <a:extLst>
              <a:ext uri="{FF2B5EF4-FFF2-40B4-BE49-F238E27FC236}">
                <a16:creationId xmlns:a16="http://schemas.microsoft.com/office/drawing/2014/main" id="{AC0206E0-24DD-4047-BC8E-B26A329471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备注占位符 2">
            <a:extLst>
              <a:ext uri="{FF2B5EF4-FFF2-40B4-BE49-F238E27FC236}">
                <a16:creationId xmlns:a16="http://schemas.microsoft.com/office/drawing/2014/main" id="{0E4C1980-9335-47CA-9CC3-AE55448C9D5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CN" altLang="en-US"/>
          </a:p>
        </p:txBody>
      </p:sp>
      <p:sp>
        <p:nvSpPr>
          <p:cNvPr id="21508" name="灯片编号占位符 3">
            <a:extLst>
              <a:ext uri="{FF2B5EF4-FFF2-40B4-BE49-F238E27FC236}">
                <a16:creationId xmlns:a16="http://schemas.microsoft.com/office/drawing/2014/main" id="{2ADA9071-A0DA-41DE-A0C6-07CEA6DFE85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FEAA04BC-64FE-4FF5-9E11-E76129DE656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3554" name="Google Shape;351;p11:notes">
            <a:extLst>
              <a:ext uri="{FF2B5EF4-FFF2-40B4-BE49-F238E27FC236}">
                <a16:creationId xmlns:a16="http://schemas.microsoft.com/office/drawing/2014/main" id="{BD49CC12-3205-4562-AD26-162485920A5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endParaRPr lang="vi-VN" altLang="vi-VN">
              <a:latin typeface="Calibri" panose="020F0502020204030204" pitchFamily="34" charset="0"/>
            </a:endParaRPr>
          </a:p>
        </p:txBody>
      </p:sp>
      <p:sp>
        <p:nvSpPr>
          <p:cNvPr id="23555" name="Google Shape;352;p11:notes">
            <a:extLst>
              <a:ext uri="{FF2B5EF4-FFF2-40B4-BE49-F238E27FC236}">
                <a16:creationId xmlns:a16="http://schemas.microsoft.com/office/drawing/2014/main" id="{C7BD9845-B80B-45EA-9C4A-9E780C6E000B}"/>
              </a:ext>
            </a:extLst>
          </p:cNvPr>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602" name="Google Shape;351;p11:notes">
            <a:extLst>
              <a:ext uri="{FF2B5EF4-FFF2-40B4-BE49-F238E27FC236}">
                <a16:creationId xmlns:a16="http://schemas.microsoft.com/office/drawing/2014/main" id="{1EB8B1F6-BE36-49BE-93D1-55B52189AAF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endParaRPr lang="vi-VN" altLang="vi-VN">
              <a:latin typeface="Calibri" panose="020F0502020204030204" pitchFamily="34" charset="0"/>
            </a:endParaRPr>
          </a:p>
        </p:txBody>
      </p:sp>
      <p:sp>
        <p:nvSpPr>
          <p:cNvPr id="25603" name="Google Shape;352;p11:notes">
            <a:extLst>
              <a:ext uri="{FF2B5EF4-FFF2-40B4-BE49-F238E27FC236}">
                <a16:creationId xmlns:a16="http://schemas.microsoft.com/office/drawing/2014/main" id="{929A9240-8A5B-4149-ADEA-2DDB8E0D7746}"/>
              </a:ext>
            </a:extLst>
          </p:cNvPr>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7965A4-4F9B-42AD-97F6-5956B56DB1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51823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74685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0D4C845-2BE2-4423-97B3-49F88020EF3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0D4C845-2BE2-4423-97B3-49F88020EF3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7965A4-4F9B-42AD-97F6-5956B56DB1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80079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7965A4-4F9B-42AD-97F6-5956B56DB1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571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E7965A4-4F9B-42AD-97F6-5956B56DB139}" type="slidenum">
              <a:rPr lang="zh-CN" altLang="en-US" smtClean="0"/>
              <a:t>21</a:t>
            </a:fld>
            <a:endParaRPr lang="zh-CN" altLang="en-US"/>
          </a:p>
        </p:txBody>
      </p:sp>
    </p:spTree>
    <p:extLst>
      <p:ext uri="{BB962C8B-B14F-4D97-AF65-F5344CB8AC3E}">
        <p14:creationId xmlns:p14="http://schemas.microsoft.com/office/powerpoint/2010/main" val="7208564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3499516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1620573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26.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Master" Target="../slideMasters/slideMaster1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2.xml"/><Relationship Id="rId5" Type="http://schemas.openxmlformats.org/officeDocument/2006/relationships/image" Target="../media/image28.svg"/><Relationship Id="rId4" Type="http://schemas.openxmlformats.org/officeDocument/2006/relationships/image" Target="../media/image27.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1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8.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39.png"/><Relationship Id="rId2" Type="http://schemas.openxmlformats.org/officeDocument/2006/relationships/image" Target="../media/image32.png"/><Relationship Id="rId1" Type="http://schemas.openxmlformats.org/officeDocument/2006/relationships/slideMaster" Target="../slideMasters/slideMaster8.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9.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10.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25.gif"/></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BF82D2-7A68-459D-A996-9BDDA2518FA4}" type="datetimeFigureOut">
              <a:rPr lang="zh-CN" altLang="en-US" smtClean="0"/>
              <a:t>2022/3/16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977499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image 101">
            <a:extLst>
              <a:ext uri="{FF2B5EF4-FFF2-40B4-BE49-F238E27FC236}">
                <a16:creationId xmlns:a16="http://schemas.microsoft.com/office/drawing/2014/main" id="{431122EC-FBF2-4C68-B7F9-E67ABB594A49}"/>
              </a:ext>
            </a:extLst>
          </p:cNvPr>
          <p:cNvPicPr>
            <a:picLocks noChangeAspect="1"/>
          </p:cNvPicPr>
          <p:nvPr userDrawn="1"/>
        </p:nvPicPr>
        <p:blipFill>
          <a:blip r:embed="rId2"/>
          <a:srcRect/>
          <a:stretch>
            <a:fillRect/>
          </a:stretch>
        </p:blipFill>
        <p:spPr>
          <a:xfrm>
            <a:off x="0" y="1"/>
            <a:ext cx="12192003" cy="6858001"/>
          </a:xfrm>
          <a:prstGeom prst="rect">
            <a:avLst/>
          </a:prstGeom>
        </p:spPr>
      </p:pic>
      <p:sp>
        <p:nvSpPr>
          <p:cNvPr id="7" name="矩形 2">
            <a:extLst>
              <a:ext uri="{FF2B5EF4-FFF2-40B4-BE49-F238E27FC236}">
                <a16:creationId xmlns:a16="http://schemas.microsoft.com/office/drawing/2014/main" id="{26859808-0E4C-4601-BFD5-C6BA5BCC44FE}"/>
              </a:ext>
            </a:extLst>
          </p:cNvPr>
          <p:cNvSpPr/>
          <p:nvPr userDrawn="1"/>
        </p:nvSpPr>
        <p:spPr>
          <a:xfrm>
            <a:off x="516733" y="469294"/>
            <a:ext cx="11158538"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8" name="椭圆 4">
            <a:extLst>
              <a:ext uri="{FF2B5EF4-FFF2-40B4-BE49-F238E27FC236}">
                <a16:creationId xmlns:a16="http://schemas.microsoft.com/office/drawing/2014/main" id="{C20B859B-7433-488D-AD26-C313806026F3}"/>
              </a:ext>
            </a:extLst>
          </p:cNvPr>
          <p:cNvSpPr/>
          <p:nvPr userDrawn="1"/>
        </p:nvSpPr>
        <p:spPr>
          <a:xfrm>
            <a:off x="-224146" y="-171430"/>
            <a:ext cx="703249" cy="703250"/>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任意形状 6">
            <a:extLst>
              <a:ext uri="{FF2B5EF4-FFF2-40B4-BE49-F238E27FC236}">
                <a16:creationId xmlns:a16="http://schemas.microsoft.com/office/drawing/2014/main" id="{26C76A02-5C8B-42AD-8662-686E30606D34}"/>
              </a:ext>
            </a:extLst>
          </p:cNvPr>
          <p:cNvSpPr/>
          <p:nvPr userDrawn="1"/>
        </p:nvSpPr>
        <p:spPr>
          <a:xfrm>
            <a:off x="-403245" y="5468730"/>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椭圆 7">
            <a:extLst>
              <a:ext uri="{FF2B5EF4-FFF2-40B4-BE49-F238E27FC236}">
                <a16:creationId xmlns:a16="http://schemas.microsoft.com/office/drawing/2014/main" id="{C6F4EA04-890C-4306-9211-FB1733E0C647}"/>
              </a:ext>
            </a:extLst>
          </p:cNvPr>
          <p:cNvSpPr/>
          <p:nvPr userDrawn="1"/>
        </p:nvSpPr>
        <p:spPr>
          <a:xfrm>
            <a:off x="11764216" y="6442392"/>
            <a:ext cx="302176"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1" name="图片 8">
            <a:extLst>
              <a:ext uri="{FF2B5EF4-FFF2-40B4-BE49-F238E27FC236}">
                <a16:creationId xmlns:a16="http://schemas.microsoft.com/office/drawing/2014/main" id="{A97A903A-09E9-4691-B496-37BE5D102D5D}"/>
              </a:ext>
            </a:extLst>
          </p:cNvPr>
          <p:cNvPicPr>
            <a:picLocks noChangeAspect="1"/>
          </p:cNvPicPr>
          <p:nvPr userDrawn="1"/>
        </p:nvPicPr>
        <p:blipFill>
          <a:blip r:embed="rId3"/>
          <a:stretch>
            <a:fillRect/>
          </a:stretch>
        </p:blipFill>
        <p:spPr>
          <a:xfrm rot="2700000">
            <a:off x="10957685" y="5135838"/>
            <a:ext cx="602779" cy="1767959"/>
          </a:xfrm>
          <a:prstGeom prst="rect">
            <a:avLst/>
          </a:prstGeom>
        </p:spPr>
      </p:pic>
      <p:sp>
        <p:nvSpPr>
          <p:cNvPr id="12" name="椭圆 9">
            <a:extLst>
              <a:ext uri="{FF2B5EF4-FFF2-40B4-BE49-F238E27FC236}">
                <a16:creationId xmlns:a16="http://schemas.microsoft.com/office/drawing/2014/main" id="{0A2B951D-F19F-475D-B457-B86EF8DC984B}"/>
              </a:ext>
            </a:extLst>
          </p:cNvPr>
          <p:cNvSpPr/>
          <p:nvPr userDrawn="1"/>
        </p:nvSpPr>
        <p:spPr>
          <a:xfrm>
            <a:off x="10478502"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Rectangle 12">
            <a:extLst>
              <a:ext uri="{FF2B5EF4-FFF2-40B4-BE49-F238E27FC236}">
                <a16:creationId xmlns:a16="http://schemas.microsoft.com/office/drawing/2014/main" id="{B509803A-0360-4D33-9AB5-ED47ED9135D1}"/>
              </a:ext>
            </a:extLst>
          </p:cNvPr>
          <p:cNvSpPr/>
          <p:nvPr userDrawn="1"/>
        </p:nvSpPr>
        <p:spPr>
          <a:xfrm rot="21228401">
            <a:off x="2278902" y="1179056"/>
            <a:ext cx="6008783" cy="4661425"/>
          </a:xfrm>
          <a:prstGeom prst="rect">
            <a:avLst/>
          </a:prstGeom>
          <a:solidFill>
            <a:schemeClr val="accent4">
              <a:lumMod val="60000"/>
              <a:lumOff val="40000"/>
              <a:alpha val="50000"/>
            </a:scheme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7E0D0665-6999-4651-BD19-C7C402D30EEB}"/>
              </a:ext>
            </a:extLst>
          </p:cNvPr>
          <p:cNvSpPr/>
          <p:nvPr userDrawn="1"/>
        </p:nvSpPr>
        <p:spPr>
          <a:xfrm rot="1737576">
            <a:off x="6328896" y="1082086"/>
            <a:ext cx="2211022" cy="4953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Rectangle 14">
            <a:extLst>
              <a:ext uri="{FF2B5EF4-FFF2-40B4-BE49-F238E27FC236}">
                <a16:creationId xmlns:a16="http://schemas.microsoft.com/office/drawing/2014/main" id="{0A77F017-DFC1-4D5F-8272-B3E76D6DA324}"/>
              </a:ext>
            </a:extLst>
          </p:cNvPr>
          <p:cNvSpPr/>
          <p:nvPr userDrawn="1"/>
        </p:nvSpPr>
        <p:spPr>
          <a:xfrm rot="19676478">
            <a:off x="1401293" y="1522000"/>
            <a:ext cx="2397502" cy="4953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TextBox 15">
            <a:extLst>
              <a:ext uri="{FF2B5EF4-FFF2-40B4-BE49-F238E27FC236}">
                <a16:creationId xmlns:a16="http://schemas.microsoft.com/office/drawing/2014/main" id="{4D542502-B1BA-4EEE-B113-19E670FE5796}"/>
              </a:ext>
            </a:extLst>
          </p:cNvPr>
          <p:cNvSpPr txBox="1"/>
          <p:nvPr userDrawn="1"/>
        </p:nvSpPr>
        <p:spPr>
          <a:xfrm>
            <a:off x="3155098" y="2004297"/>
            <a:ext cx="4227827" cy="2800767"/>
          </a:xfrm>
          <a:prstGeom prst="rect">
            <a:avLst/>
          </a:prstGeom>
          <a:noFill/>
        </p:spPr>
        <p:txBody>
          <a:bodyPr wrap="square" rtlCol="0">
            <a:sp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chemeClr val="accent5">
                    <a:lumMod val="75000"/>
                  </a:schemeClr>
                </a:solidFill>
                <a:effectLst>
                  <a:outerShdw blurRad="50800" dist="38100" dir="8100000" algn="tr" rotWithShape="0">
                    <a:prstClr val="black">
                      <a:alpha val="40000"/>
                    </a:prstClr>
                  </a:outerShdw>
                </a:effectLst>
                <a:uLnTx/>
                <a:uFillTx/>
                <a:latin typeface="Arial" panose="020B0604020202020204"/>
                <a:ea typeface="+mn-ea"/>
                <a:cs typeface="+mn-cs"/>
              </a:rPr>
              <a:t>HOẠT ĐỘNG</a:t>
            </a:r>
          </a:p>
        </p:txBody>
      </p:sp>
      <p:pic>
        <p:nvPicPr>
          <p:cNvPr id="18" name="图片 9">
            <a:extLst>
              <a:ext uri="{FF2B5EF4-FFF2-40B4-BE49-F238E27FC236}">
                <a16:creationId xmlns:a16="http://schemas.microsoft.com/office/drawing/2014/main" id="{9E265F87-F072-4C1C-809B-60B65BA79A8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970707" y="2622109"/>
            <a:ext cx="3028932" cy="3847429"/>
          </a:xfrm>
          <a:prstGeom prst="rect">
            <a:avLst/>
          </a:prstGeom>
        </p:spPr>
      </p:pic>
    </p:spTree>
    <p:extLst>
      <p:ext uri="{BB962C8B-B14F-4D97-AF65-F5344CB8AC3E}">
        <p14:creationId xmlns:p14="http://schemas.microsoft.com/office/powerpoint/2010/main" val="4263223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8B271C-E85D-468C-AD23-BE1F72A512A5}" type="datetimeFigureOut">
              <a:rPr lang="en-US" smtClean="0"/>
              <a:t>3/16/2022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96275475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08B271C-E85D-468C-AD23-BE1F72A512A5}" type="datetimeFigureOut">
              <a:rPr lang="en-US" smtClean="0"/>
              <a:t>3/16/2022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231671682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08B271C-E85D-468C-AD23-BE1F72A512A5}" type="datetimeFigureOut">
              <a:rPr lang="en-US" smtClean="0"/>
              <a:t>3/16/2022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425929111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8B271C-E85D-468C-AD23-BE1F72A512A5}"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9888570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8B271C-E85D-468C-AD23-BE1F72A512A5}"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86181820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1268628"/>
      </p:ext>
    </p:extLst>
  </p:cSld>
  <p:clrMapOvr>
    <a:masterClrMapping/>
  </p:clrMapOvr>
  <mc:AlternateContent xmlns:mc="http://schemas.openxmlformats.org/markup-compatibility/2006" xmlns:p14="http://schemas.microsoft.com/office/powerpoint/2010/main">
    <mc:Choice Requires="p14">
      <p:transition spd="slow" p14:dur="2000" advTm="0">
        <p14:ferris dir="l"/>
      </p:transition>
    </mc:Choice>
    <mc:Fallback xmlns="">
      <p:transition spd="slow" advTm="0">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9" name="矩形 2">
            <a:extLst>
              <a:ext uri="{FF2B5EF4-FFF2-40B4-BE49-F238E27FC236}">
                <a16:creationId xmlns:a16="http://schemas.microsoft.com/office/drawing/2014/main" id="{AC79E82E-725A-4A5C-8870-87B87B2217D2}"/>
              </a:ext>
            </a:extLst>
          </p:cNvPr>
          <p:cNvSpPr/>
          <p:nvPr userDrawn="1"/>
        </p:nvSpPr>
        <p:spPr>
          <a:xfrm>
            <a:off x="516733" y="469294"/>
            <a:ext cx="11158538" cy="5919412"/>
          </a:xfrm>
          <a:prstGeom prst="rect">
            <a:avLst/>
          </a:prstGeom>
          <a:solidFill>
            <a:schemeClr val="bg1"/>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0" name="椭圆 4">
            <a:extLst>
              <a:ext uri="{FF2B5EF4-FFF2-40B4-BE49-F238E27FC236}">
                <a16:creationId xmlns:a16="http://schemas.microsoft.com/office/drawing/2014/main" id="{7704643A-27F9-4F01-AE4B-E1CF77BBF789}"/>
              </a:ext>
            </a:extLst>
          </p:cNvPr>
          <p:cNvSpPr/>
          <p:nvPr userDrawn="1"/>
        </p:nvSpPr>
        <p:spPr>
          <a:xfrm>
            <a:off x="-224146" y="-171430"/>
            <a:ext cx="703249" cy="703250"/>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任意形状 6">
            <a:extLst>
              <a:ext uri="{FF2B5EF4-FFF2-40B4-BE49-F238E27FC236}">
                <a16:creationId xmlns:a16="http://schemas.microsoft.com/office/drawing/2014/main" id="{52809BF3-EAF2-418A-8FE2-3182C056114E}"/>
              </a:ext>
            </a:extLst>
          </p:cNvPr>
          <p:cNvSpPr/>
          <p:nvPr userDrawn="1"/>
        </p:nvSpPr>
        <p:spPr>
          <a:xfrm>
            <a:off x="-403245" y="5468730"/>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椭圆 7">
            <a:extLst>
              <a:ext uri="{FF2B5EF4-FFF2-40B4-BE49-F238E27FC236}">
                <a16:creationId xmlns:a16="http://schemas.microsoft.com/office/drawing/2014/main" id="{FFF22FB9-6783-415D-BC60-2669AA680D3C}"/>
              </a:ext>
            </a:extLst>
          </p:cNvPr>
          <p:cNvSpPr/>
          <p:nvPr userDrawn="1"/>
        </p:nvSpPr>
        <p:spPr>
          <a:xfrm>
            <a:off x="11764216" y="6442392"/>
            <a:ext cx="302176"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3" name="图片 8">
            <a:extLst>
              <a:ext uri="{FF2B5EF4-FFF2-40B4-BE49-F238E27FC236}">
                <a16:creationId xmlns:a16="http://schemas.microsoft.com/office/drawing/2014/main" id="{B600497A-4A7B-4AA5-AFC0-36CD65FDAE70}"/>
              </a:ext>
            </a:extLst>
          </p:cNvPr>
          <p:cNvPicPr>
            <a:picLocks noChangeAspect="1"/>
          </p:cNvPicPr>
          <p:nvPr userDrawn="1"/>
        </p:nvPicPr>
        <p:blipFill>
          <a:blip r:embed="rId2"/>
          <a:stretch>
            <a:fillRect/>
          </a:stretch>
        </p:blipFill>
        <p:spPr>
          <a:xfrm rot="2700000">
            <a:off x="10957685" y="5135838"/>
            <a:ext cx="602779" cy="1767959"/>
          </a:xfrm>
          <a:prstGeom prst="rect">
            <a:avLst/>
          </a:prstGeom>
        </p:spPr>
      </p:pic>
      <p:sp>
        <p:nvSpPr>
          <p:cNvPr id="14" name="椭圆 9">
            <a:extLst>
              <a:ext uri="{FF2B5EF4-FFF2-40B4-BE49-F238E27FC236}">
                <a16:creationId xmlns:a16="http://schemas.microsoft.com/office/drawing/2014/main" id="{E108BAEE-4A24-4598-AEF4-3244CF1E929F}"/>
              </a:ext>
            </a:extLst>
          </p:cNvPr>
          <p:cNvSpPr/>
          <p:nvPr userDrawn="1"/>
        </p:nvSpPr>
        <p:spPr>
          <a:xfrm>
            <a:off x="10478502"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772835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内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823988"/>
      </p:ext>
    </p:extLst>
  </p:cSld>
  <p:clrMapOvr>
    <a:masterClrMapping/>
  </p:clrMapOvr>
  <p:transition spd="slow" advTm="0">
    <p:random/>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内页">
    <p:spTree>
      <p:nvGrpSpPr>
        <p:cNvPr id="1" name=""/>
        <p:cNvGrpSpPr/>
        <p:nvPr/>
      </p:nvGrpSpPr>
      <p:grpSpPr>
        <a:xfrm>
          <a:off x="0" y="0"/>
          <a:ext cx="0" cy="0"/>
          <a:chOff x="0" y="0"/>
          <a:chExt cx="0" cy="0"/>
        </a:xfrm>
      </p:grpSpPr>
      <p:pic>
        <p:nvPicPr>
          <p:cNvPr id="2" name="Picture 1" descr="C:\Users\Administrator\Desktop\05-.png"/>
          <p:cNvPicPr>
            <a:picLocks noChangeAspect="1" noChangeArrowheads="1"/>
          </p:cNvPicPr>
          <p:nvPr userDrawn="1"/>
        </p:nvPicPr>
        <p:blipFill>
          <a:blip r:embed="rId2">
            <a:extLst>
              <a:ext uri="{28A0092B-C50C-407E-A947-70E740481C1C}">
                <a14:useLocalDpi xmlns:a14="http://schemas.microsoft.com/office/drawing/2010/main" val="0"/>
              </a:ext>
            </a:extLst>
          </a:blip>
          <a:srcRect t="-16678"/>
          <a:stretch>
            <a:fillRect/>
          </a:stretch>
        </p:blipFill>
        <p:spPr bwMode="auto">
          <a:xfrm>
            <a:off x="0" y="5922980"/>
            <a:ext cx="12192000"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descr="C:\Users\Administrator\Desktop\05----.png"/>
          <p:cNvPicPr>
            <a:picLocks noChangeAspect="1" noChangeArrowheads="1"/>
          </p:cNvPicPr>
          <p:nvPr userDrawn="1"/>
        </p:nvPicPr>
        <p:blipFill>
          <a:blip r:embed="rId3">
            <a:extLst>
              <a:ext uri="{28A0092B-C50C-407E-A947-70E740481C1C}">
                <a14:useLocalDpi xmlns:a14="http://schemas.microsoft.com/office/drawing/2010/main" val="0"/>
              </a:ext>
            </a:extLst>
          </a:blip>
          <a:srcRect l="30554" t="19669"/>
          <a:stretch>
            <a:fillRect/>
          </a:stretch>
        </p:blipFill>
        <p:spPr bwMode="auto">
          <a:xfrm>
            <a:off x="7" y="1"/>
            <a:ext cx="1674284"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083826"/>
      </p:ext>
    </p:extLst>
  </p:cSld>
  <p:clrMapOvr>
    <a:masterClrMapping/>
  </p:clrMapOvr>
  <p:transition spd="slow" advTm="0">
    <p:random/>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4613357"/>
      </p:ext>
    </p:extLst>
  </p:cSld>
  <p:clrMapOvr>
    <a:masterClrMapping/>
  </p:clrMapOvr>
  <p:transition spd="slow" advTm="0">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8" name="image 101">
            <a:extLst>
              <a:ext uri="{FF2B5EF4-FFF2-40B4-BE49-F238E27FC236}">
                <a16:creationId xmlns:a16="http://schemas.microsoft.com/office/drawing/2014/main" id="{0E1D8535-7268-4559-A162-57863C850AB4}"/>
              </a:ext>
            </a:extLst>
          </p:cNvPr>
          <p:cNvPicPr>
            <a:picLocks noChangeAspect="1"/>
          </p:cNvPicPr>
          <p:nvPr userDrawn="1"/>
        </p:nvPicPr>
        <p:blipFill>
          <a:blip r:embed="rId2"/>
          <a:srcRect/>
          <a:stretch>
            <a:fillRect/>
          </a:stretch>
        </p:blipFill>
        <p:spPr>
          <a:xfrm>
            <a:off x="0" y="1"/>
            <a:ext cx="12192003" cy="6858001"/>
          </a:xfrm>
          <a:prstGeom prst="rect">
            <a:avLst/>
          </a:prstGeom>
        </p:spPr>
      </p:pic>
      <p:sp>
        <p:nvSpPr>
          <p:cNvPr id="10" name="矩形 2">
            <a:extLst>
              <a:ext uri="{FF2B5EF4-FFF2-40B4-BE49-F238E27FC236}">
                <a16:creationId xmlns:a16="http://schemas.microsoft.com/office/drawing/2014/main" id="{3599D6A8-8376-4469-B1C4-0D0AB8B9FCB9}"/>
              </a:ext>
            </a:extLst>
          </p:cNvPr>
          <p:cNvSpPr/>
          <p:nvPr userDrawn="1"/>
        </p:nvSpPr>
        <p:spPr>
          <a:xfrm>
            <a:off x="516733" y="469294"/>
            <a:ext cx="11158538"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4">
            <a:extLst>
              <a:ext uri="{FF2B5EF4-FFF2-40B4-BE49-F238E27FC236}">
                <a16:creationId xmlns:a16="http://schemas.microsoft.com/office/drawing/2014/main" id="{F6108594-A8DF-4763-BAD6-AFEBB0C31969}"/>
              </a:ext>
            </a:extLst>
          </p:cNvPr>
          <p:cNvSpPr/>
          <p:nvPr userDrawn="1"/>
        </p:nvSpPr>
        <p:spPr>
          <a:xfrm>
            <a:off x="-224146" y="-171430"/>
            <a:ext cx="703249" cy="703250"/>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任意形状 6">
            <a:extLst>
              <a:ext uri="{FF2B5EF4-FFF2-40B4-BE49-F238E27FC236}">
                <a16:creationId xmlns:a16="http://schemas.microsoft.com/office/drawing/2014/main" id="{B8502FED-250A-4CBC-8EE4-50D3D012EADA}"/>
              </a:ext>
            </a:extLst>
          </p:cNvPr>
          <p:cNvSpPr/>
          <p:nvPr userDrawn="1"/>
        </p:nvSpPr>
        <p:spPr>
          <a:xfrm>
            <a:off x="-403245" y="5468730"/>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7">
            <a:extLst>
              <a:ext uri="{FF2B5EF4-FFF2-40B4-BE49-F238E27FC236}">
                <a16:creationId xmlns:a16="http://schemas.microsoft.com/office/drawing/2014/main" id="{4B97A2AD-D2A2-4C3E-AA45-DF5B9EE1314C}"/>
              </a:ext>
            </a:extLst>
          </p:cNvPr>
          <p:cNvSpPr/>
          <p:nvPr userDrawn="1"/>
        </p:nvSpPr>
        <p:spPr>
          <a:xfrm>
            <a:off x="11764216" y="6442392"/>
            <a:ext cx="302176"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8">
            <a:extLst>
              <a:ext uri="{FF2B5EF4-FFF2-40B4-BE49-F238E27FC236}">
                <a16:creationId xmlns:a16="http://schemas.microsoft.com/office/drawing/2014/main" id="{1D1F51E3-6E1F-4794-92D5-63FB01D635F9}"/>
              </a:ext>
            </a:extLst>
          </p:cNvPr>
          <p:cNvPicPr>
            <a:picLocks noChangeAspect="1"/>
          </p:cNvPicPr>
          <p:nvPr userDrawn="1"/>
        </p:nvPicPr>
        <p:blipFill>
          <a:blip r:embed="rId3"/>
          <a:stretch>
            <a:fillRect/>
          </a:stretch>
        </p:blipFill>
        <p:spPr>
          <a:xfrm rot="2700000">
            <a:off x="10957685" y="5135838"/>
            <a:ext cx="602779" cy="1767959"/>
          </a:xfrm>
          <a:prstGeom prst="rect">
            <a:avLst/>
          </a:prstGeom>
        </p:spPr>
      </p:pic>
      <p:sp>
        <p:nvSpPr>
          <p:cNvPr id="15" name="椭圆 9">
            <a:extLst>
              <a:ext uri="{FF2B5EF4-FFF2-40B4-BE49-F238E27FC236}">
                <a16:creationId xmlns:a16="http://schemas.microsoft.com/office/drawing/2014/main" id="{ECDDE16C-0075-42EB-A3AA-DDD1D96A76E4}"/>
              </a:ext>
            </a:extLst>
          </p:cNvPr>
          <p:cNvSpPr/>
          <p:nvPr userDrawn="1"/>
        </p:nvSpPr>
        <p:spPr>
          <a:xfrm>
            <a:off x="10478502"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a16="http://schemas.microsoft.com/office/drawing/2014/main" id="{EFB12868-D957-45A4-B5D8-783DBD98F2C6}"/>
              </a:ext>
            </a:extLst>
          </p:cNvPr>
          <p:cNvSpPr/>
          <p:nvPr userDrawn="1"/>
        </p:nvSpPr>
        <p:spPr>
          <a:xfrm>
            <a:off x="3667343" y="983094"/>
            <a:ext cx="6008783" cy="4661425"/>
          </a:xfrm>
          <a:prstGeom prst="rect">
            <a:avLst/>
          </a:prstGeom>
          <a:solidFill>
            <a:srgbClr val="00CC66">
              <a:alpha val="49804"/>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Rectangle 16">
            <a:extLst>
              <a:ext uri="{FF2B5EF4-FFF2-40B4-BE49-F238E27FC236}">
                <a16:creationId xmlns:a16="http://schemas.microsoft.com/office/drawing/2014/main" id="{CFA12B3A-07B6-44F1-A01E-33FD73C34EBA}"/>
              </a:ext>
            </a:extLst>
          </p:cNvPr>
          <p:cNvSpPr/>
          <p:nvPr userDrawn="1"/>
        </p:nvSpPr>
        <p:spPr>
          <a:xfrm rot="2109175">
            <a:off x="8040873" y="1261475"/>
            <a:ext cx="2211022" cy="495300"/>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Rectangle 17">
            <a:extLst>
              <a:ext uri="{FF2B5EF4-FFF2-40B4-BE49-F238E27FC236}">
                <a16:creationId xmlns:a16="http://schemas.microsoft.com/office/drawing/2014/main" id="{4A2EDEA0-7184-436C-992C-8D667AA8EB7F}"/>
              </a:ext>
            </a:extLst>
          </p:cNvPr>
          <p:cNvSpPr/>
          <p:nvPr userDrawn="1"/>
        </p:nvSpPr>
        <p:spPr>
          <a:xfrm rot="20048077">
            <a:off x="2977240" y="1148482"/>
            <a:ext cx="2397502" cy="4953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TextBox 18">
            <a:extLst>
              <a:ext uri="{FF2B5EF4-FFF2-40B4-BE49-F238E27FC236}">
                <a16:creationId xmlns:a16="http://schemas.microsoft.com/office/drawing/2014/main" id="{1F28E606-F052-4F98-9FBC-30FFA9B82FDA}"/>
              </a:ext>
            </a:extLst>
          </p:cNvPr>
          <p:cNvSpPr txBox="1"/>
          <p:nvPr userDrawn="1"/>
        </p:nvSpPr>
        <p:spPr>
          <a:xfrm>
            <a:off x="4557821" y="1913421"/>
            <a:ext cx="4227827" cy="2800767"/>
          </a:xfrm>
          <a:prstGeom prst="rect">
            <a:avLst/>
          </a:prstGeom>
          <a:noFill/>
        </p:spPr>
        <p:txBody>
          <a:bodyPr wrap="square" rtlCol="0">
            <a:sp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rgbClr val="00B050"/>
                </a:solidFill>
                <a:effectLst>
                  <a:outerShdw blurRad="50800" dist="38100" dir="8100000" algn="tr" rotWithShape="0">
                    <a:prstClr val="black">
                      <a:alpha val="40000"/>
                    </a:prstClr>
                  </a:outerShdw>
                </a:effectLst>
                <a:uLnTx/>
                <a:uFillTx/>
                <a:latin typeface="Arial" panose="020B0604020202020204"/>
                <a:ea typeface="+mn-ea"/>
                <a:cs typeface="+mn-cs"/>
              </a:rPr>
              <a:t>KHÁM PHÁ</a:t>
            </a:r>
          </a:p>
        </p:txBody>
      </p:sp>
      <p:pic>
        <p:nvPicPr>
          <p:cNvPr id="21" name="图形 1">
            <a:extLst>
              <a:ext uri="{FF2B5EF4-FFF2-40B4-BE49-F238E27FC236}">
                <a16:creationId xmlns:a16="http://schemas.microsoft.com/office/drawing/2014/main" id="{E7242FD6-D5A6-4563-A793-692CAF20691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16645" y="3997565"/>
            <a:ext cx="3980370" cy="1979722"/>
          </a:xfrm>
          <a:prstGeom prst="rect">
            <a:avLst/>
          </a:prstGeom>
        </p:spPr>
      </p:pic>
      <p:sp>
        <p:nvSpPr>
          <p:cNvPr id="22" name="TextBox 21">
            <a:extLst>
              <a:ext uri="{FF2B5EF4-FFF2-40B4-BE49-F238E27FC236}">
                <a16:creationId xmlns:a16="http://schemas.microsoft.com/office/drawing/2014/main" id="{215E454A-B08C-4576-8333-920008E55294}"/>
              </a:ext>
            </a:extLst>
          </p:cNvPr>
          <p:cNvSpPr txBox="1"/>
          <p:nvPr userDrawn="1"/>
        </p:nvSpPr>
        <p:spPr>
          <a:xfrm>
            <a:off x="7668011" y="6560137"/>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599" dirty="0"/>
          </a:p>
        </p:txBody>
      </p:sp>
    </p:spTree>
    <p:extLst>
      <p:ext uri="{BB962C8B-B14F-4D97-AF65-F5344CB8AC3E}">
        <p14:creationId xmlns:p14="http://schemas.microsoft.com/office/powerpoint/2010/main" val="18052368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750" fill="hold"/>
                                        <p:tgtEl>
                                          <p:spTgt spid="21"/>
                                        </p:tgtEl>
                                        <p:attrNameLst>
                                          <p:attrName>ppt_w</p:attrName>
                                        </p:attrNameLst>
                                      </p:cBhvr>
                                      <p:tavLst>
                                        <p:tav tm="0">
                                          <p:val>
                                            <p:fltVal val="0"/>
                                          </p:val>
                                        </p:tav>
                                        <p:tav tm="100000">
                                          <p:val>
                                            <p:strVal val="#ppt_w"/>
                                          </p:val>
                                        </p:tav>
                                      </p:tavLst>
                                    </p:anim>
                                    <p:anim calcmode="lin" valueType="num">
                                      <p:cBhvr>
                                        <p:cTn id="8" dur="750" fill="hold"/>
                                        <p:tgtEl>
                                          <p:spTgt spid="21"/>
                                        </p:tgtEl>
                                        <p:attrNameLst>
                                          <p:attrName>ppt_h</p:attrName>
                                        </p:attrNameLst>
                                      </p:cBhvr>
                                      <p:tavLst>
                                        <p:tav tm="0">
                                          <p:val>
                                            <p:fltVal val="0"/>
                                          </p:val>
                                        </p:tav>
                                        <p:tav tm="100000">
                                          <p:val>
                                            <p:strVal val="#ppt_h"/>
                                          </p:val>
                                        </p:tav>
                                      </p:tavLst>
                                    </p:anim>
                                    <p:animEffect transition="in" filter="fade">
                                      <p:cBhvr>
                                        <p:cTn id="9" dur="7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目录">
    <p:spTree>
      <p:nvGrpSpPr>
        <p:cNvPr id="1" name=""/>
        <p:cNvGrpSpPr/>
        <p:nvPr/>
      </p:nvGrpSpPr>
      <p:grpSpPr>
        <a:xfrm>
          <a:off x="0" y="0"/>
          <a:ext cx="0" cy="0"/>
          <a:chOff x="0" y="0"/>
          <a:chExt cx="0" cy="0"/>
        </a:xfrm>
      </p:grpSpPr>
    </p:spTree>
    <p:extLst>
      <p:ext uri="{BB962C8B-B14F-4D97-AF65-F5344CB8AC3E}">
        <p14:creationId xmlns:p14="http://schemas.microsoft.com/office/powerpoint/2010/main" val="926655436"/>
      </p:ext>
    </p:extLst>
  </p:cSld>
  <p:clrMapOvr>
    <a:masterClrMapping/>
  </p:clrMapOvr>
  <p:transition spd="slow" advTm="0">
    <p:random/>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4B28511-D233-41E8-8277-47B225E062F6}"/>
              </a:ext>
            </a:extLst>
          </p:cNvPr>
          <p:cNvSpPr>
            <a:spLocks noGrp="1"/>
          </p:cNvSpPr>
          <p:nvPr>
            <p:ph type="dt" sz="half" idx="10"/>
          </p:nvPr>
        </p:nvSpPr>
        <p:spPr/>
        <p:txBody>
          <a:bodyPr/>
          <a:lstStyle>
            <a:lvl1pPr>
              <a:defRPr/>
            </a:lvl1pPr>
          </a:lstStyle>
          <a:p>
            <a:pPr>
              <a:defRPr/>
            </a:pPr>
            <a:fld id="{64592982-D703-432D-8931-F532F64E0C76}" type="datetimeFigureOut">
              <a:rPr lang="en-US"/>
              <a:pPr>
                <a:defRPr/>
              </a:pPr>
              <a:t>3/16/2022</a:t>
            </a:fld>
            <a:endParaRPr lang="en-US"/>
          </a:p>
        </p:txBody>
      </p:sp>
      <p:sp>
        <p:nvSpPr>
          <p:cNvPr id="3" name="Footer Placeholder 4">
            <a:extLst>
              <a:ext uri="{FF2B5EF4-FFF2-40B4-BE49-F238E27FC236}">
                <a16:creationId xmlns:a16="http://schemas.microsoft.com/office/drawing/2014/main" id="{D2F5EE1A-4E4A-421B-A2C8-FB1358D5AFA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5A2E3C4F-4893-4331-8CF6-7C5573BF7E95}"/>
              </a:ext>
            </a:extLst>
          </p:cNvPr>
          <p:cNvSpPr>
            <a:spLocks noGrp="1"/>
          </p:cNvSpPr>
          <p:nvPr>
            <p:ph type="sldNum" sz="quarter" idx="12"/>
          </p:nvPr>
        </p:nvSpPr>
        <p:spPr/>
        <p:txBody>
          <a:bodyPr/>
          <a:lstStyle>
            <a:lvl1pPr>
              <a:defRPr/>
            </a:lvl1pPr>
          </a:lstStyle>
          <a:p>
            <a:pPr>
              <a:defRPr/>
            </a:pPr>
            <a:fld id="{59018E02-D8C9-45B5-BF98-D31FD0AFE51E}" type="slidenum">
              <a:rPr lang="en-US" altLang="zh-CN"/>
              <a:pPr>
                <a:defRPr/>
              </a:pPr>
              <a:t>‹#›</a:t>
            </a:fld>
            <a:endParaRPr lang="en-US" altLang="zh-CN"/>
          </a:p>
        </p:txBody>
      </p:sp>
    </p:spTree>
    <p:extLst>
      <p:ext uri="{BB962C8B-B14F-4D97-AF65-F5344CB8AC3E}">
        <p14:creationId xmlns:p14="http://schemas.microsoft.com/office/powerpoint/2010/main" val="87013345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663D58F-F6A0-4EA3-BFB5-4642485F75D9}"/>
              </a:ext>
            </a:extLst>
          </p:cNvPr>
          <p:cNvPicPr>
            <a:picLocks noChangeAspect="1"/>
          </p:cNvPicPr>
          <p:nvPr userDrawn="1"/>
        </p:nvPicPr>
        <p:blipFill>
          <a:blip r:embed="rId2"/>
          <a:stretch>
            <a:fillRect/>
          </a:stretch>
        </p:blipFill>
        <p:spPr>
          <a:xfrm>
            <a:off x="-527" y="-298"/>
            <a:ext cx="12193057" cy="6858595"/>
          </a:xfrm>
          <a:prstGeom prst="rect">
            <a:avLst/>
          </a:prstGeom>
        </p:spPr>
      </p:pic>
      <p:pic>
        <p:nvPicPr>
          <p:cNvPr id="3" name="图片 2">
            <a:extLst>
              <a:ext uri="{FF2B5EF4-FFF2-40B4-BE49-F238E27FC236}">
                <a16:creationId xmlns:a16="http://schemas.microsoft.com/office/drawing/2014/main" id="{98CD8127-072B-44C9-ABE8-9BC4AB287A3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2079567" y="-4365567"/>
            <a:ext cx="9182100" cy="15881232"/>
          </a:xfrm>
          <a:prstGeom prst="rect">
            <a:avLst/>
          </a:prstGeom>
        </p:spPr>
      </p:pic>
      <p:pic>
        <p:nvPicPr>
          <p:cNvPr id="4" name="图片 3">
            <a:extLst>
              <a:ext uri="{FF2B5EF4-FFF2-40B4-BE49-F238E27FC236}">
                <a16:creationId xmlns:a16="http://schemas.microsoft.com/office/drawing/2014/main" id="{931AE1AF-6B20-4CE0-B6FA-B23D537947C3}"/>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0774363" y="98277"/>
            <a:ext cx="1049339" cy="988507"/>
          </a:xfrm>
          <a:prstGeom prst="rect">
            <a:avLst/>
          </a:prstGeom>
        </p:spPr>
      </p:pic>
      <p:pic>
        <p:nvPicPr>
          <p:cNvPr id="5" name="图片 4">
            <a:extLst>
              <a:ext uri="{FF2B5EF4-FFF2-40B4-BE49-F238E27FC236}">
                <a16:creationId xmlns:a16="http://schemas.microsoft.com/office/drawing/2014/main" id="{99B37BB5-2650-4467-ABB7-31E9CA48D4D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46063" y="1"/>
            <a:ext cx="1181100" cy="1647825"/>
          </a:xfrm>
          <a:prstGeom prst="rect">
            <a:avLst/>
          </a:prstGeom>
        </p:spPr>
      </p:pic>
      <p:pic>
        <p:nvPicPr>
          <p:cNvPr id="6" name="图片 5">
            <a:extLst>
              <a:ext uri="{FF2B5EF4-FFF2-40B4-BE49-F238E27FC236}">
                <a16:creationId xmlns:a16="http://schemas.microsoft.com/office/drawing/2014/main" id="{5F048B97-1CDA-4F65-837F-F768C8EAF4C5}"/>
              </a:ext>
            </a:extLst>
          </p:cNvPr>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a:off x="1" y="5529531"/>
            <a:ext cx="2476500" cy="1328767"/>
          </a:xfrm>
          <a:prstGeom prst="rect">
            <a:avLst/>
          </a:prstGeom>
        </p:spPr>
      </p:pic>
      <p:pic>
        <p:nvPicPr>
          <p:cNvPr id="7" name="图片 6">
            <a:extLst>
              <a:ext uri="{FF2B5EF4-FFF2-40B4-BE49-F238E27FC236}">
                <a16:creationId xmlns:a16="http://schemas.microsoft.com/office/drawing/2014/main" id="{4E9B10E7-A5D5-4AAF-9A24-86B84EF4F8F5}"/>
              </a:ext>
            </a:extLst>
          </p:cNvPr>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9664701" y="5414689"/>
            <a:ext cx="2527300" cy="1462631"/>
          </a:xfrm>
          <a:prstGeom prst="rect">
            <a:avLst/>
          </a:prstGeom>
        </p:spPr>
      </p:pic>
    </p:spTree>
    <p:extLst>
      <p:ext uri="{BB962C8B-B14F-4D97-AF65-F5344CB8AC3E}">
        <p14:creationId xmlns:p14="http://schemas.microsoft.com/office/powerpoint/2010/main" val="28668838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279180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C8B9C1-1862-4FFC-A527-3308E549BC7F}"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373056553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C8B9C1-1862-4FFC-A527-3308E549BC7F}"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334392809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C8B9C1-1862-4FFC-A527-3308E549BC7F}"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77347587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9C8B9C1-1862-4FFC-A527-3308E549BC7F}" type="datetimeFigureOut">
              <a:rPr lang="en-US" smtClean="0"/>
              <a:t>3/16/2022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225775628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9C8B9C1-1862-4FFC-A527-3308E549BC7F}" type="datetimeFigureOut">
              <a:rPr lang="en-US" smtClean="0"/>
              <a:t>3/16/2022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151592923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9C8B9C1-1862-4FFC-A527-3308E549BC7F}" type="datetimeFigureOut">
              <a:rPr lang="en-US" smtClean="0"/>
              <a:t>3/16/2022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26850398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image 101">
            <a:extLst>
              <a:ext uri="{FF2B5EF4-FFF2-40B4-BE49-F238E27FC236}">
                <a16:creationId xmlns:a16="http://schemas.microsoft.com/office/drawing/2014/main" id="{F9580584-93CE-465E-9188-9FA7FF0E8D40}"/>
              </a:ext>
            </a:extLst>
          </p:cNvPr>
          <p:cNvPicPr>
            <a:picLocks noChangeAspect="1"/>
          </p:cNvPicPr>
          <p:nvPr userDrawn="1"/>
        </p:nvPicPr>
        <p:blipFill>
          <a:blip r:embed="rId2"/>
          <a:srcRect/>
          <a:stretch>
            <a:fillRect/>
          </a:stretch>
        </p:blipFill>
        <p:spPr>
          <a:xfrm>
            <a:off x="0" y="1"/>
            <a:ext cx="12192003" cy="6858001"/>
          </a:xfrm>
          <a:prstGeom prst="rect">
            <a:avLst/>
          </a:prstGeom>
        </p:spPr>
      </p:pic>
      <p:sp>
        <p:nvSpPr>
          <p:cNvPr id="10" name="矩形 2">
            <a:extLst>
              <a:ext uri="{FF2B5EF4-FFF2-40B4-BE49-F238E27FC236}">
                <a16:creationId xmlns:a16="http://schemas.microsoft.com/office/drawing/2014/main" id="{474D555A-C16A-473D-AF7C-F4FD4B48A8D9}"/>
              </a:ext>
            </a:extLst>
          </p:cNvPr>
          <p:cNvSpPr/>
          <p:nvPr userDrawn="1"/>
        </p:nvSpPr>
        <p:spPr>
          <a:xfrm>
            <a:off x="516733" y="469294"/>
            <a:ext cx="11158538"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4">
            <a:extLst>
              <a:ext uri="{FF2B5EF4-FFF2-40B4-BE49-F238E27FC236}">
                <a16:creationId xmlns:a16="http://schemas.microsoft.com/office/drawing/2014/main" id="{C65B931E-2ABD-4CF8-84F6-335ECD99B199}"/>
              </a:ext>
            </a:extLst>
          </p:cNvPr>
          <p:cNvSpPr/>
          <p:nvPr userDrawn="1"/>
        </p:nvSpPr>
        <p:spPr>
          <a:xfrm>
            <a:off x="-224146" y="-171430"/>
            <a:ext cx="703249" cy="703250"/>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任意形状 6">
            <a:extLst>
              <a:ext uri="{FF2B5EF4-FFF2-40B4-BE49-F238E27FC236}">
                <a16:creationId xmlns:a16="http://schemas.microsoft.com/office/drawing/2014/main" id="{E2A2EEE9-A456-4E8F-8852-B76D53D8FF96}"/>
              </a:ext>
            </a:extLst>
          </p:cNvPr>
          <p:cNvSpPr/>
          <p:nvPr userDrawn="1"/>
        </p:nvSpPr>
        <p:spPr>
          <a:xfrm>
            <a:off x="-403245" y="5468730"/>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7">
            <a:extLst>
              <a:ext uri="{FF2B5EF4-FFF2-40B4-BE49-F238E27FC236}">
                <a16:creationId xmlns:a16="http://schemas.microsoft.com/office/drawing/2014/main" id="{1E2A3415-52F3-43A8-85D2-8D6B017D46B0}"/>
              </a:ext>
            </a:extLst>
          </p:cNvPr>
          <p:cNvSpPr/>
          <p:nvPr userDrawn="1"/>
        </p:nvSpPr>
        <p:spPr>
          <a:xfrm>
            <a:off x="11764216" y="6442392"/>
            <a:ext cx="302176"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8">
            <a:extLst>
              <a:ext uri="{FF2B5EF4-FFF2-40B4-BE49-F238E27FC236}">
                <a16:creationId xmlns:a16="http://schemas.microsoft.com/office/drawing/2014/main" id="{6CD0C1A9-71EF-4DBE-9601-B9F05746490B}"/>
              </a:ext>
            </a:extLst>
          </p:cNvPr>
          <p:cNvPicPr>
            <a:picLocks noChangeAspect="1"/>
          </p:cNvPicPr>
          <p:nvPr userDrawn="1"/>
        </p:nvPicPr>
        <p:blipFill>
          <a:blip r:embed="rId3"/>
          <a:stretch>
            <a:fillRect/>
          </a:stretch>
        </p:blipFill>
        <p:spPr>
          <a:xfrm rot="2700000">
            <a:off x="10957685" y="5135838"/>
            <a:ext cx="602779" cy="1767959"/>
          </a:xfrm>
          <a:prstGeom prst="rect">
            <a:avLst/>
          </a:prstGeom>
        </p:spPr>
      </p:pic>
      <p:sp>
        <p:nvSpPr>
          <p:cNvPr id="15" name="椭圆 9">
            <a:extLst>
              <a:ext uri="{FF2B5EF4-FFF2-40B4-BE49-F238E27FC236}">
                <a16:creationId xmlns:a16="http://schemas.microsoft.com/office/drawing/2014/main" id="{BC7E4DB5-7686-4871-BA09-0A5DDCFFD03D}"/>
              </a:ext>
            </a:extLst>
          </p:cNvPr>
          <p:cNvSpPr/>
          <p:nvPr userDrawn="1"/>
        </p:nvSpPr>
        <p:spPr>
          <a:xfrm>
            <a:off x="10478502"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a16="http://schemas.microsoft.com/office/drawing/2014/main" id="{AA705815-50C6-489B-A39B-E7D336F21CDD}"/>
              </a:ext>
            </a:extLst>
          </p:cNvPr>
          <p:cNvSpPr/>
          <p:nvPr userDrawn="1"/>
        </p:nvSpPr>
        <p:spPr>
          <a:xfrm rot="21228401">
            <a:off x="2278902" y="1179056"/>
            <a:ext cx="6008783" cy="4661425"/>
          </a:xfrm>
          <a:prstGeom prst="rect">
            <a:avLst/>
          </a:prstGeom>
          <a:solidFill>
            <a:srgbClr val="FFC000">
              <a:alpha val="50000"/>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Rectangle 16">
            <a:extLst>
              <a:ext uri="{FF2B5EF4-FFF2-40B4-BE49-F238E27FC236}">
                <a16:creationId xmlns:a16="http://schemas.microsoft.com/office/drawing/2014/main" id="{E5E3F9D9-E86C-450A-BAA6-C085040D4067}"/>
              </a:ext>
            </a:extLst>
          </p:cNvPr>
          <p:cNvSpPr/>
          <p:nvPr userDrawn="1"/>
        </p:nvSpPr>
        <p:spPr>
          <a:xfrm rot="1737576">
            <a:off x="6328896" y="1082086"/>
            <a:ext cx="2211022" cy="495300"/>
          </a:xfrm>
          <a:prstGeom prst="rect">
            <a:avLst/>
          </a:prstGeom>
          <a:solidFill>
            <a:srgbClr val="00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Rectangle 17">
            <a:extLst>
              <a:ext uri="{FF2B5EF4-FFF2-40B4-BE49-F238E27FC236}">
                <a16:creationId xmlns:a16="http://schemas.microsoft.com/office/drawing/2014/main" id="{F847D38E-29D5-4F6D-990E-43B85D6A3CCA}"/>
              </a:ext>
            </a:extLst>
          </p:cNvPr>
          <p:cNvSpPr/>
          <p:nvPr userDrawn="1"/>
        </p:nvSpPr>
        <p:spPr>
          <a:xfrm rot="19676478">
            <a:off x="1401293" y="1522000"/>
            <a:ext cx="2397502" cy="495300"/>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TextBox 18">
            <a:extLst>
              <a:ext uri="{FF2B5EF4-FFF2-40B4-BE49-F238E27FC236}">
                <a16:creationId xmlns:a16="http://schemas.microsoft.com/office/drawing/2014/main" id="{ED7DB6B0-739A-4370-B3E5-8A28161C766A}"/>
              </a:ext>
            </a:extLst>
          </p:cNvPr>
          <p:cNvSpPr txBox="1"/>
          <p:nvPr userDrawn="1"/>
        </p:nvSpPr>
        <p:spPr>
          <a:xfrm>
            <a:off x="3155098" y="2004298"/>
            <a:ext cx="4227827" cy="2800767"/>
          </a:xfrm>
          <a:prstGeom prst="rect">
            <a:avLst/>
          </a:prstGeom>
          <a:noFill/>
        </p:spPr>
        <p:txBody>
          <a:bodyPr wrap="square" rtlCol="0">
            <a:sp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chemeClr val="accent2"/>
                </a:solidFill>
                <a:effectLst>
                  <a:outerShdw blurRad="50800" dist="38100" dir="8100000" algn="tr" rotWithShape="0">
                    <a:prstClr val="black">
                      <a:alpha val="40000"/>
                    </a:prstClr>
                  </a:outerShdw>
                </a:effectLst>
                <a:uLnTx/>
                <a:uFillTx/>
                <a:latin typeface="Arial" panose="020B0604020202020204"/>
                <a:ea typeface="+mn-ea"/>
                <a:cs typeface="+mn-cs"/>
              </a:rPr>
              <a:t>TRÒ CHƠI</a:t>
            </a:r>
          </a:p>
        </p:txBody>
      </p:sp>
      <p:grpSp>
        <p:nvGrpSpPr>
          <p:cNvPr id="21" name="Google Shape;769;p31">
            <a:extLst>
              <a:ext uri="{FF2B5EF4-FFF2-40B4-BE49-F238E27FC236}">
                <a16:creationId xmlns:a16="http://schemas.microsoft.com/office/drawing/2014/main" id="{A7F7820E-B6A1-4ABA-87C3-90A18D28B9AB}"/>
              </a:ext>
            </a:extLst>
          </p:cNvPr>
          <p:cNvGrpSpPr/>
          <p:nvPr userDrawn="1"/>
        </p:nvGrpSpPr>
        <p:grpSpPr>
          <a:xfrm>
            <a:off x="7976030" y="2989411"/>
            <a:ext cx="2842230" cy="2927641"/>
            <a:chOff x="5641385" y="2381306"/>
            <a:chExt cx="2599446" cy="2521829"/>
          </a:xfrm>
        </p:grpSpPr>
        <p:sp>
          <p:nvSpPr>
            <p:cNvPr id="22" name="Google Shape;770;p31">
              <a:extLst>
                <a:ext uri="{FF2B5EF4-FFF2-40B4-BE49-F238E27FC236}">
                  <a16:creationId xmlns:a16="http://schemas.microsoft.com/office/drawing/2014/main" id="{822219BD-B384-4310-9DAD-B8FE6C79198A}"/>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grpSp>
          <p:nvGrpSpPr>
            <p:cNvPr id="23" name="Google Shape;771;p31">
              <a:extLst>
                <a:ext uri="{FF2B5EF4-FFF2-40B4-BE49-F238E27FC236}">
                  <a16:creationId xmlns:a16="http://schemas.microsoft.com/office/drawing/2014/main" id="{67E305FE-2401-4EC5-9EDC-BF3EBF595F7C}"/>
                </a:ext>
              </a:extLst>
            </p:cNvPr>
            <p:cNvGrpSpPr/>
            <p:nvPr/>
          </p:nvGrpSpPr>
          <p:grpSpPr>
            <a:xfrm flipH="1">
              <a:off x="6793275" y="3690844"/>
              <a:ext cx="1447557" cy="1002468"/>
              <a:chOff x="4799733" y="3457797"/>
              <a:chExt cx="2301388" cy="1593766"/>
            </a:xfrm>
          </p:grpSpPr>
          <p:sp>
            <p:nvSpPr>
              <p:cNvPr id="78" name="Google Shape;772;p31">
                <a:extLst>
                  <a:ext uri="{FF2B5EF4-FFF2-40B4-BE49-F238E27FC236}">
                    <a16:creationId xmlns:a16="http://schemas.microsoft.com/office/drawing/2014/main" id="{79073A0C-EFD1-482A-8844-34F2AA65A7AD}"/>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9" name="Google Shape;773;p31">
                <a:extLst>
                  <a:ext uri="{FF2B5EF4-FFF2-40B4-BE49-F238E27FC236}">
                    <a16:creationId xmlns:a16="http://schemas.microsoft.com/office/drawing/2014/main" id="{206E4361-7ACE-4B2E-AC92-AA915875A491}"/>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0" name="Google Shape;774;p31">
                <a:extLst>
                  <a:ext uri="{FF2B5EF4-FFF2-40B4-BE49-F238E27FC236}">
                    <a16:creationId xmlns:a16="http://schemas.microsoft.com/office/drawing/2014/main" id="{D10680C6-1117-4253-BDAB-6AB4A92C8AAA}"/>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1" name="Google Shape;775;p31">
                <a:extLst>
                  <a:ext uri="{FF2B5EF4-FFF2-40B4-BE49-F238E27FC236}">
                    <a16:creationId xmlns:a16="http://schemas.microsoft.com/office/drawing/2014/main" id="{125023DC-71E7-48F1-8125-2957FE05FB42}"/>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2" name="Google Shape;776;p31">
                <a:extLst>
                  <a:ext uri="{FF2B5EF4-FFF2-40B4-BE49-F238E27FC236}">
                    <a16:creationId xmlns:a16="http://schemas.microsoft.com/office/drawing/2014/main" id="{65683981-D996-4A47-862F-BD6F9A936364}"/>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3" name="Google Shape;777;p31">
                <a:extLst>
                  <a:ext uri="{FF2B5EF4-FFF2-40B4-BE49-F238E27FC236}">
                    <a16:creationId xmlns:a16="http://schemas.microsoft.com/office/drawing/2014/main" id="{5E928E99-D4F1-4A2B-AB50-D702075E586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4" name="Google Shape;778;p31">
                <a:extLst>
                  <a:ext uri="{FF2B5EF4-FFF2-40B4-BE49-F238E27FC236}">
                    <a16:creationId xmlns:a16="http://schemas.microsoft.com/office/drawing/2014/main" id="{A114321D-AAAB-47D5-A0E2-0AED649A8D91}"/>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5" name="Google Shape;779;p31">
                <a:extLst>
                  <a:ext uri="{FF2B5EF4-FFF2-40B4-BE49-F238E27FC236}">
                    <a16:creationId xmlns:a16="http://schemas.microsoft.com/office/drawing/2014/main" id="{32F8B873-1BD3-4DA9-8362-DC0982E7E22B}"/>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6" name="Google Shape;780;p31">
                <a:extLst>
                  <a:ext uri="{FF2B5EF4-FFF2-40B4-BE49-F238E27FC236}">
                    <a16:creationId xmlns:a16="http://schemas.microsoft.com/office/drawing/2014/main" id="{E79DC200-D47E-4043-9579-D1B1CB1B43DC}"/>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7" name="Google Shape;781;p31">
                <a:extLst>
                  <a:ext uri="{FF2B5EF4-FFF2-40B4-BE49-F238E27FC236}">
                    <a16:creationId xmlns:a16="http://schemas.microsoft.com/office/drawing/2014/main" id="{EF1F8262-C0FD-4814-A3DF-CA09357F9CFF}"/>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8" name="Google Shape;782;p31">
                <a:extLst>
                  <a:ext uri="{FF2B5EF4-FFF2-40B4-BE49-F238E27FC236}">
                    <a16:creationId xmlns:a16="http://schemas.microsoft.com/office/drawing/2014/main" id="{0F18B579-59FC-48BE-B7F8-F07A127BD2BC}"/>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9" name="Google Shape;783;p31">
                <a:extLst>
                  <a:ext uri="{FF2B5EF4-FFF2-40B4-BE49-F238E27FC236}">
                    <a16:creationId xmlns:a16="http://schemas.microsoft.com/office/drawing/2014/main" id="{E67D8C9E-6430-4177-B4D1-8EA0D7E28526}"/>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0" name="Google Shape;784;p31">
                <a:extLst>
                  <a:ext uri="{FF2B5EF4-FFF2-40B4-BE49-F238E27FC236}">
                    <a16:creationId xmlns:a16="http://schemas.microsoft.com/office/drawing/2014/main" id="{14919EFC-4F19-42D3-9F77-4E44330A43E9}"/>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1" name="Google Shape;785;p31">
                <a:extLst>
                  <a:ext uri="{FF2B5EF4-FFF2-40B4-BE49-F238E27FC236}">
                    <a16:creationId xmlns:a16="http://schemas.microsoft.com/office/drawing/2014/main" id="{16A14984-E0E8-456B-BD84-8259DE0710F7}"/>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2" name="Google Shape;786;p31">
                <a:extLst>
                  <a:ext uri="{FF2B5EF4-FFF2-40B4-BE49-F238E27FC236}">
                    <a16:creationId xmlns:a16="http://schemas.microsoft.com/office/drawing/2014/main" id="{F1061FD4-18FB-4000-8538-542996E0E4A8}"/>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3" name="Google Shape;787;p31">
                <a:extLst>
                  <a:ext uri="{FF2B5EF4-FFF2-40B4-BE49-F238E27FC236}">
                    <a16:creationId xmlns:a16="http://schemas.microsoft.com/office/drawing/2014/main" id="{FA98C54B-4142-4BB3-8E04-33B83E3FA627}"/>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4" name="Google Shape;788;p31">
                <a:extLst>
                  <a:ext uri="{FF2B5EF4-FFF2-40B4-BE49-F238E27FC236}">
                    <a16:creationId xmlns:a16="http://schemas.microsoft.com/office/drawing/2014/main" id="{3B27D17C-087C-4659-B1BE-B20DF4979076}"/>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5" name="Google Shape;789;p31">
                <a:extLst>
                  <a:ext uri="{FF2B5EF4-FFF2-40B4-BE49-F238E27FC236}">
                    <a16:creationId xmlns:a16="http://schemas.microsoft.com/office/drawing/2014/main" id="{339F7ECD-CC9C-473F-B37B-2385B55D67B4}"/>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6" name="Google Shape;790;p31">
                <a:extLst>
                  <a:ext uri="{FF2B5EF4-FFF2-40B4-BE49-F238E27FC236}">
                    <a16:creationId xmlns:a16="http://schemas.microsoft.com/office/drawing/2014/main" id="{929A46A0-A9B7-43A8-8F42-C0A7E506D3DB}"/>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7" name="Google Shape;791;p31">
                <a:extLst>
                  <a:ext uri="{FF2B5EF4-FFF2-40B4-BE49-F238E27FC236}">
                    <a16:creationId xmlns:a16="http://schemas.microsoft.com/office/drawing/2014/main" id="{A2844C9A-294B-4908-9F85-F7A922CB807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8" name="Google Shape;792;p31">
                <a:extLst>
                  <a:ext uri="{FF2B5EF4-FFF2-40B4-BE49-F238E27FC236}">
                    <a16:creationId xmlns:a16="http://schemas.microsoft.com/office/drawing/2014/main" id="{EC0E45FA-FFBF-43B9-9036-504713AF3952}"/>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9" name="Google Shape;793;p31">
                <a:extLst>
                  <a:ext uri="{FF2B5EF4-FFF2-40B4-BE49-F238E27FC236}">
                    <a16:creationId xmlns:a16="http://schemas.microsoft.com/office/drawing/2014/main" id="{83726AEE-62FB-444D-86C5-9675E2BA875D}"/>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0" name="Google Shape;794;p31">
                <a:extLst>
                  <a:ext uri="{FF2B5EF4-FFF2-40B4-BE49-F238E27FC236}">
                    <a16:creationId xmlns:a16="http://schemas.microsoft.com/office/drawing/2014/main" id="{44DF6C97-7DA7-4C6C-8148-AC7D8B13D7D4}"/>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1" name="Google Shape;795;p31">
                <a:extLst>
                  <a:ext uri="{FF2B5EF4-FFF2-40B4-BE49-F238E27FC236}">
                    <a16:creationId xmlns:a16="http://schemas.microsoft.com/office/drawing/2014/main" id="{A817511C-24B7-418A-8453-4B0B27C74A13}"/>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2" name="Google Shape;796;p31">
                <a:extLst>
                  <a:ext uri="{FF2B5EF4-FFF2-40B4-BE49-F238E27FC236}">
                    <a16:creationId xmlns:a16="http://schemas.microsoft.com/office/drawing/2014/main" id="{5702A604-299B-4E0A-8CAA-422A38FAE1B8}"/>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3" name="Google Shape;797;p31">
                <a:extLst>
                  <a:ext uri="{FF2B5EF4-FFF2-40B4-BE49-F238E27FC236}">
                    <a16:creationId xmlns:a16="http://schemas.microsoft.com/office/drawing/2014/main" id="{BC2EA9C4-550E-47B5-850B-387D456C9ED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4" name="Google Shape;798;p31">
                <a:extLst>
                  <a:ext uri="{FF2B5EF4-FFF2-40B4-BE49-F238E27FC236}">
                    <a16:creationId xmlns:a16="http://schemas.microsoft.com/office/drawing/2014/main" id="{60ECA93A-0A70-4E75-BDBB-602CA54BF29F}"/>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5" name="Google Shape;799;p31">
                <a:extLst>
                  <a:ext uri="{FF2B5EF4-FFF2-40B4-BE49-F238E27FC236}">
                    <a16:creationId xmlns:a16="http://schemas.microsoft.com/office/drawing/2014/main" id="{6E51DE60-88A3-4476-8A29-5219EF41C2D6}"/>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6" name="Google Shape;800;p31">
                <a:extLst>
                  <a:ext uri="{FF2B5EF4-FFF2-40B4-BE49-F238E27FC236}">
                    <a16:creationId xmlns:a16="http://schemas.microsoft.com/office/drawing/2014/main" id="{74928559-8DC3-47DA-B3CE-6E5677ECB2FA}"/>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7" name="Google Shape;801;p31">
                <a:extLst>
                  <a:ext uri="{FF2B5EF4-FFF2-40B4-BE49-F238E27FC236}">
                    <a16:creationId xmlns:a16="http://schemas.microsoft.com/office/drawing/2014/main" id="{4D9F3E95-39A3-4F6F-8D5C-312894EBF4B0}"/>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8" name="Google Shape;802;p31">
                <a:extLst>
                  <a:ext uri="{FF2B5EF4-FFF2-40B4-BE49-F238E27FC236}">
                    <a16:creationId xmlns:a16="http://schemas.microsoft.com/office/drawing/2014/main" id="{7E34CAAC-7E6B-4603-A200-F1A8D0F4644B}"/>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9" name="Google Shape;803;p31">
                <a:extLst>
                  <a:ext uri="{FF2B5EF4-FFF2-40B4-BE49-F238E27FC236}">
                    <a16:creationId xmlns:a16="http://schemas.microsoft.com/office/drawing/2014/main" id="{3AD01370-4B8F-4496-9D95-6595E0149232}"/>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0" name="Google Shape;804;p31">
                <a:extLst>
                  <a:ext uri="{FF2B5EF4-FFF2-40B4-BE49-F238E27FC236}">
                    <a16:creationId xmlns:a16="http://schemas.microsoft.com/office/drawing/2014/main" id="{A3B0FE1D-7532-4C11-A2E5-E5CE8102DF72}"/>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1" name="Google Shape;805;p31">
                <a:extLst>
                  <a:ext uri="{FF2B5EF4-FFF2-40B4-BE49-F238E27FC236}">
                    <a16:creationId xmlns:a16="http://schemas.microsoft.com/office/drawing/2014/main" id="{CB1B7A03-5FFD-4D48-A14D-5C93FBBAF079}"/>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2" name="Google Shape;806;p31">
                <a:extLst>
                  <a:ext uri="{FF2B5EF4-FFF2-40B4-BE49-F238E27FC236}">
                    <a16:creationId xmlns:a16="http://schemas.microsoft.com/office/drawing/2014/main" id="{B15AEFD6-717B-4F08-960E-612EA218F98B}"/>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3" name="Google Shape;807;p31">
                <a:extLst>
                  <a:ext uri="{FF2B5EF4-FFF2-40B4-BE49-F238E27FC236}">
                    <a16:creationId xmlns:a16="http://schemas.microsoft.com/office/drawing/2014/main" id="{50DDA634-2CAC-4919-93E3-E773A59EF94B}"/>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4" name="Google Shape;808;p31">
                <a:extLst>
                  <a:ext uri="{FF2B5EF4-FFF2-40B4-BE49-F238E27FC236}">
                    <a16:creationId xmlns:a16="http://schemas.microsoft.com/office/drawing/2014/main" id="{70CB55FC-28E5-4F67-8CEA-21C87C90C69F}"/>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5" name="Google Shape;809;p31">
                <a:extLst>
                  <a:ext uri="{FF2B5EF4-FFF2-40B4-BE49-F238E27FC236}">
                    <a16:creationId xmlns:a16="http://schemas.microsoft.com/office/drawing/2014/main" id="{DE76E0C0-D762-4F1A-A22C-A5F3B34FB390}"/>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6" name="Google Shape;810;p31">
                <a:extLst>
                  <a:ext uri="{FF2B5EF4-FFF2-40B4-BE49-F238E27FC236}">
                    <a16:creationId xmlns:a16="http://schemas.microsoft.com/office/drawing/2014/main" id="{A78ED98A-AABF-4B79-9EDD-2E5491638436}"/>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7" name="Google Shape;811;p31">
                <a:extLst>
                  <a:ext uri="{FF2B5EF4-FFF2-40B4-BE49-F238E27FC236}">
                    <a16:creationId xmlns:a16="http://schemas.microsoft.com/office/drawing/2014/main" id="{99FDF457-D1B3-46E7-9DC9-EFAA1C6DB508}"/>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8" name="Google Shape;812;p31">
                <a:extLst>
                  <a:ext uri="{FF2B5EF4-FFF2-40B4-BE49-F238E27FC236}">
                    <a16:creationId xmlns:a16="http://schemas.microsoft.com/office/drawing/2014/main" id="{83A94181-24E7-4AC4-A855-23B9D83E0EF2}"/>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9" name="Google Shape;813;p31">
                <a:extLst>
                  <a:ext uri="{FF2B5EF4-FFF2-40B4-BE49-F238E27FC236}">
                    <a16:creationId xmlns:a16="http://schemas.microsoft.com/office/drawing/2014/main" id="{FBEFC177-3B75-4B05-8E0A-5A1ACB1F2120}"/>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0" name="Google Shape;814;p31">
                <a:extLst>
                  <a:ext uri="{FF2B5EF4-FFF2-40B4-BE49-F238E27FC236}">
                    <a16:creationId xmlns:a16="http://schemas.microsoft.com/office/drawing/2014/main" id="{3033D383-976E-4F6D-9FF5-A5BD87885C50}"/>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1" name="Google Shape;815;p31">
                <a:extLst>
                  <a:ext uri="{FF2B5EF4-FFF2-40B4-BE49-F238E27FC236}">
                    <a16:creationId xmlns:a16="http://schemas.microsoft.com/office/drawing/2014/main" id="{FD643C5C-7BD5-49D3-95C0-BC466D1AAB35}"/>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2" name="Google Shape;816;p31">
                <a:extLst>
                  <a:ext uri="{FF2B5EF4-FFF2-40B4-BE49-F238E27FC236}">
                    <a16:creationId xmlns:a16="http://schemas.microsoft.com/office/drawing/2014/main" id="{6446AAA2-1CAF-407B-832C-D1E4217C16CD}"/>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3" name="Google Shape;817;p31">
                <a:extLst>
                  <a:ext uri="{FF2B5EF4-FFF2-40B4-BE49-F238E27FC236}">
                    <a16:creationId xmlns:a16="http://schemas.microsoft.com/office/drawing/2014/main" id="{88A98BB5-1F0B-46F7-AC38-2D707FF9BCE3}"/>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4" name="Google Shape;818;p31">
                <a:extLst>
                  <a:ext uri="{FF2B5EF4-FFF2-40B4-BE49-F238E27FC236}">
                    <a16:creationId xmlns:a16="http://schemas.microsoft.com/office/drawing/2014/main" id="{4CC8C184-78BF-47B5-9A22-AFB866DA2BE3}"/>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5" name="Google Shape;819;p31">
                <a:extLst>
                  <a:ext uri="{FF2B5EF4-FFF2-40B4-BE49-F238E27FC236}">
                    <a16:creationId xmlns:a16="http://schemas.microsoft.com/office/drawing/2014/main" id="{F1DB6690-918A-4AEA-87D3-B866B20DC885}"/>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6" name="Google Shape;820;p31">
                <a:extLst>
                  <a:ext uri="{FF2B5EF4-FFF2-40B4-BE49-F238E27FC236}">
                    <a16:creationId xmlns:a16="http://schemas.microsoft.com/office/drawing/2014/main" id="{A42793A7-B728-4D19-A38B-446AAA44314E}"/>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7" name="Google Shape;821;p31">
                <a:extLst>
                  <a:ext uri="{FF2B5EF4-FFF2-40B4-BE49-F238E27FC236}">
                    <a16:creationId xmlns:a16="http://schemas.microsoft.com/office/drawing/2014/main" id="{CA6E9802-B62C-4C82-B7A6-355F746E0597}"/>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8" name="Google Shape;822;p31">
                <a:extLst>
                  <a:ext uri="{FF2B5EF4-FFF2-40B4-BE49-F238E27FC236}">
                    <a16:creationId xmlns:a16="http://schemas.microsoft.com/office/drawing/2014/main" id="{C6A5C80D-FA28-4CFB-906F-A571A13D7502}"/>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9" name="Google Shape;823;p31">
                <a:extLst>
                  <a:ext uri="{FF2B5EF4-FFF2-40B4-BE49-F238E27FC236}">
                    <a16:creationId xmlns:a16="http://schemas.microsoft.com/office/drawing/2014/main" id="{CA337883-DA53-4A2C-85EF-E547A3B12347}"/>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30" name="Google Shape;824;p31">
                <a:extLst>
                  <a:ext uri="{FF2B5EF4-FFF2-40B4-BE49-F238E27FC236}">
                    <a16:creationId xmlns:a16="http://schemas.microsoft.com/office/drawing/2014/main" id="{DCA5891C-4D9D-4EF8-8190-41E11BC80CA4}"/>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31" name="Google Shape;825;p31">
                <a:extLst>
                  <a:ext uri="{FF2B5EF4-FFF2-40B4-BE49-F238E27FC236}">
                    <a16:creationId xmlns:a16="http://schemas.microsoft.com/office/drawing/2014/main" id="{3237B78C-4AEC-41B1-B117-C4F3AA2DC800}"/>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32" name="Google Shape;826;p31">
                <a:extLst>
                  <a:ext uri="{FF2B5EF4-FFF2-40B4-BE49-F238E27FC236}">
                    <a16:creationId xmlns:a16="http://schemas.microsoft.com/office/drawing/2014/main" id="{1521C7F7-8E1A-47C5-9DCA-90CDB5811C1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33" name="Google Shape;827;p31">
                <a:extLst>
                  <a:ext uri="{FF2B5EF4-FFF2-40B4-BE49-F238E27FC236}">
                    <a16:creationId xmlns:a16="http://schemas.microsoft.com/office/drawing/2014/main" id="{100455C1-4CC7-4A44-A713-8C4B71803359}"/>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grpSp>
        <p:sp>
          <p:nvSpPr>
            <p:cNvPr id="24" name="Google Shape;828;p31">
              <a:extLst>
                <a:ext uri="{FF2B5EF4-FFF2-40B4-BE49-F238E27FC236}">
                  <a16:creationId xmlns:a16="http://schemas.microsoft.com/office/drawing/2014/main" id="{325EC593-5286-4CEA-AD35-7B7118BAC552}"/>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25" name="Google Shape;829;p31">
              <a:extLst>
                <a:ext uri="{FF2B5EF4-FFF2-40B4-BE49-F238E27FC236}">
                  <a16:creationId xmlns:a16="http://schemas.microsoft.com/office/drawing/2014/main" id="{A15EBF99-6DE8-40C1-8121-3110897B443A}"/>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26" name="Google Shape;830;p31">
              <a:extLst>
                <a:ext uri="{FF2B5EF4-FFF2-40B4-BE49-F238E27FC236}">
                  <a16:creationId xmlns:a16="http://schemas.microsoft.com/office/drawing/2014/main" id="{4B39D613-D659-4322-B6E8-338191A4B7C2}"/>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27" name="Google Shape;831;p31">
              <a:extLst>
                <a:ext uri="{FF2B5EF4-FFF2-40B4-BE49-F238E27FC236}">
                  <a16:creationId xmlns:a16="http://schemas.microsoft.com/office/drawing/2014/main" id="{A9B86892-DD10-46D1-978E-9AAFD0121D5A}"/>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28" name="Google Shape;832;p31">
              <a:extLst>
                <a:ext uri="{FF2B5EF4-FFF2-40B4-BE49-F238E27FC236}">
                  <a16:creationId xmlns:a16="http://schemas.microsoft.com/office/drawing/2014/main" id="{F8BF754F-A651-4E17-83E5-71E641121B9A}"/>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29" name="Google Shape;833;p31">
              <a:extLst>
                <a:ext uri="{FF2B5EF4-FFF2-40B4-BE49-F238E27FC236}">
                  <a16:creationId xmlns:a16="http://schemas.microsoft.com/office/drawing/2014/main" id="{5C0E7C98-3C79-47FD-B395-D23C891830FC}"/>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0" name="Google Shape;834;p31">
              <a:extLst>
                <a:ext uri="{FF2B5EF4-FFF2-40B4-BE49-F238E27FC236}">
                  <a16:creationId xmlns:a16="http://schemas.microsoft.com/office/drawing/2014/main" id="{44A896B8-E41C-45BF-89E2-9D7AA3150C23}"/>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1" name="Google Shape;835;p31">
              <a:extLst>
                <a:ext uri="{FF2B5EF4-FFF2-40B4-BE49-F238E27FC236}">
                  <a16:creationId xmlns:a16="http://schemas.microsoft.com/office/drawing/2014/main" id="{76467C4B-6AF2-4641-8A7B-60DDF79BE146}"/>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2" name="Google Shape;836;p31">
              <a:extLst>
                <a:ext uri="{FF2B5EF4-FFF2-40B4-BE49-F238E27FC236}">
                  <a16:creationId xmlns:a16="http://schemas.microsoft.com/office/drawing/2014/main" id="{F6155CD0-9DBD-45BF-9F0F-3A68E979E4F7}"/>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3" name="Google Shape;837;p31">
              <a:extLst>
                <a:ext uri="{FF2B5EF4-FFF2-40B4-BE49-F238E27FC236}">
                  <a16:creationId xmlns:a16="http://schemas.microsoft.com/office/drawing/2014/main" id="{7A9E66BF-ABCD-46E5-9AC6-39D3007B99A2}"/>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4" name="Google Shape;838;p31">
              <a:extLst>
                <a:ext uri="{FF2B5EF4-FFF2-40B4-BE49-F238E27FC236}">
                  <a16:creationId xmlns:a16="http://schemas.microsoft.com/office/drawing/2014/main" id="{8EA4E3DC-B3C2-430A-8645-02EB0085B2DE}"/>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5" name="Google Shape;839;p31">
              <a:extLst>
                <a:ext uri="{FF2B5EF4-FFF2-40B4-BE49-F238E27FC236}">
                  <a16:creationId xmlns:a16="http://schemas.microsoft.com/office/drawing/2014/main" id="{5E8BB71E-1E11-4673-8E19-33DD7203DAFD}"/>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6" name="Google Shape;840;p31">
              <a:extLst>
                <a:ext uri="{FF2B5EF4-FFF2-40B4-BE49-F238E27FC236}">
                  <a16:creationId xmlns:a16="http://schemas.microsoft.com/office/drawing/2014/main" id="{58B7EB72-E5C6-4BA8-9E97-8201A4022397}"/>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7" name="Google Shape;841;p31">
              <a:extLst>
                <a:ext uri="{FF2B5EF4-FFF2-40B4-BE49-F238E27FC236}">
                  <a16:creationId xmlns:a16="http://schemas.microsoft.com/office/drawing/2014/main" id="{08D9E3A7-86E1-40F3-953F-1FE1E4FF633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8" name="Google Shape;842;p31">
              <a:extLst>
                <a:ext uri="{FF2B5EF4-FFF2-40B4-BE49-F238E27FC236}">
                  <a16:creationId xmlns:a16="http://schemas.microsoft.com/office/drawing/2014/main" id="{D6D5BB63-E9C8-4331-A34F-63DA54CE053D}"/>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9" name="Google Shape;843;p31">
              <a:extLst>
                <a:ext uri="{FF2B5EF4-FFF2-40B4-BE49-F238E27FC236}">
                  <a16:creationId xmlns:a16="http://schemas.microsoft.com/office/drawing/2014/main" id="{56B4D0FE-0B68-4651-862A-D837ACDA9C6A}"/>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0" name="Google Shape;844;p31">
              <a:extLst>
                <a:ext uri="{FF2B5EF4-FFF2-40B4-BE49-F238E27FC236}">
                  <a16:creationId xmlns:a16="http://schemas.microsoft.com/office/drawing/2014/main" id="{FA30B55F-35FE-40D8-B3E2-2D17EA757012}"/>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1" name="Google Shape;845;p31">
              <a:extLst>
                <a:ext uri="{FF2B5EF4-FFF2-40B4-BE49-F238E27FC236}">
                  <a16:creationId xmlns:a16="http://schemas.microsoft.com/office/drawing/2014/main" id="{A66095BE-9040-4BC4-96DE-EEF05E80816B}"/>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2" name="Google Shape;846;p31">
              <a:extLst>
                <a:ext uri="{FF2B5EF4-FFF2-40B4-BE49-F238E27FC236}">
                  <a16:creationId xmlns:a16="http://schemas.microsoft.com/office/drawing/2014/main" id="{4DF5FF6C-A1B3-41C0-B596-203947FE8C36}"/>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3" name="Google Shape;847;p31">
              <a:extLst>
                <a:ext uri="{FF2B5EF4-FFF2-40B4-BE49-F238E27FC236}">
                  <a16:creationId xmlns:a16="http://schemas.microsoft.com/office/drawing/2014/main" id="{E2994D42-0494-415C-BFB6-8F9B9C5271E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4" name="Google Shape;848;p31">
              <a:extLst>
                <a:ext uri="{FF2B5EF4-FFF2-40B4-BE49-F238E27FC236}">
                  <a16:creationId xmlns:a16="http://schemas.microsoft.com/office/drawing/2014/main" id="{2CB66865-7714-4A34-AED9-41AD60932962}"/>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5" name="Google Shape;849;p31">
              <a:extLst>
                <a:ext uri="{FF2B5EF4-FFF2-40B4-BE49-F238E27FC236}">
                  <a16:creationId xmlns:a16="http://schemas.microsoft.com/office/drawing/2014/main" id="{253D56D8-124E-4040-8949-78C5C960F31C}"/>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6" name="Google Shape;850;p31">
              <a:extLst>
                <a:ext uri="{FF2B5EF4-FFF2-40B4-BE49-F238E27FC236}">
                  <a16:creationId xmlns:a16="http://schemas.microsoft.com/office/drawing/2014/main" id="{11AC130C-D146-4C24-8153-A67B24755EA6}"/>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7" name="Google Shape;851;p31">
              <a:extLst>
                <a:ext uri="{FF2B5EF4-FFF2-40B4-BE49-F238E27FC236}">
                  <a16:creationId xmlns:a16="http://schemas.microsoft.com/office/drawing/2014/main" id="{ED725F0D-AE8C-4C62-A1D0-28AED534EF28}"/>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8" name="Google Shape;852;p31">
              <a:extLst>
                <a:ext uri="{FF2B5EF4-FFF2-40B4-BE49-F238E27FC236}">
                  <a16:creationId xmlns:a16="http://schemas.microsoft.com/office/drawing/2014/main" id="{CA2B1D70-9BCE-4DD2-BA34-2E4009D1622F}"/>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9" name="Google Shape;853;p31">
              <a:extLst>
                <a:ext uri="{FF2B5EF4-FFF2-40B4-BE49-F238E27FC236}">
                  <a16:creationId xmlns:a16="http://schemas.microsoft.com/office/drawing/2014/main" id="{3686F475-F542-484B-BD08-AA494971535B}"/>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0" name="Google Shape;854;p31">
              <a:extLst>
                <a:ext uri="{FF2B5EF4-FFF2-40B4-BE49-F238E27FC236}">
                  <a16:creationId xmlns:a16="http://schemas.microsoft.com/office/drawing/2014/main" id="{9B6100B7-6F05-45AC-8A7F-2591A20F2D37}"/>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1" name="Google Shape;855;p31">
              <a:extLst>
                <a:ext uri="{FF2B5EF4-FFF2-40B4-BE49-F238E27FC236}">
                  <a16:creationId xmlns:a16="http://schemas.microsoft.com/office/drawing/2014/main" id="{FBE42FD0-1063-42E2-93F4-90B8AFA16845}"/>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2" name="Google Shape;856;p31">
              <a:extLst>
                <a:ext uri="{FF2B5EF4-FFF2-40B4-BE49-F238E27FC236}">
                  <a16:creationId xmlns:a16="http://schemas.microsoft.com/office/drawing/2014/main" id="{A37A6433-D788-40AE-971C-D6785D37767F}"/>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3" name="Google Shape;857;p31">
              <a:extLst>
                <a:ext uri="{FF2B5EF4-FFF2-40B4-BE49-F238E27FC236}">
                  <a16:creationId xmlns:a16="http://schemas.microsoft.com/office/drawing/2014/main" id="{6BECF98D-222B-44E1-B71A-8F18FBEB97A1}"/>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4" name="Google Shape;858;p31">
              <a:extLst>
                <a:ext uri="{FF2B5EF4-FFF2-40B4-BE49-F238E27FC236}">
                  <a16:creationId xmlns:a16="http://schemas.microsoft.com/office/drawing/2014/main" id="{EDF4639D-2DB4-47CE-A5BE-27276F8AC578}"/>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5" name="Google Shape;859;p31">
              <a:extLst>
                <a:ext uri="{FF2B5EF4-FFF2-40B4-BE49-F238E27FC236}">
                  <a16:creationId xmlns:a16="http://schemas.microsoft.com/office/drawing/2014/main" id="{83E5E880-58FD-4D05-B8FA-566B946D8E5A}"/>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6" name="Google Shape;860;p31">
              <a:extLst>
                <a:ext uri="{FF2B5EF4-FFF2-40B4-BE49-F238E27FC236}">
                  <a16:creationId xmlns:a16="http://schemas.microsoft.com/office/drawing/2014/main" id="{C0322238-07EC-4432-8801-45CE1D4E8280}"/>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7" name="Google Shape;861;p31">
              <a:extLst>
                <a:ext uri="{FF2B5EF4-FFF2-40B4-BE49-F238E27FC236}">
                  <a16:creationId xmlns:a16="http://schemas.microsoft.com/office/drawing/2014/main" id="{0C31480F-A1B1-4138-B3A2-6EB278349808}"/>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8" name="Google Shape;862;p31">
              <a:extLst>
                <a:ext uri="{FF2B5EF4-FFF2-40B4-BE49-F238E27FC236}">
                  <a16:creationId xmlns:a16="http://schemas.microsoft.com/office/drawing/2014/main" id="{C26D60C6-B75D-4FB2-A13E-6698FB2AA5E1}"/>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9" name="Google Shape;863;p31">
              <a:extLst>
                <a:ext uri="{FF2B5EF4-FFF2-40B4-BE49-F238E27FC236}">
                  <a16:creationId xmlns:a16="http://schemas.microsoft.com/office/drawing/2014/main" id="{D47CE1BA-EF2A-4F4F-9D13-6B4B80889B8B}"/>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0" name="Google Shape;864;p31">
              <a:extLst>
                <a:ext uri="{FF2B5EF4-FFF2-40B4-BE49-F238E27FC236}">
                  <a16:creationId xmlns:a16="http://schemas.microsoft.com/office/drawing/2014/main" id="{10BF39A8-F37E-402C-A722-6342F10028AA}"/>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1" name="Google Shape;865;p31">
              <a:extLst>
                <a:ext uri="{FF2B5EF4-FFF2-40B4-BE49-F238E27FC236}">
                  <a16:creationId xmlns:a16="http://schemas.microsoft.com/office/drawing/2014/main" id="{D9344192-6461-4248-A41D-B18E3BEB47E5}"/>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2" name="Google Shape;866;p31">
              <a:extLst>
                <a:ext uri="{FF2B5EF4-FFF2-40B4-BE49-F238E27FC236}">
                  <a16:creationId xmlns:a16="http://schemas.microsoft.com/office/drawing/2014/main" id="{F1E40478-ED2C-452D-9185-ED87A82F83FB}"/>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3" name="Google Shape;867;p31">
              <a:extLst>
                <a:ext uri="{FF2B5EF4-FFF2-40B4-BE49-F238E27FC236}">
                  <a16:creationId xmlns:a16="http://schemas.microsoft.com/office/drawing/2014/main" id="{6AA9C373-6F60-441F-8AD2-DE57CDB4570F}"/>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4" name="Google Shape;868;p31">
              <a:extLst>
                <a:ext uri="{FF2B5EF4-FFF2-40B4-BE49-F238E27FC236}">
                  <a16:creationId xmlns:a16="http://schemas.microsoft.com/office/drawing/2014/main" id="{4968CCF2-285E-41A5-B58C-67FB41B3F123}"/>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5" name="Google Shape;869;p31">
              <a:extLst>
                <a:ext uri="{FF2B5EF4-FFF2-40B4-BE49-F238E27FC236}">
                  <a16:creationId xmlns:a16="http://schemas.microsoft.com/office/drawing/2014/main" id="{AD4C47AE-5273-4305-BF12-9302A28AC40A}"/>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6" name="Google Shape;870;p31">
              <a:extLst>
                <a:ext uri="{FF2B5EF4-FFF2-40B4-BE49-F238E27FC236}">
                  <a16:creationId xmlns:a16="http://schemas.microsoft.com/office/drawing/2014/main" id="{D6944283-6516-4CA1-8CED-1AD3BE6908E7}"/>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7" name="Google Shape;871;p31">
              <a:extLst>
                <a:ext uri="{FF2B5EF4-FFF2-40B4-BE49-F238E27FC236}">
                  <a16:creationId xmlns:a16="http://schemas.microsoft.com/office/drawing/2014/main" id="{8DE273E1-308F-4261-A7B3-20BDB9394868}"/>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8" name="Google Shape;872;p31">
              <a:extLst>
                <a:ext uri="{FF2B5EF4-FFF2-40B4-BE49-F238E27FC236}">
                  <a16:creationId xmlns:a16="http://schemas.microsoft.com/office/drawing/2014/main" id="{A49D15BD-2B3E-4B02-A32F-FDEC8E9179F3}"/>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9" name="Google Shape;873;p31">
              <a:extLst>
                <a:ext uri="{FF2B5EF4-FFF2-40B4-BE49-F238E27FC236}">
                  <a16:creationId xmlns:a16="http://schemas.microsoft.com/office/drawing/2014/main" id="{9EAAC4BC-88D8-4FD6-B267-BCCDE04FFB2E}"/>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0" name="Google Shape;874;p31">
              <a:extLst>
                <a:ext uri="{FF2B5EF4-FFF2-40B4-BE49-F238E27FC236}">
                  <a16:creationId xmlns:a16="http://schemas.microsoft.com/office/drawing/2014/main" id="{1EF84D3F-E17B-4D61-A310-AD71B008FBA5}"/>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1" name="Google Shape;875;p31">
              <a:extLst>
                <a:ext uri="{FF2B5EF4-FFF2-40B4-BE49-F238E27FC236}">
                  <a16:creationId xmlns:a16="http://schemas.microsoft.com/office/drawing/2014/main" id="{2D79EBC2-B216-4287-A3FC-2F2010CB2A81}"/>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2" name="Google Shape;876;p31">
              <a:extLst>
                <a:ext uri="{FF2B5EF4-FFF2-40B4-BE49-F238E27FC236}">
                  <a16:creationId xmlns:a16="http://schemas.microsoft.com/office/drawing/2014/main" id="{90D0DCC2-BEB8-4805-8864-9B8157D6D9D0}"/>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3" name="Google Shape;877;p31">
              <a:extLst>
                <a:ext uri="{FF2B5EF4-FFF2-40B4-BE49-F238E27FC236}">
                  <a16:creationId xmlns:a16="http://schemas.microsoft.com/office/drawing/2014/main" id="{DDBF39D6-19E0-4C1B-B36D-97334BDFA9C1}"/>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4" name="Google Shape;878;p31">
              <a:extLst>
                <a:ext uri="{FF2B5EF4-FFF2-40B4-BE49-F238E27FC236}">
                  <a16:creationId xmlns:a16="http://schemas.microsoft.com/office/drawing/2014/main" id="{DA0AA242-2B2A-4216-BEC0-813A5A117F4E}"/>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5" name="Google Shape;879;p31">
              <a:extLst>
                <a:ext uri="{FF2B5EF4-FFF2-40B4-BE49-F238E27FC236}">
                  <a16:creationId xmlns:a16="http://schemas.microsoft.com/office/drawing/2014/main" id="{98D43C14-947B-4828-8F17-C940B26377D2}"/>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6" name="Google Shape;880;p31">
              <a:extLst>
                <a:ext uri="{FF2B5EF4-FFF2-40B4-BE49-F238E27FC236}">
                  <a16:creationId xmlns:a16="http://schemas.microsoft.com/office/drawing/2014/main" id="{5222CF1F-77B6-4959-8DE9-292BB4779DAD}"/>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7" name="Google Shape;881;p31">
              <a:extLst>
                <a:ext uri="{FF2B5EF4-FFF2-40B4-BE49-F238E27FC236}">
                  <a16:creationId xmlns:a16="http://schemas.microsoft.com/office/drawing/2014/main" id="{50419D18-CC71-44FC-8EBE-8666CAB7D413}"/>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grpSp>
      <p:sp>
        <p:nvSpPr>
          <p:cNvPr id="134" name="TextBox 133">
            <a:extLst>
              <a:ext uri="{FF2B5EF4-FFF2-40B4-BE49-F238E27FC236}">
                <a16:creationId xmlns:a16="http://schemas.microsoft.com/office/drawing/2014/main" id="{23418162-C26E-4370-9D2F-33E57C0A0B7E}"/>
              </a:ext>
            </a:extLst>
          </p:cNvPr>
          <p:cNvSpPr txBox="1"/>
          <p:nvPr userDrawn="1"/>
        </p:nvSpPr>
        <p:spPr>
          <a:xfrm>
            <a:off x="7514756" y="6517886"/>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599" dirty="0"/>
          </a:p>
        </p:txBody>
      </p:sp>
    </p:spTree>
    <p:extLst>
      <p:ext uri="{BB962C8B-B14F-4D97-AF65-F5344CB8AC3E}">
        <p14:creationId xmlns:p14="http://schemas.microsoft.com/office/powerpoint/2010/main" val="12252714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C8B9C1-1862-4FFC-A527-3308E549BC7F}" type="datetimeFigureOut">
              <a:rPr lang="en-US" smtClean="0"/>
              <a:t>3/16/2022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332273472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9C8B9C1-1862-4FFC-A527-3308E549BC7F}" type="datetimeFigureOut">
              <a:rPr lang="en-US" smtClean="0"/>
              <a:t>3/16/2022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12235491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9C8B9C1-1862-4FFC-A527-3308E549BC7F}" type="datetimeFigureOut">
              <a:rPr lang="en-US" smtClean="0"/>
              <a:t>3/16/2022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148793204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C8B9C1-1862-4FFC-A527-3308E549BC7F}"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157557021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C8B9C1-1862-4FFC-A527-3308E549BC7F}"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29736218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rgbClr val="E3AB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CB28D7-CB5E-42A4-AC1B-49E9F84E1AA8}"/>
              </a:ext>
            </a:extLst>
          </p:cNvPr>
          <p:cNvSpPr/>
          <p:nvPr userDrawn="1"/>
        </p:nvSpPr>
        <p:spPr>
          <a:xfrm>
            <a:off x="212652" y="202019"/>
            <a:ext cx="11738344" cy="6507126"/>
          </a:xfrm>
          <a:custGeom>
            <a:avLst/>
            <a:gdLst>
              <a:gd name="connsiteX0" fmla="*/ 0 w 11738344"/>
              <a:gd name="connsiteY0" fmla="*/ 0 h 6507126"/>
              <a:gd name="connsiteX1" fmla="*/ 586917 w 11738344"/>
              <a:gd name="connsiteY1" fmla="*/ 0 h 6507126"/>
              <a:gd name="connsiteX2" fmla="*/ 939068 w 11738344"/>
              <a:gd name="connsiteY2" fmla="*/ 0 h 6507126"/>
              <a:gd name="connsiteX3" fmla="*/ 1525985 w 11738344"/>
              <a:gd name="connsiteY3" fmla="*/ 0 h 6507126"/>
              <a:gd name="connsiteX4" fmla="*/ 1760752 w 11738344"/>
              <a:gd name="connsiteY4" fmla="*/ 0 h 6507126"/>
              <a:gd name="connsiteX5" fmla="*/ 2347669 w 11738344"/>
              <a:gd name="connsiteY5" fmla="*/ 0 h 6507126"/>
              <a:gd name="connsiteX6" fmla="*/ 3051969 w 11738344"/>
              <a:gd name="connsiteY6" fmla="*/ 0 h 6507126"/>
              <a:gd name="connsiteX7" fmla="*/ 3521503 w 11738344"/>
              <a:gd name="connsiteY7" fmla="*/ 0 h 6507126"/>
              <a:gd name="connsiteX8" fmla="*/ 3756270 w 11738344"/>
              <a:gd name="connsiteY8" fmla="*/ 0 h 6507126"/>
              <a:gd name="connsiteX9" fmla="*/ 4577954 w 11738344"/>
              <a:gd name="connsiteY9" fmla="*/ 0 h 6507126"/>
              <a:gd name="connsiteX10" fmla="*/ 5164871 w 11738344"/>
              <a:gd name="connsiteY10" fmla="*/ 0 h 6507126"/>
              <a:gd name="connsiteX11" fmla="*/ 5751789 w 11738344"/>
              <a:gd name="connsiteY11" fmla="*/ 0 h 6507126"/>
              <a:gd name="connsiteX12" fmla="*/ 6221322 w 11738344"/>
              <a:gd name="connsiteY12" fmla="*/ 0 h 6507126"/>
              <a:gd name="connsiteX13" fmla="*/ 7043006 w 11738344"/>
              <a:gd name="connsiteY13" fmla="*/ 0 h 6507126"/>
              <a:gd name="connsiteX14" fmla="*/ 7277773 w 11738344"/>
              <a:gd name="connsiteY14" fmla="*/ 0 h 6507126"/>
              <a:gd name="connsiteX15" fmla="*/ 7629924 w 11738344"/>
              <a:gd name="connsiteY15" fmla="*/ 0 h 6507126"/>
              <a:gd name="connsiteX16" fmla="*/ 8216841 w 11738344"/>
              <a:gd name="connsiteY16" fmla="*/ 0 h 6507126"/>
              <a:gd name="connsiteX17" fmla="*/ 9038525 w 11738344"/>
              <a:gd name="connsiteY17" fmla="*/ 0 h 6507126"/>
              <a:gd name="connsiteX18" fmla="*/ 9273292 w 11738344"/>
              <a:gd name="connsiteY18" fmla="*/ 0 h 6507126"/>
              <a:gd name="connsiteX19" fmla="*/ 9742826 w 11738344"/>
              <a:gd name="connsiteY19" fmla="*/ 0 h 6507126"/>
              <a:gd name="connsiteX20" fmla="*/ 10564510 w 11738344"/>
              <a:gd name="connsiteY20" fmla="*/ 0 h 6507126"/>
              <a:gd name="connsiteX21" fmla="*/ 11151427 w 11738344"/>
              <a:gd name="connsiteY21" fmla="*/ 0 h 6507126"/>
              <a:gd name="connsiteX22" fmla="*/ 11738344 w 11738344"/>
              <a:gd name="connsiteY22" fmla="*/ 0 h 6507126"/>
              <a:gd name="connsiteX23" fmla="*/ 11738344 w 11738344"/>
              <a:gd name="connsiteY23" fmla="*/ 721699 h 6507126"/>
              <a:gd name="connsiteX24" fmla="*/ 11738344 w 11738344"/>
              <a:gd name="connsiteY24" fmla="*/ 1183114 h 6507126"/>
              <a:gd name="connsiteX25" fmla="*/ 11738344 w 11738344"/>
              <a:gd name="connsiteY25" fmla="*/ 1644528 h 6507126"/>
              <a:gd name="connsiteX26" fmla="*/ 11738344 w 11738344"/>
              <a:gd name="connsiteY26" fmla="*/ 2236085 h 6507126"/>
              <a:gd name="connsiteX27" fmla="*/ 11738344 w 11738344"/>
              <a:gd name="connsiteY27" fmla="*/ 2827642 h 6507126"/>
              <a:gd name="connsiteX28" fmla="*/ 11738344 w 11738344"/>
              <a:gd name="connsiteY28" fmla="*/ 3223985 h 6507126"/>
              <a:gd name="connsiteX29" fmla="*/ 11738344 w 11738344"/>
              <a:gd name="connsiteY29" fmla="*/ 3815542 h 6507126"/>
              <a:gd name="connsiteX30" fmla="*/ 11738344 w 11738344"/>
              <a:gd name="connsiteY30" fmla="*/ 4537241 h 6507126"/>
              <a:gd name="connsiteX31" fmla="*/ 11738344 w 11738344"/>
              <a:gd name="connsiteY31" fmla="*/ 4998656 h 6507126"/>
              <a:gd name="connsiteX32" fmla="*/ 11738344 w 11738344"/>
              <a:gd name="connsiteY32" fmla="*/ 5394999 h 6507126"/>
              <a:gd name="connsiteX33" fmla="*/ 11738344 w 11738344"/>
              <a:gd name="connsiteY33" fmla="*/ 5986556 h 6507126"/>
              <a:gd name="connsiteX34" fmla="*/ 11738344 w 11738344"/>
              <a:gd name="connsiteY34" fmla="*/ 6507126 h 6507126"/>
              <a:gd name="connsiteX35" fmla="*/ 11034043 w 11738344"/>
              <a:gd name="connsiteY35" fmla="*/ 6507126 h 6507126"/>
              <a:gd name="connsiteX36" fmla="*/ 10799276 w 11738344"/>
              <a:gd name="connsiteY36" fmla="*/ 6507126 h 6507126"/>
              <a:gd name="connsiteX37" fmla="*/ 10094976 w 11738344"/>
              <a:gd name="connsiteY37" fmla="*/ 6507126 h 6507126"/>
              <a:gd name="connsiteX38" fmla="*/ 9860209 w 11738344"/>
              <a:gd name="connsiteY38" fmla="*/ 6507126 h 6507126"/>
              <a:gd name="connsiteX39" fmla="*/ 9155908 w 11738344"/>
              <a:gd name="connsiteY39" fmla="*/ 6507126 h 6507126"/>
              <a:gd name="connsiteX40" fmla="*/ 8803758 w 11738344"/>
              <a:gd name="connsiteY40" fmla="*/ 6507126 h 6507126"/>
              <a:gd name="connsiteX41" fmla="*/ 8334224 w 11738344"/>
              <a:gd name="connsiteY41" fmla="*/ 6507126 h 6507126"/>
              <a:gd name="connsiteX42" fmla="*/ 8099457 w 11738344"/>
              <a:gd name="connsiteY42" fmla="*/ 6507126 h 6507126"/>
              <a:gd name="connsiteX43" fmla="*/ 7629924 w 11738344"/>
              <a:gd name="connsiteY43" fmla="*/ 6507126 h 6507126"/>
              <a:gd name="connsiteX44" fmla="*/ 6808240 w 11738344"/>
              <a:gd name="connsiteY44" fmla="*/ 6507126 h 6507126"/>
              <a:gd name="connsiteX45" fmla="*/ 6573473 w 11738344"/>
              <a:gd name="connsiteY45" fmla="*/ 6507126 h 6507126"/>
              <a:gd name="connsiteX46" fmla="*/ 5869172 w 11738344"/>
              <a:gd name="connsiteY46" fmla="*/ 6507126 h 6507126"/>
              <a:gd name="connsiteX47" fmla="*/ 5282255 w 11738344"/>
              <a:gd name="connsiteY47" fmla="*/ 6507126 h 6507126"/>
              <a:gd name="connsiteX48" fmla="*/ 4930104 w 11738344"/>
              <a:gd name="connsiteY48" fmla="*/ 6507126 h 6507126"/>
              <a:gd name="connsiteX49" fmla="*/ 4577954 w 11738344"/>
              <a:gd name="connsiteY49" fmla="*/ 6507126 h 6507126"/>
              <a:gd name="connsiteX50" fmla="*/ 4108420 w 11738344"/>
              <a:gd name="connsiteY50" fmla="*/ 6507126 h 6507126"/>
              <a:gd name="connsiteX51" fmla="*/ 3521503 w 11738344"/>
              <a:gd name="connsiteY51" fmla="*/ 6507126 h 6507126"/>
              <a:gd name="connsiteX52" fmla="*/ 2699819 w 11738344"/>
              <a:gd name="connsiteY52" fmla="*/ 6507126 h 6507126"/>
              <a:gd name="connsiteX53" fmla="*/ 1995518 w 11738344"/>
              <a:gd name="connsiteY53" fmla="*/ 6507126 h 6507126"/>
              <a:gd name="connsiteX54" fmla="*/ 1760752 w 11738344"/>
              <a:gd name="connsiteY54" fmla="*/ 6507126 h 6507126"/>
              <a:gd name="connsiteX55" fmla="*/ 939068 w 11738344"/>
              <a:gd name="connsiteY55" fmla="*/ 6507126 h 6507126"/>
              <a:gd name="connsiteX56" fmla="*/ 0 w 11738344"/>
              <a:gd name="connsiteY56" fmla="*/ 6507126 h 6507126"/>
              <a:gd name="connsiteX57" fmla="*/ 0 w 11738344"/>
              <a:gd name="connsiteY57" fmla="*/ 5785427 h 6507126"/>
              <a:gd name="connsiteX58" fmla="*/ 0 w 11738344"/>
              <a:gd name="connsiteY58" fmla="*/ 5128798 h 6507126"/>
              <a:gd name="connsiteX59" fmla="*/ 0 w 11738344"/>
              <a:gd name="connsiteY59" fmla="*/ 4537241 h 6507126"/>
              <a:gd name="connsiteX60" fmla="*/ 0 w 11738344"/>
              <a:gd name="connsiteY60" fmla="*/ 3880613 h 6507126"/>
              <a:gd name="connsiteX61" fmla="*/ 0 w 11738344"/>
              <a:gd name="connsiteY61" fmla="*/ 3158914 h 6507126"/>
              <a:gd name="connsiteX62" fmla="*/ 0 w 11738344"/>
              <a:gd name="connsiteY62" fmla="*/ 2437214 h 6507126"/>
              <a:gd name="connsiteX63" fmla="*/ 0 w 11738344"/>
              <a:gd name="connsiteY63" fmla="*/ 1715515 h 6507126"/>
              <a:gd name="connsiteX64" fmla="*/ 0 w 11738344"/>
              <a:gd name="connsiteY64" fmla="*/ 1319172 h 6507126"/>
              <a:gd name="connsiteX65" fmla="*/ 0 w 11738344"/>
              <a:gd name="connsiteY65" fmla="*/ 662544 h 6507126"/>
              <a:gd name="connsiteX66" fmla="*/ 0 w 11738344"/>
              <a:gd name="connsiteY66" fmla="*/ 0 h 650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738344" h="6507126" fill="none" extrusionOk="0">
                <a:moveTo>
                  <a:pt x="0" y="0"/>
                </a:moveTo>
                <a:cubicBezTo>
                  <a:pt x="193893" y="-53522"/>
                  <a:pt x="463900" y="48166"/>
                  <a:pt x="586917" y="0"/>
                </a:cubicBezTo>
                <a:cubicBezTo>
                  <a:pt x="709934" y="-48166"/>
                  <a:pt x="764999" y="37996"/>
                  <a:pt x="939068" y="0"/>
                </a:cubicBezTo>
                <a:cubicBezTo>
                  <a:pt x="1113137" y="-37996"/>
                  <a:pt x="1272302" y="9191"/>
                  <a:pt x="1525985" y="0"/>
                </a:cubicBezTo>
                <a:cubicBezTo>
                  <a:pt x="1779668" y="-9191"/>
                  <a:pt x="1703800" y="12915"/>
                  <a:pt x="1760752" y="0"/>
                </a:cubicBezTo>
                <a:cubicBezTo>
                  <a:pt x="1817704" y="-12915"/>
                  <a:pt x="2219250" y="17278"/>
                  <a:pt x="2347669" y="0"/>
                </a:cubicBezTo>
                <a:cubicBezTo>
                  <a:pt x="2476088" y="-17278"/>
                  <a:pt x="2906879" y="15114"/>
                  <a:pt x="3051969" y="0"/>
                </a:cubicBezTo>
                <a:cubicBezTo>
                  <a:pt x="3197059" y="-15114"/>
                  <a:pt x="3335226" y="47513"/>
                  <a:pt x="3521503" y="0"/>
                </a:cubicBezTo>
                <a:cubicBezTo>
                  <a:pt x="3707780" y="-47513"/>
                  <a:pt x="3669854" y="22779"/>
                  <a:pt x="3756270" y="0"/>
                </a:cubicBezTo>
                <a:cubicBezTo>
                  <a:pt x="3842686" y="-22779"/>
                  <a:pt x="4217773" y="11409"/>
                  <a:pt x="4577954" y="0"/>
                </a:cubicBezTo>
                <a:cubicBezTo>
                  <a:pt x="4938135" y="-11409"/>
                  <a:pt x="4970109" y="43871"/>
                  <a:pt x="5164871" y="0"/>
                </a:cubicBezTo>
                <a:cubicBezTo>
                  <a:pt x="5359633" y="-43871"/>
                  <a:pt x="5537198" y="17907"/>
                  <a:pt x="5751789" y="0"/>
                </a:cubicBezTo>
                <a:cubicBezTo>
                  <a:pt x="5966380" y="-17907"/>
                  <a:pt x="6096392" y="45142"/>
                  <a:pt x="6221322" y="0"/>
                </a:cubicBezTo>
                <a:cubicBezTo>
                  <a:pt x="6346252" y="-45142"/>
                  <a:pt x="6799085" y="67265"/>
                  <a:pt x="7043006" y="0"/>
                </a:cubicBezTo>
                <a:cubicBezTo>
                  <a:pt x="7286927" y="-67265"/>
                  <a:pt x="7173785" y="927"/>
                  <a:pt x="7277773" y="0"/>
                </a:cubicBezTo>
                <a:cubicBezTo>
                  <a:pt x="7381761" y="-927"/>
                  <a:pt x="7490336" y="8535"/>
                  <a:pt x="7629924" y="0"/>
                </a:cubicBezTo>
                <a:cubicBezTo>
                  <a:pt x="7769512" y="-8535"/>
                  <a:pt x="8023133" y="16918"/>
                  <a:pt x="8216841" y="0"/>
                </a:cubicBezTo>
                <a:cubicBezTo>
                  <a:pt x="8410549" y="-16918"/>
                  <a:pt x="8814563" y="56057"/>
                  <a:pt x="9038525" y="0"/>
                </a:cubicBezTo>
                <a:cubicBezTo>
                  <a:pt x="9262487" y="-56057"/>
                  <a:pt x="9219318" y="11550"/>
                  <a:pt x="9273292" y="0"/>
                </a:cubicBezTo>
                <a:cubicBezTo>
                  <a:pt x="9327266" y="-11550"/>
                  <a:pt x="9524285" y="54368"/>
                  <a:pt x="9742826" y="0"/>
                </a:cubicBezTo>
                <a:cubicBezTo>
                  <a:pt x="9961367" y="-54368"/>
                  <a:pt x="10315185" y="8251"/>
                  <a:pt x="10564510" y="0"/>
                </a:cubicBezTo>
                <a:cubicBezTo>
                  <a:pt x="10813835" y="-8251"/>
                  <a:pt x="10939532" y="59894"/>
                  <a:pt x="11151427" y="0"/>
                </a:cubicBezTo>
                <a:cubicBezTo>
                  <a:pt x="11363322" y="-59894"/>
                  <a:pt x="11609776" y="64994"/>
                  <a:pt x="11738344" y="0"/>
                </a:cubicBezTo>
                <a:cubicBezTo>
                  <a:pt x="11801788" y="212046"/>
                  <a:pt x="11737744" y="488839"/>
                  <a:pt x="11738344" y="721699"/>
                </a:cubicBezTo>
                <a:cubicBezTo>
                  <a:pt x="11738944" y="954559"/>
                  <a:pt x="11712416" y="1073711"/>
                  <a:pt x="11738344" y="1183114"/>
                </a:cubicBezTo>
                <a:cubicBezTo>
                  <a:pt x="11764272" y="1292518"/>
                  <a:pt x="11693621" y="1487929"/>
                  <a:pt x="11738344" y="1644528"/>
                </a:cubicBezTo>
                <a:cubicBezTo>
                  <a:pt x="11783067" y="1801127"/>
                  <a:pt x="11703009" y="2055674"/>
                  <a:pt x="11738344" y="2236085"/>
                </a:cubicBezTo>
                <a:cubicBezTo>
                  <a:pt x="11773679" y="2416496"/>
                  <a:pt x="11673979" y="2661380"/>
                  <a:pt x="11738344" y="2827642"/>
                </a:cubicBezTo>
                <a:cubicBezTo>
                  <a:pt x="11802709" y="2993904"/>
                  <a:pt x="11705654" y="3065710"/>
                  <a:pt x="11738344" y="3223985"/>
                </a:cubicBezTo>
                <a:cubicBezTo>
                  <a:pt x="11771034" y="3382260"/>
                  <a:pt x="11735524" y="3557626"/>
                  <a:pt x="11738344" y="3815542"/>
                </a:cubicBezTo>
                <a:cubicBezTo>
                  <a:pt x="11741164" y="4073458"/>
                  <a:pt x="11658072" y="4280800"/>
                  <a:pt x="11738344" y="4537241"/>
                </a:cubicBezTo>
                <a:cubicBezTo>
                  <a:pt x="11818616" y="4793682"/>
                  <a:pt x="11684921" y="4789508"/>
                  <a:pt x="11738344" y="4998656"/>
                </a:cubicBezTo>
                <a:cubicBezTo>
                  <a:pt x="11791767" y="5207804"/>
                  <a:pt x="11719250" y="5308583"/>
                  <a:pt x="11738344" y="5394999"/>
                </a:cubicBezTo>
                <a:cubicBezTo>
                  <a:pt x="11757438" y="5481415"/>
                  <a:pt x="11699476" y="5736460"/>
                  <a:pt x="11738344" y="5986556"/>
                </a:cubicBezTo>
                <a:cubicBezTo>
                  <a:pt x="11777212" y="6236652"/>
                  <a:pt x="11708423" y="6334875"/>
                  <a:pt x="11738344" y="6507126"/>
                </a:cubicBezTo>
                <a:cubicBezTo>
                  <a:pt x="11478827" y="6561765"/>
                  <a:pt x="11355604" y="6489110"/>
                  <a:pt x="11034043" y="6507126"/>
                </a:cubicBezTo>
                <a:cubicBezTo>
                  <a:pt x="10712482" y="6525142"/>
                  <a:pt x="10886680" y="6497142"/>
                  <a:pt x="10799276" y="6507126"/>
                </a:cubicBezTo>
                <a:cubicBezTo>
                  <a:pt x="10711872" y="6517110"/>
                  <a:pt x="10265533" y="6502057"/>
                  <a:pt x="10094976" y="6507126"/>
                </a:cubicBezTo>
                <a:cubicBezTo>
                  <a:pt x="9924419" y="6512195"/>
                  <a:pt x="9975231" y="6494614"/>
                  <a:pt x="9860209" y="6507126"/>
                </a:cubicBezTo>
                <a:cubicBezTo>
                  <a:pt x="9745187" y="6519638"/>
                  <a:pt x="9465544" y="6493150"/>
                  <a:pt x="9155908" y="6507126"/>
                </a:cubicBezTo>
                <a:cubicBezTo>
                  <a:pt x="8846272" y="6521102"/>
                  <a:pt x="8884191" y="6495077"/>
                  <a:pt x="8803758" y="6507126"/>
                </a:cubicBezTo>
                <a:cubicBezTo>
                  <a:pt x="8723325" y="6519175"/>
                  <a:pt x="8508753" y="6467332"/>
                  <a:pt x="8334224" y="6507126"/>
                </a:cubicBezTo>
                <a:cubicBezTo>
                  <a:pt x="8159695" y="6546920"/>
                  <a:pt x="8211920" y="6481972"/>
                  <a:pt x="8099457" y="6507126"/>
                </a:cubicBezTo>
                <a:cubicBezTo>
                  <a:pt x="7986994" y="6532280"/>
                  <a:pt x="7760338" y="6491343"/>
                  <a:pt x="7629924" y="6507126"/>
                </a:cubicBezTo>
                <a:cubicBezTo>
                  <a:pt x="7499510" y="6522909"/>
                  <a:pt x="7068285" y="6502087"/>
                  <a:pt x="6808240" y="6507126"/>
                </a:cubicBezTo>
                <a:cubicBezTo>
                  <a:pt x="6548195" y="6512165"/>
                  <a:pt x="6642810" y="6498575"/>
                  <a:pt x="6573473" y="6507126"/>
                </a:cubicBezTo>
                <a:cubicBezTo>
                  <a:pt x="6504136" y="6515677"/>
                  <a:pt x="6038855" y="6438772"/>
                  <a:pt x="5869172" y="6507126"/>
                </a:cubicBezTo>
                <a:cubicBezTo>
                  <a:pt x="5699489" y="6575480"/>
                  <a:pt x="5566362" y="6496886"/>
                  <a:pt x="5282255" y="6507126"/>
                </a:cubicBezTo>
                <a:cubicBezTo>
                  <a:pt x="4998148" y="6517366"/>
                  <a:pt x="5039221" y="6465906"/>
                  <a:pt x="4930104" y="6507126"/>
                </a:cubicBezTo>
                <a:cubicBezTo>
                  <a:pt x="4820987" y="6548346"/>
                  <a:pt x="4723325" y="6493649"/>
                  <a:pt x="4577954" y="6507126"/>
                </a:cubicBezTo>
                <a:cubicBezTo>
                  <a:pt x="4432583" y="6520603"/>
                  <a:pt x="4240580" y="6477187"/>
                  <a:pt x="4108420" y="6507126"/>
                </a:cubicBezTo>
                <a:cubicBezTo>
                  <a:pt x="3976260" y="6537065"/>
                  <a:pt x="3729849" y="6485757"/>
                  <a:pt x="3521503" y="6507126"/>
                </a:cubicBezTo>
                <a:cubicBezTo>
                  <a:pt x="3313157" y="6528495"/>
                  <a:pt x="2978184" y="6440522"/>
                  <a:pt x="2699819" y="6507126"/>
                </a:cubicBezTo>
                <a:cubicBezTo>
                  <a:pt x="2421454" y="6573730"/>
                  <a:pt x="2296956" y="6495817"/>
                  <a:pt x="1995518" y="6507126"/>
                </a:cubicBezTo>
                <a:cubicBezTo>
                  <a:pt x="1694080" y="6518435"/>
                  <a:pt x="1872133" y="6498124"/>
                  <a:pt x="1760752" y="6507126"/>
                </a:cubicBezTo>
                <a:cubicBezTo>
                  <a:pt x="1649371" y="6516128"/>
                  <a:pt x="1240399" y="6475881"/>
                  <a:pt x="939068" y="6507126"/>
                </a:cubicBezTo>
                <a:cubicBezTo>
                  <a:pt x="637737" y="6538371"/>
                  <a:pt x="388381" y="6477071"/>
                  <a:pt x="0" y="6507126"/>
                </a:cubicBezTo>
                <a:cubicBezTo>
                  <a:pt x="-47939" y="6337480"/>
                  <a:pt x="879" y="6060670"/>
                  <a:pt x="0" y="5785427"/>
                </a:cubicBezTo>
                <a:cubicBezTo>
                  <a:pt x="-879" y="5510184"/>
                  <a:pt x="75370" y="5361568"/>
                  <a:pt x="0" y="5128798"/>
                </a:cubicBezTo>
                <a:cubicBezTo>
                  <a:pt x="-75370" y="4896028"/>
                  <a:pt x="45467" y="4828334"/>
                  <a:pt x="0" y="4537241"/>
                </a:cubicBezTo>
                <a:cubicBezTo>
                  <a:pt x="-45467" y="4246148"/>
                  <a:pt x="61308" y="4034246"/>
                  <a:pt x="0" y="3880613"/>
                </a:cubicBezTo>
                <a:cubicBezTo>
                  <a:pt x="-61308" y="3726980"/>
                  <a:pt x="37529" y="3319715"/>
                  <a:pt x="0" y="3158914"/>
                </a:cubicBezTo>
                <a:cubicBezTo>
                  <a:pt x="-37529" y="2998113"/>
                  <a:pt x="75205" y="2722380"/>
                  <a:pt x="0" y="2437214"/>
                </a:cubicBezTo>
                <a:cubicBezTo>
                  <a:pt x="-75205" y="2152048"/>
                  <a:pt x="74414" y="2065681"/>
                  <a:pt x="0" y="1715515"/>
                </a:cubicBezTo>
                <a:cubicBezTo>
                  <a:pt x="-74414" y="1365349"/>
                  <a:pt x="34380" y="1412605"/>
                  <a:pt x="0" y="1319172"/>
                </a:cubicBezTo>
                <a:cubicBezTo>
                  <a:pt x="-34380" y="1225739"/>
                  <a:pt x="32469" y="795736"/>
                  <a:pt x="0" y="662544"/>
                </a:cubicBezTo>
                <a:cubicBezTo>
                  <a:pt x="-32469" y="529352"/>
                  <a:pt x="3735" y="263522"/>
                  <a:pt x="0" y="0"/>
                </a:cubicBezTo>
                <a:close/>
              </a:path>
              <a:path w="11738344" h="6507126" stroke="0" extrusionOk="0">
                <a:moveTo>
                  <a:pt x="0" y="0"/>
                </a:moveTo>
                <a:cubicBezTo>
                  <a:pt x="173958" y="-35120"/>
                  <a:pt x="364388" y="21400"/>
                  <a:pt x="586917" y="0"/>
                </a:cubicBezTo>
                <a:cubicBezTo>
                  <a:pt x="809446" y="-21400"/>
                  <a:pt x="772431" y="40444"/>
                  <a:pt x="939068" y="0"/>
                </a:cubicBezTo>
                <a:cubicBezTo>
                  <a:pt x="1105705" y="-40444"/>
                  <a:pt x="1060336" y="17590"/>
                  <a:pt x="1173834" y="0"/>
                </a:cubicBezTo>
                <a:cubicBezTo>
                  <a:pt x="1287332" y="-17590"/>
                  <a:pt x="1318549" y="16589"/>
                  <a:pt x="1408601" y="0"/>
                </a:cubicBezTo>
                <a:cubicBezTo>
                  <a:pt x="1498653" y="-16589"/>
                  <a:pt x="1785989" y="60612"/>
                  <a:pt x="1995518" y="0"/>
                </a:cubicBezTo>
                <a:cubicBezTo>
                  <a:pt x="2205047" y="-60612"/>
                  <a:pt x="2296353" y="59266"/>
                  <a:pt x="2582436" y="0"/>
                </a:cubicBezTo>
                <a:cubicBezTo>
                  <a:pt x="2868519" y="-59266"/>
                  <a:pt x="2862706" y="48799"/>
                  <a:pt x="3051969" y="0"/>
                </a:cubicBezTo>
                <a:cubicBezTo>
                  <a:pt x="3241232" y="-48799"/>
                  <a:pt x="3512635" y="60599"/>
                  <a:pt x="3638887" y="0"/>
                </a:cubicBezTo>
                <a:cubicBezTo>
                  <a:pt x="3765139" y="-60599"/>
                  <a:pt x="3923707" y="15178"/>
                  <a:pt x="4108420" y="0"/>
                </a:cubicBezTo>
                <a:cubicBezTo>
                  <a:pt x="4293133" y="-15178"/>
                  <a:pt x="4277880" y="17966"/>
                  <a:pt x="4343187" y="0"/>
                </a:cubicBezTo>
                <a:cubicBezTo>
                  <a:pt x="4408494" y="-17966"/>
                  <a:pt x="4582634" y="22799"/>
                  <a:pt x="4695338" y="0"/>
                </a:cubicBezTo>
                <a:cubicBezTo>
                  <a:pt x="4808042" y="-22799"/>
                  <a:pt x="5335945" y="38821"/>
                  <a:pt x="5517022" y="0"/>
                </a:cubicBezTo>
                <a:cubicBezTo>
                  <a:pt x="5698099" y="-38821"/>
                  <a:pt x="5766610" y="35566"/>
                  <a:pt x="5986555" y="0"/>
                </a:cubicBezTo>
                <a:cubicBezTo>
                  <a:pt x="6206500" y="-35566"/>
                  <a:pt x="6203895" y="19904"/>
                  <a:pt x="6338706" y="0"/>
                </a:cubicBezTo>
                <a:cubicBezTo>
                  <a:pt x="6473517" y="-19904"/>
                  <a:pt x="6653113" y="68070"/>
                  <a:pt x="6925623" y="0"/>
                </a:cubicBezTo>
                <a:cubicBezTo>
                  <a:pt x="7198133" y="-68070"/>
                  <a:pt x="7197960" y="16182"/>
                  <a:pt x="7277773" y="0"/>
                </a:cubicBezTo>
                <a:cubicBezTo>
                  <a:pt x="7357586" y="-16182"/>
                  <a:pt x="7733864" y="5492"/>
                  <a:pt x="7982074" y="0"/>
                </a:cubicBezTo>
                <a:cubicBezTo>
                  <a:pt x="8230284" y="-5492"/>
                  <a:pt x="8115232" y="12010"/>
                  <a:pt x="8216841" y="0"/>
                </a:cubicBezTo>
                <a:cubicBezTo>
                  <a:pt x="8318450" y="-12010"/>
                  <a:pt x="8383617" y="13899"/>
                  <a:pt x="8451608" y="0"/>
                </a:cubicBezTo>
                <a:cubicBezTo>
                  <a:pt x="8519599" y="-13899"/>
                  <a:pt x="8868654" y="41846"/>
                  <a:pt x="9155908" y="0"/>
                </a:cubicBezTo>
                <a:cubicBezTo>
                  <a:pt x="9443162" y="-41846"/>
                  <a:pt x="9583439" y="13929"/>
                  <a:pt x="9860209" y="0"/>
                </a:cubicBezTo>
                <a:cubicBezTo>
                  <a:pt x="10136979" y="-13929"/>
                  <a:pt x="9993296" y="22162"/>
                  <a:pt x="10094976" y="0"/>
                </a:cubicBezTo>
                <a:cubicBezTo>
                  <a:pt x="10196656" y="-22162"/>
                  <a:pt x="10442256" y="29850"/>
                  <a:pt x="10681893" y="0"/>
                </a:cubicBezTo>
                <a:cubicBezTo>
                  <a:pt x="10921530" y="-29850"/>
                  <a:pt x="10815120" y="25327"/>
                  <a:pt x="10916660" y="0"/>
                </a:cubicBezTo>
                <a:cubicBezTo>
                  <a:pt x="11018200" y="-25327"/>
                  <a:pt x="11478417" y="95792"/>
                  <a:pt x="11738344" y="0"/>
                </a:cubicBezTo>
                <a:cubicBezTo>
                  <a:pt x="11764798" y="249704"/>
                  <a:pt x="11736494" y="384548"/>
                  <a:pt x="11738344" y="591557"/>
                </a:cubicBezTo>
                <a:cubicBezTo>
                  <a:pt x="11740194" y="798566"/>
                  <a:pt x="11722809" y="866102"/>
                  <a:pt x="11738344" y="987900"/>
                </a:cubicBezTo>
                <a:cubicBezTo>
                  <a:pt x="11753879" y="1109698"/>
                  <a:pt x="11688938" y="1338382"/>
                  <a:pt x="11738344" y="1514386"/>
                </a:cubicBezTo>
                <a:cubicBezTo>
                  <a:pt x="11787750" y="1690390"/>
                  <a:pt x="11702678" y="1771995"/>
                  <a:pt x="11738344" y="1975800"/>
                </a:cubicBezTo>
                <a:cubicBezTo>
                  <a:pt x="11774010" y="2179605"/>
                  <a:pt x="11703875" y="2268637"/>
                  <a:pt x="11738344" y="2502286"/>
                </a:cubicBezTo>
                <a:cubicBezTo>
                  <a:pt x="11772813" y="2735935"/>
                  <a:pt x="11690625" y="2999405"/>
                  <a:pt x="11738344" y="3223985"/>
                </a:cubicBezTo>
                <a:cubicBezTo>
                  <a:pt x="11786063" y="3448565"/>
                  <a:pt x="11700748" y="3463165"/>
                  <a:pt x="11738344" y="3620328"/>
                </a:cubicBezTo>
                <a:cubicBezTo>
                  <a:pt x="11775940" y="3777491"/>
                  <a:pt x="11708752" y="4041558"/>
                  <a:pt x="11738344" y="4342028"/>
                </a:cubicBezTo>
                <a:cubicBezTo>
                  <a:pt x="11767936" y="4642498"/>
                  <a:pt x="11729213" y="4583819"/>
                  <a:pt x="11738344" y="4738371"/>
                </a:cubicBezTo>
                <a:cubicBezTo>
                  <a:pt x="11747475" y="4892923"/>
                  <a:pt x="11733578" y="4965084"/>
                  <a:pt x="11738344" y="5134714"/>
                </a:cubicBezTo>
                <a:cubicBezTo>
                  <a:pt x="11743110" y="5304344"/>
                  <a:pt x="11662322" y="5553419"/>
                  <a:pt x="11738344" y="5791342"/>
                </a:cubicBezTo>
                <a:cubicBezTo>
                  <a:pt x="11814366" y="6029265"/>
                  <a:pt x="11713020" y="6176137"/>
                  <a:pt x="11738344" y="6507126"/>
                </a:cubicBezTo>
                <a:cubicBezTo>
                  <a:pt x="11547327" y="6548974"/>
                  <a:pt x="11498077" y="6493047"/>
                  <a:pt x="11268810" y="6507126"/>
                </a:cubicBezTo>
                <a:cubicBezTo>
                  <a:pt x="11039543" y="6521205"/>
                  <a:pt x="11107069" y="6502335"/>
                  <a:pt x="11034043" y="6507126"/>
                </a:cubicBezTo>
                <a:cubicBezTo>
                  <a:pt x="10961017" y="6511917"/>
                  <a:pt x="10683932" y="6506700"/>
                  <a:pt x="10564510" y="6507126"/>
                </a:cubicBezTo>
                <a:cubicBezTo>
                  <a:pt x="10445088" y="6507552"/>
                  <a:pt x="10108637" y="6458163"/>
                  <a:pt x="9742826" y="6507126"/>
                </a:cubicBezTo>
                <a:cubicBezTo>
                  <a:pt x="9377015" y="6556089"/>
                  <a:pt x="9349509" y="6439683"/>
                  <a:pt x="9038525" y="6507126"/>
                </a:cubicBezTo>
                <a:cubicBezTo>
                  <a:pt x="8727541" y="6574569"/>
                  <a:pt x="8794847" y="6477169"/>
                  <a:pt x="8686375" y="6507126"/>
                </a:cubicBezTo>
                <a:cubicBezTo>
                  <a:pt x="8577903" y="6537083"/>
                  <a:pt x="8357039" y="6497361"/>
                  <a:pt x="8099457" y="6507126"/>
                </a:cubicBezTo>
                <a:cubicBezTo>
                  <a:pt x="7841875" y="6516891"/>
                  <a:pt x="7839028" y="6470905"/>
                  <a:pt x="7747307" y="6507126"/>
                </a:cubicBezTo>
                <a:cubicBezTo>
                  <a:pt x="7655586" y="6543347"/>
                  <a:pt x="7266710" y="6462146"/>
                  <a:pt x="7043006" y="6507126"/>
                </a:cubicBezTo>
                <a:cubicBezTo>
                  <a:pt x="6819302" y="6552106"/>
                  <a:pt x="6503498" y="6464457"/>
                  <a:pt x="6338706" y="6507126"/>
                </a:cubicBezTo>
                <a:cubicBezTo>
                  <a:pt x="6173914" y="6549795"/>
                  <a:pt x="6184575" y="6483219"/>
                  <a:pt x="6103939" y="6507126"/>
                </a:cubicBezTo>
                <a:cubicBezTo>
                  <a:pt x="6023303" y="6531033"/>
                  <a:pt x="5677300" y="6424779"/>
                  <a:pt x="5399638" y="6507126"/>
                </a:cubicBezTo>
                <a:cubicBezTo>
                  <a:pt x="5121976" y="6589473"/>
                  <a:pt x="5064059" y="6456169"/>
                  <a:pt x="4930104" y="6507126"/>
                </a:cubicBezTo>
                <a:cubicBezTo>
                  <a:pt x="4796149" y="6558083"/>
                  <a:pt x="4287006" y="6419486"/>
                  <a:pt x="4108420" y="6507126"/>
                </a:cubicBezTo>
                <a:cubicBezTo>
                  <a:pt x="3929834" y="6594766"/>
                  <a:pt x="3851012" y="6506128"/>
                  <a:pt x="3756270" y="6507126"/>
                </a:cubicBezTo>
                <a:cubicBezTo>
                  <a:pt x="3661528" y="6508124"/>
                  <a:pt x="3178681" y="6505195"/>
                  <a:pt x="2934586" y="6507126"/>
                </a:cubicBezTo>
                <a:cubicBezTo>
                  <a:pt x="2690491" y="6509057"/>
                  <a:pt x="2804760" y="6481922"/>
                  <a:pt x="2699819" y="6507126"/>
                </a:cubicBezTo>
                <a:cubicBezTo>
                  <a:pt x="2594878" y="6532330"/>
                  <a:pt x="2131310" y="6492864"/>
                  <a:pt x="1878135" y="6507126"/>
                </a:cubicBezTo>
                <a:cubicBezTo>
                  <a:pt x="1624960" y="6521388"/>
                  <a:pt x="1497787" y="6488584"/>
                  <a:pt x="1173834" y="6507126"/>
                </a:cubicBezTo>
                <a:cubicBezTo>
                  <a:pt x="849881" y="6525668"/>
                  <a:pt x="834993" y="6490956"/>
                  <a:pt x="704301" y="6507126"/>
                </a:cubicBezTo>
                <a:cubicBezTo>
                  <a:pt x="573609" y="6523296"/>
                  <a:pt x="308132" y="6478694"/>
                  <a:pt x="0" y="6507126"/>
                </a:cubicBezTo>
                <a:cubicBezTo>
                  <a:pt x="-29938" y="6329999"/>
                  <a:pt x="56135" y="6044586"/>
                  <a:pt x="0" y="5785427"/>
                </a:cubicBezTo>
                <a:cubicBezTo>
                  <a:pt x="-56135" y="5526268"/>
                  <a:pt x="39316" y="5376751"/>
                  <a:pt x="0" y="5193870"/>
                </a:cubicBezTo>
                <a:cubicBezTo>
                  <a:pt x="-39316" y="5010989"/>
                  <a:pt x="32117" y="4985216"/>
                  <a:pt x="0" y="4797527"/>
                </a:cubicBezTo>
                <a:cubicBezTo>
                  <a:pt x="-32117" y="4609838"/>
                  <a:pt x="57743" y="4276269"/>
                  <a:pt x="0" y="4075827"/>
                </a:cubicBezTo>
                <a:cubicBezTo>
                  <a:pt x="-57743" y="3875385"/>
                  <a:pt x="207" y="3518981"/>
                  <a:pt x="0" y="3354128"/>
                </a:cubicBezTo>
                <a:cubicBezTo>
                  <a:pt x="-207" y="3189275"/>
                  <a:pt x="26299" y="3135378"/>
                  <a:pt x="0" y="2957785"/>
                </a:cubicBezTo>
                <a:cubicBezTo>
                  <a:pt x="-26299" y="2780192"/>
                  <a:pt x="42753" y="2621236"/>
                  <a:pt x="0" y="2431299"/>
                </a:cubicBezTo>
                <a:cubicBezTo>
                  <a:pt x="-42753" y="2241362"/>
                  <a:pt x="78778" y="1984613"/>
                  <a:pt x="0" y="1709599"/>
                </a:cubicBezTo>
                <a:cubicBezTo>
                  <a:pt x="-78778" y="1434585"/>
                  <a:pt x="22960" y="1238508"/>
                  <a:pt x="0" y="987900"/>
                </a:cubicBezTo>
                <a:cubicBezTo>
                  <a:pt x="-22960" y="737292"/>
                  <a:pt x="46601" y="441911"/>
                  <a:pt x="0" y="0"/>
                </a:cubicBezTo>
                <a:close/>
              </a:path>
            </a:pathLst>
          </a:custGeom>
          <a:solidFill>
            <a:schemeClr val="bg1"/>
          </a:solidFill>
          <a:ln>
            <a:solidFill>
              <a:srgbClr val="7030A0"/>
            </a:solidFill>
            <a:extLst>
              <a:ext uri="{C807C97D-BFC1-408E-A445-0C87EB9F89A2}">
                <ask:lineSketchStyleProps xmlns:ask="http://schemas.microsoft.com/office/drawing/2018/sketchyshapes" sd="47677721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16766693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77080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A6E5F6AD-1DCF-4F18-9BBA-2BC622BDF2FB}" type="datetimeFigureOut">
              <a:rPr lang="zh-CN" altLang="en-US" smtClean="0"/>
              <a:t>2022/3/16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19710992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0857809"/>
      </p:ext>
    </p:extLst>
  </p:cSld>
  <p:clrMapOvr>
    <a:masterClrMapping/>
  </p:clrMapOvr>
  <p:transition spd="slow" advTm="5000">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9025AD5-0BDE-43B1-B662-4F9E5C723DE2}" type="datetimeFigureOut">
              <a:rPr lang="en-US">
                <a:solidFill>
                  <a:prstClr val="black">
                    <a:tint val="75000"/>
                  </a:prstClr>
                </a:solidFill>
              </a:rPr>
              <a:pPr/>
              <a:t>3/16/2022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98686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025AD5-0BDE-43B1-B662-4F9E5C723DE2}" type="datetimeFigureOut">
              <a:rPr lang="en-US">
                <a:solidFill>
                  <a:prstClr val="black">
                    <a:tint val="75000"/>
                  </a:prstClr>
                </a:solidFill>
              </a:rPr>
              <a:pPr/>
              <a:t>3/16/2022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85924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025AD5-0BDE-43B1-B662-4F9E5C723DE2}" type="datetimeFigureOut">
              <a:rPr lang="en-US">
                <a:solidFill>
                  <a:prstClr val="black">
                    <a:tint val="75000"/>
                  </a:prstClr>
                </a:solidFill>
              </a:rPr>
              <a:pPr/>
              <a:t>3/16/2022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7329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2BF82D2-7A68-459D-A996-9BDDA2518FA4}" type="datetimeFigureOut">
              <a:rPr lang="zh-CN" altLang="en-US" smtClean="0"/>
              <a:t>2022/3/16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1964302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9025AD5-0BDE-43B1-B662-4F9E5C723DE2}" type="datetimeFigureOut">
              <a:rPr lang="en-US">
                <a:solidFill>
                  <a:prstClr val="black">
                    <a:tint val="75000"/>
                  </a:prstClr>
                </a:solidFill>
              </a:rPr>
              <a:pPr/>
              <a:t>3/16/2022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07080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9025AD5-0BDE-43B1-B662-4F9E5C723DE2}" type="datetimeFigureOut">
              <a:rPr lang="en-US">
                <a:solidFill>
                  <a:prstClr val="black">
                    <a:tint val="75000"/>
                  </a:prstClr>
                </a:solidFill>
              </a:rPr>
              <a:pPr/>
              <a:t>3/16/2022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14879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025AD5-0BDE-43B1-B662-4F9E5C723DE2}" type="datetimeFigureOut">
              <a:rPr lang="en-US">
                <a:solidFill>
                  <a:prstClr val="black">
                    <a:tint val="75000"/>
                  </a:prstClr>
                </a:solidFill>
              </a:rPr>
              <a:pPr/>
              <a:t>3/16/2022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35993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025AD5-0BDE-43B1-B662-4F9E5C723DE2}" type="datetimeFigureOut">
              <a:rPr lang="en-US">
                <a:solidFill>
                  <a:prstClr val="black">
                    <a:tint val="75000"/>
                  </a:prstClr>
                </a:solidFill>
              </a:rPr>
              <a:pPr/>
              <a:t>3/16/2022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02190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025AD5-0BDE-43B1-B662-4F9E5C723DE2}" type="datetimeFigureOut">
              <a:rPr lang="en-US">
                <a:solidFill>
                  <a:prstClr val="black">
                    <a:tint val="75000"/>
                  </a:prstClr>
                </a:solidFill>
              </a:rPr>
              <a:pPr/>
              <a:t>3/16/2022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44993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025AD5-0BDE-43B1-B662-4F9E5C723DE2}" type="datetimeFigureOut">
              <a:rPr lang="en-US">
                <a:solidFill>
                  <a:prstClr val="black">
                    <a:tint val="75000"/>
                  </a:prstClr>
                </a:solidFill>
              </a:rPr>
              <a:pPr/>
              <a:t>3/16/2022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36866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025AD5-0BDE-43B1-B662-4F9E5C723DE2}" type="datetimeFigureOut">
              <a:rPr lang="en-US">
                <a:solidFill>
                  <a:prstClr val="black">
                    <a:tint val="75000"/>
                  </a:prstClr>
                </a:solidFill>
              </a:rPr>
              <a:pPr/>
              <a:t>3/16/2022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7453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025AD5-0BDE-43B1-B662-4F9E5C723DE2}" type="datetimeFigureOut">
              <a:rPr lang="en-US">
                <a:solidFill>
                  <a:prstClr val="black">
                    <a:tint val="75000"/>
                  </a:prstClr>
                </a:solidFill>
              </a:rPr>
              <a:pPr/>
              <a:t>3/16/2022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5542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9025AD5-0BDE-43B1-B662-4F9E5C723DE2}"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22156753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025AD5-0BDE-43B1-B662-4F9E5C723DE2}"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3621971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17">
            <a:extLst>
              <a:ext uri="{FF2B5EF4-FFF2-40B4-BE49-F238E27FC236}">
                <a16:creationId xmlns:a16="http://schemas.microsoft.com/office/drawing/2014/main" id="{12A7224A-529B-49DF-8994-1AEB021B7A9C}"/>
              </a:ext>
            </a:extLst>
          </p:cNvPr>
          <p:cNvPicPr>
            <a:picLocks noChangeAspect="1"/>
          </p:cNvPicPr>
          <p:nvPr userDrawn="1"/>
        </p:nvPicPr>
        <p:blipFill>
          <a:blip r:embed="rId2"/>
          <a:stretch>
            <a:fillRect/>
          </a:stretch>
        </p:blipFill>
        <p:spPr>
          <a:xfrm>
            <a:off x="-17444" y="3178649"/>
            <a:ext cx="12209445" cy="3679353"/>
          </a:xfrm>
          <a:prstGeom prst="rect">
            <a:avLst/>
          </a:prstGeom>
        </p:spPr>
      </p:pic>
      <p:pic>
        <p:nvPicPr>
          <p:cNvPr id="8" name="1">
            <a:extLst>
              <a:ext uri="{FF2B5EF4-FFF2-40B4-BE49-F238E27FC236}">
                <a16:creationId xmlns:a16="http://schemas.microsoft.com/office/drawing/2014/main" id="{97C5E7E8-2083-4C6A-A02C-1F010E8FF22B}"/>
              </a:ext>
            </a:extLst>
          </p:cNvPr>
          <p:cNvPicPr>
            <a:picLocks noChangeAspect="1"/>
          </p:cNvPicPr>
          <p:nvPr userDrawn="1"/>
        </p:nvPicPr>
        <p:blipFill>
          <a:blip r:embed="rId3" cstate="screen"/>
          <a:stretch>
            <a:fillRect/>
          </a:stretch>
        </p:blipFill>
        <p:spPr>
          <a:xfrm>
            <a:off x="2038979" y="2601144"/>
            <a:ext cx="4906376" cy="3980824"/>
          </a:xfrm>
          <a:prstGeom prst="rect">
            <a:avLst/>
          </a:prstGeom>
        </p:spPr>
      </p:pic>
      <p:pic>
        <p:nvPicPr>
          <p:cNvPr id="9" name="19">
            <a:extLst>
              <a:ext uri="{FF2B5EF4-FFF2-40B4-BE49-F238E27FC236}">
                <a16:creationId xmlns:a16="http://schemas.microsoft.com/office/drawing/2014/main" id="{81F8E7DE-5A5C-446A-83F2-883FAF09DF54}"/>
              </a:ext>
            </a:extLst>
          </p:cNvPr>
          <p:cNvPicPr>
            <a:picLocks noChangeAspect="1"/>
          </p:cNvPicPr>
          <p:nvPr userDrawn="1"/>
        </p:nvPicPr>
        <p:blipFill>
          <a:blip r:embed="rId4" cstate="screen"/>
          <a:stretch>
            <a:fillRect/>
          </a:stretch>
        </p:blipFill>
        <p:spPr>
          <a:xfrm flipH="1">
            <a:off x="8559038" y="4084499"/>
            <a:ext cx="3773430" cy="2705179"/>
          </a:xfrm>
          <a:prstGeom prst="rect">
            <a:avLst/>
          </a:prstGeom>
        </p:spPr>
      </p:pic>
      <p:pic>
        <p:nvPicPr>
          <p:cNvPr id="10" name="55">
            <a:extLst>
              <a:ext uri="{FF2B5EF4-FFF2-40B4-BE49-F238E27FC236}">
                <a16:creationId xmlns:a16="http://schemas.microsoft.com/office/drawing/2014/main" id="{A8904B3B-FC0C-4CA9-BFC2-AC0ADDB2602F}"/>
              </a:ext>
            </a:extLst>
          </p:cNvPr>
          <p:cNvPicPr>
            <a:picLocks noChangeAspect="1"/>
          </p:cNvPicPr>
          <p:nvPr userDrawn="1"/>
        </p:nvPicPr>
        <p:blipFill rotWithShape="1">
          <a:blip r:embed="rId5" cstate="screen"/>
          <a:srcRect/>
          <a:stretch>
            <a:fillRect/>
          </a:stretch>
        </p:blipFill>
        <p:spPr>
          <a:xfrm>
            <a:off x="857533" y="-215470"/>
            <a:ext cx="9803219" cy="3679353"/>
          </a:xfrm>
          <a:prstGeom prst="rect">
            <a:avLst/>
          </a:prstGeom>
        </p:spPr>
      </p:pic>
      <p:grpSp>
        <p:nvGrpSpPr>
          <p:cNvPr id="11" name="57">
            <a:extLst>
              <a:ext uri="{FF2B5EF4-FFF2-40B4-BE49-F238E27FC236}">
                <a16:creationId xmlns:a16="http://schemas.microsoft.com/office/drawing/2014/main" id="{A79173E2-791C-4E72-A892-035137321C46}"/>
              </a:ext>
            </a:extLst>
          </p:cNvPr>
          <p:cNvGrpSpPr/>
          <p:nvPr userDrawn="1"/>
        </p:nvGrpSpPr>
        <p:grpSpPr>
          <a:xfrm>
            <a:off x="6756819" y="3169720"/>
            <a:ext cx="804179" cy="374559"/>
            <a:chOff x="217691" y="6414967"/>
            <a:chExt cx="804180" cy="374559"/>
          </a:xfrm>
        </p:grpSpPr>
        <p:grpSp>
          <p:nvGrpSpPr>
            <p:cNvPr id="12" name="Group 4">
              <a:extLst>
                <a:ext uri="{FF2B5EF4-FFF2-40B4-BE49-F238E27FC236}">
                  <a16:creationId xmlns:a16="http://schemas.microsoft.com/office/drawing/2014/main" id="{5D588DCF-60C7-431C-9BB1-30DDF55E5E3C}"/>
                </a:ext>
              </a:extLst>
            </p:cNvPr>
            <p:cNvGrpSpPr>
              <a:grpSpLocks noChangeAspect="1"/>
            </p:cNvGrpSpPr>
            <p:nvPr/>
          </p:nvGrpSpPr>
          <p:grpSpPr bwMode="auto">
            <a:xfrm>
              <a:off x="217691" y="6414967"/>
              <a:ext cx="443922" cy="374559"/>
              <a:chOff x="3746" y="2079"/>
              <a:chExt cx="192" cy="162"/>
            </a:xfrm>
            <a:solidFill>
              <a:srgbClr val="A5CB01"/>
            </a:solidFill>
          </p:grpSpPr>
          <p:sp>
            <p:nvSpPr>
              <p:cNvPr id="18" name="Freeform 5">
                <a:extLst>
                  <a:ext uri="{FF2B5EF4-FFF2-40B4-BE49-F238E27FC236}">
                    <a16:creationId xmlns:a16="http://schemas.microsoft.com/office/drawing/2014/main" id="{CF2BC369-B52A-49AF-A119-90F74F645577}"/>
                  </a:ext>
                </a:extLst>
              </p:cNvPr>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9" name="Freeform 6">
                <a:extLst>
                  <a:ext uri="{FF2B5EF4-FFF2-40B4-BE49-F238E27FC236}">
                    <a16:creationId xmlns:a16="http://schemas.microsoft.com/office/drawing/2014/main" id="{708F2D9C-5C1A-477C-9CFD-26BB7CFED78C}"/>
                  </a:ext>
                </a:extLst>
              </p:cNvPr>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20" name="Freeform 7">
                <a:extLst>
                  <a:ext uri="{FF2B5EF4-FFF2-40B4-BE49-F238E27FC236}">
                    <a16:creationId xmlns:a16="http://schemas.microsoft.com/office/drawing/2014/main" id="{1E23AC18-8118-42E4-B1E9-F8CF77208E60}"/>
                  </a:ext>
                </a:extLst>
              </p:cNvPr>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21" name="Freeform 8">
                <a:extLst>
                  <a:ext uri="{FF2B5EF4-FFF2-40B4-BE49-F238E27FC236}">
                    <a16:creationId xmlns:a16="http://schemas.microsoft.com/office/drawing/2014/main" id="{B68DF67C-8D8B-498F-84A1-7F84C24436A6}"/>
                  </a:ext>
                </a:extLst>
              </p:cNvPr>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grpSp>
        <p:grpSp>
          <p:nvGrpSpPr>
            <p:cNvPr id="13" name="Group 4">
              <a:extLst>
                <a:ext uri="{FF2B5EF4-FFF2-40B4-BE49-F238E27FC236}">
                  <a16:creationId xmlns:a16="http://schemas.microsoft.com/office/drawing/2014/main" id="{BE779103-3A43-4A28-A437-8BE7016DE6FF}"/>
                </a:ext>
              </a:extLst>
            </p:cNvPr>
            <p:cNvGrpSpPr>
              <a:grpSpLocks noChangeAspect="1"/>
            </p:cNvGrpSpPr>
            <p:nvPr/>
          </p:nvGrpSpPr>
          <p:grpSpPr bwMode="auto">
            <a:xfrm>
              <a:off x="657417" y="6421203"/>
              <a:ext cx="364454" cy="307508"/>
              <a:chOff x="3746" y="2079"/>
              <a:chExt cx="192" cy="162"/>
            </a:xfrm>
            <a:solidFill>
              <a:srgbClr val="A5CB01"/>
            </a:solidFill>
          </p:grpSpPr>
          <p:sp>
            <p:nvSpPr>
              <p:cNvPr id="14" name="Freeform 5">
                <a:extLst>
                  <a:ext uri="{FF2B5EF4-FFF2-40B4-BE49-F238E27FC236}">
                    <a16:creationId xmlns:a16="http://schemas.microsoft.com/office/drawing/2014/main" id="{3B8992BB-9EDB-4AA9-869E-5FCD7A06CC89}"/>
                  </a:ext>
                </a:extLst>
              </p:cNvPr>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5" name="Freeform 6">
                <a:extLst>
                  <a:ext uri="{FF2B5EF4-FFF2-40B4-BE49-F238E27FC236}">
                    <a16:creationId xmlns:a16="http://schemas.microsoft.com/office/drawing/2014/main" id="{B05E5337-3163-434D-8B02-CA46BAE04D6A}"/>
                  </a:ext>
                </a:extLst>
              </p:cNvPr>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6" name="Freeform 7">
                <a:extLst>
                  <a:ext uri="{FF2B5EF4-FFF2-40B4-BE49-F238E27FC236}">
                    <a16:creationId xmlns:a16="http://schemas.microsoft.com/office/drawing/2014/main" id="{44239E07-7548-460D-8361-4A105F23336D}"/>
                  </a:ext>
                </a:extLst>
              </p:cNvPr>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7" name="Freeform 8">
                <a:extLst>
                  <a:ext uri="{FF2B5EF4-FFF2-40B4-BE49-F238E27FC236}">
                    <a16:creationId xmlns:a16="http://schemas.microsoft.com/office/drawing/2014/main" id="{9A611E1F-D27F-4022-A6CF-123AB156C43D}"/>
                  </a:ext>
                </a:extLst>
              </p:cNvPr>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grpSp>
      </p:grpSp>
      <p:pic>
        <p:nvPicPr>
          <p:cNvPr id="22" name="69">
            <a:extLst>
              <a:ext uri="{FF2B5EF4-FFF2-40B4-BE49-F238E27FC236}">
                <a16:creationId xmlns:a16="http://schemas.microsoft.com/office/drawing/2014/main" id="{BBEDC40F-84C7-45C7-A70C-C10D5C831240}"/>
              </a:ext>
            </a:extLst>
          </p:cNvPr>
          <p:cNvPicPr>
            <a:picLocks noChangeAspect="1"/>
          </p:cNvPicPr>
          <p:nvPr userDrawn="1"/>
        </p:nvPicPr>
        <p:blipFill>
          <a:blip r:embed="rId6" cstate="screen"/>
          <a:stretch>
            <a:fillRect/>
          </a:stretch>
        </p:blipFill>
        <p:spPr>
          <a:xfrm>
            <a:off x="7222131" y="450640"/>
            <a:ext cx="4465330" cy="2328677"/>
          </a:xfrm>
          <a:prstGeom prst="rect">
            <a:avLst/>
          </a:prstGeom>
        </p:spPr>
      </p:pic>
      <p:pic>
        <p:nvPicPr>
          <p:cNvPr id="25" name="Picture 9" descr="E:\0000000我图PPT\00001PNG素材\儿童卡通\tr.png">
            <a:extLst>
              <a:ext uri="{FF2B5EF4-FFF2-40B4-BE49-F238E27FC236}">
                <a16:creationId xmlns:a16="http://schemas.microsoft.com/office/drawing/2014/main" id="{98AAE8C0-0F06-466A-9DBA-817AC3B18AD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211110" y="5065472"/>
            <a:ext cx="2354982" cy="1582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1839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250"/>
                                        <p:tgtEl>
                                          <p:spTgt spid="10"/>
                                        </p:tgtEl>
                                      </p:cBhvr>
                                    </p:animEffect>
                                    <p:anim calcmode="lin" valueType="num">
                                      <p:cBhvr>
                                        <p:cTn id="24" dur="1250" fill="hold"/>
                                        <p:tgtEl>
                                          <p:spTgt spid="10"/>
                                        </p:tgtEl>
                                        <p:attrNameLst>
                                          <p:attrName>ppt_x</p:attrName>
                                        </p:attrNameLst>
                                      </p:cBhvr>
                                      <p:tavLst>
                                        <p:tav tm="0">
                                          <p:val>
                                            <p:strVal val="#ppt_x"/>
                                          </p:val>
                                        </p:tav>
                                        <p:tav tm="100000">
                                          <p:val>
                                            <p:strVal val="#ppt_x"/>
                                          </p:val>
                                        </p:tav>
                                      </p:tavLst>
                                    </p:anim>
                                    <p:anim calcmode="lin" valueType="num">
                                      <p:cBhvr>
                                        <p:cTn id="25" dur="1250" fill="hold"/>
                                        <p:tgtEl>
                                          <p:spTgt spid="10"/>
                                        </p:tgtEl>
                                        <p:attrNameLst>
                                          <p:attrName>ppt_y</p:attrName>
                                        </p:attrNameLst>
                                      </p:cBhvr>
                                      <p:tavLst>
                                        <p:tav tm="0">
                                          <p:val>
                                            <p:strVal val="#ppt_y+.1"/>
                                          </p:val>
                                        </p:tav>
                                        <p:tav tm="100000">
                                          <p:val>
                                            <p:strVal val="#ppt_y"/>
                                          </p:val>
                                        </p:tav>
                                      </p:tavLst>
                                    </p:anim>
                                  </p:childTnLst>
                                </p:cTn>
                              </p:par>
                            </p:childTnLst>
                          </p:cTn>
                        </p:par>
                        <p:par>
                          <p:cTn id="26" fill="hold">
                            <p:stCondLst>
                              <p:cond delay="2250"/>
                            </p:stCondLst>
                            <p:childTnLst>
                              <p:par>
                                <p:cTn id="27" presetID="10" presetClass="entr" presetSubtype="0"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par>
                          <p:cTn id="30" fill="hold">
                            <p:stCondLst>
                              <p:cond delay="2750"/>
                            </p:stCondLst>
                            <p:childTnLst>
                              <p:par>
                                <p:cTn id="31" presetID="22" presetClass="entr" presetSubtype="8" fill="hold" nodeType="after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500"/>
                                        <p:tgtEl>
                                          <p:spTgt spid="22"/>
                                        </p:tgtEl>
                                      </p:cBhvr>
                                    </p:animEffect>
                                  </p:childTnLst>
                                </p:cTn>
                              </p:par>
                              <p:par>
                                <p:cTn id="34" presetID="2" presetClass="entr" presetSubtype="8" fill="hold" nodeType="withEffect">
                                  <p:stCondLst>
                                    <p:cond delay="500"/>
                                  </p:stCondLst>
                                  <p:childTnLst>
                                    <p:set>
                                      <p:cBhvr>
                                        <p:cTn id="35" dur="1" fill="hold">
                                          <p:stCondLst>
                                            <p:cond delay="0"/>
                                          </p:stCondLst>
                                        </p:cTn>
                                        <p:tgtEl>
                                          <p:spTgt spid="25"/>
                                        </p:tgtEl>
                                        <p:attrNameLst>
                                          <p:attrName>style.visibility</p:attrName>
                                        </p:attrNameLst>
                                      </p:cBhvr>
                                      <p:to>
                                        <p:strVal val="visible"/>
                                      </p:to>
                                    </p:set>
                                    <p:anim calcmode="lin" valueType="num">
                                      <p:cBhvr additive="base">
                                        <p:cTn id="36" dur="750" fill="hold"/>
                                        <p:tgtEl>
                                          <p:spTgt spid="25"/>
                                        </p:tgtEl>
                                        <p:attrNameLst>
                                          <p:attrName>ppt_x</p:attrName>
                                        </p:attrNameLst>
                                      </p:cBhvr>
                                      <p:tavLst>
                                        <p:tav tm="0">
                                          <p:val>
                                            <p:strVal val="0-#ppt_w/2"/>
                                          </p:val>
                                        </p:tav>
                                        <p:tav tm="100000">
                                          <p:val>
                                            <p:strVal val="#ppt_x"/>
                                          </p:val>
                                        </p:tav>
                                      </p:tavLst>
                                    </p:anim>
                                    <p:anim calcmode="lin" valueType="num">
                                      <p:cBhvr additive="base">
                                        <p:cTn id="37" dur="75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025AD5-0BDE-43B1-B662-4F9E5C723DE2}"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21021849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025AD5-0BDE-43B1-B662-4F9E5C723DE2}" type="datetimeFigureOut">
              <a:rPr lang="en-US" smtClean="0"/>
              <a:t>3/16/2022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5015182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9025AD5-0BDE-43B1-B662-4F9E5C723DE2}" type="datetimeFigureOut">
              <a:rPr lang="en-US" smtClean="0"/>
              <a:t>3/16/2022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12119819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025AD5-0BDE-43B1-B662-4F9E5C723DE2}" type="datetimeFigureOut">
              <a:rPr lang="en-US" smtClean="0"/>
              <a:t>3/16/2022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3142028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025AD5-0BDE-43B1-B662-4F9E5C723DE2}" type="datetimeFigureOut">
              <a:rPr lang="en-US" smtClean="0"/>
              <a:t>3/16/2022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9746492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025AD5-0BDE-43B1-B662-4F9E5C723DE2}" type="datetimeFigureOut">
              <a:rPr lang="en-US" smtClean="0"/>
              <a:t>3/16/2022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2820834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025AD5-0BDE-43B1-B662-4F9E5C723DE2}" type="datetimeFigureOut">
              <a:rPr lang="en-US" smtClean="0"/>
              <a:t>3/16/2022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18686706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025AD5-0BDE-43B1-B662-4F9E5C723DE2}"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26135162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025AD5-0BDE-43B1-B662-4F9E5C723DE2}"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8509165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A6E5F6AD-1DCF-4F18-9BBA-2BC622BDF2FB}" type="datetimeFigureOut">
              <a:rPr lang="zh-CN" altLang="en-US" smtClean="0"/>
              <a:t>2022/3/16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16294036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F0B98-6806-4E5A-AF36-1A599EA8F352}"/>
              </a:ext>
            </a:extLst>
          </p:cNvPr>
          <p:cNvSpPr>
            <a:spLocks noGrp="1"/>
          </p:cNvSpPr>
          <p:nvPr>
            <p:ph type="title"/>
          </p:nvPr>
        </p:nvSpPr>
        <p:spPr>
          <a:xfrm>
            <a:off x="838201" y="365126"/>
            <a:ext cx="10515599"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BB575B3-456E-4BC5-9E8A-935920C8A549}"/>
              </a:ext>
            </a:extLst>
          </p:cNvPr>
          <p:cNvSpPr>
            <a:spLocks noGrp="1"/>
          </p:cNvSpPr>
          <p:nvPr>
            <p:ph idx="1"/>
          </p:nvPr>
        </p:nvSpPr>
        <p:spPr>
          <a:xfrm>
            <a:off x="838201" y="1825626"/>
            <a:ext cx="10515599"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970E6E-3D3A-4094-B7AB-5E51EF91889C}"/>
              </a:ext>
            </a:extLst>
          </p:cNvPr>
          <p:cNvSpPr>
            <a:spLocks noGrp="1"/>
          </p:cNvSpPr>
          <p:nvPr>
            <p:ph type="dt" sz="half" idx="10"/>
          </p:nvPr>
        </p:nvSpPr>
        <p:spPr>
          <a:xfrm>
            <a:off x="838199" y="6356351"/>
            <a:ext cx="2743200" cy="365125"/>
          </a:xfrm>
          <a:prstGeom prst="rect">
            <a:avLst/>
          </a:prstGeom>
        </p:spPr>
        <p:txBody>
          <a:bodyPr/>
          <a:lstStyle/>
          <a:p>
            <a:fld id="{C0CCC1F2-EC4C-438A-A626-EF38FEB19E62}" type="datetimeFigureOut">
              <a:rPr lang="en-US" smtClean="0"/>
              <a:t>3/16/2022</a:t>
            </a:fld>
            <a:endParaRPr lang="en-US"/>
          </a:p>
        </p:txBody>
      </p:sp>
      <p:sp>
        <p:nvSpPr>
          <p:cNvPr id="5" name="Footer Placeholder 4">
            <a:extLst>
              <a:ext uri="{FF2B5EF4-FFF2-40B4-BE49-F238E27FC236}">
                <a16:creationId xmlns:a16="http://schemas.microsoft.com/office/drawing/2014/main" id="{158DAD1E-B1EC-4442-91F3-A1B93E70041F}"/>
              </a:ext>
            </a:extLst>
          </p:cNvPr>
          <p:cNvSpPr>
            <a:spLocks noGrp="1"/>
          </p:cNvSpPr>
          <p:nvPr>
            <p:ph type="ftr" sz="quarter" idx="11"/>
          </p:nvPr>
        </p:nvSpPr>
        <p:spPr>
          <a:xfrm>
            <a:off x="4038600" y="6356351"/>
            <a:ext cx="4114801"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2BFAE14-20AD-4F99-B50F-F8A5DB4E2993}"/>
              </a:ext>
            </a:extLst>
          </p:cNvPr>
          <p:cNvSpPr>
            <a:spLocks noGrp="1"/>
          </p:cNvSpPr>
          <p:nvPr>
            <p:ph type="sldNum" sz="quarter" idx="12"/>
          </p:nvPr>
        </p:nvSpPr>
        <p:spPr>
          <a:xfrm>
            <a:off x="8610601" y="6356351"/>
            <a:ext cx="2743200" cy="365125"/>
          </a:xfrm>
          <a:prstGeom prst="rect">
            <a:avLst/>
          </a:prstGeom>
        </p:spPr>
        <p:txBody>
          <a:bodyPr/>
          <a:lstStyle/>
          <a:p>
            <a:fld id="{F9B525D6-B33C-4B02-B16B-D7EC1E9A098D}" type="slidenum">
              <a:rPr lang="en-US" smtClean="0"/>
              <a:t>‹#›</a:t>
            </a:fld>
            <a:endParaRPr lang="en-US"/>
          </a:p>
        </p:txBody>
      </p:sp>
      <p:pic>
        <p:nvPicPr>
          <p:cNvPr id="7" name="image 101">
            <a:extLst>
              <a:ext uri="{FF2B5EF4-FFF2-40B4-BE49-F238E27FC236}">
                <a16:creationId xmlns:a16="http://schemas.microsoft.com/office/drawing/2014/main" id="{F5619E5B-F788-4415-BCE7-377433451BE5}"/>
              </a:ext>
            </a:extLst>
          </p:cNvPr>
          <p:cNvPicPr>
            <a:picLocks noChangeAspect="1"/>
          </p:cNvPicPr>
          <p:nvPr userDrawn="1"/>
        </p:nvPicPr>
        <p:blipFill>
          <a:blip r:embed="rId2"/>
          <a:srcRect/>
          <a:stretch>
            <a:fillRect/>
          </a:stretch>
        </p:blipFill>
        <p:spPr>
          <a:xfrm>
            <a:off x="0" y="1"/>
            <a:ext cx="12192003" cy="6858001"/>
          </a:xfrm>
          <a:prstGeom prst="rect">
            <a:avLst/>
          </a:prstGeom>
        </p:spPr>
      </p:pic>
      <p:sp>
        <p:nvSpPr>
          <p:cNvPr id="8" name="任意形状 34">
            <a:extLst>
              <a:ext uri="{FF2B5EF4-FFF2-40B4-BE49-F238E27FC236}">
                <a16:creationId xmlns:a16="http://schemas.microsoft.com/office/drawing/2014/main" id="{C14C9137-2D10-424B-A009-7AC8617014CB}"/>
              </a:ext>
            </a:extLst>
          </p:cNvPr>
          <p:cNvSpPr/>
          <p:nvPr userDrawn="1"/>
        </p:nvSpPr>
        <p:spPr>
          <a:xfrm>
            <a:off x="10059220" y="4741024"/>
            <a:ext cx="3074912" cy="3074912"/>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矩形 7">
            <a:extLst>
              <a:ext uri="{FF2B5EF4-FFF2-40B4-BE49-F238E27FC236}">
                <a16:creationId xmlns:a16="http://schemas.microsoft.com/office/drawing/2014/main" id="{9716026E-F2E9-43B9-ACD3-D607B1334955}"/>
              </a:ext>
            </a:extLst>
          </p:cNvPr>
          <p:cNvSpPr/>
          <p:nvPr userDrawn="1"/>
        </p:nvSpPr>
        <p:spPr>
          <a:xfrm>
            <a:off x="1538273" y="1186047"/>
            <a:ext cx="9398018" cy="4774401"/>
          </a:xfrm>
          <a:prstGeom prst="rect">
            <a:avLst/>
          </a:prstGeom>
          <a:solidFill>
            <a:srgbClr val="FDCE66"/>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矩形 5">
            <a:extLst>
              <a:ext uri="{FF2B5EF4-FFF2-40B4-BE49-F238E27FC236}">
                <a16:creationId xmlns:a16="http://schemas.microsoft.com/office/drawing/2014/main" id="{80AB0848-6063-41B9-888E-A6A8F3A902CB}"/>
              </a:ext>
            </a:extLst>
          </p:cNvPr>
          <p:cNvSpPr/>
          <p:nvPr userDrawn="1"/>
        </p:nvSpPr>
        <p:spPr>
          <a:xfrm>
            <a:off x="1247965" y="885551"/>
            <a:ext cx="9531355" cy="4987524"/>
          </a:xfrm>
          <a:prstGeom prst="rect">
            <a:avLst/>
          </a:prstGeom>
          <a:solidFill>
            <a:srgbClr val="039373"/>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矩形 8">
            <a:extLst>
              <a:ext uri="{FF2B5EF4-FFF2-40B4-BE49-F238E27FC236}">
                <a16:creationId xmlns:a16="http://schemas.microsoft.com/office/drawing/2014/main" id="{05E1C943-43C2-45EC-9F62-0A38D90A0B7F}"/>
              </a:ext>
            </a:extLst>
          </p:cNvPr>
          <p:cNvSpPr/>
          <p:nvPr userDrawn="1"/>
        </p:nvSpPr>
        <p:spPr>
          <a:xfrm>
            <a:off x="867967" y="5630648"/>
            <a:ext cx="10456068" cy="482200"/>
          </a:xfrm>
          <a:prstGeom prst="rect">
            <a:avLst/>
          </a:prstGeom>
          <a:solidFill>
            <a:srgbClr val="DAA16D"/>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13">
            <a:extLst>
              <a:ext uri="{FF2B5EF4-FFF2-40B4-BE49-F238E27FC236}">
                <a16:creationId xmlns:a16="http://schemas.microsoft.com/office/drawing/2014/main" id="{E35B7810-C6CA-4B43-BF87-92A05633EE75}"/>
              </a:ext>
            </a:extLst>
          </p:cNvPr>
          <p:cNvPicPr>
            <a:picLocks noChangeAspect="1"/>
          </p:cNvPicPr>
          <p:nvPr userDrawn="1"/>
        </p:nvPicPr>
        <p:blipFill>
          <a:blip r:embed="rId3"/>
          <a:stretch>
            <a:fillRect/>
          </a:stretch>
        </p:blipFill>
        <p:spPr>
          <a:xfrm rot="8100000">
            <a:off x="1457380" y="5086237"/>
            <a:ext cx="971344" cy="972754"/>
          </a:xfrm>
          <a:prstGeom prst="rect">
            <a:avLst/>
          </a:prstGeom>
        </p:spPr>
      </p:pic>
      <p:sp>
        <p:nvSpPr>
          <p:cNvPr id="13" name="椭圆 14">
            <a:extLst>
              <a:ext uri="{FF2B5EF4-FFF2-40B4-BE49-F238E27FC236}">
                <a16:creationId xmlns:a16="http://schemas.microsoft.com/office/drawing/2014/main" id="{6047DAB5-B329-4A18-A0D9-69C5C3BD7D3C}"/>
              </a:ext>
            </a:extLst>
          </p:cNvPr>
          <p:cNvSpPr/>
          <p:nvPr userDrawn="1"/>
        </p:nvSpPr>
        <p:spPr>
          <a:xfrm>
            <a:off x="193569" y="344265"/>
            <a:ext cx="947231" cy="947232"/>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29">
            <a:extLst>
              <a:ext uri="{FF2B5EF4-FFF2-40B4-BE49-F238E27FC236}">
                <a16:creationId xmlns:a16="http://schemas.microsoft.com/office/drawing/2014/main" id="{EACEA673-F397-42C2-840F-E109E4EC8730}"/>
              </a:ext>
            </a:extLst>
          </p:cNvPr>
          <p:cNvPicPr>
            <a:picLocks noChangeAspect="1"/>
          </p:cNvPicPr>
          <p:nvPr userDrawn="1"/>
        </p:nvPicPr>
        <p:blipFill>
          <a:blip r:embed="rId4"/>
          <a:stretch>
            <a:fillRect/>
          </a:stretch>
        </p:blipFill>
        <p:spPr>
          <a:xfrm rot="2700000">
            <a:off x="10352337" y="4602420"/>
            <a:ext cx="602779" cy="1767959"/>
          </a:xfrm>
          <a:prstGeom prst="rect">
            <a:avLst/>
          </a:prstGeom>
        </p:spPr>
      </p:pic>
      <p:pic>
        <p:nvPicPr>
          <p:cNvPr id="15" name="image 102">
            <a:extLst>
              <a:ext uri="{FF2B5EF4-FFF2-40B4-BE49-F238E27FC236}">
                <a16:creationId xmlns:a16="http://schemas.microsoft.com/office/drawing/2014/main" id="{8DFADF00-A5EA-4AA8-88EF-F98171658C84}"/>
              </a:ext>
            </a:extLst>
          </p:cNvPr>
          <p:cNvPicPr>
            <a:picLocks noChangeAspect="1"/>
          </p:cNvPicPr>
          <p:nvPr userDrawn="1"/>
        </p:nvPicPr>
        <p:blipFill>
          <a:blip r:embed="rId5"/>
          <a:srcRect/>
          <a:stretch>
            <a:fillRect/>
          </a:stretch>
        </p:blipFill>
        <p:spPr>
          <a:xfrm>
            <a:off x="11213302" y="343751"/>
            <a:ext cx="933436" cy="698048"/>
          </a:xfrm>
          <a:prstGeom prst="rect">
            <a:avLst/>
          </a:prstGeom>
        </p:spPr>
      </p:pic>
      <p:sp>
        <p:nvSpPr>
          <p:cNvPr id="16" name="椭圆 24">
            <a:extLst>
              <a:ext uri="{FF2B5EF4-FFF2-40B4-BE49-F238E27FC236}">
                <a16:creationId xmlns:a16="http://schemas.microsoft.com/office/drawing/2014/main" id="{EA6C425B-7238-4DD9-B228-6700E4407813}"/>
              </a:ext>
            </a:extLst>
          </p:cNvPr>
          <p:cNvSpPr/>
          <p:nvPr userDrawn="1"/>
        </p:nvSpPr>
        <p:spPr>
          <a:xfrm>
            <a:off x="11539853" y="750715"/>
            <a:ext cx="572351" cy="572351"/>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7" name="椭圆 36">
            <a:extLst>
              <a:ext uri="{FF2B5EF4-FFF2-40B4-BE49-F238E27FC236}">
                <a16:creationId xmlns:a16="http://schemas.microsoft.com/office/drawing/2014/main" id="{4EC2650B-0F3B-447D-83AA-A966A9988A02}"/>
              </a:ext>
            </a:extLst>
          </p:cNvPr>
          <p:cNvSpPr/>
          <p:nvPr userDrawn="1"/>
        </p:nvSpPr>
        <p:spPr>
          <a:xfrm>
            <a:off x="254898" y="6059219"/>
            <a:ext cx="572351" cy="572351"/>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椭圆 37">
            <a:extLst>
              <a:ext uri="{FF2B5EF4-FFF2-40B4-BE49-F238E27FC236}">
                <a16:creationId xmlns:a16="http://schemas.microsoft.com/office/drawing/2014/main" id="{481AEDB8-B1A6-4129-BC93-70B0544013BB}"/>
              </a:ext>
            </a:extLst>
          </p:cNvPr>
          <p:cNvSpPr/>
          <p:nvPr userDrawn="1"/>
        </p:nvSpPr>
        <p:spPr>
          <a:xfrm>
            <a:off x="689352" y="4237644"/>
            <a:ext cx="359357" cy="359356"/>
          </a:xfrm>
          <a:prstGeom prst="ellipse">
            <a:avLst/>
          </a:prstGeom>
          <a:solidFill>
            <a:schemeClr val="accent4">
              <a:lumMod val="40000"/>
              <a:lumOff val="6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9" name="组合 6">
            <a:extLst>
              <a:ext uri="{FF2B5EF4-FFF2-40B4-BE49-F238E27FC236}">
                <a16:creationId xmlns:a16="http://schemas.microsoft.com/office/drawing/2014/main" id="{A0BC39FD-4813-49FA-9DA6-0CF2EBE8656C}"/>
              </a:ext>
            </a:extLst>
          </p:cNvPr>
          <p:cNvGrpSpPr/>
          <p:nvPr userDrawn="1"/>
        </p:nvGrpSpPr>
        <p:grpSpPr>
          <a:xfrm>
            <a:off x="2843213" y="5216310"/>
            <a:ext cx="1014412" cy="414337"/>
            <a:chOff x="2843213" y="5216309"/>
            <a:chExt cx="1014412" cy="414337"/>
          </a:xfrm>
        </p:grpSpPr>
        <p:sp>
          <p:nvSpPr>
            <p:cNvPr id="20" name="圆角矩形 38">
              <a:extLst>
                <a:ext uri="{FF2B5EF4-FFF2-40B4-BE49-F238E27FC236}">
                  <a16:creationId xmlns:a16="http://schemas.microsoft.com/office/drawing/2014/main" id="{AA2D5A7F-B74D-494D-813D-6361C99C4569}"/>
                </a:ext>
              </a:extLst>
            </p:cNvPr>
            <p:cNvSpPr/>
            <p:nvPr/>
          </p:nvSpPr>
          <p:spPr>
            <a:xfrm>
              <a:off x="2843213" y="5216311"/>
              <a:ext cx="1014412" cy="414335"/>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1" name="圆角矩形 39">
              <a:extLst>
                <a:ext uri="{FF2B5EF4-FFF2-40B4-BE49-F238E27FC236}">
                  <a16:creationId xmlns:a16="http://schemas.microsoft.com/office/drawing/2014/main" id="{D7894BD1-88DD-4FC8-BCB6-2922907AA46A}"/>
                </a:ext>
              </a:extLst>
            </p:cNvPr>
            <p:cNvSpPr/>
            <p:nvPr/>
          </p:nvSpPr>
          <p:spPr>
            <a:xfrm>
              <a:off x="2843213" y="5216309"/>
              <a:ext cx="1014412" cy="144000"/>
            </a:xfrm>
            <a:prstGeom prst="roundRect">
              <a:avLst/>
            </a:prstGeom>
            <a:solidFill>
              <a:schemeClr val="bg1">
                <a:lumMod val="85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2" name="圆角矩形 40">
            <a:extLst>
              <a:ext uri="{FF2B5EF4-FFF2-40B4-BE49-F238E27FC236}">
                <a16:creationId xmlns:a16="http://schemas.microsoft.com/office/drawing/2014/main" id="{3B8CAB01-2B7D-4D0B-9578-C612F98A27B9}"/>
              </a:ext>
            </a:extLst>
          </p:cNvPr>
          <p:cNvSpPr/>
          <p:nvPr userDrawn="1"/>
        </p:nvSpPr>
        <p:spPr>
          <a:xfrm>
            <a:off x="4064370" y="5437765"/>
            <a:ext cx="528638" cy="180000"/>
          </a:xfrm>
          <a:prstGeom prst="roundRect">
            <a:avLst/>
          </a:prstGeom>
          <a:solidFill>
            <a:schemeClr val="accent2">
              <a:lumMod val="20000"/>
              <a:lumOff val="8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3" name="圆角矩形 41">
            <a:extLst>
              <a:ext uri="{FF2B5EF4-FFF2-40B4-BE49-F238E27FC236}">
                <a16:creationId xmlns:a16="http://schemas.microsoft.com/office/drawing/2014/main" id="{0C186285-9E91-4691-86D3-E46A74193EC4}"/>
              </a:ext>
            </a:extLst>
          </p:cNvPr>
          <p:cNvSpPr/>
          <p:nvPr userDrawn="1"/>
        </p:nvSpPr>
        <p:spPr>
          <a:xfrm>
            <a:off x="4764458" y="5437765"/>
            <a:ext cx="528638" cy="180000"/>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4" name="圆角矩形 42">
            <a:extLst>
              <a:ext uri="{FF2B5EF4-FFF2-40B4-BE49-F238E27FC236}">
                <a16:creationId xmlns:a16="http://schemas.microsoft.com/office/drawing/2014/main" id="{A2705D01-A040-4E4A-883D-4BD5C29C021A}"/>
              </a:ext>
            </a:extLst>
          </p:cNvPr>
          <p:cNvSpPr/>
          <p:nvPr userDrawn="1"/>
        </p:nvSpPr>
        <p:spPr>
          <a:xfrm>
            <a:off x="8536359" y="5437765"/>
            <a:ext cx="528638" cy="180000"/>
          </a:xfrm>
          <a:prstGeom prst="roundRect">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7" name="椭圆 23">
            <a:extLst>
              <a:ext uri="{FF2B5EF4-FFF2-40B4-BE49-F238E27FC236}">
                <a16:creationId xmlns:a16="http://schemas.microsoft.com/office/drawing/2014/main" id="{9EEF6288-0955-47AE-970F-1BDC347335AB}"/>
              </a:ext>
            </a:extLst>
          </p:cNvPr>
          <p:cNvSpPr/>
          <p:nvPr userDrawn="1"/>
        </p:nvSpPr>
        <p:spPr>
          <a:xfrm>
            <a:off x="1864527" y="304123"/>
            <a:ext cx="359137" cy="359136"/>
          </a:xfrm>
          <a:prstGeom prst="ellipse">
            <a:avLst/>
          </a:prstGeom>
          <a:solidFill>
            <a:srgbClr val="BD9EE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8" name="椭圆 25">
            <a:extLst>
              <a:ext uri="{FF2B5EF4-FFF2-40B4-BE49-F238E27FC236}">
                <a16:creationId xmlns:a16="http://schemas.microsoft.com/office/drawing/2014/main" id="{88A16611-3149-4D32-ADB6-394BBDB68EAE}"/>
              </a:ext>
            </a:extLst>
          </p:cNvPr>
          <p:cNvSpPr/>
          <p:nvPr userDrawn="1"/>
        </p:nvSpPr>
        <p:spPr>
          <a:xfrm>
            <a:off x="10059219" y="483691"/>
            <a:ext cx="359137" cy="359136"/>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344696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6E5F6AD-1DCF-4F18-9BBA-2BC622BDF2FB}" type="datetimeFigureOut">
              <a:rPr lang="zh-CN" altLang="en-US" smtClean="0"/>
              <a:t>2022/3/16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26421497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A6E5F6AD-1DCF-4F18-9BBA-2BC622BDF2FB}" type="datetimeFigureOut">
              <a:rPr lang="zh-CN" altLang="en-US" smtClean="0"/>
              <a:t>2022/3/16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42405375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A6E5F6AD-1DCF-4F18-9BBA-2BC622BDF2FB}" type="datetimeFigureOut">
              <a:rPr lang="zh-CN" altLang="en-US" smtClean="0"/>
              <a:t>2022/3/16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4698842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A6E5F6AD-1DCF-4F18-9BBA-2BC622BDF2FB}" type="datetimeFigureOut">
              <a:rPr lang="zh-CN" altLang="en-US" smtClean="0"/>
              <a:t>2022/3/16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1216371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E5F6AD-1DCF-4F18-9BBA-2BC622BDF2FB}" type="datetimeFigureOut">
              <a:rPr lang="zh-CN" altLang="en-US" smtClean="0"/>
              <a:t>2022/3/16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27098699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6E5F6AD-1DCF-4F18-9BBA-2BC622BDF2FB}" type="datetimeFigureOut">
              <a:rPr lang="zh-CN" altLang="en-US" smtClean="0"/>
              <a:t>2022/3/16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1B0D12B-A1F6-4D3F-98AE-9ADCFED71E04}" type="slidenum">
              <a:rPr lang="zh-CN" altLang="en-US" smtClean="0"/>
              <a:t>‹#›</a:t>
            </a:fld>
            <a:endParaRPr lang="zh-CN" altLang="en-US"/>
          </a:p>
        </p:txBody>
      </p:sp>
      <p:sp>
        <p:nvSpPr>
          <p:cNvPr id="10" name="标题 9"/>
          <p:cNvSpPr>
            <a:spLocks noGrp="1"/>
          </p:cNvSpPr>
          <p:nvPr>
            <p:ph type="title"/>
          </p:nvPr>
        </p:nvSpPr>
        <p:spPr/>
        <p:txBody>
          <a:bodyPr/>
          <a:lstStyle/>
          <a:p>
            <a:r>
              <a:rPr lang="zh-CN" altLang="en-US"/>
              <a:t>单击此处编辑母版标题样式</a:t>
            </a:r>
          </a:p>
        </p:txBody>
      </p:sp>
      <p:grpSp>
        <p:nvGrpSpPr>
          <p:cNvPr id="11" name="组合 10"/>
          <p:cNvGrpSpPr/>
          <p:nvPr userDrawn="1"/>
        </p:nvGrpSpPr>
        <p:grpSpPr>
          <a:xfrm>
            <a:off x="0" y="-293511"/>
            <a:ext cx="12895093" cy="8048541"/>
            <a:chOff x="0" y="-221063"/>
            <a:chExt cx="12895093" cy="7946844"/>
          </a:xfrm>
        </p:grpSpPr>
        <p:sp>
          <p:nvSpPr>
            <p:cNvPr id="12" name="矩形 11"/>
            <p:cNvSpPr/>
            <p:nvPr/>
          </p:nvSpPr>
          <p:spPr>
            <a:xfrm>
              <a:off x="0" y="0"/>
              <a:ext cx="12192000" cy="6858000"/>
            </a:xfrm>
            <a:prstGeom prst="rect">
              <a:avLst/>
            </a:prstGeom>
            <a:solidFill>
              <a:srgbClr val="9AD6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3" name="组合 12"/>
            <p:cNvGrpSpPr/>
            <p:nvPr/>
          </p:nvGrpSpPr>
          <p:grpSpPr>
            <a:xfrm>
              <a:off x="144150" y="-221063"/>
              <a:ext cx="12750943" cy="7946844"/>
              <a:chOff x="2627224" y="-795141"/>
              <a:chExt cx="10013806" cy="7040780"/>
            </a:xfrm>
          </p:grpSpPr>
          <p:sp>
            <p:nvSpPr>
              <p:cNvPr id="14" name="矩形 13"/>
              <p:cNvSpPr/>
              <p:nvPr/>
            </p:nvSpPr>
            <p:spPr>
              <a:xfrm>
                <a:off x="2627224" y="-599283"/>
                <a:ext cx="5758249" cy="5957676"/>
              </a:xfrm>
              <a:prstGeom prst="rect">
                <a:avLst/>
              </a:prstGeom>
              <a:blipFill dpi="0" rotWithShape="1">
                <a:blip r:embed="rId2">
                  <a:alphaModFix amt="17000"/>
                  <a:lum bright="70000" contrast="-70000"/>
                  <a:extLst>
                    <a:ext uri="{BEBA8EAE-BF5A-486C-A8C5-ECC9F3942E4B}">
                      <a14:imgProps xmlns:a14="http://schemas.microsoft.com/office/drawing/2010/main">
                        <a14:imgLayer>
                          <a14:imgEffect>
                            <a14:colorTemperature colorTemp="11200"/>
                          </a14:imgEffect>
                          <a14:imgEffect>
                            <a14:saturation sat="400000"/>
                          </a14:imgEffect>
                        </a14:imgLayer>
                      </a14:imgProps>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5" name="矩形 14"/>
              <p:cNvSpPr/>
              <p:nvPr/>
            </p:nvSpPr>
            <p:spPr>
              <a:xfrm rot="10601959">
                <a:off x="6872592" y="-795141"/>
                <a:ext cx="5768438" cy="7040780"/>
              </a:xfrm>
              <a:prstGeom prst="rect">
                <a:avLst/>
              </a:prstGeom>
              <a:blipFill dpi="0" rotWithShape="1">
                <a:blip r:embed="rId3">
                  <a:alphaModFix amt="17000"/>
                  <a:lum bright="70000" contrast="-7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spTree>
    <p:extLst>
      <p:ext uri="{BB962C8B-B14F-4D97-AF65-F5344CB8AC3E}">
        <p14:creationId xmlns:p14="http://schemas.microsoft.com/office/powerpoint/2010/main" val="20524675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A6E5F6AD-1DCF-4F18-9BBA-2BC622BDF2FB}" type="datetimeFigureOut">
              <a:rPr lang="zh-CN" altLang="en-US" smtClean="0"/>
              <a:t>2022/3/16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20391885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A6E5F6AD-1DCF-4F18-9BBA-2BC622BDF2FB}" type="datetimeFigureOut">
              <a:rPr lang="zh-CN" altLang="en-US" smtClean="0"/>
              <a:t>2022/3/16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664514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6E5F6AD-1DCF-4F18-9BBA-2BC622BDF2FB}" type="datetimeFigureOut">
              <a:rPr lang="zh-CN" altLang="en-US" smtClean="0"/>
              <a:t>2022/3/16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42213112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6E5F6AD-1DCF-4F18-9BBA-2BC622BDF2FB}" type="datetimeFigureOut">
              <a:rPr lang="zh-CN" altLang="en-US" smtClean="0"/>
              <a:t>2022/3/16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42440442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矩形 2">
            <a:extLst>
              <a:ext uri="{FF2B5EF4-FFF2-40B4-BE49-F238E27FC236}">
                <a16:creationId xmlns:a16="http://schemas.microsoft.com/office/drawing/2014/main" id="{AC79E82E-725A-4A5C-8870-87B87B2217D2}"/>
              </a:ext>
            </a:extLst>
          </p:cNvPr>
          <p:cNvSpPr/>
          <p:nvPr userDrawn="1"/>
        </p:nvSpPr>
        <p:spPr>
          <a:xfrm>
            <a:off x="516733" y="469294"/>
            <a:ext cx="11158538" cy="5919412"/>
          </a:xfrm>
          <a:prstGeom prst="rect">
            <a:avLst/>
          </a:prstGeom>
          <a:solidFill>
            <a:schemeClr val="bg1"/>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0" name="椭圆 4">
            <a:extLst>
              <a:ext uri="{FF2B5EF4-FFF2-40B4-BE49-F238E27FC236}">
                <a16:creationId xmlns:a16="http://schemas.microsoft.com/office/drawing/2014/main" id="{7704643A-27F9-4F01-AE4B-E1CF77BBF789}"/>
              </a:ext>
            </a:extLst>
          </p:cNvPr>
          <p:cNvSpPr/>
          <p:nvPr userDrawn="1"/>
        </p:nvSpPr>
        <p:spPr>
          <a:xfrm>
            <a:off x="-224146" y="-171430"/>
            <a:ext cx="703249" cy="703250"/>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任意形状 6">
            <a:extLst>
              <a:ext uri="{FF2B5EF4-FFF2-40B4-BE49-F238E27FC236}">
                <a16:creationId xmlns:a16="http://schemas.microsoft.com/office/drawing/2014/main" id="{52809BF3-EAF2-418A-8FE2-3182C056114E}"/>
              </a:ext>
            </a:extLst>
          </p:cNvPr>
          <p:cNvSpPr/>
          <p:nvPr userDrawn="1"/>
        </p:nvSpPr>
        <p:spPr>
          <a:xfrm>
            <a:off x="-403245" y="5468730"/>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椭圆 7">
            <a:extLst>
              <a:ext uri="{FF2B5EF4-FFF2-40B4-BE49-F238E27FC236}">
                <a16:creationId xmlns:a16="http://schemas.microsoft.com/office/drawing/2014/main" id="{FFF22FB9-6783-415D-BC60-2669AA680D3C}"/>
              </a:ext>
            </a:extLst>
          </p:cNvPr>
          <p:cNvSpPr/>
          <p:nvPr userDrawn="1"/>
        </p:nvSpPr>
        <p:spPr>
          <a:xfrm>
            <a:off x="11764216" y="6442392"/>
            <a:ext cx="302176"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3" name="图片 8">
            <a:extLst>
              <a:ext uri="{FF2B5EF4-FFF2-40B4-BE49-F238E27FC236}">
                <a16:creationId xmlns:a16="http://schemas.microsoft.com/office/drawing/2014/main" id="{B600497A-4A7B-4AA5-AFC0-36CD65FDAE70}"/>
              </a:ext>
            </a:extLst>
          </p:cNvPr>
          <p:cNvPicPr>
            <a:picLocks noChangeAspect="1"/>
          </p:cNvPicPr>
          <p:nvPr userDrawn="1"/>
        </p:nvPicPr>
        <p:blipFill>
          <a:blip r:embed="rId2"/>
          <a:stretch>
            <a:fillRect/>
          </a:stretch>
        </p:blipFill>
        <p:spPr>
          <a:xfrm rot="2700000">
            <a:off x="10957685" y="5135838"/>
            <a:ext cx="602779" cy="1767959"/>
          </a:xfrm>
          <a:prstGeom prst="rect">
            <a:avLst/>
          </a:prstGeom>
        </p:spPr>
      </p:pic>
      <p:sp>
        <p:nvSpPr>
          <p:cNvPr id="14" name="椭圆 9">
            <a:extLst>
              <a:ext uri="{FF2B5EF4-FFF2-40B4-BE49-F238E27FC236}">
                <a16:creationId xmlns:a16="http://schemas.microsoft.com/office/drawing/2014/main" id="{E108BAEE-4A24-4598-AEF4-3244CF1E929F}"/>
              </a:ext>
            </a:extLst>
          </p:cNvPr>
          <p:cNvSpPr/>
          <p:nvPr userDrawn="1"/>
        </p:nvSpPr>
        <p:spPr>
          <a:xfrm>
            <a:off x="10478502"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245334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9" name="矩形 2">
            <a:extLst>
              <a:ext uri="{FF2B5EF4-FFF2-40B4-BE49-F238E27FC236}">
                <a16:creationId xmlns:a16="http://schemas.microsoft.com/office/drawing/2014/main" id="{AC79E82E-725A-4A5C-8870-87B87B2217D2}"/>
              </a:ext>
            </a:extLst>
          </p:cNvPr>
          <p:cNvSpPr/>
          <p:nvPr userDrawn="1"/>
        </p:nvSpPr>
        <p:spPr>
          <a:xfrm>
            <a:off x="516733" y="469294"/>
            <a:ext cx="11158538" cy="5919412"/>
          </a:xfrm>
          <a:prstGeom prst="rect">
            <a:avLst/>
          </a:prstGeom>
          <a:solidFill>
            <a:schemeClr val="bg1"/>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0" name="椭圆 4">
            <a:extLst>
              <a:ext uri="{FF2B5EF4-FFF2-40B4-BE49-F238E27FC236}">
                <a16:creationId xmlns:a16="http://schemas.microsoft.com/office/drawing/2014/main" id="{7704643A-27F9-4F01-AE4B-E1CF77BBF789}"/>
              </a:ext>
            </a:extLst>
          </p:cNvPr>
          <p:cNvSpPr/>
          <p:nvPr userDrawn="1"/>
        </p:nvSpPr>
        <p:spPr>
          <a:xfrm>
            <a:off x="-224146" y="-171430"/>
            <a:ext cx="703249" cy="703250"/>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任意形状 6">
            <a:extLst>
              <a:ext uri="{FF2B5EF4-FFF2-40B4-BE49-F238E27FC236}">
                <a16:creationId xmlns:a16="http://schemas.microsoft.com/office/drawing/2014/main" id="{52809BF3-EAF2-418A-8FE2-3182C056114E}"/>
              </a:ext>
            </a:extLst>
          </p:cNvPr>
          <p:cNvSpPr/>
          <p:nvPr userDrawn="1"/>
        </p:nvSpPr>
        <p:spPr>
          <a:xfrm>
            <a:off x="-403245" y="5468730"/>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椭圆 7">
            <a:extLst>
              <a:ext uri="{FF2B5EF4-FFF2-40B4-BE49-F238E27FC236}">
                <a16:creationId xmlns:a16="http://schemas.microsoft.com/office/drawing/2014/main" id="{FFF22FB9-6783-415D-BC60-2669AA680D3C}"/>
              </a:ext>
            </a:extLst>
          </p:cNvPr>
          <p:cNvSpPr/>
          <p:nvPr userDrawn="1"/>
        </p:nvSpPr>
        <p:spPr>
          <a:xfrm>
            <a:off x="11764216" y="6442392"/>
            <a:ext cx="302176"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3" name="图片 8">
            <a:extLst>
              <a:ext uri="{FF2B5EF4-FFF2-40B4-BE49-F238E27FC236}">
                <a16:creationId xmlns:a16="http://schemas.microsoft.com/office/drawing/2014/main" id="{B600497A-4A7B-4AA5-AFC0-36CD65FDAE70}"/>
              </a:ext>
            </a:extLst>
          </p:cNvPr>
          <p:cNvPicPr>
            <a:picLocks noChangeAspect="1"/>
          </p:cNvPicPr>
          <p:nvPr userDrawn="1"/>
        </p:nvPicPr>
        <p:blipFill>
          <a:blip r:embed="rId2"/>
          <a:stretch>
            <a:fillRect/>
          </a:stretch>
        </p:blipFill>
        <p:spPr>
          <a:xfrm rot="2700000">
            <a:off x="10957685" y="5135838"/>
            <a:ext cx="602779" cy="1767959"/>
          </a:xfrm>
          <a:prstGeom prst="rect">
            <a:avLst/>
          </a:prstGeom>
        </p:spPr>
      </p:pic>
      <p:sp>
        <p:nvSpPr>
          <p:cNvPr id="14" name="椭圆 9">
            <a:extLst>
              <a:ext uri="{FF2B5EF4-FFF2-40B4-BE49-F238E27FC236}">
                <a16:creationId xmlns:a16="http://schemas.microsoft.com/office/drawing/2014/main" id="{E108BAEE-4A24-4598-AEF4-3244CF1E929F}"/>
              </a:ext>
            </a:extLst>
          </p:cNvPr>
          <p:cNvSpPr/>
          <p:nvPr userDrawn="1"/>
        </p:nvSpPr>
        <p:spPr>
          <a:xfrm>
            <a:off x="10478502"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843398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42426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007391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75945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8540323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10018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99336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6315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9"/>
            <a:ext cx="9144000" cy="1655763"/>
          </a:xfrm>
        </p:spPr>
        <p:txBody>
          <a:bodyPr/>
          <a:lstStyle>
            <a:lvl1pPr marL="0" indent="0" algn="ctr">
              <a:buNone/>
              <a:defRPr sz="1800"/>
            </a:lvl1pPr>
            <a:lvl2pPr marL="342891" indent="0" algn="ctr">
              <a:buNone/>
              <a:defRPr sz="1500"/>
            </a:lvl2pPr>
            <a:lvl3pPr marL="685783" indent="0" algn="ctr">
              <a:buNone/>
              <a:defRPr sz="1353"/>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2022/3/16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4176348887"/>
      </p:ext>
    </p:extLst>
  </p:cSld>
  <p:clrMapOvr>
    <a:masterClrMapping/>
  </p:clrMapOvr>
  <p:hf sldNum="0"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2022/3/16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27643626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2A9BE9-7F72-794D-9F3C-9A8FE2E8F64B}"/>
              </a:ext>
            </a:extLst>
          </p:cNvPr>
          <p:cNvSpPr>
            <a:spLocks noGrp="1"/>
          </p:cNvSpPr>
          <p:nvPr>
            <p:ph type="title"/>
          </p:nvPr>
        </p:nvSpPr>
        <p:spPr>
          <a:xfrm>
            <a:off x="831850" y="1709739"/>
            <a:ext cx="10515599" cy="2852737"/>
          </a:xfrm>
          <a:prstGeom prst="rect">
            <a:avLst/>
          </a:prstGeom>
        </p:spPr>
        <p:txBody>
          <a:bodyPr anchor="b"/>
          <a:lstStyle>
            <a:lvl1pPr>
              <a:defRPr sz="5999"/>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13AC6F02-871E-DE47-AC93-1CD134CED5FB}"/>
              </a:ext>
            </a:extLst>
          </p:cNvPr>
          <p:cNvSpPr>
            <a:spLocks noGrp="1"/>
          </p:cNvSpPr>
          <p:nvPr>
            <p:ph type="body" idx="1"/>
          </p:nvPr>
        </p:nvSpPr>
        <p:spPr>
          <a:xfrm>
            <a:off x="831850" y="4589463"/>
            <a:ext cx="10515599" cy="1500188"/>
          </a:xfrm>
          <a:prstGeom prst="rect">
            <a:avLst/>
          </a:prstGeom>
        </p:spPr>
        <p:txBody>
          <a:bodyPr/>
          <a:lstStyle>
            <a:lvl1pPr marL="0" indent="0">
              <a:buNone/>
              <a:defRPr sz="2399">
                <a:solidFill>
                  <a:schemeClr val="tx1">
                    <a:tint val="75000"/>
                  </a:schemeClr>
                </a:solidFill>
              </a:defRPr>
            </a:lvl1pPr>
            <a:lvl2pPr marL="457173" indent="0">
              <a:buNone/>
              <a:defRPr sz="1999">
                <a:solidFill>
                  <a:schemeClr val="tx1">
                    <a:tint val="75000"/>
                  </a:schemeClr>
                </a:solidFill>
              </a:defRPr>
            </a:lvl2pPr>
            <a:lvl3pPr marL="914347" indent="0">
              <a:buNone/>
              <a:defRPr sz="1799">
                <a:solidFill>
                  <a:schemeClr val="tx1">
                    <a:tint val="75000"/>
                  </a:schemeClr>
                </a:solidFill>
              </a:defRPr>
            </a:lvl3pPr>
            <a:lvl4pPr marL="1371519" indent="0">
              <a:buNone/>
              <a:defRPr sz="1599">
                <a:solidFill>
                  <a:schemeClr val="tx1">
                    <a:tint val="75000"/>
                  </a:schemeClr>
                </a:solidFill>
              </a:defRPr>
            </a:lvl4pPr>
            <a:lvl5pPr marL="1828693" indent="0">
              <a:buNone/>
              <a:defRPr sz="1599">
                <a:solidFill>
                  <a:schemeClr val="tx1">
                    <a:tint val="75000"/>
                  </a:schemeClr>
                </a:solidFill>
              </a:defRPr>
            </a:lvl5pPr>
            <a:lvl6pPr marL="2285866" indent="0">
              <a:buNone/>
              <a:defRPr sz="1599">
                <a:solidFill>
                  <a:schemeClr val="tx1">
                    <a:tint val="75000"/>
                  </a:schemeClr>
                </a:solidFill>
              </a:defRPr>
            </a:lvl6pPr>
            <a:lvl7pPr marL="2743040" indent="0">
              <a:buNone/>
              <a:defRPr sz="1599">
                <a:solidFill>
                  <a:schemeClr val="tx1">
                    <a:tint val="75000"/>
                  </a:schemeClr>
                </a:solidFill>
              </a:defRPr>
            </a:lvl7pPr>
            <a:lvl8pPr marL="3200213" indent="0">
              <a:buNone/>
              <a:defRPr sz="1599">
                <a:solidFill>
                  <a:schemeClr val="tx1">
                    <a:tint val="75000"/>
                  </a:schemeClr>
                </a:solidFill>
              </a:defRPr>
            </a:lvl8pPr>
            <a:lvl9pPr marL="3657387" indent="0">
              <a:buNone/>
              <a:defRPr sz="1599">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1C55CEBD-7C39-394B-A99F-80554FC46B49}"/>
              </a:ext>
            </a:extLst>
          </p:cNvPr>
          <p:cNvSpPr>
            <a:spLocks noGrp="1"/>
          </p:cNvSpPr>
          <p:nvPr>
            <p:ph type="dt" sz="half" idx="10"/>
          </p:nvPr>
        </p:nvSpPr>
        <p:spPr>
          <a:xfrm>
            <a:off x="838199" y="6356351"/>
            <a:ext cx="2743200" cy="365125"/>
          </a:xfrm>
          <a:prstGeom prst="rect">
            <a:avLst/>
          </a:prstGeom>
        </p:spPr>
        <p:txBody>
          <a:bodyPr/>
          <a:lstStyle/>
          <a:p>
            <a:fld id="{84B79D43-DAE6-0F47-A9C1-04982654FBFB}" type="datetimeFigureOut">
              <a:rPr kumimoji="1" lang="zh-CN" altLang="en-US" smtClean="0"/>
              <a:t>2022/3/16</a:t>
            </a:fld>
            <a:endParaRPr kumimoji="1" lang="zh-CN" altLang="en-US"/>
          </a:p>
        </p:txBody>
      </p:sp>
      <p:sp>
        <p:nvSpPr>
          <p:cNvPr id="5" name="页脚占位符 4">
            <a:extLst>
              <a:ext uri="{FF2B5EF4-FFF2-40B4-BE49-F238E27FC236}">
                <a16:creationId xmlns:a16="http://schemas.microsoft.com/office/drawing/2014/main" id="{AB24BB0A-6CBD-2E41-ACC7-D29880DA3BBB}"/>
              </a:ext>
            </a:extLst>
          </p:cNvPr>
          <p:cNvSpPr>
            <a:spLocks noGrp="1"/>
          </p:cNvSpPr>
          <p:nvPr>
            <p:ph type="ftr" sz="quarter" idx="11"/>
          </p:nvPr>
        </p:nvSpPr>
        <p:spPr>
          <a:xfrm>
            <a:off x="4038600" y="6356351"/>
            <a:ext cx="4114801" cy="365125"/>
          </a:xfrm>
          <a:prstGeom prst="rect">
            <a:avLst/>
          </a:prstGeom>
        </p:spPr>
        <p:txBody>
          <a:bodyPr/>
          <a:lstStyle/>
          <a:p>
            <a:endParaRPr kumimoji="1" lang="zh-CN" altLang="en-US"/>
          </a:p>
        </p:txBody>
      </p:sp>
      <p:sp>
        <p:nvSpPr>
          <p:cNvPr id="6" name="灯片编号占位符 5">
            <a:extLst>
              <a:ext uri="{FF2B5EF4-FFF2-40B4-BE49-F238E27FC236}">
                <a16:creationId xmlns:a16="http://schemas.microsoft.com/office/drawing/2014/main" id="{0CDC3A08-879E-9449-ADFD-682ABDEB913D}"/>
              </a:ext>
            </a:extLst>
          </p:cNvPr>
          <p:cNvSpPr>
            <a:spLocks noGrp="1"/>
          </p:cNvSpPr>
          <p:nvPr>
            <p:ph type="sldNum" sz="quarter" idx="12"/>
          </p:nvPr>
        </p:nvSpPr>
        <p:spPr>
          <a:xfrm>
            <a:off x="8610601" y="6356351"/>
            <a:ext cx="2743200" cy="365125"/>
          </a:xfrm>
          <a:prstGeom prst="rect">
            <a:avLst/>
          </a:prstGeom>
        </p:spPr>
        <p:txBody>
          <a:bodyPr/>
          <a:lstStyle/>
          <a:p>
            <a:fld id="{EEF17B97-31AA-F046-A2B1-CB7B8C901C9E}" type="slidenum">
              <a:rPr kumimoji="1" lang="zh-CN" altLang="en-US" smtClean="0"/>
              <a:t>‹#›</a:t>
            </a:fld>
            <a:endParaRPr kumimoji="1" lang="zh-CN" altLang="en-US"/>
          </a:p>
        </p:txBody>
      </p:sp>
      <p:pic>
        <p:nvPicPr>
          <p:cNvPr id="8" name="bkgr 2">
            <a:extLst>
              <a:ext uri="{FF2B5EF4-FFF2-40B4-BE49-F238E27FC236}">
                <a16:creationId xmlns:a16="http://schemas.microsoft.com/office/drawing/2014/main" id="{38AC285F-500F-4823-9925-F5126EFF53E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9643"/>
          <a:stretch/>
        </p:blipFill>
        <p:spPr>
          <a:xfrm>
            <a:off x="1" y="0"/>
            <a:ext cx="12192000" cy="6858000"/>
          </a:xfrm>
          <a:prstGeom prst="rect">
            <a:avLst/>
          </a:prstGeom>
        </p:spPr>
      </p:pic>
      <p:pic>
        <p:nvPicPr>
          <p:cNvPr id="9" name="bkgr 3">
            <a:extLst>
              <a:ext uri="{FF2B5EF4-FFF2-40B4-BE49-F238E27FC236}">
                <a16:creationId xmlns:a16="http://schemas.microsoft.com/office/drawing/2014/main" id="{18D8E4D1-5BEA-47FB-B6B1-77140B0ACF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350" y="1616716"/>
            <a:ext cx="12191999" cy="3967171"/>
          </a:xfrm>
          <a:prstGeom prst="rect">
            <a:avLst/>
          </a:prstGeom>
        </p:spPr>
      </p:pic>
      <p:pic>
        <p:nvPicPr>
          <p:cNvPr id="10" name="Mây 3">
            <a:extLst>
              <a:ext uri="{FF2B5EF4-FFF2-40B4-BE49-F238E27FC236}">
                <a16:creationId xmlns:a16="http://schemas.microsoft.com/office/drawing/2014/main" id="{CF296135-D4DF-40CF-91AE-3DDE6EC7F54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91738" y="459895"/>
            <a:ext cx="1164368" cy="535609"/>
          </a:xfrm>
          <a:prstGeom prst="rect">
            <a:avLst/>
          </a:prstGeom>
        </p:spPr>
      </p:pic>
      <p:pic>
        <p:nvPicPr>
          <p:cNvPr id="11" name="Mặt trời">
            <a:extLst>
              <a:ext uri="{FF2B5EF4-FFF2-40B4-BE49-F238E27FC236}">
                <a16:creationId xmlns:a16="http://schemas.microsoft.com/office/drawing/2014/main" id="{C82272DC-9AE7-4F8A-9DBC-18B437E63E7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26930" y="31135"/>
            <a:ext cx="1246992" cy="1242836"/>
          </a:xfrm>
          <a:prstGeom prst="rect">
            <a:avLst/>
          </a:prstGeom>
        </p:spPr>
      </p:pic>
      <p:pic>
        <p:nvPicPr>
          <p:cNvPr id="12" name="Bảng">
            <a:extLst>
              <a:ext uri="{FF2B5EF4-FFF2-40B4-BE49-F238E27FC236}">
                <a16:creationId xmlns:a16="http://schemas.microsoft.com/office/drawing/2014/main" id="{AE27FC4A-F65E-4234-B487-16E04BB5CC3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133931" y="1223059"/>
            <a:ext cx="7924137" cy="4570649"/>
          </a:xfrm>
          <a:prstGeom prst="rect">
            <a:avLst/>
          </a:prstGeom>
        </p:spPr>
      </p:pic>
      <p:pic>
        <p:nvPicPr>
          <p:cNvPr id="13" name="bkgr 1">
            <a:extLst>
              <a:ext uri="{FF2B5EF4-FFF2-40B4-BE49-F238E27FC236}">
                <a16:creationId xmlns:a16="http://schemas.microsoft.com/office/drawing/2014/main" id="{7E0198F7-54A5-4EEC-BF47-E179621E7BC6}"/>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1" b="-247"/>
          <a:stretch/>
        </p:blipFill>
        <p:spPr>
          <a:xfrm>
            <a:off x="1" y="4806595"/>
            <a:ext cx="12192000" cy="2081605"/>
          </a:xfrm>
          <a:prstGeom prst="rect">
            <a:avLst/>
          </a:prstGeom>
        </p:spPr>
      </p:pic>
      <p:pic>
        <p:nvPicPr>
          <p:cNvPr id="14" name="bóng bay 1">
            <a:extLst>
              <a:ext uri="{FF2B5EF4-FFF2-40B4-BE49-F238E27FC236}">
                <a16:creationId xmlns:a16="http://schemas.microsoft.com/office/drawing/2014/main" id="{8F885F34-4254-40BD-92C3-F7D80F1CB33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42563" y="2067454"/>
            <a:ext cx="722838" cy="1310747"/>
          </a:xfrm>
          <a:prstGeom prst="rect">
            <a:avLst/>
          </a:prstGeom>
        </p:spPr>
      </p:pic>
      <p:pic>
        <p:nvPicPr>
          <p:cNvPr id="15" name="bóng bay 2">
            <a:extLst>
              <a:ext uri="{FF2B5EF4-FFF2-40B4-BE49-F238E27FC236}">
                <a16:creationId xmlns:a16="http://schemas.microsoft.com/office/drawing/2014/main" id="{F2C01B6A-0FD4-4BBC-85EC-F4BAAEE6ED7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301793" y="109484"/>
            <a:ext cx="528179" cy="1113575"/>
          </a:xfrm>
          <a:prstGeom prst="rect">
            <a:avLst/>
          </a:prstGeom>
        </p:spPr>
      </p:pic>
      <p:pic>
        <p:nvPicPr>
          <p:cNvPr id="16" name="bóng bay 3">
            <a:extLst>
              <a:ext uri="{FF2B5EF4-FFF2-40B4-BE49-F238E27FC236}">
                <a16:creationId xmlns:a16="http://schemas.microsoft.com/office/drawing/2014/main" id="{B9E1856F-AF55-4383-B3EA-76E97E7507B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922351" y="286931"/>
            <a:ext cx="642833" cy="1165671"/>
          </a:xfrm>
          <a:prstGeom prst="rect">
            <a:avLst/>
          </a:prstGeom>
        </p:spPr>
      </p:pic>
      <p:pic>
        <p:nvPicPr>
          <p:cNvPr id="17" name="bóng bay 4">
            <a:extLst>
              <a:ext uri="{FF2B5EF4-FFF2-40B4-BE49-F238E27FC236}">
                <a16:creationId xmlns:a16="http://schemas.microsoft.com/office/drawing/2014/main" id="{0D410B0F-A90E-4663-98EB-8ABEA4FE8C72}"/>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936550" y="2953681"/>
            <a:ext cx="810243" cy="1469238"/>
          </a:xfrm>
          <a:prstGeom prst="rect">
            <a:avLst/>
          </a:prstGeom>
        </p:spPr>
      </p:pic>
      <p:pic>
        <p:nvPicPr>
          <p:cNvPr id="18" name="Mây 1">
            <a:extLst>
              <a:ext uri="{FF2B5EF4-FFF2-40B4-BE49-F238E27FC236}">
                <a16:creationId xmlns:a16="http://schemas.microsoft.com/office/drawing/2014/main" id="{5A1E536F-40A7-4C4A-B8A2-B0B8687C6FD4}"/>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01032" y="377786"/>
            <a:ext cx="1164368" cy="535609"/>
          </a:xfrm>
          <a:prstGeom prst="rect">
            <a:avLst/>
          </a:prstGeom>
        </p:spPr>
      </p:pic>
      <p:pic>
        <p:nvPicPr>
          <p:cNvPr id="19" name="Mây 2">
            <a:extLst>
              <a:ext uri="{FF2B5EF4-FFF2-40B4-BE49-F238E27FC236}">
                <a16:creationId xmlns:a16="http://schemas.microsoft.com/office/drawing/2014/main" id="{828C202E-19A0-4E74-A687-352B4AF94DC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152850" y="487235"/>
            <a:ext cx="1163221" cy="527327"/>
          </a:xfrm>
          <a:prstGeom prst="rect">
            <a:avLst/>
          </a:prstGeom>
        </p:spPr>
      </p:pic>
      <p:pic>
        <p:nvPicPr>
          <p:cNvPr id="20" name="Mây 4">
            <a:extLst>
              <a:ext uri="{FF2B5EF4-FFF2-40B4-BE49-F238E27FC236}">
                <a16:creationId xmlns:a16="http://schemas.microsoft.com/office/drawing/2014/main" id="{39F10DAD-11CB-4B17-AB39-528CA599F5E3}"/>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717701" y="703322"/>
            <a:ext cx="1373271" cy="688925"/>
          </a:xfrm>
          <a:prstGeom prst="rect">
            <a:avLst/>
          </a:prstGeom>
        </p:spPr>
      </p:pic>
    </p:spTree>
    <p:extLst>
      <p:ext uri="{BB962C8B-B14F-4D97-AF65-F5344CB8AC3E}">
        <p14:creationId xmlns:p14="http://schemas.microsoft.com/office/powerpoint/2010/main" val="36706865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891" indent="0">
              <a:buNone/>
              <a:defRPr sz="1500">
                <a:solidFill>
                  <a:schemeClr val="tx1">
                    <a:tint val="75000"/>
                  </a:schemeClr>
                </a:solidFill>
              </a:defRPr>
            </a:lvl2pPr>
            <a:lvl3pPr marL="685783" indent="0">
              <a:buNone/>
              <a:defRPr sz="1353">
                <a:solidFill>
                  <a:schemeClr val="tx1">
                    <a:tint val="75000"/>
                  </a:schemeClr>
                </a:solidFill>
              </a:defRPr>
            </a:lvl3pPr>
            <a:lvl4pPr marL="1028674"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9" indent="0">
              <a:buNone/>
              <a:defRPr sz="1200">
                <a:solidFill>
                  <a:schemeClr val="tx1">
                    <a:tint val="75000"/>
                  </a:schemeClr>
                </a:solidFill>
              </a:defRPr>
            </a:lvl7pPr>
            <a:lvl8pPr marL="2400240" indent="0">
              <a:buNone/>
              <a:defRPr sz="1200">
                <a:solidFill>
                  <a:schemeClr val="tx1">
                    <a:tint val="75000"/>
                  </a:schemeClr>
                </a:solidFill>
              </a:defRPr>
            </a:lvl8pPr>
            <a:lvl9pPr marL="2743131"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2022/3/16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077449548"/>
      </p:ext>
    </p:extLst>
  </p:cSld>
  <p:clrMapOvr>
    <a:masterClrMapping/>
  </p:clrMapOvr>
  <p:hf sldNum="0"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2022/3/16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053858143"/>
      </p:ext>
    </p:extLst>
  </p:cSld>
  <p:clrMapOvr>
    <a:masterClrMapping/>
  </p:clrMapOvr>
  <p:hf sldNum="0"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891" indent="0">
              <a:buNone/>
              <a:defRPr sz="1500" b="1"/>
            </a:lvl2pPr>
            <a:lvl3pPr marL="685783" indent="0">
              <a:buNone/>
              <a:defRPr sz="1353"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891" indent="0">
              <a:buNone/>
              <a:defRPr sz="1500" b="1"/>
            </a:lvl2pPr>
            <a:lvl3pPr marL="685783" indent="0">
              <a:buNone/>
              <a:defRPr sz="1353"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E82ED4-375F-4F08-A54B-E5C986F28C77}" type="datetimeFigureOut">
              <a:rPr lang="zh-CN" altLang="en-US" smtClean="0"/>
              <a:t>2022/3/16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759690248"/>
      </p:ext>
    </p:extLst>
  </p:cSld>
  <p:clrMapOvr>
    <a:masterClrMapping/>
  </p:clrMapOvr>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E82ED4-375F-4F08-A54B-E5C986F28C77}" type="datetimeFigureOut">
              <a:rPr lang="zh-CN" altLang="en-US" smtClean="0"/>
              <a:t>2022/3/16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0BA53EF-2EDB-4BAB-8ED2-F5C230947283}" type="slidenum">
              <a:rPr lang="zh-CN" altLang="en-US" smtClean="0"/>
              <a:t>‹#›</a:t>
            </a:fld>
            <a:endParaRPr lang="zh-CN" altLang="en-US"/>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5" t="36971" r="-1"/>
          <a:stretch>
            <a:fillRect/>
          </a:stretch>
        </p:blipFill>
        <p:spPr>
          <a:xfrm>
            <a:off x="2" y="2438400"/>
            <a:ext cx="12191997" cy="4005651"/>
          </a:xfrm>
          <a:prstGeom prst="rect">
            <a:avLst/>
          </a:prstGeom>
        </p:spPr>
      </p:pic>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4577330"/>
            <a:ext cx="12818077" cy="2010708"/>
          </a:xfrm>
          <a:prstGeom prst="rect">
            <a:avLst/>
          </a:prstGeom>
        </p:spPr>
      </p:pic>
      <p:pic>
        <p:nvPicPr>
          <p:cNvPr id="8" name="图片 7"/>
          <p:cNvPicPr>
            <a:picLocks noChangeAspect="1"/>
          </p:cNvPicPr>
          <p:nvPr userDrawn="1"/>
        </p:nvPicPr>
        <p:blipFill rotWithShape="1">
          <a:blip r:embed="rId4">
            <a:extLst>
              <a:ext uri="{28A0092B-C50C-407E-A947-70E740481C1C}">
                <a14:useLocalDpi xmlns:a14="http://schemas.microsoft.com/office/drawing/2010/main" val="0"/>
              </a:ext>
            </a:extLst>
          </a:blip>
          <a:srcRect l="1" r="153"/>
          <a:stretch>
            <a:fillRect/>
          </a:stretch>
        </p:blipFill>
        <p:spPr>
          <a:xfrm>
            <a:off x="-124036" y="4673625"/>
            <a:ext cx="12173527" cy="1620820"/>
          </a:xfrm>
          <a:prstGeom prst="rect">
            <a:avLst/>
          </a:prstGeom>
        </p:spPr>
      </p:pic>
      <p:pic>
        <p:nvPicPr>
          <p:cNvPr id="9" name="图片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8475" y="5356592"/>
            <a:ext cx="12210475" cy="1501408"/>
          </a:xfrm>
          <a:prstGeom prst="rect">
            <a:avLst/>
          </a:prstGeom>
        </p:spPr>
      </p:pic>
      <p:grpSp>
        <p:nvGrpSpPr>
          <p:cNvPr id="10" name="组合 9"/>
          <p:cNvGrpSpPr/>
          <p:nvPr userDrawn="1"/>
        </p:nvGrpSpPr>
        <p:grpSpPr>
          <a:xfrm>
            <a:off x="234141" y="4254139"/>
            <a:ext cx="926612" cy="1772052"/>
            <a:chOff x="181346" y="1761375"/>
            <a:chExt cx="1517253" cy="2901593"/>
          </a:xfrm>
        </p:grpSpPr>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2043" y="1761375"/>
              <a:ext cx="885486" cy="2901593"/>
            </a:xfrm>
            <a:prstGeom prst="rect">
              <a:avLst/>
            </a:prstGeom>
          </p:spPr>
        </p:pic>
        <p:pic>
          <p:nvPicPr>
            <p:cNvPr id="12" name="图片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6323" y="2638386"/>
              <a:ext cx="512276" cy="2024582"/>
            </a:xfrm>
            <a:prstGeom prst="rect">
              <a:avLst/>
            </a:prstGeom>
          </p:spPr>
        </p:pic>
        <p:pic>
          <p:nvPicPr>
            <p:cNvPr id="13" name="图片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1346" y="2373835"/>
              <a:ext cx="711093" cy="2289133"/>
            </a:xfrm>
            <a:prstGeom prst="rect">
              <a:avLst/>
            </a:prstGeom>
          </p:spPr>
        </p:pic>
      </p:grpSp>
      <p:pic>
        <p:nvPicPr>
          <p:cNvPr id="14" name="图片 13"/>
          <p:cNvPicPr>
            <a:picLocks noChangeAspect="1"/>
          </p:cNvPicPr>
          <p:nvPr userDrawn="1"/>
        </p:nvPicPr>
        <p:blipFill rotWithShape="1">
          <a:blip r:embed="rId9" cstate="print">
            <a:extLst>
              <a:ext uri="{28A0092B-C50C-407E-A947-70E740481C1C}">
                <a14:useLocalDpi xmlns:a14="http://schemas.microsoft.com/office/drawing/2010/main" val="0"/>
              </a:ext>
            </a:extLst>
          </a:blip>
          <a:srcRect r="45910"/>
          <a:stretch>
            <a:fillRect/>
          </a:stretch>
        </p:blipFill>
        <p:spPr>
          <a:xfrm>
            <a:off x="11280797" y="4581149"/>
            <a:ext cx="824569" cy="1279433"/>
          </a:xfrm>
          <a:prstGeom prst="rect">
            <a:avLst/>
          </a:prstGeom>
        </p:spPr>
      </p:pic>
    </p:spTree>
    <p:extLst>
      <p:ext uri="{BB962C8B-B14F-4D97-AF65-F5344CB8AC3E}">
        <p14:creationId xmlns:p14="http://schemas.microsoft.com/office/powerpoint/2010/main" val="3101117445"/>
      </p:ext>
    </p:extLst>
  </p:cSld>
  <p:clrMapOvr>
    <a:masterClrMapping/>
  </p:clrMapOvr>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E82ED4-375F-4F08-A54B-E5C986F28C77}" type="datetimeFigureOut">
              <a:rPr lang="zh-CN" altLang="en-US" smtClean="0"/>
              <a:t>2022/3/16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0BA53EF-2EDB-4BAB-8ED2-F5C230947283}" type="slidenum">
              <a:rPr lang="zh-CN" altLang="en-US" smtClean="0"/>
              <a:t>‹#›</a:t>
            </a:fld>
            <a:endParaRPr lang="zh-CN" altLang="en-US"/>
          </a:p>
        </p:txBody>
      </p:sp>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4523383"/>
            <a:ext cx="12818077" cy="2010708"/>
          </a:xfrm>
          <a:prstGeom prst="rect">
            <a:avLst/>
          </a:prstGeom>
        </p:spPr>
      </p:pic>
      <p:pic>
        <p:nvPicPr>
          <p:cNvPr id="10" name="图片 9"/>
          <p:cNvPicPr>
            <a:picLocks noChangeAspect="1"/>
          </p:cNvPicPr>
          <p:nvPr userDrawn="1"/>
        </p:nvPicPr>
        <p:blipFill rotWithShape="1">
          <a:blip r:embed="rId5">
            <a:extLst>
              <a:ext uri="{28A0092B-C50C-407E-A947-70E740481C1C}">
                <a14:useLocalDpi xmlns:a14="http://schemas.microsoft.com/office/drawing/2010/main" val="0"/>
              </a:ext>
            </a:extLst>
          </a:blip>
          <a:srcRect l="1" r="153"/>
          <a:stretch>
            <a:fillRect/>
          </a:stretch>
        </p:blipFill>
        <p:spPr>
          <a:xfrm>
            <a:off x="-16142" y="4673625"/>
            <a:ext cx="12173527" cy="1620820"/>
          </a:xfrm>
          <a:prstGeom prst="rect">
            <a:avLst/>
          </a:prstGeom>
        </p:spPr>
      </p:pic>
      <p:pic>
        <p:nvPicPr>
          <p:cNvPr id="11" name="图片 1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5206112"/>
            <a:ext cx="12192000" cy="1651889"/>
          </a:xfrm>
          <a:prstGeom prst="rect">
            <a:avLst/>
          </a:prstGeom>
        </p:spPr>
      </p:pic>
      <p:pic>
        <p:nvPicPr>
          <p:cNvPr id="47" name="图片 46"/>
          <p:cNvPicPr>
            <a:picLocks noChangeAspect="1"/>
          </p:cNvPicPr>
          <p:nvPr userDrawn="1"/>
        </p:nvPicPr>
        <p:blipFill rotWithShape="1">
          <a:blip r:embed="rId7" cstate="print">
            <a:extLst>
              <a:ext uri="{28A0092B-C50C-407E-A947-70E740481C1C}">
                <a14:useLocalDpi xmlns:a14="http://schemas.microsoft.com/office/drawing/2010/main" val="0"/>
              </a:ext>
            </a:extLst>
          </a:blip>
          <a:srcRect r="45910"/>
          <a:stretch>
            <a:fillRect/>
          </a:stretch>
        </p:blipFill>
        <p:spPr>
          <a:xfrm>
            <a:off x="11280797" y="4581149"/>
            <a:ext cx="824569" cy="1279433"/>
          </a:xfrm>
          <a:prstGeom prst="rect">
            <a:avLst/>
          </a:prstGeom>
        </p:spPr>
      </p:pic>
      <p:sp>
        <p:nvSpPr>
          <p:cNvPr id="7"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2"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13"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pic>
        <p:nvPicPr>
          <p:cNvPr id="48" name="图片 47"/>
          <p:cNvPicPr>
            <a:picLocks noChangeAspect="1"/>
          </p:cNvPicPr>
          <p:nvPr userDrawn="1"/>
        </p:nvPicPr>
        <p:blipFill rotWithShape="1">
          <a:blip r:embed="rId4" cstate="print">
            <a:extLst>
              <a:ext uri="{28A0092B-C50C-407E-A947-70E740481C1C}">
                <a14:useLocalDpi xmlns:a14="http://schemas.microsoft.com/office/drawing/2010/main" val="0"/>
              </a:ext>
            </a:extLst>
          </a:blip>
          <a:srcRect b="43227"/>
          <a:stretch>
            <a:fillRect/>
          </a:stretch>
        </p:blipFill>
        <p:spPr>
          <a:xfrm>
            <a:off x="-18475" y="5570767"/>
            <a:ext cx="12818077" cy="1141533"/>
          </a:xfrm>
          <a:prstGeom prst="rect">
            <a:avLst/>
          </a:prstGeom>
        </p:spPr>
      </p:pic>
      <p:pic>
        <p:nvPicPr>
          <p:cNvPr id="49" name="图片 48"/>
          <p:cNvPicPr>
            <a:picLocks noChangeAspect="1"/>
          </p:cNvPicPr>
          <p:nvPr userDrawn="1"/>
        </p:nvPicPr>
        <p:blipFill rotWithShape="1">
          <a:blip r:embed="rId5">
            <a:extLst>
              <a:ext uri="{28A0092B-C50C-407E-A947-70E740481C1C}">
                <a14:useLocalDpi xmlns:a14="http://schemas.microsoft.com/office/drawing/2010/main" val="0"/>
              </a:ext>
            </a:extLst>
          </a:blip>
          <a:srcRect l="1" r="153" b="8110"/>
          <a:stretch>
            <a:fillRect/>
          </a:stretch>
        </p:blipFill>
        <p:spPr>
          <a:xfrm>
            <a:off x="9941" y="5316711"/>
            <a:ext cx="12173527" cy="1489373"/>
          </a:xfrm>
          <a:prstGeom prst="rect">
            <a:avLst/>
          </a:prstGeom>
        </p:spPr>
      </p:pic>
      <p:pic>
        <p:nvPicPr>
          <p:cNvPr id="50" name="图片 4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8474" y="6189784"/>
            <a:ext cx="12206689" cy="668216"/>
          </a:xfrm>
          <a:prstGeom prst="rect">
            <a:avLst/>
          </a:prstGeom>
        </p:spPr>
      </p:pic>
      <p:sp>
        <p:nvSpPr>
          <p:cNvPr id="14"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5"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16"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spTree>
    <p:extLst>
      <p:ext uri="{BB962C8B-B14F-4D97-AF65-F5344CB8AC3E}">
        <p14:creationId xmlns:p14="http://schemas.microsoft.com/office/powerpoint/2010/main" val="2194002033"/>
      </p:ext>
    </p:extLst>
  </p:cSld>
  <p:clrMapOvr>
    <a:masterClrMapping/>
  </p:clrMapOvr>
  <p:hf sldNum="0"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200"/>
            </a:lvl1pPr>
            <a:lvl2pPr marL="342891" indent="0">
              <a:buNone/>
              <a:defRPr sz="1053"/>
            </a:lvl2pPr>
            <a:lvl3pPr marL="685783" indent="0">
              <a:buNone/>
              <a:defRPr sz="900"/>
            </a:lvl3pPr>
            <a:lvl4pPr marL="1028674" indent="0">
              <a:buNone/>
              <a:defRPr sz="753"/>
            </a:lvl4pPr>
            <a:lvl5pPr marL="1371566" indent="0">
              <a:buNone/>
              <a:defRPr sz="753"/>
            </a:lvl5pPr>
            <a:lvl6pPr marL="1714457" indent="0">
              <a:buNone/>
              <a:defRPr sz="753"/>
            </a:lvl6pPr>
            <a:lvl7pPr marL="2057349" indent="0">
              <a:buNone/>
              <a:defRPr sz="753"/>
            </a:lvl7pPr>
            <a:lvl8pPr marL="2400240" indent="0">
              <a:buNone/>
              <a:defRPr sz="753"/>
            </a:lvl8pPr>
            <a:lvl9pPr marL="2743131" indent="0">
              <a:buNone/>
              <a:defRPr sz="753"/>
            </a:lvl9pPr>
          </a:lstStyle>
          <a:p>
            <a:pPr lvl="0"/>
            <a:r>
              <a:rPr lang="en-US"/>
              <a:t>Click to edit Master text styles</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2022/3/16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699962461"/>
      </p:ext>
    </p:extLst>
  </p:cSld>
  <p:clrMapOvr>
    <a:masterClrMapping/>
  </p:clrMapOvr>
  <p:hf sldNum="0"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endParaRPr lang="en-US"/>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200"/>
            </a:lvl1pPr>
            <a:lvl2pPr marL="342891" indent="0">
              <a:buNone/>
              <a:defRPr sz="1053"/>
            </a:lvl2pPr>
            <a:lvl3pPr marL="685783" indent="0">
              <a:buNone/>
              <a:defRPr sz="900"/>
            </a:lvl3pPr>
            <a:lvl4pPr marL="1028674" indent="0">
              <a:buNone/>
              <a:defRPr sz="753"/>
            </a:lvl4pPr>
            <a:lvl5pPr marL="1371566" indent="0">
              <a:buNone/>
              <a:defRPr sz="753"/>
            </a:lvl5pPr>
            <a:lvl6pPr marL="1714457" indent="0">
              <a:buNone/>
              <a:defRPr sz="753"/>
            </a:lvl6pPr>
            <a:lvl7pPr marL="2057349" indent="0">
              <a:buNone/>
              <a:defRPr sz="753"/>
            </a:lvl7pPr>
            <a:lvl8pPr marL="2400240" indent="0">
              <a:buNone/>
              <a:defRPr sz="753"/>
            </a:lvl8pPr>
            <a:lvl9pPr marL="2743131" indent="0">
              <a:buNone/>
              <a:defRPr sz="753"/>
            </a:lvl9pPr>
          </a:lstStyle>
          <a:p>
            <a:pPr lvl="0"/>
            <a:r>
              <a:rPr lang="en-US"/>
              <a:t>Click to edit Master text styles</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2022/3/16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973491367"/>
      </p:ext>
    </p:extLst>
  </p:cSld>
  <p:clrMapOvr>
    <a:masterClrMapping/>
  </p:clrMapOvr>
  <p:hf sldNum="0"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2022/3/16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843038002"/>
      </p:ext>
    </p:extLst>
  </p:cSld>
  <p:clrMapOvr>
    <a:masterClrMapping/>
  </p:clrMapOvr>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2022/3/16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053141196"/>
      </p:ext>
    </p:extLst>
  </p:cSld>
  <p:clrMapOvr>
    <a:masterClrMapping/>
  </p:clrMapOvr>
  <p:hf sldNum="0"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80296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图片 3">
            <a:extLst>
              <a:ext uri="{FF2B5EF4-FFF2-40B4-BE49-F238E27FC236}">
                <a16:creationId xmlns:a16="http://schemas.microsoft.com/office/drawing/2014/main" id="{D7E4988E-D4F8-4DC0-B9CC-BB4B7F36BEB4}"/>
              </a:ext>
            </a:extLst>
          </p:cNvPr>
          <p:cNvPicPr>
            <a:picLocks noChangeAspect="1"/>
          </p:cNvPicPr>
          <p:nvPr userDrawn="1"/>
        </p:nvPicPr>
        <p:blipFill rotWithShape="1">
          <a:blip r:embed="rId2"/>
          <a:srcRect l="626" t="832" r="626" b="1028"/>
          <a:stretch>
            <a:fillRect/>
          </a:stretch>
        </p:blipFill>
        <p:spPr>
          <a:xfrm>
            <a:off x="1" y="2"/>
            <a:ext cx="12219444" cy="6857999"/>
          </a:xfrm>
          <a:prstGeom prst="rect">
            <a:avLst/>
          </a:prstGeom>
        </p:spPr>
      </p:pic>
    </p:spTree>
    <p:extLst>
      <p:ext uri="{BB962C8B-B14F-4D97-AF65-F5344CB8AC3E}">
        <p14:creationId xmlns:p14="http://schemas.microsoft.com/office/powerpoint/2010/main" val="29122327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20405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过度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38798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内页-1">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663D58F-F6A0-4EA3-BFB5-4642485F75D9}"/>
              </a:ext>
            </a:extLst>
          </p:cNvPr>
          <p:cNvPicPr>
            <a:picLocks noChangeAspect="1"/>
          </p:cNvPicPr>
          <p:nvPr userDrawn="1"/>
        </p:nvPicPr>
        <p:blipFill>
          <a:blip r:embed="rId2"/>
          <a:stretch>
            <a:fillRect/>
          </a:stretch>
        </p:blipFill>
        <p:spPr>
          <a:xfrm>
            <a:off x="-527" y="-298"/>
            <a:ext cx="12193057" cy="6858595"/>
          </a:xfrm>
          <a:prstGeom prst="rect">
            <a:avLst/>
          </a:prstGeom>
        </p:spPr>
      </p:pic>
      <p:pic>
        <p:nvPicPr>
          <p:cNvPr id="3" name="图片 2">
            <a:extLst>
              <a:ext uri="{FF2B5EF4-FFF2-40B4-BE49-F238E27FC236}">
                <a16:creationId xmlns:a16="http://schemas.microsoft.com/office/drawing/2014/main" id="{98CD8127-072B-44C9-ABE8-9BC4AB287A3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2079567" y="-4365567"/>
            <a:ext cx="9182100" cy="15881232"/>
          </a:xfrm>
          <a:prstGeom prst="rect">
            <a:avLst/>
          </a:prstGeom>
        </p:spPr>
      </p:pic>
      <p:pic>
        <p:nvPicPr>
          <p:cNvPr id="4" name="图片 3">
            <a:extLst>
              <a:ext uri="{FF2B5EF4-FFF2-40B4-BE49-F238E27FC236}">
                <a16:creationId xmlns:a16="http://schemas.microsoft.com/office/drawing/2014/main" id="{931AE1AF-6B20-4CE0-B6FA-B23D537947C3}"/>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0774363" y="98277"/>
            <a:ext cx="1049339" cy="988507"/>
          </a:xfrm>
          <a:prstGeom prst="rect">
            <a:avLst/>
          </a:prstGeom>
        </p:spPr>
      </p:pic>
      <p:pic>
        <p:nvPicPr>
          <p:cNvPr id="5" name="图片 4">
            <a:extLst>
              <a:ext uri="{FF2B5EF4-FFF2-40B4-BE49-F238E27FC236}">
                <a16:creationId xmlns:a16="http://schemas.microsoft.com/office/drawing/2014/main" id="{99B37BB5-2650-4467-ABB7-31E9CA48D4D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46063" y="1"/>
            <a:ext cx="1181100" cy="1647825"/>
          </a:xfrm>
          <a:prstGeom prst="rect">
            <a:avLst/>
          </a:prstGeom>
        </p:spPr>
      </p:pic>
      <p:pic>
        <p:nvPicPr>
          <p:cNvPr id="6" name="图片 5">
            <a:extLst>
              <a:ext uri="{FF2B5EF4-FFF2-40B4-BE49-F238E27FC236}">
                <a16:creationId xmlns:a16="http://schemas.microsoft.com/office/drawing/2014/main" id="{5F048B97-1CDA-4F65-837F-F768C8EAF4C5}"/>
              </a:ext>
            </a:extLst>
          </p:cNvPr>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a:off x="1" y="5529531"/>
            <a:ext cx="2476500" cy="1328767"/>
          </a:xfrm>
          <a:prstGeom prst="rect">
            <a:avLst/>
          </a:prstGeom>
        </p:spPr>
      </p:pic>
      <p:pic>
        <p:nvPicPr>
          <p:cNvPr id="7" name="图片 6">
            <a:extLst>
              <a:ext uri="{FF2B5EF4-FFF2-40B4-BE49-F238E27FC236}">
                <a16:creationId xmlns:a16="http://schemas.microsoft.com/office/drawing/2014/main" id="{4E9B10E7-A5D5-4AAF-9A24-86B84EF4F8F5}"/>
              </a:ext>
            </a:extLst>
          </p:cNvPr>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9664701" y="5414689"/>
            <a:ext cx="2527300" cy="1462631"/>
          </a:xfrm>
          <a:prstGeom prst="rect">
            <a:avLst/>
          </a:prstGeom>
        </p:spPr>
      </p:pic>
    </p:spTree>
    <p:extLst>
      <p:ext uri="{BB962C8B-B14F-4D97-AF65-F5344CB8AC3E}">
        <p14:creationId xmlns:p14="http://schemas.microsoft.com/office/powerpoint/2010/main" val="26151098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内页-2">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4583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内页-3">
    <p:spTree>
      <p:nvGrpSpPr>
        <p:cNvPr id="1" name=""/>
        <p:cNvGrpSpPr/>
        <p:nvPr/>
      </p:nvGrpSpPr>
      <p:grpSpPr>
        <a:xfrm>
          <a:off x="0" y="0"/>
          <a:ext cx="0" cy="0"/>
          <a:chOff x="0" y="0"/>
          <a:chExt cx="0" cy="0"/>
        </a:xfrm>
      </p:grpSpPr>
    </p:spTree>
    <p:extLst>
      <p:ext uri="{BB962C8B-B14F-4D97-AF65-F5344CB8AC3E}">
        <p14:creationId xmlns:p14="http://schemas.microsoft.com/office/powerpoint/2010/main" val="5113743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内页-4">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0495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内页-5">
    <p:spTree>
      <p:nvGrpSpPr>
        <p:cNvPr id="1" name=""/>
        <p:cNvGrpSpPr/>
        <p:nvPr/>
      </p:nvGrpSpPr>
      <p:grpSpPr>
        <a:xfrm>
          <a:off x="0" y="0"/>
          <a:ext cx="0" cy="0"/>
          <a:chOff x="0" y="0"/>
          <a:chExt cx="0" cy="0"/>
        </a:xfrm>
      </p:grpSpPr>
    </p:spTree>
    <p:extLst>
      <p:ext uri="{BB962C8B-B14F-4D97-AF65-F5344CB8AC3E}">
        <p14:creationId xmlns:p14="http://schemas.microsoft.com/office/powerpoint/2010/main" val="8419327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结束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00020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版权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67159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6119342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image 101">
            <a:extLst>
              <a:ext uri="{FF2B5EF4-FFF2-40B4-BE49-F238E27FC236}">
                <a16:creationId xmlns:a16="http://schemas.microsoft.com/office/drawing/2014/main" id="{D514E436-AC77-4C62-A470-F269B0762545}"/>
              </a:ext>
            </a:extLst>
          </p:cNvPr>
          <p:cNvPicPr>
            <a:picLocks noChangeAspect="1"/>
          </p:cNvPicPr>
          <p:nvPr userDrawn="1"/>
        </p:nvPicPr>
        <p:blipFill>
          <a:blip r:embed="rId2"/>
          <a:srcRect/>
          <a:stretch>
            <a:fillRect/>
          </a:stretch>
        </p:blipFill>
        <p:spPr>
          <a:xfrm>
            <a:off x="0" y="1"/>
            <a:ext cx="12192003" cy="6858001"/>
          </a:xfrm>
          <a:prstGeom prst="rect">
            <a:avLst/>
          </a:prstGeom>
        </p:spPr>
      </p:pic>
      <p:sp>
        <p:nvSpPr>
          <p:cNvPr id="12" name="矩形 2">
            <a:extLst>
              <a:ext uri="{FF2B5EF4-FFF2-40B4-BE49-F238E27FC236}">
                <a16:creationId xmlns:a16="http://schemas.microsoft.com/office/drawing/2014/main" id="{85267853-B155-4C5A-B17D-13C99003FA45}"/>
              </a:ext>
            </a:extLst>
          </p:cNvPr>
          <p:cNvSpPr/>
          <p:nvPr userDrawn="1"/>
        </p:nvSpPr>
        <p:spPr>
          <a:xfrm>
            <a:off x="516733" y="469294"/>
            <a:ext cx="11158538"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4">
            <a:extLst>
              <a:ext uri="{FF2B5EF4-FFF2-40B4-BE49-F238E27FC236}">
                <a16:creationId xmlns:a16="http://schemas.microsoft.com/office/drawing/2014/main" id="{EAE8A449-7A3F-40C5-B305-E2A28C9FD942}"/>
              </a:ext>
            </a:extLst>
          </p:cNvPr>
          <p:cNvSpPr/>
          <p:nvPr userDrawn="1"/>
        </p:nvSpPr>
        <p:spPr>
          <a:xfrm>
            <a:off x="-224146" y="-171430"/>
            <a:ext cx="703249" cy="703250"/>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任意形状 6">
            <a:extLst>
              <a:ext uri="{FF2B5EF4-FFF2-40B4-BE49-F238E27FC236}">
                <a16:creationId xmlns:a16="http://schemas.microsoft.com/office/drawing/2014/main" id="{61A8C16D-6509-4108-98A5-625CBDF5F070}"/>
              </a:ext>
            </a:extLst>
          </p:cNvPr>
          <p:cNvSpPr/>
          <p:nvPr userDrawn="1"/>
        </p:nvSpPr>
        <p:spPr>
          <a:xfrm>
            <a:off x="-403245" y="5468730"/>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5" name="椭圆 7">
            <a:extLst>
              <a:ext uri="{FF2B5EF4-FFF2-40B4-BE49-F238E27FC236}">
                <a16:creationId xmlns:a16="http://schemas.microsoft.com/office/drawing/2014/main" id="{F3B873EF-BA25-43F8-B507-68795F3111ED}"/>
              </a:ext>
            </a:extLst>
          </p:cNvPr>
          <p:cNvSpPr/>
          <p:nvPr userDrawn="1"/>
        </p:nvSpPr>
        <p:spPr>
          <a:xfrm>
            <a:off x="11764216" y="6442392"/>
            <a:ext cx="302176"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6" name="图片 8">
            <a:extLst>
              <a:ext uri="{FF2B5EF4-FFF2-40B4-BE49-F238E27FC236}">
                <a16:creationId xmlns:a16="http://schemas.microsoft.com/office/drawing/2014/main" id="{1F61594D-16F0-4C27-A22F-50D3F1414045}"/>
              </a:ext>
            </a:extLst>
          </p:cNvPr>
          <p:cNvPicPr>
            <a:picLocks noChangeAspect="1"/>
          </p:cNvPicPr>
          <p:nvPr userDrawn="1"/>
        </p:nvPicPr>
        <p:blipFill>
          <a:blip r:embed="rId3"/>
          <a:stretch>
            <a:fillRect/>
          </a:stretch>
        </p:blipFill>
        <p:spPr>
          <a:xfrm rot="2700000">
            <a:off x="10957685" y="5135838"/>
            <a:ext cx="602779" cy="1767959"/>
          </a:xfrm>
          <a:prstGeom prst="rect">
            <a:avLst/>
          </a:prstGeom>
        </p:spPr>
      </p:pic>
      <p:sp>
        <p:nvSpPr>
          <p:cNvPr id="17" name="椭圆 9">
            <a:extLst>
              <a:ext uri="{FF2B5EF4-FFF2-40B4-BE49-F238E27FC236}">
                <a16:creationId xmlns:a16="http://schemas.microsoft.com/office/drawing/2014/main" id="{B20D4855-2AE0-48EF-9542-73C2EC19F994}"/>
              </a:ext>
            </a:extLst>
          </p:cNvPr>
          <p:cNvSpPr/>
          <p:nvPr userDrawn="1"/>
        </p:nvSpPr>
        <p:spPr>
          <a:xfrm>
            <a:off x="10478502"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915467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663D58F-F6A0-4EA3-BFB5-4642485F75D9}"/>
              </a:ext>
            </a:extLst>
          </p:cNvPr>
          <p:cNvPicPr>
            <a:picLocks noChangeAspect="1"/>
          </p:cNvPicPr>
          <p:nvPr userDrawn="1"/>
        </p:nvPicPr>
        <p:blipFill>
          <a:blip r:embed="rId2"/>
          <a:stretch>
            <a:fillRect/>
          </a:stretch>
        </p:blipFill>
        <p:spPr>
          <a:xfrm>
            <a:off x="-527" y="-298"/>
            <a:ext cx="12193057" cy="6858595"/>
          </a:xfrm>
          <a:prstGeom prst="rect">
            <a:avLst/>
          </a:prstGeom>
        </p:spPr>
      </p:pic>
      <p:pic>
        <p:nvPicPr>
          <p:cNvPr id="3" name="图片 2">
            <a:extLst>
              <a:ext uri="{FF2B5EF4-FFF2-40B4-BE49-F238E27FC236}">
                <a16:creationId xmlns:a16="http://schemas.microsoft.com/office/drawing/2014/main" id="{98CD8127-072B-44C9-ABE8-9BC4AB287A3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2079567" y="-4365567"/>
            <a:ext cx="9182100" cy="15881232"/>
          </a:xfrm>
          <a:prstGeom prst="rect">
            <a:avLst/>
          </a:prstGeom>
        </p:spPr>
      </p:pic>
      <p:pic>
        <p:nvPicPr>
          <p:cNvPr id="4" name="图片 3">
            <a:extLst>
              <a:ext uri="{FF2B5EF4-FFF2-40B4-BE49-F238E27FC236}">
                <a16:creationId xmlns:a16="http://schemas.microsoft.com/office/drawing/2014/main" id="{931AE1AF-6B20-4CE0-B6FA-B23D537947C3}"/>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0774363" y="98277"/>
            <a:ext cx="1049339" cy="988507"/>
          </a:xfrm>
          <a:prstGeom prst="rect">
            <a:avLst/>
          </a:prstGeom>
        </p:spPr>
      </p:pic>
      <p:pic>
        <p:nvPicPr>
          <p:cNvPr id="5" name="图片 4">
            <a:extLst>
              <a:ext uri="{FF2B5EF4-FFF2-40B4-BE49-F238E27FC236}">
                <a16:creationId xmlns:a16="http://schemas.microsoft.com/office/drawing/2014/main" id="{99B37BB5-2650-4467-ABB7-31E9CA48D4D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46063" y="1"/>
            <a:ext cx="1181100" cy="1647825"/>
          </a:xfrm>
          <a:prstGeom prst="rect">
            <a:avLst/>
          </a:prstGeom>
        </p:spPr>
      </p:pic>
      <p:pic>
        <p:nvPicPr>
          <p:cNvPr id="6" name="图片 5">
            <a:extLst>
              <a:ext uri="{FF2B5EF4-FFF2-40B4-BE49-F238E27FC236}">
                <a16:creationId xmlns:a16="http://schemas.microsoft.com/office/drawing/2014/main" id="{5F048B97-1CDA-4F65-837F-F768C8EAF4C5}"/>
              </a:ext>
            </a:extLst>
          </p:cNvPr>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a:off x="1" y="5529531"/>
            <a:ext cx="2476500" cy="1328767"/>
          </a:xfrm>
          <a:prstGeom prst="rect">
            <a:avLst/>
          </a:prstGeom>
        </p:spPr>
      </p:pic>
      <p:pic>
        <p:nvPicPr>
          <p:cNvPr id="7" name="图片 6">
            <a:extLst>
              <a:ext uri="{FF2B5EF4-FFF2-40B4-BE49-F238E27FC236}">
                <a16:creationId xmlns:a16="http://schemas.microsoft.com/office/drawing/2014/main" id="{4E9B10E7-A5D5-4AAF-9A24-86B84EF4F8F5}"/>
              </a:ext>
            </a:extLst>
          </p:cNvPr>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9664701" y="5414689"/>
            <a:ext cx="2527300" cy="1462631"/>
          </a:xfrm>
          <a:prstGeom prst="rect">
            <a:avLst/>
          </a:prstGeom>
        </p:spPr>
      </p:pic>
    </p:spTree>
    <p:extLst>
      <p:ext uri="{BB962C8B-B14F-4D97-AF65-F5344CB8AC3E}">
        <p14:creationId xmlns:p14="http://schemas.microsoft.com/office/powerpoint/2010/main" val="492565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226B4F6-E2F8-4F95-B055-6E7B9EB69BB7}"/>
              </a:ext>
            </a:extLst>
          </p:cNvPr>
          <p:cNvSpPr>
            <a:spLocks noGrp="1"/>
          </p:cNvSpPr>
          <p:nvPr>
            <p:ph type="dt" sz="half" idx="10"/>
          </p:nvPr>
        </p:nvSpPr>
        <p:spPr/>
        <p:txBody>
          <a:bodyPr/>
          <a:lstStyle>
            <a:lvl1pPr>
              <a:defRPr/>
            </a:lvl1pPr>
          </a:lstStyle>
          <a:p>
            <a:pPr>
              <a:defRPr/>
            </a:pPr>
            <a:fld id="{ACD49FB0-7B54-4819-8B62-6E6800C88E83}" type="datetimeFigureOut">
              <a:rPr lang="en-US"/>
              <a:pPr>
                <a:defRPr/>
              </a:pPr>
              <a:t>3/16/2022</a:t>
            </a:fld>
            <a:endParaRPr lang="en-US"/>
          </a:p>
        </p:txBody>
      </p:sp>
      <p:sp>
        <p:nvSpPr>
          <p:cNvPr id="3" name="Footer Placeholder 4">
            <a:extLst>
              <a:ext uri="{FF2B5EF4-FFF2-40B4-BE49-F238E27FC236}">
                <a16:creationId xmlns:a16="http://schemas.microsoft.com/office/drawing/2014/main" id="{FA9D8B71-168E-4261-88CF-7492CFCF5FB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DF9CDF11-000E-4720-8213-C79F78AC0C18}"/>
              </a:ext>
            </a:extLst>
          </p:cNvPr>
          <p:cNvSpPr>
            <a:spLocks noGrp="1"/>
          </p:cNvSpPr>
          <p:nvPr>
            <p:ph type="sldNum" sz="quarter" idx="12"/>
          </p:nvPr>
        </p:nvSpPr>
        <p:spPr/>
        <p:txBody>
          <a:bodyPr/>
          <a:lstStyle>
            <a:lvl1pPr>
              <a:defRPr/>
            </a:lvl1pPr>
          </a:lstStyle>
          <a:p>
            <a:pPr>
              <a:defRPr/>
            </a:pPr>
            <a:fld id="{E6F0A94B-253C-42A8-91AD-FA9AA2FF80B6}" type="slidenum">
              <a:rPr lang="en-US" altLang="vi-VN"/>
              <a:pPr>
                <a:defRPr/>
              </a:pPr>
              <a:t>‹#›</a:t>
            </a:fld>
            <a:endParaRPr lang="en-US" altLang="vi-VN"/>
          </a:p>
        </p:txBody>
      </p:sp>
    </p:spTree>
    <p:extLst>
      <p:ext uri="{BB962C8B-B14F-4D97-AF65-F5344CB8AC3E}">
        <p14:creationId xmlns:p14="http://schemas.microsoft.com/office/powerpoint/2010/main" val="166586534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1FDED92B-7180-4E8E-9FA1-47FFA8006457}" type="datetimeFigureOut">
              <a:rPr lang="zh-CN" altLang="en-US" smtClean="0"/>
              <a:t>2022/3/16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21652320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t>2022/3/16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30001646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1FDED92B-7180-4E8E-9FA1-47FFA8006457}" type="datetimeFigureOut">
              <a:rPr lang="zh-CN" altLang="en-US" smtClean="0"/>
              <a:t>2022/3/16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11555938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1FDED92B-7180-4E8E-9FA1-47FFA8006457}" type="datetimeFigureOut">
              <a:rPr lang="zh-CN" altLang="en-US" smtClean="0"/>
              <a:t>2022/3/16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16362356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9"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1"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1FDED92B-7180-4E8E-9FA1-47FFA8006457}" type="datetimeFigureOut">
              <a:rPr lang="zh-CN" altLang="en-US" smtClean="0"/>
              <a:t>2022/3/16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24814660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1FDED92B-7180-4E8E-9FA1-47FFA8006457}" type="datetimeFigureOut">
              <a:rPr lang="zh-CN" altLang="en-US" smtClean="0"/>
              <a:t>2022/3/16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15814857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FDED92B-7180-4E8E-9FA1-47FFA8006457}" type="datetimeFigureOut">
              <a:rPr lang="zh-CN" altLang="en-US" smtClean="0"/>
              <a:t>2022/3/16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6874581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1FDED92B-7180-4E8E-9FA1-47FFA8006457}" type="datetimeFigureOut">
              <a:rPr lang="zh-CN" altLang="en-US" smtClean="0"/>
              <a:t>2022/3/16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3864577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image 101">
            <a:extLst>
              <a:ext uri="{FF2B5EF4-FFF2-40B4-BE49-F238E27FC236}">
                <a16:creationId xmlns:a16="http://schemas.microsoft.com/office/drawing/2014/main" id="{1094CE54-B4B3-4C76-B9C9-971ECB34C24E}"/>
              </a:ext>
            </a:extLst>
          </p:cNvPr>
          <p:cNvPicPr>
            <a:picLocks noChangeAspect="1"/>
          </p:cNvPicPr>
          <p:nvPr userDrawn="1"/>
        </p:nvPicPr>
        <p:blipFill>
          <a:blip r:embed="rId2"/>
          <a:srcRect/>
          <a:stretch>
            <a:fillRect/>
          </a:stretch>
        </p:blipFill>
        <p:spPr>
          <a:xfrm>
            <a:off x="0" y="1"/>
            <a:ext cx="12192003" cy="6858001"/>
          </a:xfrm>
          <a:prstGeom prst="rect">
            <a:avLst/>
          </a:prstGeom>
        </p:spPr>
      </p:pic>
      <p:sp>
        <p:nvSpPr>
          <p:cNvPr id="8" name="矩形 2">
            <a:extLst>
              <a:ext uri="{FF2B5EF4-FFF2-40B4-BE49-F238E27FC236}">
                <a16:creationId xmlns:a16="http://schemas.microsoft.com/office/drawing/2014/main" id="{05B45BC2-AFD2-4521-86C7-28EA6A142BF8}"/>
              </a:ext>
            </a:extLst>
          </p:cNvPr>
          <p:cNvSpPr/>
          <p:nvPr userDrawn="1"/>
        </p:nvSpPr>
        <p:spPr>
          <a:xfrm>
            <a:off x="516733" y="469294"/>
            <a:ext cx="11158538"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9" name="椭圆 4">
            <a:extLst>
              <a:ext uri="{FF2B5EF4-FFF2-40B4-BE49-F238E27FC236}">
                <a16:creationId xmlns:a16="http://schemas.microsoft.com/office/drawing/2014/main" id="{73E6612B-E6CF-431F-83A1-B242A79A465C}"/>
              </a:ext>
            </a:extLst>
          </p:cNvPr>
          <p:cNvSpPr/>
          <p:nvPr userDrawn="1"/>
        </p:nvSpPr>
        <p:spPr>
          <a:xfrm>
            <a:off x="-224146" y="-171430"/>
            <a:ext cx="703249" cy="703250"/>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任意形状 6">
            <a:extLst>
              <a:ext uri="{FF2B5EF4-FFF2-40B4-BE49-F238E27FC236}">
                <a16:creationId xmlns:a16="http://schemas.microsoft.com/office/drawing/2014/main" id="{9B231B91-9FD3-46F5-8DB9-BCC8C6F58B0F}"/>
              </a:ext>
            </a:extLst>
          </p:cNvPr>
          <p:cNvSpPr/>
          <p:nvPr userDrawn="1"/>
        </p:nvSpPr>
        <p:spPr>
          <a:xfrm>
            <a:off x="-403245" y="5468730"/>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7">
            <a:extLst>
              <a:ext uri="{FF2B5EF4-FFF2-40B4-BE49-F238E27FC236}">
                <a16:creationId xmlns:a16="http://schemas.microsoft.com/office/drawing/2014/main" id="{75059DDB-9C2F-46FF-9EF1-50E22BC24E2C}"/>
              </a:ext>
            </a:extLst>
          </p:cNvPr>
          <p:cNvSpPr/>
          <p:nvPr userDrawn="1"/>
        </p:nvSpPr>
        <p:spPr>
          <a:xfrm>
            <a:off x="11764216" y="6442392"/>
            <a:ext cx="302176"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8">
            <a:extLst>
              <a:ext uri="{FF2B5EF4-FFF2-40B4-BE49-F238E27FC236}">
                <a16:creationId xmlns:a16="http://schemas.microsoft.com/office/drawing/2014/main" id="{A8997046-CAE6-4B59-8DDF-0EFAE5413AFB}"/>
              </a:ext>
            </a:extLst>
          </p:cNvPr>
          <p:cNvPicPr>
            <a:picLocks noChangeAspect="1"/>
          </p:cNvPicPr>
          <p:nvPr userDrawn="1"/>
        </p:nvPicPr>
        <p:blipFill>
          <a:blip r:embed="rId3"/>
          <a:stretch>
            <a:fillRect/>
          </a:stretch>
        </p:blipFill>
        <p:spPr>
          <a:xfrm rot="2700000">
            <a:off x="10957685" y="5135838"/>
            <a:ext cx="602779" cy="1767959"/>
          </a:xfrm>
          <a:prstGeom prst="rect">
            <a:avLst/>
          </a:prstGeom>
        </p:spPr>
      </p:pic>
      <p:sp>
        <p:nvSpPr>
          <p:cNvPr id="13" name="椭圆 9">
            <a:extLst>
              <a:ext uri="{FF2B5EF4-FFF2-40B4-BE49-F238E27FC236}">
                <a16:creationId xmlns:a16="http://schemas.microsoft.com/office/drawing/2014/main" id="{BE790CA5-EC6C-4F0B-B555-50D8033BE031}"/>
              </a:ext>
            </a:extLst>
          </p:cNvPr>
          <p:cNvSpPr/>
          <p:nvPr userDrawn="1"/>
        </p:nvSpPr>
        <p:spPr>
          <a:xfrm>
            <a:off x="10478502"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Rectangle 13">
            <a:extLst>
              <a:ext uri="{FF2B5EF4-FFF2-40B4-BE49-F238E27FC236}">
                <a16:creationId xmlns:a16="http://schemas.microsoft.com/office/drawing/2014/main" id="{8D193922-661E-4324-B921-1DB8F942A2A9}"/>
              </a:ext>
            </a:extLst>
          </p:cNvPr>
          <p:cNvSpPr/>
          <p:nvPr userDrawn="1"/>
        </p:nvSpPr>
        <p:spPr>
          <a:xfrm rot="219724">
            <a:off x="4477184" y="1157469"/>
            <a:ext cx="6008783" cy="4661425"/>
          </a:xfrm>
          <a:prstGeom prst="rect">
            <a:avLst/>
          </a:prstGeom>
          <a:solidFill>
            <a:srgbClr val="7030A0">
              <a:alpha val="50000"/>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Rectangle 14">
            <a:extLst>
              <a:ext uri="{FF2B5EF4-FFF2-40B4-BE49-F238E27FC236}">
                <a16:creationId xmlns:a16="http://schemas.microsoft.com/office/drawing/2014/main" id="{0FE6874E-118B-4078-BE60-91865D019286}"/>
              </a:ext>
            </a:extLst>
          </p:cNvPr>
          <p:cNvSpPr/>
          <p:nvPr userDrawn="1"/>
        </p:nvSpPr>
        <p:spPr>
          <a:xfrm rot="2471267">
            <a:off x="9030857" y="1477608"/>
            <a:ext cx="2211022" cy="4953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8E6DDB6A-D1EC-44AC-A42F-3D5C776DEBE6}"/>
              </a:ext>
            </a:extLst>
          </p:cNvPr>
          <p:cNvSpPr/>
          <p:nvPr userDrawn="1"/>
        </p:nvSpPr>
        <p:spPr>
          <a:xfrm rot="20410169">
            <a:off x="4016053" y="1064033"/>
            <a:ext cx="2397502" cy="4953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83A11163-4540-4661-A7E2-7E02DE00886F}"/>
              </a:ext>
            </a:extLst>
          </p:cNvPr>
          <p:cNvSpPr txBox="1"/>
          <p:nvPr userDrawn="1"/>
        </p:nvSpPr>
        <p:spPr>
          <a:xfrm>
            <a:off x="5353382" y="1982712"/>
            <a:ext cx="4227827" cy="2800767"/>
          </a:xfrm>
          <a:prstGeom prst="rect">
            <a:avLst/>
          </a:prstGeom>
          <a:noFill/>
        </p:spPr>
        <p:txBody>
          <a:bodyPr wrap="square" rtlCol="0">
            <a:sp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rgbClr val="7030A0"/>
                </a:solidFill>
                <a:effectLst>
                  <a:outerShdw blurRad="50800" dist="38100" dir="8100000" algn="tr" rotWithShape="0">
                    <a:prstClr val="black">
                      <a:alpha val="40000"/>
                    </a:prstClr>
                  </a:outerShdw>
                </a:effectLst>
                <a:uLnTx/>
                <a:uFillTx/>
                <a:latin typeface="Arial" panose="020B0604020202020204"/>
                <a:ea typeface="+mn-ea"/>
                <a:cs typeface="+mn-cs"/>
              </a:rPr>
              <a:t>LUYỆN TẬP</a:t>
            </a:r>
          </a:p>
        </p:txBody>
      </p:sp>
      <p:pic>
        <p:nvPicPr>
          <p:cNvPr id="18" name="Picture 17" descr="A close-up of a map&#10;&#10;Description automatically generated with low confidence">
            <a:extLst>
              <a:ext uri="{FF2B5EF4-FFF2-40B4-BE49-F238E27FC236}">
                <a16:creationId xmlns:a16="http://schemas.microsoft.com/office/drawing/2014/main" id="{EC3B8C2B-5D7C-48F2-8FC7-FE45F136AC3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74338" y="1150964"/>
            <a:ext cx="1481296" cy="4904736"/>
          </a:xfrm>
          <a:prstGeom prst="rect">
            <a:avLst/>
          </a:prstGeom>
        </p:spPr>
      </p:pic>
    </p:spTree>
    <p:extLst>
      <p:ext uri="{BB962C8B-B14F-4D97-AF65-F5344CB8AC3E}">
        <p14:creationId xmlns:p14="http://schemas.microsoft.com/office/powerpoint/2010/main" val="38151690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p:cNvSpPr>
            <a:spLocks noGrp="1"/>
          </p:cNvSpPr>
          <p:nvPr>
            <p:ph type="body" sz="half" idx="2" hasCustomPrompt="1"/>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1FDED92B-7180-4E8E-9FA1-47FFA8006457}" type="datetimeFigureOut">
              <a:rPr lang="zh-CN" altLang="en-US" smtClean="0"/>
              <a:t>2022/3/16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923467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t>2022/3/16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20701972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6"/>
            <a:ext cx="2628900" cy="5811839"/>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1" y="365126"/>
            <a:ext cx="7734300" cy="581183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t>2022/3/16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1695488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405212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08B271C-E85D-468C-AD23-BE1F72A512A5}"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274712084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8B271C-E85D-468C-AD23-BE1F72A512A5}"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301264077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8B271C-E85D-468C-AD23-BE1F72A512A5}"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62814696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08B271C-E85D-468C-AD23-BE1F72A512A5}" type="datetimeFigureOut">
              <a:rPr lang="en-US" smtClean="0"/>
              <a:t>3/16/2022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224122154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08B271C-E85D-468C-AD23-BE1F72A512A5}" type="datetimeFigureOut">
              <a:rPr lang="en-US" smtClean="0"/>
              <a:t>3/16/2022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26528556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08B271C-E85D-468C-AD23-BE1F72A512A5}" type="datetimeFigureOut">
              <a:rPr lang="en-US" smtClean="0"/>
              <a:t>3/16/2022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42165069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81.xml"/><Relationship Id="rId2" Type="http://schemas.openxmlformats.org/officeDocument/2006/relationships/slideLayout" Target="../slideLayouts/slideLayout80.xml"/><Relationship Id="rId1" Type="http://schemas.openxmlformats.org/officeDocument/2006/relationships/slideLayout" Target="../slideLayouts/slideLayout79.xml"/><Relationship Id="rId5" Type="http://schemas.openxmlformats.org/officeDocument/2006/relationships/image" Target="../media/image47.jpg"/><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theme" Target="../theme/theme11.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image" Target="../media/image48.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5" Type="http://schemas.openxmlformats.org/officeDocument/2006/relationships/slideLayout" Target="../slideLayouts/slideLayout111.xml"/><Relationship Id="rId4" Type="http://schemas.openxmlformats.org/officeDocument/2006/relationships/slideLayout" Target="../slideLayouts/slideLayout110.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image" Target="../media/image51.jpg"/><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4.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theme" Target="../theme/theme2.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theme" Target="../theme/theme5.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slideLayout" Target="../slideLayouts/slideLayout52.xml"/><Relationship Id="rId1" Type="http://schemas.openxmlformats.org/officeDocument/2006/relationships/slideLayout" Target="../slideLayouts/slideLayout51.xml"/><Relationship Id="rId5" Type="http://schemas.openxmlformats.org/officeDocument/2006/relationships/theme" Target="../theme/theme6.xml"/><Relationship Id="rId4" Type="http://schemas.openxmlformats.org/officeDocument/2006/relationships/slideLayout" Target="../slideLayouts/slideLayout54.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5" Type="http://schemas.openxmlformats.org/officeDocument/2006/relationships/image" Target="../media/image31.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8.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theme" Target="../theme/theme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389" y="365780"/>
            <a:ext cx="10515224" cy="132463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389" y="1825890"/>
            <a:ext cx="10515224" cy="4351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389" y="6356747"/>
            <a:ext cx="2742447" cy="364275"/>
          </a:xfrm>
          <a:prstGeom prst="rect">
            <a:avLst/>
          </a:prstGeom>
        </p:spPr>
        <p:txBody>
          <a:bodyPr vert="horz" lIns="91440" tIns="45720" rIns="91440" bIns="45720" rtlCol="0" anchor="ctr"/>
          <a:lstStyle>
            <a:lvl1pPr algn="l">
              <a:defRPr sz="1138">
                <a:solidFill>
                  <a:schemeClr val="tx1">
                    <a:tint val="75000"/>
                  </a:schemeClr>
                </a:solidFill>
              </a:defRPr>
            </a:lvl1pPr>
          </a:lstStyle>
          <a:p>
            <a:fld id="{32BF82D2-7A68-459D-A996-9BDDA2518FA4}" type="datetimeFigureOut">
              <a:rPr lang="zh-CN" altLang="en-US" smtClean="0"/>
              <a:t>2022/3/16</a:t>
            </a:fld>
            <a:endParaRPr lang="zh-CN" altLang="en-US"/>
          </a:p>
        </p:txBody>
      </p:sp>
      <p:sp>
        <p:nvSpPr>
          <p:cNvPr id="5" name="页脚占位符 4"/>
          <p:cNvSpPr>
            <a:spLocks noGrp="1"/>
          </p:cNvSpPr>
          <p:nvPr>
            <p:ph type="ftr" sz="quarter" idx="3"/>
          </p:nvPr>
        </p:nvSpPr>
        <p:spPr>
          <a:xfrm>
            <a:off x="4038413" y="6356747"/>
            <a:ext cx="4115176" cy="364275"/>
          </a:xfrm>
          <a:prstGeom prst="rect">
            <a:avLst/>
          </a:prstGeom>
        </p:spPr>
        <p:txBody>
          <a:bodyPr vert="horz" lIns="91440" tIns="45720" rIns="91440" bIns="45720" rtlCol="0" anchor="ctr"/>
          <a:lstStyle>
            <a:lvl1pPr algn="ctr">
              <a:defRPr sz="1138">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1166" y="6356747"/>
            <a:ext cx="2742447" cy="364275"/>
          </a:xfrm>
          <a:prstGeom prst="rect">
            <a:avLst/>
          </a:prstGeom>
        </p:spPr>
        <p:txBody>
          <a:bodyPr vert="horz" lIns="91440" tIns="45720" rIns="91440" bIns="45720" rtlCol="0" anchor="ctr"/>
          <a:lstStyle>
            <a:lvl1pPr algn="r">
              <a:defRPr sz="1138">
                <a:solidFill>
                  <a:schemeClr val="tx1">
                    <a:tint val="75000"/>
                  </a:schemeClr>
                </a:solidFill>
              </a:defRPr>
            </a:lvl1p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592770142"/>
      </p:ext>
    </p:extLst>
  </p:cSld>
  <p:clrMap bg1="lt1" tx1="dk1" bg2="lt2" tx2="dk2" accent1="accent1" accent2="accent2" accent3="accent3" accent4="accent4" accent5="accent5" accent6="accent6" hlink="hlink" folHlink="folHlink"/>
  <p:sldLayoutIdLst>
    <p:sldLayoutId id="2147483690" r:id="rId1"/>
    <p:sldLayoutId id="2147483691"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866943" rtl="0" eaLnBrk="1" latinLnBrk="0" hangingPunct="1">
        <a:lnSpc>
          <a:spcPct val="90000"/>
        </a:lnSpc>
        <a:spcBef>
          <a:spcPct val="0"/>
        </a:spcBef>
        <a:buNone/>
        <a:defRPr sz="4172" kern="1200">
          <a:solidFill>
            <a:schemeClr val="tx1"/>
          </a:solidFill>
          <a:latin typeface="+mj-lt"/>
          <a:ea typeface="+mj-ea"/>
          <a:cs typeface="+mj-cs"/>
        </a:defRPr>
      </a:lvl1pPr>
    </p:titleStyle>
    <p:bodyStyle>
      <a:lvl1pPr marL="216736" indent="-216736" algn="l" defTabSz="866943"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07" indent="-216736" algn="l" defTabSz="866943"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678" indent="-216736" algn="l" defTabSz="866943"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150"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621"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092"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564"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035"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506"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p:bodyStyle>
    <p:otherStyle>
      <a:defPPr>
        <a:defRPr lang="zh-CN"/>
      </a:defPPr>
      <a:lvl1pPr marL="0" algn="l" defTabSz="866943" rtl="0" eaLnBrk="1" latinLnBrk="0" hangingPunct="1">
        <a:defRPr sz="1707" kern="1200">
          <a:solidFill>
            <a:schemeClr val="tx1"/>
          </a:solidFill>
          <a:latin typeface="+mn-lt"/>
          <a:ea typeface="+mn-ea"/>
          <a:cs typeface="+mn-cs"/>
        </a:defRPr>
      </a:lvl1pPr>
      <a:lvl2pPr marL="433471" algn="l" defTabSz="866943" rtl="0" eaLnBrk="1" latinLnBrk="0" hangingPunct="1">
        <a:defRPr sz="1707" kern="1200">
          <a:solidFill>
            <a:schemeClr val="tx1"/>
          </a:solidFill>
          <a:latin typeface="+mn-lt"/>
          <a:ea typeface="+mn-ea"/>
          <a:cs typeface="+mn-cs"/>
        </a:defRPr>
      </a:lvl2pPr>
      <a:lvl3pPr marL="866943" algn="l" defTabSz="866943" rtl="0" eaLnBrk="1" latinLnBrk="0" hangingPunct="1">
        <a:defRPr sz="1707" kern="1200">
          <a:solidFill>
            <a:schemeClr val="tx1"/>
          </a:solidFill>
          <a:latin typeface="+mn-lt"/>
          <a:ea typeface="+mn-ea"/>
          <a:cs typeface="+mn-cs"/>
        </a:defRPr>
      </a:lvl3pPr>
      <a:lvl4pPr marL="1300414" algn="l" defTabSz="866943" rtl="0" eaLnBrk="1" latinLnBrk="0" hangingPunct="1">
        <a:defRPr sz="1707" kern="1200">
          <a:solidFill>
            <a:schemeClr val="tx1"/>
          </a:solidFill>
          <a:latin typeface="+mn-lt"/>
          <a:ea typeface="+mn-ea"/>
          <a:cs typeface="+mn-cs"/>
        </a:defRPr>
      </a:lvl4pPr>
      <a:lvl5pPr marL="1733885" algn="l" defTabSz="866943" rtl="0" eaLnBrk="1" latinLnBrk="0" hangingPunct="1">
        <a:defRPr sz="1707" kern="1200">
          <a:solidFill>
            <a:schemeClr val="tx1"/>
          </a:solidFill>
          <a:latin typeface="+mn-lt"/>
          <a:ea typeface="+mn-ea"/>
          <a:cs typeface="+mn-cs"/>
        </a:defRPr>
      </a:lvl5pPr>
      <a:lvl6pPr marL="2167357" algn="l" defTabSz="866943" rtl="0" eaLnBrk="1" latinLnBrk="0" hangingPunct="1">
        <a:defRPr sz="1707" kern="1200">
          <a:solidFill>
            <a:schemeClr val="tx1"/>
          </a:solidFill>
          <a:latin typeface="+mn-lt"/>
          <a:ea typeface="+mn-ea"/>
          <a:cs typeface="+mn-cs"/>
        </a:defRPr>
      </a:lvl6pPr>
      <a:lvl7pPr marL="2600828" algn="l" defTabSz="866943" rtl="0" eaLnBrk="1" latinLnBrk="0" hangingPunct="1">
        <a:defRPr sz="1707" kern="1200">
          <a:solidFill>
            <a:schemeClr val="tx1"/>
          </a:solidFill>
          <a:latin typeface="+mn-lt"/>
          <a:ea typeface="+mn-ea"/>
          <a:cs typeface="+mn-cs"/>
        </a:defRPr>
      </a:lvl7pPr>
      <a:lvl8pPr marL="3034299" algn="l" defTabSz="866943" rtl="0" eaLnBrk="1" latinLnBrk="0" hangingPunct="1">
        <a:defRPr sz="1707" kern="1200">
          <a:solidFill>
            <a:schemeClr val="tx1"/>
          </a:solidFill>
          <a:latin typeface="+mn-lt"/>
          <a:ea typeface="+mn-ea"/>
          <a:cs typeface="+mn-cs"/>
        </a:defRPr>
      </a:lvl8pPr>
      <a:lvl9pPr marL="3467771" algn="l" defTabSz="866943" rtl="0" eaLnBrk="1" latinLnBrk="0" hangingPunct="1">
        <a:defRPr sz="1707"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t="-13000" b="-1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4228098"/>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DED92B-7180-4E8E-9FA1-47FFA8006457}" type="datetimeFigureOut">
              <a:rPr lang="zh-CN" altLang="en-US" smtClean="0"/>
              <a:t>2022/3/16</a:t>
            </a:fld>
            <a:endParaRPr lang="zh-CN" altLang="en-US"/>
          </a:p>
        </p:txBody>
      </p:sp>
      <p:sp>
        <p:nvSpPr>
          <p:cNvPr id="5" name="页脚占位符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2119627971"/>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8B271C-E85D-468C-AD23-BE1F72A512A5}" type="datetimeFigureOut">
              <a:rPr lang="en-US" smtClean="0"/>
              <a:t>3/16/2022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A691D5-93FD-4923-ABA2-792A465A1CD5}" type="slidenum">
              <a:rPr lang="en-US" smtClean="0"/>
              <a:t>‹#›</a:t>
            </a:fld>
            <a:endParaRPr lang="en-US"/>
          </a:p>
        </p:txBody>
      </p:sp>
    </p:spTree>
    <p:extLst>
      <p:ext uri="{BB962C8B-B14F-4D97-AF65-F5344CB8AC3E}">
        <p14:creationId xmlns:p14="http://schemas.microsoft.com/office/powerpoint/2010/main" val="1240821841"/>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3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rgbClr val="00B0F0">
            <a:alpha val="10196"/>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3482898"/>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Lst>
  <p:transition spd="slow" advTm="0">
    <p:random/>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方正准圆简体"/>
        </a:defRPr>
      </a:lvl1pPr>
      <a:lvl2pPr algn="l" rtl="0" eaLnBrk="0" fontAlgn="base" hangingPunct="0">
        <a:lnSpc>
          <a:spcPct val="90000"/>
        </a:lnSpc>
        <a:spcBef>
          <a:spcPct val="0"/>
        </a:spcBef>
        <a:spcAft>
          <a:spcPct val="0"/>
        </a:spcAft>
        <a:defRPr sz="5867">
          <a:solidFill>
            <a:schemeClr val="tx1"/>
          </a:solidFill>
          <a:latin typeface="方正准圆简体"/>
          <a:ea typeface="方正准圆简体"/>
          <a:cs typeface="方正准圆简体"/>
        </a:defRPr>
      </a:lvl2pPr>
      <a:lvl3pPr algn="l" rtl="0" eaLnBrk="0" fontAlgn="base" hangingPunct="0">
        <a:lnSpc>
          <a:spcPct val="90000"/>
        </a:lnSpc>
        <a:spcBef>
          <a:spcPct val="0"/>
        </a:spcBef>
        <a:spcAft>
          <a:spcPct val="0"/>
        </a:spcAft>
        <a:defRPr sz="5867">
          <a:solidFill>
            <a:schemeClr val="tx1"/>
          </a:solidFill>
          <a:latin typeface="方正准圆简体"/>
          <a:ea typeface="方正准圆简体"/>
          <a:cs typeface="方正准圆简体"/>
        </a:defRPr>
      </a:lvl3pPr>
      <a:lvl4pPr algn="l" rtl="0" eaLnBrk="0" fontAlgn="base" hangingPunct="0">
        <a:lnSpc>
          <a:spcPct val="90000"/>
        </a:lnSpc>
        <a:spcBef>
          <a:spcPct val="0"/>
        </a:spcBef>
        <a:spcAft>
          <a:spcPct val="0"/>
        </a:spcAft>
        <a:defRPr sz="5867">
          <a:solidFill>
            <a:schemeClr val="tx1"/>
          </a:solidFill>
          <a:latin typeface="方正准圆简体"/>
          <a:ea typeface="方正准圆简体"/>
          <a:cs typeface="方正准圆简体"/>
        </a:defRPr>
      </a:lvl4pPr>
      <a:lvl5pPr algn="l" rtl="0" eaLnBrk="0" fontAlgn="base" hangingPunct="0">
        <a:lnSpc>
          <a:spcPct val="90000"/>
        </a:lnSpc>
        <a:spcBef>
          <a:spcPct val="0"/>
        </a:spcBef>
        <a:spcAft>
          <a:spcPct val="0"/>
        </a:spcAft>
        <a:defRPr sz="5867">
          <a:solidFill>
            <a:schemeClr val="tx1"/>
          </a:solidFill>
          <a:latin typeface="方正准圆简体"/>
          <a:ea typeface="方正准圆简体"/>
          <a:cs typeface="方正准圆简体"/>
        </a:defRPr>
      </a:lvl5pPr>
      <a:lvl6pPr marL="608738" algn="l" rtl="0" fontAlgn="base">
        <a:lnSpc>
          <a:spcPct val="90000"/>
        </a:lnSpc>
        <a:spcBef>
          <a:spcPct val="0"/>
        </a:spcBef>
        <a:spcAft>
          <a:spcPct val="0"/>
        </a:spcAft>
        <a:defRPr sz="5867">
          <a:solidFill>
            <a:schemeClr val="tx1"/>
          </a:solidFill>
          <a:latin typeface="Calibri Light" panose="020F0302020204030204" pitchFamily="34" charset="0"/>
          <a:ea typeface="SimSun" panose="02010600030101010101" pitchFamily="2" charset="-122"/>
        </a:defRPr>
      </a:lvl6pPr>
      <a:lvl7pPr marL="1217476" algn="l" rtl="0" fontAlgn="base">
        <a:lnSpc>
          <a:spcPct val="90000"/>
        </a:lnSpc>
        <a:spcBef>
          <a:spcPct val="0"/>
        </a:spcBef>
        <a:spcAft>
          <a:spcPct val="0"/>
        </a:spcAft>
        <a:defRPr sz="5867">
          <a:solidFill>
            <a:schemeClr val="tx1"/>
          </a:solidFill>
          <a:latin typeface="Calibri Light" panose="020F0302020204030204" pitchFamily="34" charset="0"/>
          <a:ea typeface="SimSun" panose="02010600030101010101" pitchFamily="2" charset="-122"/>
        </a:defRPr>
      </a:lvl7pPr>
      <a:lvl8pPr marL="1826214" algn="l" rtl="0" fontAlgn="base">
        <a:lnSpc>
          <a:spcPct val="90000"/>
        </a:lnSpc>
        <a:spcBef>
          <a:spcPct val="0"/>
        </a:spcBef>
        <a:spcAft>
          <a:spcPct val="0"/>
        </a:spcAft>
        <a:defRPr sz="5867">
          <a:solidFill>
            <a:schemeClr val="tx1"/>
          </a:solidFill>
          <a:latin typeface="Calibri Light" panose="020F0302020204030204" pitchFamily="34" charset="0"/>
          <a:ea typeface="SimSun" panose="02010600030101010101" pitchFamily="2" charset="-122"/>
        </a:defRPr>
      </a:lvl8pPr>
      <a:lvl9pPr marL="2434952" algn="l" rtl="0" fontAlgn="base">
        <a:lnSpc>
          <a:spcPct val="90000"/>
        </a:lnSpc>
        <a:spcBef>
          <a:spcPct val="0"/>
        </a:spcBef>
        <a:spcAft>
          <a:spcPct val="0"/>
        </a:spcAft>
        <a:defRPr sz="5867">
          <a:solidFill>
            <a:schemeClr val="tx1"/>
          </a:solidFill>
          <a:latin typeface="Calibri Light" panose="020F0302020204030204" pitchFamily="34" charset="0"/>
          <a:ea typeface="SimSun" panose="02010600030101010101" pitchFamily="2" charset="-122"/>
        </a:defRPr>
      </a:lvl9pPr>
    </p:titleStyle>
    <p:bodyStyle>
      <a:lvl1pPr marL="227748" indent="-227748"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方正准圆简体"/>
        </a:defRPr>
      </a:lvl1pPr>
      <a:lvl2pPr marL="684936" indent="-227748"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方正准圆简体"/>
        </a:defRPr>
      </a:lvl2pPr>
      <a:lvl3pPr marL="1141278" indent="-227748"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方正准圆简体"/>
        </a:defRPr>
      </a:lvl3pPr>
      <a:lvl4pPr marL="1597620" indent="-227748"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方正准圆简体"/>
        </a:defRPr>
      </a:lvl4pPr>
      <a:lvl5pPr marL="2053962" indent="-227748"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方正准圆简体"/>
        </a:defRPr>
      </a:lvl5pPr>
      <a:lvl6pPr marL="2511151" indent="-227748" algn="l" defTabSz="91353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67492" indent="-227748" algn="l" defTabSz="91353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3834" indent="-227748" algn="l" defTabSz="91353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0176" indent="-227748" algn="l" defTabSz="91353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3530" rtl="0" eaLnBrk="1" latinLnBrk="0" hangingPunct="1">
        <a:defRPr sz="1900" kern="1200">
          <a:solidFill>
            <a:schemeClr val="tx1"/>
          </a:solidFill>
          <a:latin typeface="+mn-lt"/>
          <a:ea typeface="+mn-ea"/>
          <a:cs typeface="+mn-cs"/>
        </a:defRPr>
      </a:lvl1pPr>
      <a:lvl2pPr marL="456342" algn="l" defTabSz="913530" rtl="0" eaLnBrk="1" latinLnBrk="0" hangingPunct="1">
        <a:defRPr sz="1900" kern="1200">
          <a:solidFill>
            <a:schemeClr val="tx1"/>
          </a:solidFill>
          <a:latin typeface="+mn-lt"/>
          <a:ea typeface="+mn-ea"/>
          <a:cs typeface="+mn-cs"/>
        </a:defRPr>
      </a:lvl2pPr>
      <a:lvl3pPr marL="913530" algn="l" defTabSz="913530" rtl="0" eaLnBrk="1" latinLnBrk="0" hangingPunct="1">
        <a:defRPr sz="1900" kern="1200">
          <a:solidFill>
            <a:schemeClr val="tx1"/>
          </a:solidFill>
          <a:latin typeface="+mn-lt"/>
          <a:ea typeface="+mn-ea"/>
          <a:cs typeface="+mn-cs"/>
        </a:defRPr>
      </a:lvl3pPr>
      <a:lvl4pPr marL="1369872" algn="l" defTabSz="913530" rtl="0" eaLnBrk="1" latinLnBrk="0" hangingPunct="1">
        <a:defRPr sz="1900" kern="1200">
          <a:solidFill>
            <a:schemeClr val="tx1"/>
          </a:solidFill>
          <a:latin typeface="+mn-lt"/>
          <a:ea typeface="+mn-ea"/>
          <a:cs typeface="+mn-cs"/>
        </a:defRPr>
      </a:lvl4pPr>
      <a:lvl5pPr marL="1826214" algn="l" defTabSz="913530" rtl="0" eaLnBrk="1" latinLnBrk="0" hangingPunct="1">
        <a:defRPr sz="1900" kern="1200">
          <a:solidFill>
            <a:schemeClr val="tx1"/>
          </a:solidFill>
          <a:latin typeface="+mn-lt"/>
          <a:ea typeface="+mn-ea"/>
          <a:cs typeface="+mn-cs"/>
        </a:defRPr>
      </a:lvl5pPr>
      <a:lvl6pPr marL="2282556" algn="l" defTabSz="913530" rtl="0" eaLnBrk="1" latinLnBrk="0" hangingPunct="1">
        <a:defRPr sz="1900" kern="1200">
          <a:solidFill>
            <a:schemeClr val="tx1"/>
          </a:solidFill>
          <a:latin typeface="+mn-lt"/>
          <a:ea typeface="+mn-ea"/>
          <a:cs typeface="+mn-cs"/>
        </a:defRPr>
      </a:lvl6pPr>
      <a:lvl7pPr marL="2738898" algn="l" defTabSz="913530" rtl="0" eaLnBrk="1" latinLnBrk="0" hangingPunct="1">
        <a:defRPr sz="1900" kern="1200">
          <a:solidFill>
            <a:schemeClr val="tx1"/>
          </a:solidFill>
          <a:latin typeface="+mn-lt"/>
          <a:ea typeface="+mn-ea"/>
          <a:cs typeface="+mn-cs"/>
        </a:defRPr>
      </a:lvl7pPr>
      <a:lvl8pPr marL="3195240" algn="l" defTabSz="913530" rtl="0" eaLnBrk="1" latinLnBrk="0" hangingPunct="1">
        <a:defRPr sz="1900" kern="1200">
          <a:solidFill>
            <a:schemeClr val="tx1"/>
          </a:solidFill>
          <a:latin typeface="+mn-lt"/>
          <a:ea typeface="+mn-ea"/>
          <a:cs typeface="+mn-cs"/>
        </a:defRPr>
      </a:lvl8pPr>
      <a:lvl9pPr marL="3651582" algn="l" defTabSz="913530" rtl="0" eaLnBrk="1" latinLnBrk="0" hangingPunct="1">
        <a:defRPr sz="19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C8B9C1-1862-4FFC-A527-3308E549BC7F}" type="datetimeFigureOut">
              <a:rPr lang="en-US" smtClean="0"/>
              <a:t>3/16/2022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1EDB65-3A6F-47CA-9F8D-B49A4AB1C7B5}" type="slidenum">
              <a:rPr lang="en-US" smtClean="0"/>
              <a:t>‹#›</a:t>
            </a:fld>
            <a:endParaRPr lang="en-US"/>
          </a:p>
        </p:txBody>
      </p:sp>
    </p:spTree>
    <p:extLst>
      <p:ext uri="{BB962C8B-B14F-4D97-AF65-F5344CB8AC3E}">
        <p14:creationId xmlns:p14="http://schemas.microsoft.com/office/powerpoint/2010/main" val="1554794101"/>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0147843"/>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41" r:id="rId13"/>
    <p:sldLayoutId id="2147483768" r:id="rId1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4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7" indent="-228587" algn="l" defTabSz="91434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0" indent="-228587" algn="l" defTabSz="914347"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934" indent="-228587" algn="l" defTabSz="914347"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600106"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7279"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4453"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1626"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8800"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973"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347" rtl="0" eaLnBrk="1" latinLnBrk="0" hangingPunct="1">
        <a:defRPr sz="1799" kern="1200">
          <a:solidFill>
            <a:schemeClr val="tx1"/>
          </a:solidFill>
          <a:latin typeface="+mn-lt"/>
          <a:ea typeface="+mn-ea"/>
          <a:cs typeface="+mn-cs"/>
        </a:defRPr>
      </a:lvl1pPr>
      <a:lvl2pPr marL="457173" algn="l" defTabSz="914347" rtl="0" eaLnBrk="1" latinLnBrk="0" hangingPunct="1">
        <a:defRPr sz="1799" kern="1200">
          <a:solidFill>
            <a:schemeClr val="tx1"/>
          </a:solidFill>
          <a:latin typeface="+mn-lt"/>
          <a:ea typeface="+mn-ea"/>
          <a:cs typeface="+mn-cs"/>
        </a:defRPr>
      </a:lvl2pPr>
      <a:lvl3pPr marL="914347" algn="l" defTabSz="914347" rtl="0" eaLnBrk="1" latinLnBrk="0" hangingPunct="1">
        <a:defRPr sz="1799" kern="1200">
          <a:solidFill>
            <a:schemeClr val="tx1"/>
          </a:solidFill>
          <a:latin typeface="+mn-lt"/>
          <a:ea typeface="+mn-ea"/>
          <a:cs typeface="+mn-cs"/>
        </a:defRPr>
      </a:lvl3pPr>
      <a:lvl4pPr marL="1371519" algn="l" defTabSz="914347" rtl="0" eaLnBrk="1" latinLnBrk="0" hangingPunct="1">
        <a:defRPr sz="1799" kern="1200">
          <a:solidFill>
            <a:schemeClr val="tx1"/>
          </a:solidFill>
          <a:latin typeface="+mn-lt"/>
          <a:ea typeface="+mn-ea"/>
          <a:cs typeface="+mn-cs"/>
        </a:defRPr>
      </a:lvl4pPr>
      <a:lvl5pPr marL="1828693" algn="l" defTabSz="914347" rtl="0" eaLnBrk="1" latinLnBrk="0" hangingPunct="1">
        <a:defRPr sz="1799" kern="1200">
          <a:solidFill>
            <a:schemeClr val="tx1"/>
          </a:solidFill>
          <a:latin typeface="+mn-lt"/>
          <a:ea typeface="+mn-ea"/>
          <a:cs typeface="+mn-cs"/>
        </a:defRPr>
      </a:lvl5pPr>
      <a:lvl6pPr marL="2285866" algn="l" defTabSz="914347" rtl="0" eaLnBrk="1" latinLnBrk="0" hangingPunct="1">
        <a:defRPr sz="1799" kern="1200">
          <a:solidFill>
            <a:schemeClr val="tx1"/>
          </a:solidFill>
          <a:latin typeface="+mn-lt"/>
          <a:ea typeface="+mn-ea"/>
          <a:cs typeface="+mn-cs"/>
        </a:defRPr>
      </a:lvl6pPr>
      <a:lvl7pPr marL="2743040" algn="l" defTabSz="914347" rtl="0" eaLnBrk="1" latinLnBrk="0" hangingPunct="1">
        <a:defRPr sz="1799" kern="1200">
          <a:solidFill>
            <a:schemeClr val="tx1"/>
          </a:solidFill>
          <a:latin typeface="+mn-lt"/>
          <a:ea typeface="+mn-ea"/>
          <a:cs typeface="+mn-cs"/>
        </a:defRPr>
      </a:lvl7pPr>
      <a:lvl8pPr marL="3200213" algn="l" defTabSz="914347" rtl="0" eaLnBrk="1" latinLnBrk="0" hangingPunct="1">
        <a:defRPr sz="1799" kern="1200">
          <a:solidFill>
            <a:schemeClr val="tx1"/>
          </a:solidFill>
          <a:latin typeface="+mn-lt"/>
          <a:ea typeface="+mn-ea"/>
          <a:cs typeface="+mn-cs"/>
        </a:defRPr>
      </a:lvl8pPr>
      <a:lvl9pPr marL="3657387" algn="l" defTabSz="914347" rtl="0" eaLnBrk="1" latinLnBrk="0" hangingPunct="1">
        <a:defRPr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40000"/>
                <a:lumOff val="60000"/>
              </a:schemeClr>
            </a:gs>
            <a:gs pos="50000">
              <a:schemeClr val="accent6">
                <a:lumMod val="60000"/>
                <a:lumOff val="40000"/>
              </a:schemeClr>
            </a:gs>
            <a:gs pos="100000">
              <a:schemeClr val="accent6">
                <a:lumMod val="75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25AD5-0BDE-43B1-B662-4F9E5C723DE2}" type="datetimeFigureOut">
              <a:rPr lang="en-US">
                <a:solidFill>
                  <a:prstClr val="black">
                    <a:tint val="75000"/>
                  </a:prstClr>
                </a:solidFill>
              </a:rPr>
              <a:pPr/>
              <a:t>3/16/2022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7321270"/>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25AD5-0BDE-43B1-B662-4F9E5C723DE2}" type="datetimeFigureOut">
              <a:rPr lang="en-US" smtClean="0">
                <a:solidFill>
                  <a:prstClr val="black">
                    <a:tint val="75000"/>
                  </a:prstClr>
                </a:solidFill>
              </a:rPr>
              <a:pPr/>
              <a:t>3/16/2022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F69536-0F22-442A-BA6F-433FE9B83C6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8049988"/>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E5F6AD-1DCF-4F18-9BBA-2BC622BDF2FB}" type="datetimeFigureOut">
              <a:rPr lang="zh-CN" altLang="en-US" smtClean="0"/>
              <a:t>2022/3/16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B0D12B-A1F6-4D3F-98AE-9ADCFED71E04}" type="slidenum">
              <a:rPr lang="zh-CN" altLang="en-US" smtClean="0"/>
              <a:t>‹#›</a:t>
            </a:fld>
            <a:endParaRPr lang="zh-CN" altLang="en-US"/>
          </a:p>
        </p:txBody>
      </p:sp>
    </p:spTree>
    <p:extLst>
      <p:ext uri="{BB962C8B-B14F-4D97-AF65-F5344CB8AC3E}">
        <p14:creationId xmlns:p14="http://schemas.microsoft.com/office/powerpoint/2010/main" val="2665672834"/>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67"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548202"/>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文本框 1"/>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alpha val="0"/>
                  </a:schemeClr>
                </a:solidFill>
                <a:latin typeface="微软雅黑" panose="020B0503020204020204" pitchFamily="34" charset="-122"/>
                <a:ea typeface="微软雅黑" panose="020B0503020204020204" pitchFamily="34" charset="-122"/>
                <a:sym typeface="+mn-ea"/>
              </a:rPr>
              <a:t>PPT</a:t>
            </a:r>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alpha val="0"/>
                  </a:schemeClr>
                </a:solidFill>
                <a:latin typeface="微软雅黑" panose="020B0503020204020204" pitchFamily="34" charset="-122"/>
                <a:ea typeface="微软雅黑" panose="020B0503020204020204" pitchFamily="34" charset="-122"/>
                <a:sym typeface="+mn-ea"/>
              </a:rPr>
              <a:t>ibaotu.com</a:t>
            </a:r>
          </a:p>
        </p:txBody>
      </p:sp>
      <p:pic>
        <p:nvPicPr>
          <p:cNvPr id="3" name="图片 2">
            <a:extLst>
              <a:ext uri="{FF2B5EF4-FFF2-40B4-BE49-F238E27FC236}">
                <a16:creationId xmlns:a16="http://schemas.microsoft.com/office/drawing/2014/main" id="{C46311CB-4AF4-48F5-93C1-2E27C05EB679}"/>
              </a:ext>
            </a:extLst>
          </p:cNvPr>
          <p:cNvPicPr>
            <a:picLocks noChangeAspect="1"/>
          </p:cNvPicPr>
          <p:nvPr userDrawn="1"/>
        </p:nvPicPr>
        <p:blipFill rotWithShape="1">
          <a:blip r:embed="rId5"/>
          <a:srcRect l="6989" t="5304" r="10334" b="5304"/>
          <a:stretch/>
        </p:blipFill>
        <p:spPr>
          <a:xfrm>
            <a:off x="-1" y="0"/>
            <a:ext cx="12192001" cy="6858000"/>
          </a:xfrm>
          <a:prstGeom prst="rect">
            <a:avLst/>
          </a:prstGeom>
        </p:spPr>
      </p:pic>
      <p:sp>
        <p:nvSpPr>
          <p:cNvPr id="4" name="矩形 3">
            <a:extLst>
              <a:ext uri="{FF2B5EF4-FFF2-40B4-BE49-F238E27FC236}">
                <a16:creationId xmlns:a16="http://schemas.microsoft.com/office/drawing/2014/main" id="{80340365-5B1C-4C27-972B-D29D53FDB47A}"/>
              </a:ext>
            </a:extLst>
          </p:cNvPr>
          <p:cNvSpPr/>
          <p:nvPr userDrawn="1"/>
        </p:nvSpPr>
        <p:spPr>
          <a:xfrm>
            <a:off x="-1" y="1"/>
            <a:ext cx="12192001" cy="6858000"/>
          </a:xfrm>
          <a:prstGeom prst="rect">
            <a:avLst/>
          </a:prstGeom>
          <a:gradFill>
            <a:gsLst>
              <a:gs pos="41700">
                <a:srgbClr val="FFFFFF">
                  <a:alpha val="80000"/>
                </a:srgbClr>
              </a:gs>
              <a:gs pos="0">
                <a:schemeClr val="bg1"/>
              </a:gs>
              <a:gs pos="100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252707305"/>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66"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9"/>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1"/>
          </a:xfrm>
          <a:prstGeom prst="rect">
            <a:avLst/>
          </a:prstGeom>
          <a:noFill/>
          <a:ln w="9525">
            <a:noFill/>
          </a:ln>
        </p:spPr>
        <p:txBody>
          <a:bodyPr/>
          <a:lstStyle>
            <a:lvl1pPr>
              <a:defRPr sz="1400"/>
            </a:lvl1pPr>
          </a:lstStyle>
          <a:p>
            <a:fld id="{62E82ED4-375F-4F08-A54B-E5C986F28C77}" type="datetimeFigureOut">
              <a:rPr lang="zh-CN" altLang="en-US" smtClean="0"/>
              <a:t>2022/3/16</a:t>
            </a:fld>
            <a:endParaRPr lang="zh-CN" altLang="en-US"/>
          </a:p>
        </p:txBody>
      </p:sp>
      <p:sp>
        <p:nvSpPr>
          <p:cNvPr id="1029" name="Footer Placeholder 1028"/>
          <p:cNvSpPr>
            <a:spLocks noGrp="1"/>
          </p:cNvSpPr>
          <p:nvPr>
            <p:ph type="ftr" sz="quarter" idx="3"/>
          </p:nvPr>
        </p:nvSpPr>
        <p:spPr>
          <a:xfrm>
            <a:off x="4165600" y="6245225"/>
            <a:ext cx="3860800" cy="476251"/>
          </a:xfrm>
          <a:prstGeom prst="rect">
            <a:avLst/>
          </a:prstGeom>
          <a:noFill/>
          <a:ln w="9525">
            <a:noFill/>
          </a:ln>
        </p:spPr>
        <p:txBody>
          <a:bodyPr/>
          <a:lstStyle>
            <a:lvl1pPr algn="ctr">
              <a:defRPr sz="1400"/>
            </a:lvl1pPr>
          </a:lstStyle>
          <a:p>
            <a:endParaRPr lang="zh-CN" altLang="en-US"/>
          </a:p>
        </p:txBody>
      </p:sp>
      <p:sp>
        <p:nvSpPr>
          <p:cNvPr id="1030" name="Slide Number Placeholder 1029"/>
          <p:cNvSpPr>
            <a:spLocks noGrp="1"/>
          </p:cNvSpPr>
          <p:nvPr>
            <p:ph type="sldNum" sz="quarter" idx="4"/>
          </p:nvPr>
        </p:nvSpPr>
        <p:spPr>
          <a:xfrm>
            <a:off x="8737600" y="6245225"/>
            <a:ext cx="2844800" cy="476251"/>
          </a:xfrm>
          <a:prstGeom prst="rect">
            <a:avLst/>
          </a:prstGeom>
          <a:noFill/>
          <a:ln w="9525">
            <a:noFill/>
          </a:ln>
        </p:spPr>
        <p:txBody>
          <a:bodyPr/>
          <a:lstStyle>
            <a:lvl1pPr algn="r">
              <a:defRPr sz="1400"/>
            </a:lvl1p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4294238521"/>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hf sldNum="0" hdr="0" ftr="0" dt="0"/>
  <p:txStyles>
    <p:titleStyle>
      <a:lvl1pPr marL="0" lvl="0" indent="0" algn="ctr" defTabSz="914377"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891" lvl="0" indent="-342891" algn="l" defTabSz="914377" eaLnBrk="1" fontAlgn="base" latinLnBrk="0" hangingPunct="1">
        <a:lnSpc>
          <a:spcPct val="100000"/>
        </a:lnSpc>
        <a:spcBef>
          <a:spcPct val="15000"/>
        </a:spcBef>
        <a:spcAft>
          <a:spcPct val="0"/>
        </a:spcAft>
        <a:buChar char="•"/>
        <a:defRPr sz="3200" b="0" i="0" u="none" kern="1200" baseline="0">
          <a:solidFill>
            <a:schemeClr val="tx1"/>
          </a:solidFill>
          <a:latin typeface="+mn-lt"/>
          <a:ea typeface="+mn-ea"/>
          <a:cs typeface="+mn-cs"/>
        </a:defRPr>
      </a:lvl1pPr>
      <a:lvl2pPr marL="743355" lvl="1" indent="-285320" algn="l" defTabSz="914377" eaLnBrk="1" fontAlgn="base" latinLnBrk="0" hangingPunct="1">
        <a:lnSpc>
          <a:spcPct val="100000"/>
        </a:lnSpc>
        <a:spcBef>
          <a:spcPct val="15000"/>
        </a:spcBef>
        <a:spcAft>
          <a:spcPct val="0"/>
        </a:spcAft>
        <a:buChar char="–"/>
        <a:defRPr sz="2800" b="0" i="0" u="none" kern="1200" baseline="0">
          <a:solidFill>
            <a:schemeClr val="tx1"/>
          </a:solidFill>
          <a:latin typeface="+mn-lt"/>
          <a:ea typeface="+mn-ea"/>
          <a:cs typeface="+mn-cs"/>
        </a:defRPr>
      </a:lvl2pPr>
      <a:lvl3pPr marL="1142971" lvl="2" indent="-228594" algn="l" defTabSz="914377" eaLnBrk="1" fontAlgn="base" latinLnBrk="0" hangingPunct="1">
        <a:lnSpc>
          <a:spcPct val="100000"/>
        </a:lnSpc>
        <a:spcBef>
          <a:spcPct val="15000"/>
        </a:spcBef>
        <a:spcAft>
          <a:spcPct val="0"/>
        </a:spcAft>
        <a:buChar char="•"/>
        <a:defRPr sz="2400" b="0" i="0" u="none" kern="1200" baseline="0">
          <a:solidFill>
            <a:schemeClr val="tx1"/>
          </a:solidFill>
          <a:latin typeface="+mn-lt"/>
          <a:ea typeface="+mn-ea"/>
          <a:cs typeface="+mn-cs"/>
        </a:defRPr>
      </a:lvl3pPr>
      <a:lvl4pPr marL="1600160" lvl="3"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4pPr>
      <a:lvl5pPr marL="2057349" lvl="4"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5pPr>
      <a:lvl6pPr marL="2514537" lvl="5"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6pPr>
      <a:lvl7pPr marL="2971726" lvl="6"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7pPr>
      <a:lvl8pPr marL="3428914" lvl="7"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8pPr>
      <a:lvl9pPr marL="3886103" lvl="8"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9pPr>
    </p:bodyStyle>
    <p:otherStyle>
      <a:lvl1pPr marL="0" lvl="0" indent="0" algn="l" defTabSz="914377"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189" lvl="1"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377" lvl="2"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566" lvl="3"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754" lvl="4"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5943" lvl="5"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131" lvl="6"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320" lvl="7"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509" lvl="8"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3241329"/>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slideLayout" Target="../slideLayouts/slideLayout16.xml"/><Relationship Id="rId7" Type="http://schemas.openxmlformats.org/officeDocument/2006/relationships/image" Target="../media/image5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jpeg"/><Relationship Id="rId10" Type="http://schemas.openxmlformats.org/officeDocument/2006/relationships/image" Target="../media/image57.png"/><Relationship Id="rId4" Type="http://schemas.openxmlformats.org/officeDocument/2006/relationships/notesSlide" Target="../notesSlides/notesSlide1.xml"/><Relationship Id="rId9" Type="http://schemas.openxmlformats.org/officeDocument/2006/relationships/image" Target="../media/image56.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95.png"/></Relationships>
</file>

<file path=ppt/slides/_rels/slide11.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2.xml"/><Relationship Id="rId1" Type="http://schemas.openxmlformats.org/officeDocument/2006/relationships/slideLayout" Target="../slideLayouts/slideLayout56.xml"/><Relationship Id="rId6" Type="http://schemas.openxmlformats.org/officeDocument/2006/relationships/image" Target="../media/image99.png"/><Relationship Id="rId5" Type="http://schemas.openxmlformats.org/officeDocument/2006/relationships/image" Target="../media/image98.png"/><Relationship Id="rId10" Type="http://schemas.openxmlformats.org/officeDocument/2006/relationships/image" Target="../media/image103.png"/><Relationship Id="rId4" Type="http://schemas.openxmlformats.org/officeDocument/2006/relationships/image" Target="../media/image97.png"/><Relationship Id="rId9" Type="http://schemas.openxmlformats.org/officeDocument/2006/relationships/image" Target="../media/image102.png"/></Relationships>
</file>

<file path=ppt/slides/_rels/slide1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3.xml"/><Relationship Id="rId1" Type="http://schemas.openxmlformats.org/officeDocument/2006/relationships/slideLayout" Target="../slideLayouts/slideLayout64.xml"/><Relationship Id="rId5" Type="http://schemas.openxmlformats.org/officeDocument/2006/relationships/image" Target="../media/image106.png"/><Relationship Id="rId4" Type="http://schemas.openxmlformats.org/officeDocument/2006/relationships/image" Target="../media/image105.png"/></Relationships>
</file>

<file path=ppt/slides/_rels/slide13.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64.xml"/></Relationships>
</file>

<file path=ppt/slides/_rels/slide1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4.xml"/><Relationship Id="rId1" Type="http://schemas.openxmlformats.org/officeDocument/2006/relationships/slideLayout" Target="../slideLayouts/slideLayout64.xml"/><Relationship Id="rId5" Type="http://schemas.openxmlformats.org/officeDocument/2006/relationships/image" Target="../media/image106.png"/><Relationship Id="rId4" Type="http://schemas.openxmlformats.org/officeDocument/2006/relationships/image" Target="../media/image105.png"/></Relationships>
</file>

<file path=ppt/slides/_rels/slide15.xml.rels><?xml version="1.0" encoding="UTF-8" standalone="yes"?>
<Relationships xmlns="http://schemas.openxmlformats.org/package/2006/relationships"><Relationship Id="rId3" Type="http://schemas.openxmlformats.org/officeDocument/2006/relationships/image" Target="../media/image108.png"/><Relationship Id="rId7" Type="http://schemas.openxmlformats.org/officeDocument/2006/relationships/image" Target="../media/image111.png"/><Relationship Id="rId2" Type="http://schemas.openxmlformats.org/officeDocument/2006/relationships/notesSlide" Target="../notesSlides/notesSlide5.xml"/><Relationship Id="rId1" Type="http://schemas.openxmlformats.org/officeDocument/2006/relationships/slideLayout" Target="../slideLayouts/slideLayout45.xml"/><Relationship Id="rId6" Type="http://schemas.microsoft.com/office/2007/relationships/hdphoto" Target="../media/hdphoto33.wdp"/><Relationship Id="rId5" Type="http://schemas.openxmlformats.org/officeDocument/2006/relationships/image" Target="../media/image110.png"/><Relationship Id="rId4" Type="http://schemas.openxmlformats.org/officeDocument/2006/relationships/image" Target="../media/image109.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7.mp3"/><Relationship Id="rId1" Type="http://schemas.microsoft.com/office/2007/relationships/media" Target="../media/media7.mp3"/><Relationship Id="rId4" Type="http://schemas.openxmlformats.org/officeDocument/2006/relationships/image" Target="../media/image7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6.xml"/><Relationship Id="rId1" Type="http://schemas.openxmlformats.org/officeDocument/2006/relationships/slideLayout" Target="../slideLayouts/slideLayout45.xml"/><Relationship Id="rId4" Type="http://schemas.openxmlformats.org/officeDocument/2006/relationships/image" Target="../media/image1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1.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29.png"/><Relationship Id="rId7" Type="http://schemas.openxmlformats.org/officeDocument/2006/relationships/image" Target="../media/image116.pn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117.jpg"/><Relationship Id="rId7" Type="http://schemas.openxmlformats.org/officeDocument/2006/relationships/image" Target="../media/image121.png"/><Relationship Id="rId2" Type="http://schemas.openxmlformats.org/officeDocument/2006/relationships/notesSlide" Target="../notesSlides/notesSlide8.xml"/><Relationship Id="rId1" Type="http://schemas.openxmlformats.org/officeDocument/2006/relationships/slideLayout" Target="../slideLayouts/slideLayout54.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1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notesSlide" Target="../notesSlides/notesSlide9.xml"/><Relationship Id="rId1" Type="http://schemas.openxmlformats.org/officeDocument/2006/relationships/slideLayout" Target="../slideLayouts/slideLayout54.xml"/><Relationship Id="rId6" Type="http://schemas.openxmlformats.org/officeDocument/2006/relationships/image" Target="../media/image120.png"/><Relationship Id="rId5" Type="http://schemas.openxmlformats.org/officeDocument/2006/relationships/image" Target="../media/image122.png"/><Relationship Id="rId4" Type="http://schemas.openxmlformats.org/officeDocument/2006/relationships/image" Target="../media/image1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29.png"/><Relationship Id="rId7" Type="http://schemas.openxmlformats.org/officeDocument/2006/relationships/image" Target="../media/image116.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1.xml"/><Relationship Id="rId1" Type="http://schemas.openxmlformats.org/officeDocument/2006/relationships/slideLayout" Target="../slideLayouts/slideLayout45.xml"/><Relationship Id="rId4" Type="http://schemas.openxmlformats.org/officeDocument/2006/relationships/image" Target="../media/image123.png"/></Relationships>
</file>

<file path=ppt/slides/_rels/slide2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2.xml"/><Relationship Id="rId1" Type="http://schemas.openxmlformats.org/officeDocument/2006/relationships/slideLayout" Target="../slideLayouts/slideLayout45.xml"/><Relationship Id="rId4" Type="http://schemas.openxmlformats.org/officeDocument/2006/relationships/image" Target="../media/image123.png"/></Relationships>
</file>

<file path=ppt/slides/_rels/slide2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3.xml"/><Relationship Id="rId1" Type="http://schemas.openxmlformats.org/officeDocument/2006/relationships/slideLayout" Target="../slideLayouts/slideLayout45.xml"/><Relationship Id="rId4" Type="http://schemas.openxmlformats.org/officeDocument/2006/relationships/image" Target="../media/image124.png"/></Relationships>
</file>

<file path=ppt/slides/_rels/slide3.xml.rels><?xml version="1.0" encoding="UTF-8" standalone="yes"?>
<Relationships xmlns="http://schemas.openxmlformats.org/package/2006/relationships"><Relationship Id="rId8" Type="http://schemas.openxmlformats.org/officeDocument/2006/relationships/image" Target="../media/image61.png"/><Relationship Id="rId13" Type="http://schemas.microsoft.com/office/2007/relationships/hdphoto" Target="../media/hdphoto5.wdp"/><Relationship Id="rId18" Type="http://schemas.openxmlformats.org/officeDocument/2006/relationships/image" Target="../media/image66.png"/><Relationship Id="rId26" Type="http://schemas.openxmlformats.org/officeDocument/2006/relationships/image" Target="../media/image70.png"/><Relationship Id="rId3" Type="http://schemas.openxmlformats.org/officeDocument/2006/relationships/slideLayout" Target="../slideLayouts/slideLayout18.xml"/><Relationship Id="rId21" Type="http://schemas.microsoft.com/office/2007/relationships/hdphoto" Target="../media/hdphoto9.wdp"/><Relationship Id="rId34" Type="http://schemas.openxmlformats.org/officeDocument/2006/relationships/image" Target="../media/image74.png"/><Relationship Id="rId7" Type="http://schemas.microsoft.com/office/2007/relationships/hdphoto" Target="../media/hdphoto2.wdp"/><Relationship Id="rId12" Type="http://schemas.openxmlformats.org/officeDocument/2006/relationships/image" Target="../media/image63.png"/><Relationship Id="rId17" Type="http://schemas.microsoft.com/office/2007/relationships/hdphoto" Target="../media/hdphoto7.wdp"/><Relationship Id="rId25" Type="http://schemas.microsoft.com/office/2007/relationships/hdphoto" Target="../media/hdphoto11.wdp"/><Relationship Id="rId33" Type="http://schemas.microsoft.com/office/2007/relationships/hdphoto" Target="../media/hdphoto15.wdp"/><Relationship Id="rId2" Type="http://schemas.openxmlformats.org/officeDocument/2006/relationships/audio" Target="../media/media2.mp3"/><Relationship Id="rId16" Type="http://schemas.openxmlformats.org/officeDocument/2006/relationships/image" Target="../media/image65.png"/><Relationship Id="rId20" Type="http://schemas.openxmlformats.org/officeDocument/2006/relationships/image" Target="../media/image67.png"/><Relationship Id="rId29" Type="http://schemas.microsoft.com/office/2007/relationships/hdphoto" Target="../media/hdphoto13.wdp"/><Relationship Id="rId1" Type="http://schemas.microsoft.com/office/2007/relationships/media" Target="../media/media2.mp3"/><Relationship Id="rId6" Type="http://schemas.openxmlformats.org/officeDocument/2006/relationships/image" Target="../media/image60.png"/><Relationship Id="rId11" Type="http://schemas.microsoft.com/office/2007/relationships/hdphoto" Target="../media/hdphoto4.wdp"/><Relationship Id="rId24" Type="http://schemas.openxmlformats.org/officeDocument/2006/relationships/image" Target="../media/image69.png"/><Relationship Id="rId32" Type="http://schemas.openxmlformats.org/officeDocument/2006/relationships/image" Target="../media/image73.png"/><Relationship Id="rId5" Type="http://schemas.microsoft.com/office/2007/relationships/hdphoto" Target="../media/hdphoto1.wdp"/><Relationship Id="rId15" Type="http://schemas.microsoft.com/office/2007/relationships/hdphoto" Target="../media/hdphoto6.wdp"/><Relationship Id="rId23" Type="http://schemas.microsoft.com/office/2007/relationships/hdphoto" Target="../media/hdphoto10.wdp"/><Relationship Id="rId28" Type="http://schemas.openxmlformats.org/officeDocument/2006/relationships/image" Target="../media/image71.png"/><Relationship Id="rId36" Type="http://schemas.openxmlformats.org/officeDocument/2006/relationships/image" Target="../media/image75.png"/><Relationship Id="rId10" Type="http://schemas.openxmlformats.org/officeDocument/2006/relationships/image" Target="../media/image62.png"/><Relationship Id="rId19" Type="http://schemas.microsoft.com/office/2007/relationships/hdphoto" Target="../media/hdphoto8.wdp"/><Relationship Id="rId31" Type="http://schemas.microsoft.com/office/2007/relationships/hdphoto" Target="../media/hdphoto14.wdp"/><Relationship Id="rId4" Type="http://schemas.openxmlformats.org/officeDocument/2006/relationships/image" Target="../media/image59.png"/><Relationship Id="rId9" Type="http://schemas.microsoft.com/office/2007/relationships/hdphoto" Target="../media/hdphoto3.wdp"/><Relationship Id="rId14" Type="http://schemas.openxmlformats.org/officeDocument/2006/relationships/image" Target="../media/image64.png"/><Relationship Id="rId22" Type="http://schemas.openxmlformats.org/officeDocument/2006/relationships/image" Target="../media/image68.png"/><Relationship Id="rId27" Type="http://schemas.microsoft.com/office/2007/relationships/hdphoto" Target="../media/hdphoto12.wdp"/><Relationship Id="rId30" Type="http://schemas.openxmlformats.org/officeDocument/2006/relationships/image" Target="../media/image72.png"/><Relationship Id="rId35" Type="http://schemas.microsoft.com/office/2007/relationships/hdphoto" Target="../media/hdphoto16.wdp"/></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70.xml"/><Relationship Id="rId1" Type="http://schemas.openxmlformats.org/officeDocument/2006/relationships/tags" Target="../tags/tag1.xml"/><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4.xml"/><Relationship Id="rId1" Type="http://schemas.openxmlformats.org/officeDocument/2006/relationships/slideLayout" Target="../slideLayouts/slideLayout81.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81.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notesSlide" Target="../notesSlides/notesSlide15.xml"/></Relationships>
</file>

<file path=ppt/slides/_rels/slide33.xml.rels><?xml version="1.0" encoding="UTF-8" standalone="yes"?>
<Relationships xmlns="http://schemas.openxmlformats.org/package/2006/relationships"><Relationship Id="rId3" Type="http://schemas.microsoft.com/office/2007/relationships/media" Target="../media/media8.mp4"/><Relationship Id="rId7" Type="http://schemas.openxmlformats.org/officeDocument/2006/relationships/image" Target="../media/image127.png"/><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128.png"/><Relationship Id="rId5" Type="http://schemas.openxmlformats.org/officeDocument/2006/relationships/slideLayout" Target="../slideLayouts/slideLayout83.xml"/><Relationship Id="rId4" Type="http://schemas.openxmlformats.org/officeDocument/2006/relationships/video" Target="../media/media8.mp4"/></Relationships>
</file>

<file path=ppt/slides/_rels/slide3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6.xml"/><Relationship Id="rId1" Type="http://schemas.openxmlformats.org/officeDocument/2006/relationships/slideLayout" Target="../slideLayouts/slideLayout81.xml"/></Relationships>
</file>

<file path=ppt/slides/_rels/slide35.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7.xml"/><Relationship Id="rId1" Type="http://schemas.openxmlformats.org/officeDocument/2006/relationships/slideLayout" Target="../slideLayouts/slideLayout45.xml"/><Relationship Id="rId4" Type="http://schemas.openxmlformats.org/officeDocument/2006/relationships/image" Target="../media/image130.png"/></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0.xml"/><Relationship Id="rId4" Type="http://schemas.openxmlformats.org/officeDocument/2006/relationships/image" Target="../media/image131.png"/></Relationships>
</file>

<file path=ppt/slides/_rels/slide37.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71.xml"/></Relationships>
</file>

<file path=ppt/slides/_rels/slide38.xml.rels><?xml version="1.0" encoding="UTF-8" standalone="yes"?>
<Relationships xmlns="http://schemas.openxmlformats.org/package/2006/relationships"><Relationship Id="rId2" Type="http://schemas.openxmlformats.org/officeDocument/2006/relationships/image" Target="../media/image133.jpg"/><Relationship Id="rId1" Type="http://schemas.openxmlformats.org/officeDocument/2006/relationships/slideLayout" Target="../slideLayouts/slideLayout10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4.xml.rels><?xml version="1.0" encoding="UTF-8" standalone="yes"?>
<Relationships xmlns="http://schemas.openxmlformats.org/package/2006/relationships"><Relationship Id="rId8" Type="http://schemas.openxmlformats.org/officeDocument/2006/relationships/image" Target="../media/image78.png"/><Relationship Id="rId13" Type="http://schemas.microsoft.com/office/2007/relationships/hdphoto" Target="../media/hdphoto21.wdp"/><Relationship Id="rId3" Type="http://schemas.microsoft.com/office/2007/relationships/hdphoto" Target="../media/hdphoto17.wdp"/><Relationship Id="rId7" Type="http://schemas.microsoft.com/office/2007/relationships/hdphoto" Target="../media/hdphoto18.wdp"/><Relationship Id="rId12" Type="http://schemas.openxmlformats.org/officeDocument/2006/relationships/image" Target="../media/image80.png"/><Relationship Id="rId2" Type="http://schemas.openxmlformats.org/officeDocument/2006/relationships/image" Target="../media/image76.png"/><Relationship Id="rId1" Type="http://schemas.openxmlformats.org/officeDocument/2006/relationships/slideLayout" Target="../slideLayouts/slideLayout29.xml"/><Relationship Id="rId6" Type="http://schemas.openxmlformats.org/officeDocument/2006/relationships/image" Target="../media/image77.png"/><Relationship Id="rId11" Type="http://schemas.microsoft.com/office/2007/relationships/hdphoto" Target="../media/hdphoto20.wdp"/><Relationship Id="rId5" Type="http://schemas.microsoft.com/office/2007/relationships/hdphoto" Target="../media/hdphoto1.wdp"/><Relationship Id="rId15" Type="http://schemas.microsoft.com/office/2007/relationships/hdphoto" Target="../media/hdphoto16.wdp"/><Relationship Id="rId10" Type="http://schemas.openxmlformats.org/officeDocument/2006/relationships/image" Target="../media/image79.png"/><Relationship Id="rId4" Type="http://schemas.openxmlformats.org/officeDocument/2006/relationships/image" Target="../media/image59.png"/><Relationship Id="rId9" Type="http://schemas.microsoft.com/office/2007/relationships/hdphoto" Target="../media/hdphoto19.wdp"/><Relationship Id="rId14" Type="http://schemas.openxmlformats.org/officeDocument/2006/relationships/image" Target="../media/image74.png"/></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0.xml"/><Relationship Id="rId5" Type="http://schemas.microsoft.com/office/2007/relationships/hdphoto" Target="../media/hdphoto34.wdp"/><Relationship Id="rId4" Type="http://schemas.openxmlformats.org/officeDocument/2006/relationships/image" Target="../media/image134.png"/></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0.xml"/><Relationship Id="rId4" Type="http://schemas.openxmlformats.org/officeDocument/2006/relationships/image" Target="../media/image135.png"/></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0.xm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0.xml"/><Relationship Id="rId5" Type="http://schemas.microsoft.com/office/2007/relationships/hdphoto" Target="../media/hdphoto35.wdp"/><Relationship Id="rId4" Type="http://schemas.openxmlformats.org/officeDocument/2006/relationships/image" Target="../media/image136.png"/></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0.xml"/><Relationship Id="rId6" Type="http://schemas.openxmlformats.org/officeDocument/2006/relationships/image" Target="../media/image137.png"/><Relationship Id="rId5" Type="http://schemas.openxmlformats.org/officeDocument/2006/relationships/image" Target="../media/image131.png"/><Relationship Id="rId4" Type="http://schemas.openxmlformats.org/officeDocument/2006/relationships/image" Target="../media/image135.png"/></Relationships>
</file>

<file path=ppt/slides/_rels/slide45.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64.xml"/></Relationships>
</file>

<file path=ppt/slides/_rels/slide46.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64.xml"/></Relationships>
</file>

<file path=ppt/slides/_rels/slide47.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120.xml"/></Relationships>
</file>

<file path=ppt/slides/_rels/slide48.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42.png"/><Relationship Id="rId7" Type="http://schemas.openxmlformats.org/officeDocument/2006/relationships/image" Target="../media/image143.png"/><Relationship Id="rId12" Type="http://schemas.openxmlformats.org/officeDocument/2006/relationships/image" Target="../media/image147.png"/><Relationship Id="rId2" Type="http://schemas.openxmlformats.org/officeDocument/2006/relationships/image" Target="../media/image41.png"/><Relationship Id="rId1" Type="http://schemas.openxmlformats.org/officeDocument/2006/relationships/slideLayout" Target="../slideLayouts/slideLayout77.xml"/><Relationship Id="rId6" Type="http://schemas.openxmlformats.org/officeDocument/2006/relationships/image" Target="../media/image142.png"/><Relationship Id="rId11" Type="http://schemas.openxmlformats.org/officeDocument/2006/relationships/image" Target="../media/image44.png"/><Relationship Id="rId5" Type="http://schemas.openxmlformats.org/officeDocument/2006/relationships/image" Target="../media/image141.png"/><Relationship Id="rId10" Type="http://schemas.openxmlformats.org/officeDocument/2006/relationships/image" Target="../media/image146.png"/><Relationship Id="rId4" Type="http://schemas.openxmlformats.org/officeDocument/2006/relationships/image" Target="../media/image140.png"/><Relationship Id="rId9" Type="http://schemas.openxmlformats.org/officeDocument/2006/relationships/image" Target="../media/image145.png"/></Relationships>
</file>

<file path=ppt/slides/_rels/slide49.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113.xml"/></Relationships>
</file>

<file path=ppt/slides/_rels/slide5.xml.rels><?xml version="1.0" encoding="UTF-8" standalone="yes"?>
<Relationships xmlns="http://schemas.openxmlformats.org/package/2006/relationships"><Relationship Id="rId8" Type="http://schemas.openxmlformats.org/officeDocument/2006/relationships/image" Target="../media/image59.png"/><Relationship Id="rId3" Type="http://schemas.microsoft.com/office/2007/relationships/media" Target="../media/media4.mp3"/><Relationship Id="rId7" Type="http://schemas.microsoft.com/office/2007/relationships/hdphoto" Target="../media/hdphoto22.wdp"/><Relationship Id="rId12" Type="http://schemas.microsoft.com/office/2007/relationships/hdphoto" Target="../media/hdphoto23.wdp"/><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81.png"/><Relationship Id="rId11" Type="http://schemas.openxmlformats.org/officeDocument/2006/relationships/image" Target="../media/image83.png"/><Relationship Id="rId5" Type="http://schemas.openxmlformats.org/officeDocument/2006/relationships/slideLayout" Target="../slideLayouts/slideLayout29.xml"/><Relationship Id="rId10" Type="http://schemas.openxmlformats.org/officeDocument/2006/relationships/image" Target="../media/image82.png"/><Relationship Id="rId4" Type="http://schemas.openxmlformats.org/officeDocument/2006/relationships/audio" Target="../media/media4.mp3"/><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87.png"/><Relationship Id="rId3" Type="http://schemas.microsoft.com/office/2007/relationships/media" Target="../media/media4.mp3"/><Relationship Id="rId7" Type="http://schemas.microsoft.com/office/2007/relationships/hdphoto" Target="../media/hdphoto24.wdp"/><Relationship Id="rId12" Type="http://schemas.openxmlformats.org/officeDocument/2006/relationships/image" Target="../media/image82.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84.png"/><Relationship Id="rId11" Type="http://schemas.microsoft.com/office/2007/relationships/hdphoto" Target="../media/hdphoto26.wdp"/><Relationship Id="rId5" Type="http://schemas.openxmlformats.org/officeDocument/2006/relationships/slideLayout" Target="../slideLayouts/slideLayout29.xml"/><Relationship Id="rId10" Type="http://schemas.openxmlformats.org/officeDocument/2006/relationships/image" Target="../media/image86.png"/><Relationship Id="rId4" Type="http://schemas.openxmlformats.org/officeDocument/2006/relationships/audio" Target="../media/media4.mp3"/><Relationship Id="rId9" Type="http://schemas.microsoft.com/office/2007/relationships/hdphoto" Target="../media/hdphoto25.wdp"/><Relationship Id="rId14" Type="http://schemas.microsoft.com/office/2007/relationships/hdphoto" Target="../media/hdphoto27.wdp"/></Relationships>
</file>

<file path=ppt/slides/_rels/slide7.xml.rels><?xml version="1.0" encoding="UTF-8" standalone="yes"?>
<Relationships xmlns="http://schemas.openxmlformats.org/package/2006/relationships"><Relationship Id="rId8" Type="http://schemas.microsoft.com/office/2007/relationships/hdphoto" Target="../media/hdphoto7.wdp"/><Relationship Id="rId13" Type="http://schemas.microsoft.com/office/2007/relationships/hdphoto" Target="../media/hdphoto29.wdp"/><Relationship Id="rId3" Type="http://schemas.microsoft.com/office/2007/relationships/media" Target="../media/media4.mp3"/><Relationship Id="rId7" Type="http://schemas.openxmlformats.org/officeDocument/2006/relationships/image" Target="../media/image65.png"/><Relationship Id="rId12" Type="http://schemas.openxmlformats.org/officeDocument/2006/relationships/image" Target="../media/image90.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88.png"/><Relationship Id="rId11" Type="http://schemas.openxmlformats.org/officeDocument/2006/relationships/image" Target="../media/image82.png"/><Relationship Id="rId5" Type="http://schemas.openxmlformats.org/officeDocument/2006/relationships/slideLayout" Target="../slideLayouts/slideLayout29.xml"/><Relationship Id="rId10" Type="http://schemas.microsoft.com/office/2007/relationships/hdphoto" Target="../media/hdphoto28.wdp"/><Relationship Id="rId4" Type="http://schemas.openxmlformats.org/officeDocument/2006/relationships/audio" Target="../media/media4.mp3"/><Relationship Id="rId9" Type="http://schemas.openxmlformats.org/officeDocument/2006/relationships/image" Target="../media/image89.png"/></Relationships>
</file>

<file path=ppt/slides/_rels/slide8.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93.png"/><Relationship Id="rId3" Type="http://schemas.microsoft.com/office/2007/relationships/media" Target="../media/media4.mp3"/><Relationship Id="rId7" Type="http://schemas.microsoft.com/office/2007/relationships/hdphoto" Target="../media/hdphoto30.wdp"/><Relationship Id="rId12" Type="http://schemas.openxmlformats.org/officeDocument/2006/relationships/image" Target="../media/image82.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91.png"/><Relationship Id="rId11" Type="http://schemas.microsoft.com/office/2007/relationships/hdphoto" Target="../media/hdphoto31.wdp"/><Relationship Id="rId5" Type="http://schemas.openxmlformats.org/officeDocument/2006/relationships/slideLayout" Target="../slideLayouts/slideLayout29.xml"/><Relationship Id="rId10" Type="http://schemas.openxmlformats.org/officeDocument/2006/relationships/image" Target="../media/image92.png"/><Relationship Id="rId4" Type="http://schemas.openxmlformats.org/officeDocument/2006/relationships/audio" Target="../media/media4.mp3"/><Relationship Id="rId9" Type="http://schemas.microsoft.com/office/2007/relationships/hdphoto" Target="../media/hdphoto6.wdp"/><Relationship Id="rId14" Type="http://schemas.microsoft.com/office/2007/relationships/hdphoto" Target="../media/hdphoto32.wdp"/></Relationships>
</file>

<file path=ppt/slides/_rels/slide9.xml.rels><?xml version="1.0" encoding="UTF-8" standalone="yes"?>
<Relationships xmlns="http://schemas.openxmlformats.org/package/2006/relationships"><Relationship Id="rId8" Type="http://schemas.openxmlformats.org/officeDocument/2006/relationships/image" Target="../media/image61.png"/><Relationship Id="rId13" Type="http://schemas.microsoft.com/office/2007/relationships/hdphoto" Target="../media/hdphoto5.wdp"/><Relationship Id="rId18" Type="http://schemas.openxmlformats.org/officeDocument/2006/relationships/image" Target="../media/image66.png"/><Relationship Id="rId26" Type="http://schemas.openxmlformats.org/officeDocument/2006/relationships/image" Target="../media/image70.png"/><Relationship Id="rId3" Type="http://schemas.openxmlformats.org/officeDocument/2006/relationships/slideLayout" Target="../slideLayouts/slideLayout29.xml"/><Relationship Id="rId21" Type="http://schemas.microsoft.com/office/2007/relationships/hdphoto" Target="../media/hdphoto9.wdp"/><Relationship Id="rId34" Type="http://schemas.openxmlformats.org/officeDocument/2006/relationships/image" Target="../media/image74.png"/><Relationship Id="rId7" Type="http://schemas.microsoft.com/office/2007/relationships/hdphoto" Target="../media/hdphoto2.wdp"/><Relationship Id="rId12" Type="http://schemas.openxmlformats.org/officeDocument/2006/relationships/image" Target="../media/image63.png"/><Relationship Id="rId17" Type="http://schemas.microsoft.com/office/2007/relationships/hdphoto" Target="../media/hdphoto7.wdp"/><Relationship Id="rId25" Type="http://schemas.microsoft.com/office/2007/relationships/hdphoto" Target="../media/hdphoto11.wdp"/><Relationship Id="rId33" Type="http://schemas.microsoft.com/office/2007/relationships/hdphoto" Target="../media/hdphoto15.wdp"/><Relationship Id="rId2" Type="http://schemas.openxmlformats.org/officeDocument/2006/relationships/audio" Target="../media/media5.mp3"/><Relationship Id="rId16" Type="http://schemas.openxmlformats.org/officeDocument/2006/relationships/image" Target="../media/image65.png"/><Relationship Id="rId20" Type="http://schemas.openxmlformats.org/officeDocument/2006/relationships/image" Target="../media/image67.png"/><Relationship Id="rId29" Type="http://schemas.microsoft.com/office/2007/relationships/hdphoto" Target="../media/hdphoto13.wdp"/><Relationship Id="rId1" Type="http://schemas.microsoft.com/office/2007/relationships/media" Target="../media/media5.mp3"/><Relationship Id="rId6" Type="http://schemas.openxmlformats.org/officeDocument/2006/relationships/image" Target="../media/image60.png"/><Relationship Id="rId11" Type="http://schemas.microsoft.com/office/2007/relationships/hdphoto" Target="../media/hdphoto4.wdp"/><Relationship Id="rId24" Type="http://schemas.openxmlformats.org/officeDocument/2006/relationships/image" Target="../media/image69.png"/><Relationship Id="rId32" Type="http://schemas.openxmlformats.org/officeDocument/2006/relationships/image" Target="../media/image73.png"/><Relationship Id="rId5" Type="http://schemas.microsoft.com/office/2007/relationships/hdphoto" Target="../media/hdphoto1.wdp"/><Relationship Id="rId15" Type="http://schemas.microsoft.com/office/2007/relationships/hdphoto" Target="../media/hdphoto6.wdp"/><Relationship Id="rId23" Type="http://schemas.microsoft.com/office/2007/relationships/hdphoto" Target="../media/hdphoto10.wdp"/><Relationship Id="rId28" Type="http://schemas.openxmlformats.org/officeDocument/2006/relationships/image" Target="../media/image71.png"/><Relationship Id="rId36" Type="http://schemas.openxmlformats.org/officeDocument/2006/relationships/image" Target="../media/image94.png"/><Relationship Id="rId10" Type="http://schemas.openxmlformats.org/officeDocument/2006/relationships/image" Target="../media/image62.png"/><Relationship Id="rId19" Type="http://schemas.microsoft.com/office/2007/relationships/hdphoto" Target="../media/hdphoto8.wdp"/><Relationship Id="rId31" Type="http://schemas.microsoft.com/office/2007/relationships/hdphoto" Target="../media/hdphoto14.wdp"/><Relationship Id="rId4" Type="http://schemas.openxmlformats.org/officeDocument/2006/relationships/image" Target="../media/image59.png"/><Relationship Id="rId9" Type="http://schemas.microsoft.com/office/2007/relationships/hdphoto" Target="../media/hdphoto3.wdp"/><Relationship Id="rId14" Type="http://schemas.openxmlformats.org/officeDocument/2006/relationships/image" Target="../media/image64.png"/><Relationship Id="rId22" Type="http://schemas.openxmlformats.org/officeDocument/2006/relationships/image" Target="../media/image68.png"/><Relationship Id="rId27" Type="http://schemas.microsoft.com/office/2007/relationships/hdphoto" Target="../media/hdphoto12.wdp"/><Relationship Id="rId30" Type="http://schemas.openxmlformats.org/officeDocument/2006/relationships/image" Target="../media/image72.png"/><Relationship Id="rId35" Type="http://schemas.microsoft.com/office/2007/relationships/hdphoto" Target="../media/hdphoto16.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5" cstate="screen"/>
          <a:stretch>
            <a:fillRect/>
          </a:stretch>
        </p:blipFill>
        <p:spPr>
          <a:xfrm>
            <a:off x="0" y="-44171"/>
            <a:ext cx="12192000" cy="6902172"/>
          </a:xfrm>
          <a:prstGeom prst="rect">
            <a:avLst/>
          </a:prstGeom>
        </p:spPr>
      </p:pic>
      <p:pic>
        <p:nvPicPr>
          <p:cNvPr id="4" name="图片 3"/>
          <p:cNvPicPr>
            <a:picLocks noChangeAspect="1"/>
          </p:cNvPicPr>
          <p:nvPr/>
        </p:nvPicPr>
        <p:blipFill>
          <a:blip r:embed="rId6" cstate="screen"/>
          <a:stretch>
            <a:fillRect/>
          </a:stretch>
        </p:blipFill>
        <p:spPr>
          <a:xfrm rot="21197718">
            <a:off x="-1047625" y="-106047"/>
            <a:ext cx="14287248" cy="7143624"/>
          </a:xfrm>
          <a:prstGeom prst="rect">
            <a:avLst/>
          </a:prstGeom>
        </p:spPr>
      </p:pic>
      <p:pic>
        <p:nvPicPr>
          <p:cNvPr id="6" name="图片 5"/>
          <p:cNvPicPr>
            <a:picLocks noChangeAspect="1"/>
          </p:cNvPicPr>
          <p:nvPr/>
        </p:nvPicPr>
        <p:blipFill>
          <a:blip r:embed="rId7" cstate="screen"/>
          <a:stretch>
            <a:fillRect/>
          </a:stretch>
        </p:blipFill>
        <p:spPr>
          <a:xfrm>
            <a:off x="0" y="3182191"/>
            <a:ext cx="12192000" cy="3655880"/>
          </a:xfrm>
          <a:prstGeom prst="rect">
            <a:avLst/>
          </a:prstGeom>
        </p:spPr>
      </p:pic>
      <p:pic>
        <p:nvPicPr>
          <p:cNvPr id="5" name="图片 4"/>
          <p:cNvPicPr>
            <a:picLocks noChangeAspect="1"/>
          </p:cNvPicPr>
          <p:nvPr/>
        </p:nvPicPr>
        <p:blipFill>
          <a:blip r:embed="rId8" cstate="screen"/>
          <a:stretch>
            <a:fillRect/>
          </a:stretch>
        </p:blipFill>
        <p:spPr>
          <a:xfrm>
            <a:off x="10095802" y="644691"/>
            <a:ext cx="1743460" cy="801863"/>
          </a:xfrm>
          <a:prstGeom prst="rect">
            <a:avLst/>
          </a:prstGeom>
        </p:spPr>
      </p:pic>
      <p:pic>
        <p:nvPicPr>
          <p:cNvPr id="11" name="图片 10"/>
          <p:cNvPicPr>
            <a:picLocks noChangeAspect="1"/>
          </p:cNvPicPr>
          <p:nvPr/>
        </p:nvPicPr>
        <p:blipFill>
          <a:blip r:embed="rId9" cstate="screen"/>
          <a:stretch>
            <a:fillRect/>
          </a:stretch>
        </p:blipFill>
        <p:spPr>
          <a:xfrm>
            <a:off x="-82549" y="59025"/>
            <a:ext cx="2534828" cy="1049481"/>
          </a:xfrm>
          <a:prstGeom prst="rect">
            <a:avLst/>
          </a:prstGeom>
        </p:spPr>
      </p:pic>
      <p:pic>
        <p:nvPicPr>
          <p:cNvPr id="8" name="图片 7"/>
          <p:cNvPicPr>
            <a:picLocks noChangeAspect="1"/>
          </p:cNvPicPr>
          <p:nvPr/>
        </p:nvPicPr>
        <p:blipFill>
          <a:blip r:embed="rId10" cstate="screen"/>
          <a:stretch>
            <a:fillRect/>
          </a:stretch>
        </p:blipFill>
        <p:spPr>
          <a:xfrm>
            <a:off x="8228207" y="3814845"/>
            <a:ext cx="3053120" cy="3053120"/>
          </a:xfrm>
          <a:prstGeom prst="rect">
            <a:avLst/>
          </a:prstGeom>
        </p:spPr>
      </p:pic>
      <p:pic>
        <p:nvPicPr>
          <p:cNvPr id="2" name="轻松欢乐节奏感动进取电子音乐.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415788" y="-2145806"/>
            <a:ext cx="1083733" cy="1083733"/>
          </a:xfrm>
          <a:prstGeom prst="rect">
            <a:avLst/>
          </a:prstGeom>
        </p:spPr>
      </p:pic>
      <p:sp>
        <p:nvSpPr>
          <p:cNvPr id="7" name="Rectangles 6"/>
          <p:cNvSpPr/>
          <p:nvPr/>
        </p:nvSpPr>
        <p:spPr>
          <a:xfrm>
            <a:off x="1362288" y="2665307"/>
            <a:ext cx="9468273" cy="2337647"/>
          </a:xfrm>
          <a:prstGeom prst="rect">
            <a:avLst/>
          </a:prstGeom>
          <a:noFill/>
          <a:ln>
            <a:noFill/>
          </a:ln>
        </p:spPr>
        <p:txBody>
          <a:bodyPr wrap="square" rtlCol="0" anchor="t">
            <a:prstTxWarp prst="textArchUp">
              <a:avLst/>
            </a:prstTxWarp>
            <a:spAutoFit/>
          </a:bodyPr>
          <a:lstStyle/>
          <a:p>
            <a:pPr algn="ctr"/>
            <a:r>
              <a:rPr lang="en-US" sz="7200" b="1" kern="10" dirty="0" err="1">
                <a:solidFill>
                  <a:srgbClr val="FF0000"/>
                </a:solidFill>
                <a:effectLst>
                  <a:outerShdw blurRad="38100" dist="19050" dir="2700000" algn="tl" rotWithShape="0">
                    <a:schemeClr val="dk1">
                      <a:alpha val="40000"/>
                    </a:schemeClr>
                  </a:outerShdw>
                </a:effectLst>
                <a:latin typeface="UTM Avo" panose="02040603050506020204" pitchFamily="18" charset="0"/>
                <a:cs typeface="Times New Roman" panose="02020603050405020304"/>
                <a:sym typeface="+mn-ea"/>
              </a:rPr>
              <a:t>Chào</a:t>
            </a:r>
            <a:r>
              <a:rPr lang="en-US" sz="7200" b="1" kern="10" dirty="0">
                <a:solidFill>
                  <a:srgbClr val="FF0000"/>
                </a:solidFill>
                <a:effectLst>
                  <a:outerShdw blurRad="38100" dist="19050" dir="2700000" algn="tl" rotWithShape="0">
                    <a:schemeClr val="dk1">
                      <a:alpha val="40000"/>
                    </a:schemeClr>
                  </a:outerShdw>
                </a:effectLst>
                <a:latin typeface="UTM Avo" panose="02040603050506020204" pitchFamily="18" charset="0"/>
                <a:cs typeface="Times New Roman" panose="02020603050405020304"/>
                <a:sym typeface="+mn-ea"/>
              </a:rPr>
              <a:t> </a:t>
            </a:r>
            <a:r>
              <a:rPr lang="en-US" sz="7200" b="1" kern="10" err="1">
                <a:solidFill>
                  <a:srgbClr val="FF0000"/>
                </a:solidFill>
                <a:effectLst>
                  <a:outerShdw blurRad="38100" dist="19050" dir="2700000" algn="tl" rotWithShape="0">
                    <a:schemeClr val="dk1">
                      <a:alpha val="40000"/>
                    </a:schemeClr>
                  </a:outerShdw>
                </a:effectLst>
                <a:latin typeface="UTM Avo" panose="02040603050506020204" pitchFamily="18" charset="0"/>
                <a:cs typeface="Times New Roman" panose="02020603050405020304"/>
                <a:sym typeface="+mn-ea"/>
              </a:rPr>
              <a:t>các</a:t>
            </a:r>
            <a:r>
              <a:rPr lang="en-US" sz="7200" b="1" kern="10">
                <a:solidFill>
                  <a:srgbClr val="FF0000"/>
                </a:solidFill>
                <a:effectLst>
                  <a:outerShdw blurRad="38100" dist="19050" dir="2700000" algn="tl" rotWithShape="0">
                    <a:schemeClr val="dk1">
                      <a:alpha val="40000"/>
                    </a:schemeClr>
                  </a:outerShdw>
                </a:effectLst>
                <a:latin typeface="UTM Avo" panose="02040603050506020204" pitchFamily="18" charset="0"/>
                <a:cs typeface="Times New Roman" panose="02020603050405020304"/>
                <a:sym typeface="+mn-ea"/>
              </a:rPr>
              <a:t> con </a:t>
            </a:r>
            <a:r>
              <a:rPr lang="en-US" sz="7200" b="1" kern="10" dirty="0" err="1">
                <a:solidFill>
                  <a:srgbClr val="FF0000"/>
                </a:solidFill>
                <a:effectLst>
                  <a:outerShdw blurRad="38100" dist="19050" dir="2700000" algn="tl" rotWithShape="0">
                    <a:schemeClr val="dk1">
                      <a:alpha val="40000"/>
                    </a:schemeClr>
                  </a:outerShdw>
                </a:effectLst>
                <a:latin typeface="UTM Avo" panose="02040603050506020204" pitchFamily="18" charset="0"/>
                <a:cs typeface="Times New Roman" panose="02020603050405020304"/>
                <a:sym typeface="+mn-ea"/>
              </a:rPr>
              <a:t>tham</a:t>
            </a:r>
          </a:p>
          <a:p>
            <a:pPr algn="ctr"/>
            <a:r>
              <a:rPr lang="en-US" sz="7200" b="1" kern="10" dirty="0">
                <a:solidFill>
                  <a:srgbClr val="FF0000"/>
                </a:solidFill>
                <a:effectLst>
                  <a:outerShdw blurRad="38100" dist="19050" dir="2700000" algn="tl" rotWithShape="0">
                    <a:schemeClr val="dk1">
                      <a:alpha val="40000"/>
                    </a:schemeClr>
                  </a:outerShdw>
                </a:effectLst>
                <a:latin typeface="UTM Avo" panose="02040603050506020204" pitchFamily="18" charset="0"/>
                <a:cs typeface="Times New Roman" panose="02020603050405020304"/>
                <a:sym typeface="+mn-ea"/>
              </a:rPr>
              <a:t> </a:t>
            </a:r>
            <a:r>
              <a:rPr lang="en-US" sz="7200" b="1" kern="10" dirty="0" err="1">
                <a:solidFill>
                  <a:srgbClr val="FF0000"/>
                </a:solidFill>
                <a:effectLst>
                  <a:outerShdw blurRad="38100" dist="19050" dir="2700000" algn="tl" rotWithShape="0">
                    <a:schemeClr val="dk1">
                      <a:alpha val="40000"/>
                    </a:schemeClr>
                  </a:outerShdw>
                </a:effectLst>
                <a:latin typeface="UTM Avo" panose="02040603050506020204" pitchFamily="18" charset="0"/>
                <a:cs typeface="Times New Roman" panose="02020603050405020304"/>
                <a:sym typeface="+mn-ea"/>
              </a:rPr>
              <a:t>gia</a:t>
            </a:r>
            <a:r>
              <a:rPr lang="en-US" sz="7200" b="1" kern="10" dirty="0">
                <a:solidFill>
                  <a:srgbClr val="FF0000"/>
                </a:solidFill>
                <a:effectLst>
                  <a:outerShdw blurRad="38100" dist="19050" dir="2700000" algn="tl" rotWithShape="0">
                    <a:schemeClr val="dk1">
                      <a:alpha val="40000"/>
                    </a:schemeClr>
                  </a:outerShdw>
                </a:effectLst>
                <a:latin typeface="UTM Avo" panose="02040603050506020204" pitchFamily="18" charset="0"/>
                <a:cs typeface="Times New Roman" panose="02020603050405020304"/>
                <a:sym typeface="+mn-ea"/>
              </a:rPr>
              <a:t> </a:t>
            </a:r>
            <a:r>
              <a:rPr lang="en-US" sz="7200" b="1" kern="10" dirty="0" err="1">
                <a:solidFill>
                  <a:srgbClr val="FF0000"/>
                </a:solidFill>
                <a:effectLst>
                  <a:outerShdw blurRad="38100" dist="19050" dir="2700000" algn="tl" rotWithShape="0">
                    <a:schemeClr val="dk1">
                      <a:alpha val="40000"/>
                    </a:schemeClr>
                  </a:outerShdw>
                </a:effectLst>
                <a:latin typeface="UTM Avo" panose="02040603050506020204" pitchFamily="18" charset="0"/>
                <a:cs typeface="Times New Roman" panose="02020603050405020304"/>
                <a:sym typeface="+mn-ea"/>
              </a:rPr>
              <a:t>tiết</a:t>
            </a:r>
            <a:r>
              <a:rPr lang="en-US" sz="7200" b="1" kern="10" dirty="0">
                <a:solidFill>
                  <a:srgbClr val="FF0000"/>
                </a:solidFill>
                <a:effectLst>
                  <a:outerShdw blurRad="38100" dist="19050" dir="2700000" algn="tl" rotWithShape="0">
                    <a:schemeClr val="dk1">
                      <a:alpha val="40000"/>
                    </a:schemeClr>
                  </a:outerShdw>
                </a:effectLst>
                <a:latin typeface="UTM Avo" panose="02040603050506020204" pitchFamily="18" charset="0"/>
                <a:cs typeface="Times New Roman" panose="02020603050405020304"/>
                <a:sym typeface="+mn-ea"/>
              </a:rPr>
              <a:t> </a:t>
            </a:r>
            <a:r>
              <a:rPr lang="en-US" sz="7200" b="1" kern="10" dirty="0" err="1">
                <a:solidFill>
                  <a:srgbClr val="FF0000"/>
                </a:solidFill>
                <a:effectLst>
                  <a:outerShdw blurRad="38100" dist="19050" dir="2700000" algn="tl" rotWithShape="0">
                    <a:schemeClr val="dk1">
                      <a:alpha val="40000"/>
                    </a:schemeClr>
                  </a:outerShdw>
                </a:effectLst>
                <a:latin typeface="UTM Avo" panose="02040603050506020204" pitchFamily="18" charset="0"/>
                <a:cs typeface="Times New Roman" panose="02020603050405020304"/>
                <a:sym typeface="+mn-ea"/>
              </a:rPr>
              <a:t>học</a:t>
            </a:r>
            <a:r>
              <a:rPr lang="en-US" sz="7200" b="1" kern="10" dirty="0">
                <a:solidFill>
                  <a:srgbClr val="FF0000"/>
                </a:solidFill>
                <a:effectLst>
                  <a:outerShdw blurRad="38100" dist="19050" dir="2700000" algn="tl" rotWithShape="0">
                    <a:schemeClr val="dk1">
                      <a:alpha val="40000"/>
                    </a:schemeClr>
                  </a:outerShdw>
                </a:effectLst>
                <a:latin typeface="UTM Avo" panose="02040603050506020204" pitchFamily="18" charset="0"/>
                <a:cs typeface="Times New Roman" panose="02020603050405020304"/>
                <a:sym typeface="+mn-ea"/>
              </a:rPr>
              <a:t> </a:t>
            </a:r>
            <a:r>
              <a:rPr lang="en-US" sz="7200" b="1" kern="10" dirty="0" err="1">
                <a:solidFill>
                  <a:srgbClr val="FF0000"/>
                </a:solidFill>
                <a:effectLst>
                  <a:outerShdw blurRad="38100" dist="19050" dir="2700000" algn="tl" rotWithShape="0">
                    <a:schemeClr val="dk1">
                      <a:alpha val="40000"/>
                    </a:schemeClr>
                  </a:outerShdw>
                </a:effectLst>
                <a:latin typeface="UTM Avo" panose="02040603050506020204" pitchFamily="18" charset="0"/>
                <a:cs typeface="Times New Roman" panose="02020603050405020304"/>
                <a:sym typeface="+mn-ea"/>
              </a:rPr>
              <a:t>hôm</a:t>
            </a:r>
            <a:r>
              <a:rPr lang="en-US" sz="7200" b="1" kern="10" dirty="0">
                <a:solidFill>
                  <a:srgbClr val="FF0000"/>
                </a:solidFill>
                <a:effectLst>
                  <a:outerShdw blurRad="38100" dist="19050" dir="2700000" algn="tl" rotWithShape="0">
                    <a:schemeClr val="dk1">
                      <a:alpha val="40000"/>
                    </a:schemeClr>
                  </a:outerShdw>
                </a:effectLst>
                <a:latin typeface="UTM Avo" panose="02040603050506020204" pitchFamily="18" charset="0"/>
                <a:cs typeface="Times New Roman" panose="02020603050405020304"/>
                <a:sym typeface="+mn-ea"/>
              </a:rPr>
              <a:t> nay</a:t>
            </a:r>
            <a:endParaRPr lang="en-US" altLang="zh-CN" sz="7200" b="1" kern="10" dirty="0">
              <a:solidFill>
                <a:srgbClr val="FF0000"/>
              </a:solidFill>
              <a:effectLst>
                <a:outerShdw blurRad="38100" dist="19050" dir="2700000" algn="tl" rotWithShape="0">
                  <a:schemeClr val="dk1">
                    <a:alpha val="40000"/>
                  </a:schemeClr>
                </a:outerShdw>
              </a:effectLst>
              <a:latin typeface="UTM Avo" panose="02040603050506020204" pitchFamily="18" charset="0"/>
              <a:cs typeface="Times New Roman" panose="02020603050405020304"/>
              <a:sym typeface="+mn-ea"/>
            </a:endParaRPr>
          </a:p>
        </p:txBody>
      </p:sp>
      <p:sp>
        <p:nvSpPr>
          <p:cNvPr id="20487" name="WordArt 7"/>
          <p:cNvSpPr>
            <a:spLocks noChangeArrowheads="1" noChangeShapeType="1" noTextEdit="1"/>
          </p:cNvSpPr>
          <p:nvPr/>
        </p:nvSpPr>
        <p:spPr bwMode="auto">
          <a:xfrm>
            <a:off x="4136813" y="3414608"/>
            <a:ext cx="3533987" cy="750993"/>
          </a:xfrm>
          <a:prstGeom prst="rect">
            <a:avLst/>
          </a:prstGeom>
        </p:spPr>
        <p:txBody>
          <a:bodyPr wrap="none" fromWordArt="1">
            <a:prstTxWarp prst="textPlain">
              <a:avLst>
                <a:gd name="adj" fmla="val 48826"/>
              </a:avLst>
            </a:prstTxWarp>
          </a:bodyPr>
          <a:lstStyle/>
          <a:p>
            <a:pPr algn="ctr"/>
            <a:r>
              <a:rPr lang="en-US" sz="4800" kern="10" dirty="0">
                <a:ln w="22225">
                  <a:solidFill>
                    <a:srgbClr val="008000"/>
                  </a:solidFill>
                  <a:round/>
                </a:ln>
                <a:solidFill>
                  <a:srgbClr val="000000">
                    <a:alpha val="97000"/>
                  </a:srgbClr>
                </a:solidFill>
                <a:effectLst>
                  <a:outerShdw dist="35921" dir="2700000" algn="ctr" rotWithShape="0">
                    <a:srgbClr val="C0C0C0">
                      <a:alpha val="80000"/>
                    </a:srgbClr>
                  </a:outerShdw>
                </a:effectLst>
                <a:latin typeface="Times New Roman" panose="02020603050405020304"/>
                <a:cs typeface="Times New Roman" panose="02020603050405020304"/>
              </a:rPr>
              <a:t>MÔN: </a:t>
            </a:r>
            <a:r>
              <a:rPr lang="en-US" sz="4800" kern="10" dirty="0" err="1">
                <a:ln w="22225">
                  <a:solidFill>
                    <a:srgbClr val="008000"/>
                  </a:solidFill>
                  <a:round/>
                </a:ln>
                <a:solidFill>
                  <a:srgbClr val="000000">
                    <a:alpha val="97000"/>
                  </a:srgbClr>
                </a:solidFill>
                <a:effectLst>
                  <a:outerShdw dist="35921" dir="2700000" algn="ctr" rotWithShape="0">
                    <a:srgbClr val="C0C0C0">
                      <a:alpha val="80000"/>
                    </a:srgbClr>
                  </a:outerShdw>
                </a:effectLst>
                <a:latin typeface="Times New Roman" panose="02020603050405020304"/>
                <a:cs typeface="Times New Roman" panose="02020603050405020304"/>
              </a:rPr>
              <a:t>Tiếng</a:t>
            </a:r>
            <a:r>
              <a:rPr lang="en-US" sz="4800" kern="10" dirty="0">
                <a:ln w="22225">
                  <a:solidFill>
                    <a:srgbClr val="008000"/>
                  </a:solidFill>
                  <a:round/>
                </a:ln>
                <a:solidFill>
                  <a:srgbClr val="000000">
                    <a:alpha val="97000"/>
                  </a:srgbClr>
                </a:solidFill>
                <a:effectLst>
                  <a:outerShdw dist="35921" dir="2700000" algn="ctr" rotWithShape="0">
                    <a:srgbClr val="C0C0C0">
                      <a:alpha val="80000"/>
                    </a:srgbClr>
                  </a:outerShdw>
                </a:effectLst>
                <a:latin typeface="Times New Roman" panose="02020603050405020304"/>
                <a:cs typeface="Times New Roman" panose="02020603050405020304"/>
              </a:rPr>
              <a:t> </a:t>
            </a:r>
            <a:r>
              <a:rPr lang="en-US" sz="4800" kern="10" dirty="0" err="1">
                <a:ln w="22225">
                  <a:solidFill>
                    <a:srgbClr val="008000"/>
                  </a:solidFill>
                  <a:round/>
                </a:ln>
                <a:solidFill>
                  <a:srgbClr val="000000">
                    <a:alpha val="97000"/>
                  </a:srgbClr>
                </a:solidFill>
                <a:effectLst>
                  <a:outerShdw dist="35921" dir="2700000" algn="ctr" rotWithShape="0">
                    <a:srgbClr val="C0C0C0">
                      <a:alpha val="80000"/>
                    </a:srgbClr>
                  </a:outerShdw>
                </a:effectLst>
                <a:latin typeface="Times New Roman" panose="02020603050405020304"/>
                <a:cs typeface="Times New Roman" panose="02020603050405020304"/>
              </a:rPr>
              <a:t>Việt</a:t>
            </a:r>
            <a:endParaRPr lang="en-US" sz="4800" kern="10" dirty="0">
              <a:ln w="22225">
                <a:solidFill>
                  <a:srgbClr val="008000"/>
                </a:solidFill>
                <a:round/>
              </a:ln>
              <a:solidFill>
                <a:srgbClr val="000000">
                  <a:alpha val="97000"/>
                </a:srgbClr>
              </a:solidFill>
              <a:effectLst>
                <a:outerShdw dist="35921" dir="2700000" algn="ctr" rotWithShape="0">
                  <a:srgbClr val="C0C0C0">
                    <a:alpha val="80000"/>
                  </a:srgbClr>
                </a:outerShdw>
              </a:effectLst>
              <a:latin typeface="Times New Roman" panose="02020603050405020304"/>
              <a:cs typeface="Times New Roman" panose="02020603050405020304"/>
            </a:endParaRPr>
          </a:p>
          <a:p>
            <a:pPr algn="ctr"/>
            <a:r>
              <a:rPr lang="en-US" sz="4800" kern="10" dirty="0">
                <a:ln w="22225">
                  <a:solidFill>
                    <a:srgbClr val="008000"/>
                  </a:solidFill>
                  <a:round/>
                </a:ln>
                <a:solidFill>
                  <a:srgbClr val="000000">
                    <a:alpha val="97000"/>
                  </a:srgbClr>
                </a:solidFill>
                <a:effectLst>
                  <a:outerShdw dist="35921" dir="2700000" algn="ctr" rotWithShape="0">
                    <a:srgbClr val="C0C0C0">
                      <a:alpha val="80000"/>
                    </a:srgbClr>
                  </a:outerShdw>
                </a:effectLst>
                <a:latin typeface="Times New Roman" panose="02020603050405020304"/>
                <a:cs typeface="Times New Roman" panose="02020603050405020304"/>
              </a:rPr>
              <a:t>LỚP 1</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42" presetClass="entr" presetSubtype="0" fill="hold"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47"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7"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fade">
                                      <p:cBhvr>
                                        <p:cTn id="23" dur="1000"/>
                                        <p:tgtEl>
                                          <p:spTgt spid="7">
                                            <p:txEl>
                                              <p:pRg st="0" end="0"/>
                                            </p:txEl>
                                          </p:spTgt>
                                        </p:tgtEl>
                                      </p:cBhvr>
                                    </p:animEffect>
                                    <p:anim calcmode="lin" valueType="num">
                                      <p:cBhvr>
                                        <p:cTn id="24"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7">
                                            <p:txEl>
                                              <p:pRg st="0" end="0"/>
                                            </p:txEl>
                                          </p:spTgt>
                                        </p:tgtEl>
                                        <p:attrNameLst>
                                          <p:attrName>ppt_y</p:attrName>
                                        </p:attrNameLst>
                                      </p:cBhvr>
                                      <p:tavLst>
                                        <p:tav tm="0">
                                          <p:val>
                                            <p:strVal val="#ppt_y-.1"/>
                                          </p:val>
                                        </p:tav>
                                        <p:tav tm="100000">
                                          <p:val>
                                            <p:strVal val="#ppt_y"/>
                                          </p:val>
                                        </p:tav>
                                      </p:tavLst>
                                    </p:anim>
                                  </p:childTnLst>
                                </p:cTn>
                              </p:par>
                              <p:par>
                                <p:cTn id="26" presetID="47" presetClass="entr" presetSubtype="0" fill="hold" nodeType="withEffect">
                                  <p:stCondLst>
                                    <p:cond delay="0"/>
                                  </p:stCondLst>
                                  <p:childTnLst>
                                    <p:set>
                                      <p:cBhvr>
                                        <p:cTn id="27" dur="1" fill="hold">
                                          <p:stCondLst>
                                            <p:cond delay="0"/>
                                          </p:stCondLst>
                                        </p:cTn>
                                        <p:tgtEl>
                                          <p:spTgt spid="7">
                                            <p:txEl>
                                              <p:pRg st="1" end="1"/>
                                            </p:txEl>
                                          </p:spTgt>
                                        </p:tgtEl>
                                        <p:attrNameLst>
                                          <p:attrName>style.visibility</p:attrName>
                                        </p:attrNameLst>
                                      </p:cBhvr>
                                      <p:to>
                                        <p:strVal val="visible"/>
                                      </p:to>
                                    </p:set>
                                    <p:animEffect transition="in" filter="fade">
                                      <p:cBhvr>
                                        <p:cTn id="28" dur="1000"/>
                                        <p:tgtEl>
                                          <p:spTgt spid="7">
                                            <p:txEl>
                                              <p:pRg st="1" end="1"/>
                                            </p:txEl>
                                          </p:spTgt>
                                        </p:tgtEl>
                                      </p:cBhvr>
                                    </p:animEffect>
                                    <p:anim calcmode="lin" valueType="num">
                                      <p:cBhvr>
                                        <p:cTn id="29"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par>
                          <p:cTn id="31" fill="hold">
                            <p:stCondLst>
                              <p:cond delay="1000"/>
                            </p:stCondLst>
                            <p:childTnLst>
                              <p:par>
                                <p:cTn id="32" presetID="20" presetClass="entr" presetSubtype="0" fill="hold" grpId="0" nodeType="afterEffect">
                                  <p:stCondLst>
                                    <p:cond delay="0"/>
                                  </p:stCondLst>
                                  <p:childTnLst>
                                    <p:set>
                                      <p:cBhvr>
                                        <p:cTn id="33" dur="1" fill="hold">
                                          <p:stCondLst>
                                            <p:cond delay="0"/>
                                          </p:stCondLst>
                                        </p:cTn>
                                        <p:tgtEl>
                                          <p:spTgt spid="20487"/>
                                        </p:tgtEl>
                                        <p:attrNameLst>
                                          <p:attrName>style.visibility</p:attrName>
                                        </p:attrNameLst>
                                      </p:cBhvr>
                                      <p:to>
                                        <p:strVal val="visible"/>
                                      </p:to>
                                    </p:set>
                                    <p:animEffect transition="in" filter="wedge">
                                      <p:cBhvr>
                                        <p:cTn id="34" dur="20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5" repeatCount="indefinite" fill="hold" display="0">
                  <p:stCondLst>
                    <p:cond delay="indefinite"/>
                  </p:stCondLst>
                  <p:endCondLst>
                    <p:cond evt="onStopAudio" delay="0">
                      <p:tgtEl>
                        <p:sldTgt/>
                      </p:tgtEl>
                    </p:cond>
                  </p:endCondLst>
                </p:cTn>
                <p:tgtEl>
                  <p:spTgt spid="2"/>
                </p:tgtEl>
              </p:cMediaNode>
            </p:audio>
          </p:childTnLst>
        </p:cTn>
      </p:par>
    </p:tnLst>
    <p:bldLst>
      <p:bldP spid="2048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Làm gì khi đi lạc- - Tập 212_Tri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6200"/>
            <a:ext cx="12192000" cy="6037758"/>
          </a:xfrm>
          <a:prstGeom prst="rect">
            <a:avLst/>
          </a:prstGeom>
        </p:spPr>
      </p:pic>
    </p:spTree>
    <p:extLst>
      <p:ext uri="{BB962C8B-B14F-4D97-AF65-F5344CB8AC3E}">
        <p14:creationId xmlns:p14="http://schemas.microsoft.com/office/powerpoint/2010/main" val="9978081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100000">
                <p:cTn id="7" fill="hold" display="0">
                  <p:stCondLst>
                    <p:cond delay="indefinite"/>
                  </p:stCondLst>
                </p:cTn>
                <p:tgtEl>
                  <p:spTgt spid="4"/>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23E55323-6DA2-4BE4-A384-A87A51F270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86955">
            <a:off x="10128258" y="1467367"/>
            <a:ext cx="1811617" cy="1545504"/>
          </a:xfrm>
          <a:prstGeom prst="rect">
            <a:avLst/>
          </a:prstGeom>
        </p:spPr>
      </p:pic>
      <p:pic>
        <p:nvPicPr>
          <p:cNvPr id="11" name="图片 10">
            <a:extLst>
              <a:ext uri="{FF2B5EF4-FFF2-40B4-BE49-F238E27FC236}">
                <a16:creationId xmlns:a16="http://schemas.microsoft.com/office/drawing/2014/main" id="{ECBEAE87-47B4-461E-8E44-69CC2F51B4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417529">
            <a:off x="403279" y="465793"/>
            <a:ext cx="828716" cy="687055"/>
          </a:xfrm>
          <a:prstGeom prst="rect">
            <a:avLst/>
          </a:prstGeom>
        </p:spPr>
      </p:pic>
      <p:pic>
        <p:nvPicPr>
          <p:cNvPr id="13" name="图片 12">
            <a:extLst>
              <a:ext uri="{FF2B5EF4-FFF2-40B4-BE49-F238E27FC236}">
                <a16:creationId xmlns:a16="http://schemas.microsoft.com/office/drawing/2014/main" id="{8ABBD584-2A61-4F7C-ADDD-0E2DF2DCD6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9154" y="517127"/>
            <a:ext cx="900374" cy="1135648"/>
          </a:xfrm>
          <a:prstGeom prst="rect">
            <a:avLst/>
          </a:prstGeom>
        </p:spPr>
      </p:pic>
      <p:pic>
        <p:nvPicPr>
          <p:cNvPr id="15" name="图片 14">
            <a:extLst>
              <a:ext uri="{FF2B5EF4-FFF2-40B4-BE49-F238E27FC236}">
                <a16:creationId xmlns:a16="http://schemas.microsoft.com/office/drawing/2014/main" id="{47638C33-EC6E-49F9-BCA8-07FF832D51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797861">
            <a:off x="903421" y="3359504"/>
            <a:ext cx="904849" cy="603232"/>
          </a:xfrm>
          <a:prstGeom prst="rect">
            <a:avLst/>
          </a:prstGeom>
        </p:spPr>
      </p:pic>
      <p:pic>
        <p:nvPicPr>
          <p:cNvPr id="17" name="图片 16">
            <a:extLst>
              <a:ext uri="{FF2B5EF4-FFF2-40B4-BE49-F238E27FC236}">
                <a16:creationId xmlns:a16="http://schemas.microsoft.com/office/drawing/2014/main" id="{13536BAD-FDE1-4040-98D5-36D7A6D2183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65607" y="5158955"/>
            <a:ext cx="333375" cy="352425"/>
          </a:xfrm>
          <a:prstGeom prst="rect">
            <a:avLst/>
          </a:prstGeom>
        </p:spPr>
      </p:pic>
      <p:pic>
        <p:nvPicPr>
          <p:cNvPr id="21" name="图片 20">
            <a:extLst>
              <a:ext uri="{FF2B5EF4-FFF2-40B4-BE49-F238E27FC236}">
                <a16:creationId xmlns:a16="http://schemas.microsoft.com/office/drawing/2014/main" id="{0043E177-2D1C-4BE8-B34A-B773B48B41C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51157" y="1245114"/>
            <a:ext cx="1481138" cy="887378"/>
          </a:xfrm>
          <a:prstGeom prst="rect">
            <a:avLst/>
          </a:prstGeom>
        </p:spPr>
      </p:pic>
      <p:pic>
        <p:nvPicPr>
          <p:cNvPr id="24" name="图片 23">
            <a:extLst>
              <a:ext uri="{FF2B5EF4-FFF2-40B4-BE49-F238E27FC236}">
                <a16:creationId xmlns:a16="http://schemas.microsoft.com/office/drawing/2014/main" id="{00C7A28A-428E-4B8A-B681-DFB91CB503B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86678" y="1426325"/>
            <a:ext cx="1089168" cy="652541"/>
          </a:xfrm>
          <a:prstGeom prst="rect">
            <a:avLst/>
          </a:prstGeom>
        </p:spPr>
      </p:pic>
      <p:sp>
        <p:nvSpPr>
          <p:cNvPr id="27" name="文本框 26">
            <a:extLst>
              <a:ext uri="{FF2B5EF4-FFF2-40B4-BE49-F238E27FC236}">
                <a16:creationId xmlns:a16="http://schemas.microsoft.com/office/drawing/2014/main" id="{85F92930-EF7D-440B-92E7-AC8BB5ABFB4F}"/>
              </a:ext>
            </a:extLst>
          </p:cNvPr>
          <p:cNvSpPr txBox="1"/>
          <p:nvPr/>
        </p:nvSpPr>
        <p:spPr>
          <a:xfrm>
            <a:off x="6003641" y="1760741"/>
            <a:ext cx="184731" cy="1323439"/>
          </a:xfrm>
          <a:prstGeom prst="rect">
            <a:avLst/>
          </a:prstGeom>
          <a:solidFill>
            <a:schemeClr val="bg1"/>
          </a:solidFill>
        </p:spPr>
        <p:txBody>
          <a:bodyPr wrap="none" rtlCol="0">
            <a:spAutoFit/>
            <a:scene3d>
              <a:camera prst="orthographicFront"/>
              <a:lightRig rig="threePt" dir="t"/>
            </a:scene3d>
            <a:sp3d contourW="12700"/>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8000" b="0" i="0" u="none" strike="noStrike" kern="1200" cap="none" spc="0" normalizeH="0" baseline="0" noProof="0" dirty="0">
              <a:ln w="41275">
                <a:solidFill>
                  <a:srgbClr val="42B4AA"/>
                </a:solidFill>
              </a:ln>
              <a:solidFill>
                <a:srgbClr val="FFFFFF"/>
              </a:solidFill>
              <a:effectLst/>
              <a:uLnTx/>
              <a:uFillTx/>
              <a:latin typeface="华康海报体W12" panose="040B0C09000000000000" pitchFamily="81" charset="-122"/>
              <a:ea typeface="华康海报体W12" panose="040B0C09000000000000" pitchFamily="81" charset="-122"/>
              <a:cs typeface="+mn-cs"/>
            </a:endParaRPr>
          </a:p>
        </p:txBody>
      </p:sp>
      <p:pic>
        <p:nvPicPr>
          <p:cNvPr id="30" name="图片 29">
            <a:extLst>
              <a:ext uri="{FF2B5EF4-FFF2-40B4-BE49-F238E27FC236}">
                <a16:creationId xmlns:a16="http://schemas.microsoft.com/office/drawing/2014/main" id="{89B02F03-64AF-46D9-B6B1-3A3839F8B5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63352" y="5158954"/>
            <a:ext cx="333375" cy="352425"/>
          </a:xfrm>
          <a:prstGeom prst="rect">
            <a:avLst/>
          </a:prstGeom>
        </p:spPr>
      </p:pic>
      <p:pic>
        <p:nvPicPr>
          <p:cNvPr id="2" name="Picture 1"/>
          <p:cNvPicPr>
            <a:picLocks noChangeAspect="1"/>
          </p:cNvPicPr>
          <p:nvPr/>
        </p:nvPicPr>
        <p:blipFill>
          <a:blip r:embed="rId9"/>
          <a:stretch>
            <a:fillRect/>
          </a:stretch>
        </p:blipFill>
        <p:spPr>
          <a:xfrm>
            <a:off x="3817291" y="1116281"/>
            <a:ext cx="3913971" cy="1024217"/>
          </a:xfrm>
          <a:prstGeom prst="rect">
            <a:avLst/>
          </a:prstGeom>
        </p:spPr>
      </p:pic>
      <p:pic>
        <p:nvPicPr>
          <p:cNvPr id="4" name="Picture 3">
            <a:extLst>
              <a:ext uri="{FF2B5EF4-FFF2-40B4-BE49-F238E27FC236}">
                <a16:creationId xmlns:a16="http://schemas.microsoft.com/office/drawing/2014/main" id="{4DDE9420-40DD-4F33-A044-E1A576DAD37D}"/>
              </a:ext>
            </a:extLst>
          </p:cNvPr>
          <p:cNvPicPr>
            <a:picLocks noChangeAspect="1"/>
          </p:cNvPicPr>
          <p:nvPr/>
        </p:nvPicPr>
        <p:blipFill>
          <a:blip r:embed="rId10"/>
          <a:stretch>
            <a:fillRect/>
          </a:stretch>
        </p:blipFill>
        <p:spPr>
          <a:xfrm>
            <a:off x="890489" y="2287562"/>
            <a:ext cx="10595766" cy="2523963"/>
          </a:xfrm>
          <a:prstGeom prst="rect">
            <a:avLst/>
          </a:prstGeom>
        </p:spPr>
      </p:pic>
    </p:spTree>
    <p:extLst>
      <p:ext uri="{BB962C8B-B14F-4D97-AF65-F5344CB8AC3E}">
        <p14:creationId xmlns:p14="http://schemas.microsoft.com/office/powerpoint/2010/main" val="22852985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53" presetClass="entr" presetSubtype="16"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p:cTn id="23" dur="500" fill="hold"/>
                                        <p:tgtEl>
                                          <p:spTgt spid="21"/>
                                        </p:tgtEl>
                                        <p:attrNameLst>
                                          <p:attrName>ppt_w</p:attrName>
                                        </p:attrNameLst>
                                      </p:cBhvr>
                                      <p:tavLst>
                                        <p:tav tm="0">
                                          <p:val>
                                            <p:fltVal val="0"/>
                                          </p:val>
                                        </p:tav>
                                        <p:tav tm="100000">
                                          <p:val>
                                            <p:strVal val="#ppt_w"/>
                                          </p:val>
                                        </p:tav>
                                      </p:tavLst>
                                    </p:anim>
                                    <p:anim calcmode="lin" valueType="num">
                                      <p:cBhvr>
                                        <p:cTn id="24" dur="500" fill="hold"/>
                                        <p:tgtEl>
                                          <p:spTgt spid="21"/>
                                        </p:tgtEl>
                                        <p:attrNameLst>
                                          <p:attrName>ppt_h</p:attrName>
                                        </p:attrNameLst>
                                      </p:cBhvr>
                                      <p:tavLst>
                                        <p:tav tm="0">
                                          <p:val>
                                            <p:fltVal val="0"/>
                                          </p:val>
                                        </p:tav>
                                        <p:tav tm="100000">
                                          <p:val>
                                            <p:strVal val="#ppt_h"/>
                                          </p:val>
                                        </p:tav>
                                      </p:tavLst>
                                    </p:anim>
                                    <p:animEffect transition="in" filter="fade">
                                      <p:cBhvr>
                                        <p:cTn id="25" dur="500"/>
                                        <p:tgtEl>
                                          <p:spTgt spid="21"/>
                                        </p:tgtEl>
                                      </p:cBhvr>
                                    </p:animEffect>
                                  </p:childTnLst>
                                </p:cTn>
                              </p:par>
                              <p:par>
                                <p:cTn id="26" presetID="53" presetClass="entr" presetSubtype="16"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 calcmode="lin" valueType="num">
                                      <p:cBhvr>
                                        <p:cTn id="28" dur="500" fill="hold"/>
                                        <p:tgtEl>
                                          <p:spTgt spid="24"/>
                                        </p:tgtEl>
                                        <p:attrNameLst>
                                          <p:attrName>ppt_w</p:attrName>
                                        </p:attrNameLst>
                                      </p:cBhvr>
                                      <p:tavLst>
                                        <p:tav tm="0">
                                          <p:val>
                                            <p:fltVal val="0"/>
                                          </p:val>
                                        </p:tav>
                                        <p:tav tm="100000">
                                          <p:val>
                                            <p:strVal val="#ppt_w"/>
                                          </p:val>
                                        </p:tav>
                                      </p:tavLst>
                                    </p:anim>
                                    <p:anim calcmode="lin" valueType="num">
                                      <p:cBhvr>
                                        <p:cTn id="29" dur="500" fill="hold"/>
                                        <p:tgtEl>
                                          <p:spTgt spid="24"/>
                                        </p:tgtEl>
                                        <p:attrNameLst>
                                          <p:attrName>ppt_h</p:attrName>
                                        </p:attrNameLst>
                                      </p:cBhvr>
                                      <p:tavLst>
                                        <p:tav tm="0">
                                          <p:val>
                                            <p:fltVal val="0"/>
                                          </p:val>
                                        </p:tav>
                                        <p:tav tm="100000">
                                          <p:val>
                                            <p:strVal val="#ppt_h"/>
                                          </p:val>
                                        </p:tav>
                                      </p:tavLst>
                                    </p:anim>
                                    <p:animEffect transition="in" filter="fade">
                                      <p:cBhvr>
                                        <p:cTn id="30" dur="500"/>
                                        <p:tgtEl>
                                          <p:spTgt spid="24"/>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wipe(left)">
                                      <p:cBhvr>
                                        <p:cTn id="33" dur="1000"/>
                                        <p:tgtEl>
                                          <p:spTgt spid="27"/>
                                        </p:tgtEl>
                                      </p:cBhvr>
                                    </p:animEffect>
                                  </p:childTnLst>
                                </p:cTn>
                              </p:par>
                            </p:childTnLst>
                          </p:cTn>
                        </p:par>
                        <p:par>
                          <p:cTn id="34" fill="hold">
                            <p:stCondLst>
                              <p:cond delay="2000"/>
                            </p:stCondLst>
                            <p:childTnLst>
                              <p:par>
                                <p:cTn id="35" presetID="31" presetClass="entr" presetSubtype="0" fill="hold" nodeType="after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p:cTn id="37" dur="1000" fill="hold"/>
                                        <p:tgtEl>
                                          <p:spTgt spid="15"/>
                                        </p:tgtEl>
                                        <p:attrNameLst>
                                          <p:attrName>ppt_w</p:attrName>
                                        </p:attrNameLst>
                                      </p:cBhvr>
                                      <p:tavLst>
                                        <p:tav tm="0">
                                          <p:val>
                                            <p:fltVal val="0"/>
                                          </p:val>
                                        </p:tav>
                                        <p:tav tm="100000">
                                          <p:val>
                                            <p:strVal val="#ppt_w"/>
                                          </p:val>
                                        </p:tav>
                                      </p:tavLst>
                                    </p:anim>
                                    <p:anim calcmode="lin" valueType="num">
                                      <p:cBhvr>
                                        <p:cTn id="38" dur="1000" fill="hold"/>
                                        <p:tgtEl>
                                          <p:spTgt spid="15"/>
                                        </p:tgtEl>
                                        <p:attrNameLst>
                                          <p:attrName>ppt_h</p:attrName>
                                        </p:attrNameLst>
                                      </p:cBhvr>
                                      <p:tavLst>
                                        <p:tav tm="0">
                                          <p:val>
                                            <p:fltVal val="0"/>
                                          </p:val>
                                        </p:tav>
                                        <p:tav tm="100000">
                                          <p:val>
                                            <p:strVal val="#ppt_h"/>
                                          </p:val>
                                        </p:tav>
                                      </p:tavLst>
                                    </p:anim>
                                    <p:anim calcmode="lin" valueType="num">
                                      <p:cBhvr>
                                        <p:cTn id="39" dur="1000" fill="hold"/>
                                        <p:tgtEl>
                                          <p:spTgt spid="15"/>
                                        </p:tgtEl>
                                        <p:attrNameLst>
                                          <p:attrName>style.rotation</p:attrName>
                                        </p:attrNameLst>
                                      </p:cBhvr>
                                      <p:tavLst>
                                        <p:tav tm="0">
                                          <p:val>
                                            <p:fltVal val="90"/>
                                          </p:val>
                                        </p:tav>
                                        <p:tav tm="100000">
                                          <p:val>
                                            <p:fltVal val="0"/>
                                          </p:val>
                                        </p:tav>
                                      </p:tavLst>
                                    </p:anim>
                                    <p:animEffect transition="in" filter="fade">
                                      <p:cBhvr>
                                        <p:cTn id="40" dur="1000"/>
                                        <p:tgtEl>
                                          <p:spTgt spid="15"/>
                                        </p:tgtEl>
                                      </p:cBhvr>
                                    </p:animEffect>
                                  </p:childTnLst>
                                </p:cTn>
                              </p:par>
                            </p:childTnLst>
                          </p:cTn>
                        </p:par>
                        <p:par>
                          <p:cTn id="41" fill="hold">
                            <p:stCondLst>
                              <p:cond delay="3000"/>
                            </p:stCondLst>
                            <p:childTnLst>
                              <p:par>
                                <p:cTn id="42" presetID="53" presetClass="entr" presetSubtype="16" fill="hold" nodeType="after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p:cTn id="44" dur="500" fill="hold"/>
                                        <p:tgtEl>
                                          <p:spTgt spid="17"/>
                                        </p:tgtEl>
                                        <p:attrNameLst>
                                          <p:attrName>ppt_w</p:attrName>
                                        </p:attrNameLst>
                                      </p:cBhvr>
                                      <p:tavLst>
                                        <p:tav tm="0">
                                          <p:val>
                                            <p:fltVal val="0"/>
                                          </p:val>
                                        </p:tav>
                                        <p:tav tm="100000">
                                          <p:val>
                                            <p:strVal val="#ppt_w"/>
                                          </p:val>
                                        </p:tav>
                                      </p:tavLst>
                                    </p:anim>
                                    <p:anim calcmode="lin" valueType="num">
                                      <p:cBhvr>
                                        <p:cTn id="45" dur="500" fill="hold"/>
                                        <p:tgtEl>
                                          <p:spTgt spid="17"/>
                                        </p:tgtEl>
                                        <p:attrNameLst>
                                          <p:attrName>ppt_h</p:attrName>
                                        </p:attrNameLst>
                                      </p:cBhvr>
                                      <p:tavLst>
                                        <p:tav tm="0">
                                          <p:val>
                                            <p:fltVal val="0"/>
                                          </p:val>
                                        </p:tav>
                                        <p:tav tm="100000">
                                          <p:val>
                                            <p:strVal val="#ppt_h"/>
                                          </p:val>
                                        </p:tav>
                                      </p:tavLst>
                                    </p:anim>
                                    <p:animEffect transition="in" filter="fade">
                                      <p:cBhvr>
                                        <p:cTn id="46" dur="500"/>
                                        <p:tgtEl>
                                          <p:spTgt spid="17"/>
                                        </p:tgtEl>
                                      </p:cBhvr>
                                    </p:animEffect>
                                  </p:childTnLst>
                                </p:cTn>
                              </p:par>
                            </p:childTnLst>
                          </p:cTn>
                        </p:par>
                        <p:par>
                          <p:cTn id="47" fill="hold">
                            <p:stCondLst>
                              <p:cond delay="3500"/>
                            </p:stCondLst>
                            <p:childTnLst>
                              <p:par>
                                <p:cTn id="48" presetID="53" presetClass="entr" presetSubtype="16" fill="hold" nodeType="afterEffect">
                                  <p:stCondLst>
                                    <p:cond delay="0"/>
                                  </p:stCondLst>
                                  <p:childTnLst>
                                    <p:set>
                                      <p:cBhvr>
                                        <p:cTn id="49" dur="1" fill="hold">
                                          <p:stCondLst>
                                            <p:cond delay="0"/>
                                          </p:stCondLst>
                                        </p:cTn>
                                        <p:tgtEl>
                                          <p:spTgt spid="30"/>
                                        </p:tgtEl>
                                        <p:attrNameLst>
                                          <p:attrName>style.visibility</p:attrName>
                                        </p:attrNameLst>
                                      </p:cBhvr>
                                      <p:to>
                                        <p:strVal val="visible"/>
                                      </p:to>
                                    </p:set>
                                    <p:anim calcmode="lin" valueType="num">
                                      <p:cBhvr>
                                        <p:cTn id="50" dur="500" fill="hold"/>
                                        <p:tgtEl>
                                          <p:spTgt spid="30"/>
                                        </p:tgtEl>
                                        <p:attrNameLst>
                                          <p:attrName>ppt_w</p:attrName>
                                        </p:attrNameLst>
                                      </p:cBhvr>
                                      <p:tavLst>
                                        <p:tav tm="0">
                                          <p:val>
                                            <p:fltVal val="0"/>
                                          </p:val>
                                        </p:tav>
                                        <p:tav tm="100000">
                                          <p:val>
                                            <p:strVal val="#ppt_w"/>
                                          </p:val>
                                        </p:tav>
                                      </p:tavLst>
                                    </p:anim>
                                    <p:anim calcmode="lin" valueType="num">
                                      <p:cBhvr>
                                        <p:cTn id="51" dur="500" fill="hold"/>
                                        <p:tgtEl>
                                          <p:spTgt spid="30"/>
                                        </p:tgtEl>
                                        <p:attrNameLst>
                                          <p:attrName>ppt_h</p:attrName>
                                        </p:attrNameLst>
                                      </p:cBhvr>
                                      <p:tavLst>
                                        <p:tav tm="0">
                                          <p:val>
                                            <p:fltVal val="0"/>
                                          </p:val>
                                        </p:tav>
                                        <p:tav tm="100000">
                                          <p:val>
                                            <p:strVal val="#ppt_h"/>
                                          </p:val>
                                        </p:tav>
                                      </p:tavLst>
                                    </p:anim>
                                    <p:animEffect transition="in" filter="fade">
                                      <p:cBhvr>
                                        <p:cTn id="52" dur="500"/>
                                        <p:tgtEl>
                                          <p:spTgt spid="30"/>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2"/>
                                        </p:tgtEl>
                                        <p:attrNameLst>
                                          <p:attrName>style.visibility</p:attrName>
                                        </p:attrNameLst>
                                      </p:cBhvr>
                                      <p:to>
                                        <p:strVal val="visible"/>
                                      </p:to>
                                    </p:set>
                                    <p:anim calcmode="lin" valueType="num">
                                      <p:cBhvr additive="base">
                                        <p:cTn id="57" dur="500" fill="hold"/>
                                        <p:tgtEl>
                                          <p:spTgt spid="2"/>
                                        </p:tgtEl>
                                        <p:attrNameLst>
                                          <p:attrName>ppt_x</p:attrName>
                                        </p:attrNameLst>
                                      </p:cBhvr>
                                      <p:tavLst>
                                        <p:tav tm="0">
                                          <p:val>
                                            <p:strVal val="#ppt_x"/>
                                          </p:val>
                                        </p:tav>
                                        <p:tav tm="100000">
                                          <p:val>
                                            <p:strVal val="#ppt_x"/>
                                          </p:val>
                                        </p:tav>
                                      </p:tavLst>
                                    </p:anim>
                                    <p:anim calcmode="lin" valueType="num">
                                      <p:cBhvr additive="base">
                                        <p:cTn id="5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fade">
                                      <p:cBhvr>
                                        <p:cTn id="6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98621">
              <a:srgbClr val="00B0F0"/>
            </a:gs>
            <a:gs pos="63000">
              <a:srgbClr val="2CC7ED"/>
            </a:gs>
            <a:gs pos="0">
              <a:schemeClr val="bg1"/>
            </a:gs>
          </a:gsLst>
          <a:lin ang="16200000" scaled="1"/>
        </a:gradFill>
        <a:effectLst/>
      </p:bgPr>
    </p:bg>
    <p:spTree>
      <p:nvGrpSpPr>
        <p:cNvPr id="1" name=""/>
        <p:cNvGrpSpPr/>
        <p:nvPr/>
      </p:nvGrpSpPr>
      <p:grpSpPr>
        <a:xfrm>
          <a:off x="0" y="0"/>
          <a:ext cx="0" cy="0"/>
          <a:chOff x="0" y="0"/>
          <a:chExt cx="0" cy="0"/>
        </a:xfrm>
      </p:grpSpPr>
      <p:sp>
        <p:nvSpPr>
          <p:cNvPr id="8" name="任意多边形 7"/>
          <p:cNvSpPr/>
          <p:nvPr/>
        </p:nvSpPr>
        <p:spPr>
          <a:xfrm rot="18599350" flipH="1">
            <a:off x="4830143" y="1307497"/>
            <a:ext cx="5337371" cy="4651583"/>
          </a:xfrm>
          <a:custGeom>
            <a:avLst/>
            <a:gdLst>
              <a:gd name="connsiteX0" fmla="*/ 2553595 w 4003028"/>
              <a:gd name="connsiteY0" fmla="*/ 3488687 h 3488687"/>
              <a:gd name="connsiteX1" fmla="*/ 2558802 w 4003028"/>
              <a:gd name="connsiteY1" fmla="*/ 3486358 h 3488687"/>
              <a:gd name="connsiteX2" fmla="*/ 2567275 w 4003028"/>
              <a:gd name="connsiteY2" fmla="*/ 3481729 h 3488687"/>
              <a:gd name="connsiteX3" fmla="*/ 2560275 w 4003028"/>
              <a:gd name="connsiteY3" fmla="*/ 3484032 h 3488687"/>
              <a:gd name="connsiteX4" fmla="*/ 2553595 w 4003028"/>
              <a:gd name="connsiteY4" fmla="*/ 3488687 h 3488687"/>
              <a:gd name="connsiteX5" fmla="*/ 2172204 w 4003028"/>
              <a:gd name="connsiteY5" fmla="*/ 1823603 h 3488687"/>
              <a:gd name="connsiteX6" fmla="*/ 2177584 w 4003028"/>
              <a:gd name="connsiteY6" fmla="*/ 1823026 h 3488687"/>
              <a:gd name="connsiteX7" fmla="*/ 2186951 w 4003028"/>
              <a:gd name="connsiteY7" fmla="*/ 1820691 h 3488687"/>
              <a:gd name="connsiteX8" fmla="*/ 2179597 w 4003028"/>
              <a:gd name="connsiteY8" fmla="*/ 1821148 h 3488687"/>
              <a:gd name="connsiteX9" fmla="*/ 2172204 w 4003028"/>
              <a:gd name="connsiteY9" fmla="*/ 1823603 h 3488687"/>
              <a:gd name="connsiteX10" fmla="*/ 153460 w 4003028"/>
              <a:gd name="connsiteY10" fmla="*/ 2406636 h 3488687"/>
              <a:gd name="connsiteX11" fmla="*/ 158416 w 4003028"/>
              <a:gd name="connsiteY11" fmla="*/ 2412646 h 3488687"/>
              <a:gd name="connsiteX12" fmla="*/ 164402 w 4003028"/>
              <a:gd name="connsiteY12" fmla="*/ 2416944 h 3488687"/>
              <a:gd name="connsiteX13" fmla="*/ 157710 w 4003028"/>
              <a:gd name="connsiteY13" fmla="*/ 2409986 h 3488687"/>
              <a:gd name="connsiteX14" fmla="*/ 153460 w 4003028"/>
              <a:gd name="connsiteY14" fmla="*/ 2406636 h 3488687"/>
              <a:gd name="connsiteX15" fmla="*/ 1187875 w 4003028"/>
              <a:gd name="connsiteY15" fmla="*/ 818604 h 3488687"/>
              <a:gd name="connsiteX16" fmla="*/ 2981309 w 4003028"/>
              <a:gd name="connsiteY16" fmla="*/ 1389514 h 3488687"/>
              <a:gd name="connsiteX17" fmla="*/ 3006207 w 4003028"/>
              <a:gd name="connsiteY17" fmla="*/ 1471594 h 3488687"/>
              <a:gd name="connsiteX18" fmla="*/ 3004953 w 4003028"/>
              <a:gd name="connsiteY18" fmla="*/ 1470516 h 3488687"/>
              <a:gd name="connsiteX19" fmla="*/ 2965846 w 4003028"/>
              <a:gd name="connsiteY19" fmla="*/ 1471445 h 3488687"/>
              <a:gd name="connsiteX20" fmla="*/ 2909369 w 4003028"/>
              <a:gd name="connsiteY20" fmla="*/ 1482351 h 3488687"/>
              <a:gd name="connsiteX21" fmla="*/ 2592787 w 4003028"/>
              <a:gd name="connsiteY21" fmla="*/ 1644930 h 3488687"/>
              <a:gd name="connsiteX22" fmla="*/ 2477260 w 4003028"/>
              <a:gd name="connsiteY22" fmla="*/ 1712320 h 3488687"/>
              <a:gd name="connsiteX23" fmla="*/ 2424386 w 4003028"/>
              <a:gd name="connsiteY23" fmla="*/ 1658294 h 3488687"/>
              <a:gd name="connsiteX24" fmla="*/ 2233042 w 4003028"/>
              <a:gd name="connsiteY24" fmla="*/ 1544239 h 3488687"/>
              <a:gd name="connsiteX25" fmla="*/ 2406208 w 4003028"/>
              <a:gd name="connsiteY25" fmla="*/ 1690912 h 3488687"/>
              <a:gd name="connsiteX26" fmla="*/ 2438667 w 4003028"/>
              <a:gd name="connsiteY26" fmla="*/ 1734832 h 3488687"/>
              <a:gd name="connsiteX27" fmla="*/ 2433832 w 4003028"/>
              <a:gd name="connsiteY27" fmla="*/ 1737652 h 3488687"/>
              <a:gd name="connsiteX28" fmla="*/ 2276907 w 4003028"/>
              <a:gd name="connsiteY28" fmla="*/ 1795440 h 3488687"/>
              <a:gd name="connsiteX29" fmla="*/ 2194470 w 4003028"/>
              <a:gd name="connsiteY29" fmla="*/ 1818817 h 3488687"/>
              <a:gd name="connsiteX30" fmla="*/ 2186951 w 4003028"/>
              <a:gd name="connsiteY30" fmla="*/ 1820691 h 3488687"/>
              <a:gd name="connsiteX31" fmla="*/ 2187619 w 4003028"/>
              <a:gd name="connsiteY31" fmla="*/ 1820649 h 3488687"/>
              <a:gd name="connsiteX32" fmla="*/ 2263225 w 4003028"/>
              <a:gd name="connsiteY32" fmla="*/ 1828106 h 3488687"/>
              <a:gd name="connsiteX33" fmla="*/ 2266422 w 4003028"/>
              <a:gd name="connsiteY33" fmla="*/ 1827857 h 3488687"/>
              <a:gd name="connsiteX34" fmla="*/ 3026460 w 4003028"/>
              <a:gd name="connsiteY34" fmla="*/ 1558274 h 3488687"/>
              <a:gd name="connsiteX35" fmla="*/ 3033021 w 4003028"/>
              <a:gd name="connsiteY35" fmla="*/ 1559992 h 3488687"/>
              <a:gd name="connsiteX36" fmla="*/ 3056764 w 4003028"/>
              <a:gd name="connsiteY36" fmla="*/ 1638263 h 3488687"/>
              <a:gd name="connsiteX37" fmla="*/ 3220170 w 4003028"/>
              <a:gd name="connsiteY37" fmla="*/ 2417189 h 3488687"/>
              <a:gd name="connsiteX38" fmla="*/ 3245788 w 4003028"/>
              <a:gd name="connsiteY38" fmla="*/ 2510754 h 3488687"/>
              <a:gd name="connsiteX39" fmla="*/ 3242722 w 4003028"/>
              <a:gd name="connsiteY39" fmla="*/ 2508845 h 3488687"/>
              <a:gd name="connsiteX40" fmla="*/ 900517 w 4003028"/>
              <a:gd name="connsiteY40" fmla="*/ 3043090 h 3488687"/>
              <a:gd name="connsiteX41" fmla="*/ 755186 w 4003028"/>
              <a:gd name="connsiteY41" fmla="*/ 3091588 h 3488687"/>
              <a:gd name="connsiteX42" fmla="*/ 735913 w 4003028"/>
              <a:gd name="connsiteY42" fmla="*/ 3085533 h 3488687"/>
              <a:gd name="connsiteX43" fmla="*/ 235521 w 4003028"/>
              <a:gd name="connsiteY43" fmla="*/ 2453126 h 3488687"/>
              <a:gd name="connsiteX44" fmla="*/ 232945 w 4003028"/>
              <a:gd name="connsiteY44" fmla="*/ 2451215 h 3488687"/>
              <a:gd name="connsiteX45" fmla="*/ 164946 w 4003028"/>
              <a:gd name="connsiteY45" fmla="*/ 2417334 h 3488687"/>
              <a:gd name="connsiteX46" fmla="*/ 164402 w 4003028"/>
              <a:gd name="connsiteY46" fmla="*/ 2416944 h 3488687"/>
              <a:gd name="connsiteX47" fmla="*/ 169774 w 4003028"/>
              <a:gd name="connsiteY47" fmla="*/ 2422528 h 3488687"/>
              <a:gd name="connsiteX48" fmla="*/ 227166 w 4003028"/>
              <a:gd name="connsiteY48" fmla="*/ 2486155 h 3488687"/>
              <a:gd name="connsiteX49" fmla="*/ 329351 w 4003028"/>
              <a:gd name="connsiteY49" fmla="*/ 2618530 h 3488687"/>
              <a:gd name="connsiteX50" fmla="*/ 331947 w 4003028"/>
              <a:gd name="connsiteY50" fmla="*/ 2623489 h 3488687"/>
              <a:gd name="connsiteX51" fmla="*/ 281103 w 4003028"/>
              <a:gd name="connsiteY51" fmla="*/ 2643430 h 3488687"/>
              <a:gd name="connsiteX52" fmla="*/ 56459 w 4003028"/>
              <a:gd name="connsiteY52" fmla="*/ 2675591 h 3488687"/>
              <a:gd name="connsiteX53" fmla="*/ 279157 w 4003028"/>
              <a:gd name="connsiteY53" fmla="*/ 2680722 h 3488687"/>
              <a:gd name="connsiteX54" fmla="*/ 352665 w 4003028"/>
              <a:gd name="connsiteY54" fmla="*/ 2663074 h 3488687"/>
              <a:gd name="connsiteX55" fmla="*/ 414683 w 4003028"/>
              <a:gd name="connsiteY55" fmla="*/ 2781572 h 3488687"/>
              <a:gd name="connsiteX56" fmla="*/ 596376 w 4003028"/>
              <a:gd name="connsiteY56" fmla="*/ 3087584 h 3488687"/>
              <a:gd name="connsiteX57" fmla="*/ 638412 w 4003028"/>
              <a:gd name="connsiteY57" fmla="*/ 3126848 h 3488687"/>
              <a:gd name="connsiteX58" fmla="*/ 642141 w 4003028"/>
              <a:gd name="connsiteY58" fmla="*/ 3129313 h 3488687"/>
              <a:gd name="connsiteX59" fmla="*/ 633291 w 4003028"/>
              <a:gd name="connsiteY59" fmla="*/ 3132266 h 3488687"/>
              <a:gd name="connsiteX60" fmla="*/ 106597 w 4003028"/>
              <a:gd name="connsiteY60" fmla="*/ 3237274 h 3488687"/>
              <a:gd name="connsiteX61" fmla="*/ 0 w 4003028"/>
              <a:gd name="connsiteY61" fmla="*/ 3232686 h 3488687"/>
              <a:gd name="connsiteX62" fmla="*/ 77065 w 4003028"/>
              <a:gd name="connsiteY62" fmla="*/ 3297326 h 3488687"/>
              <a:gd name="connsiteX63" fmla="*/ 75884 w 4003028"/>
              <a:gd name="connsiteY63" fmla="*/ 3298733 h 3488687"/>
              <a:gd name="connsiteX64" fmla="*/ 146342 w 4003028"/>
              <a:gd name="connsiteY64" fmla="*/ 3298318 h 3488687"/>
              <a:gd name="connsiteX65" fmla="*/ 3241070 w 4003028"/>
              <a:gd name="connsiteY65" fmla="*/ 2644221 h 3488687"/>
              <a:gd name="connsiteX66" fmla="*/ 3298464 w 4003028"/>
              <a:gd name="connsiteY66" fmla="*/ 2691011 h 3488687"/>
              <a:gd name="connsiteX67" fmla="*/ 3325008 w 4003028"/>
              <a:gd name="connsiteY67" fmla="*/ 2763689 h 3488687"/>
              <a:gd name="connsiteX68" fmla="*/ 3371266 w 4003028"/>
              <a:gd name="connsiteY68" fmla="*/ 2864563 h 3488687"/>
              <a:gd name="connsiteX69" fmla="*/ 3415788 w 4003028"/>
              <a:gd name="connsiteY69" fmla="*/ 2940157 h 3488687"/>
              <a:gd name="connsiteX70" fmla="*/ 3400641 w 4003028"/>
              <a:gd name="connsiteY70" fmla="*/ 2934757 h 3488687"/>
              <a:gd name="connsiteX71" fmla="*/ 2832976 w 4003028"/>
              <a:gd name="connsiteY71" fmla="*/ 3294018 h 3488687"/>
              <a:gd name="connsiteX72" fmla="*/ 2826082 w 4003028"/>
              <a:gd name="connsiteY72" fmla="*/ 3300156 h 3488687"/>
              <a:gd name="connsiteX73" fmla="*/ 2810492 w 4003028"/>
              <a:gd name="connsiteY73" fmla="*/ 3290196 h 3488687"/>
              <a:gd name="connsiteX74" fmla="*/ 2559561 w 4003028"/>
              <a:gd name="connsiteY74" fmla="*/ 3207661 h 3488687"/>
              <a:gd name="connsiteX75" fmla="*/ 2764198 w 4003028"/>
              <a:gd name="connsiteY75" fmla="*/ 3305758 h 3488687"/>
              <a:gd name="connsiteX76" fmla="*/ 2793373 w 4003028"/>
              <a:gd name="connsiteY76" fmla="*/ 3329282 h 3488687"/>
              <a:gd name="connsiteX77" fmla="*/ 2742508 w 4003028"/>
              <a:gd name="connsiteY77" fmla="*/ 3374574 h 3488687"/>
              <a:gd name="connsiteX78" fmla="*/ 2647916 w 4003028"/>
              <a:gd name="connsiteY78" fmla="*/ 3434544 h 3488687"/>
              <a:gd name="connsiteX79" fmla="*/ 2574074 w 4003028"/>
              <a:gd name="connsiteY79" fmla="*/ 3478014 h 3488687"/>
              <a:gd name="connsiteX80" fmla="*/ 2567275 w 4003028"/>
              <a:gd name="connsiteY80" fmla="*/ 3481729 h 3488687"/>
              <a:gd name="connsiteX81" fmla="*/ 2567910 w 4003028"/>
              <a:gd name="connsiteY81" fmla="*/ 3481520 h 3488687"/>
              <a:gd name="connsiteX82" fmla="*/ 2642943 w 4003028"/>
              <a:gd name="connsiteY82" fmla="*/ 3469608 h 3488687"/>
              <a:gd name="connsiteX83" fmla="*/ 2645973 w 4003028"/>
              <a:gd name="connsiteY83" fmla="*/ 3468559 h 3488687"/>
              <a:gd name="connsiteX84" fmla="*/ 2742749 w 4003028"/>
              <a:gd name="connsiteY84" fmla="*/ 3414654 h 3488687"/>
              <a:gd name="connsiteX85" fmla="*/ 2820857 w 4003028"/>
              <a:gd name="connsiteY85" fmla="*/ 3351443 h 3488687"/>
              <a:gd name="connsiteX86" fmla="*/ 2828768 w 4003028"/>
              <a:gd name="connsiteY86" fmla="*/ 3357822 h 3488687"/>
              <a:gd name="connsiteX87" fmla="*/ 2842089 w 4003028"/>
              <a:gd name="connsiteY87" fmla="*/ 3333099 h 3488687"/>
              <a:gd name="connsiteX88" fmla="*/ 2921933 w 4003028"/>
              <a:gd name="connsiteY88" fmla="*/ 3257476 h 3488687"/>
              <a:gd name="connsiteX89" fmla="*/ 3436520 w 4003028"/>
              <a:gd name="connsiteY89" fmla="*/ 3026269 h 3488687"/>
              <a:gd name="connsiteX90" fmla="*/ 3469457 w 4003028"/>
              <a:gd name="connsiteY90" fmla="*/ 3042083 h 3488687"/>
              <a:gd name="connsiteX91" fmla="*/ 3466564 w 4003028"/>
              <a:gd name="connsiteY91" fmla="*/ 3009477 h 3488687"/>
              <a:gd name="connsiteX92" fmla="*/ 3487849 w 4003028"/>
              <a:gd name="connsiteY92" fmla="*/ 3036935 h 3488687"/>
              <a:gd name="connsiteX93" fmla="*/ 3850394 w 4003028"/>
              <a:gd name="connsiteY93" fmla="*/ 3229480 h 3488687"/>
              <a:gd name="connsiteX94" fmla="*/ 4003028 w 4003028"/>
              <a:gd name="connsiteY94" fmla="*/ 3047507 h 3488687"/>
              <a:gd name="connsiteX95" fmla="*/ 3906403 w 4003028"/>
              <a:gd name="connsiteY95" fmla="*/ 3033869 h 3488687"/>
              <a:gd name="connsiteX96" fmla="*/ 3685069 w 4003028"/>
              <a:gd name="connsiteY96" fmla="*/ 2942485 h 3488687"/>
              <a:gd name="connsiteX97" fmla="*/ 3680287 w 4003028"/>
              <a:gd name="connsiteY97" fmla="*/ 2938317 h 3488687"/>
              <a:gd name="connsiteX98" fmla="*/ 3682685 w 4003028"/>
              <a:gd name="connsiteY98" fmla="*/ 2923853 h 3488687"/>
              <a:gd name="connsiteX99" fmla="*/ 3888092 w 4003028"/>
              <a:gd name="connsiteY99" fmla="*/ 2294241 h 3488687"/>
              <a:gd name="connsiteX100" fmla="*/ 3647315 w 4003028"/>
              <a:gd name="connsiteY100" fmla="*/ 2791101 h 3488687"/>
              <a:gd name="connsiteX101" fmla="*/ 3618912 w 4003028"/>
              <a:gd name="connsiteY101" fmla="*/ 2884803 h 3488687"/>
              <a:gd name="connsiteX102" fmla="*/ 3598514 w 4003028"/>
              <a:gd name="connsiteY102" fmla="*/ 2867018 h 3488687"/>
              <a:gd name="connsiteX103" fmla="*/ 3013134 w 4003028"/>
              <a:gd name="connsiteY103" fmla="*/ 1104274 h 3488687"/>
              <a:gd name="connsiteX104" fmla="*/ 2996120 w 4003028"/>
              <a:gd name="connsiteY104" fmla="*/ 1074045 h 3488687"/>
              <a:gd name="connsiteX105" fmla="*/ 2983995 w 4003028"/>
              <a:gd name="connsiteY105" fmla="*/ 999080 h 3488687"/>
              <a:gd name="connsiteX106" fmla="*/ 2974776 w 4003028"/>
              <a:gd name="connsiteY106" fmla="*/ 0 h 3488687"/>
              <a:gd name="connsiteX107" fmla="*/ 2869551 w 4003028"/>
              <a:gd name="connsiteY107" fmla="*/ 826280 h 3488687"/>
              <a:gd name="connsiteX108" fmla="*/ 2871430 w 4003028"/>
              <a:gd name="connsiteY108" fmla="*/ 888358 h 3488687"/>
              <a:gd name="connsiteX109" fmla="*/ 2810257 w 4003028"/>
              <a:gd name="connsiteY109" fmla="*/ 821365 h 3488687"/>
              <a:gd name="connsiteX110" fmla="*/ 1224809 w 4003028"/>
              <a:gd name="connsiteY110" fmla="*/ 795402 h 3488687"/>
              <a:gd name="connsiteX0-1" fmla="*/ 2553595 w 4003028"/>
              <a:gd name="connsiteY0-2" fmla="*/ 3488687 h 3488687"/>
              <a:gd name="connsiteX1-3" fmla="*/ 2558802 w 4003028"/>
              <a:gd name="connsiteY1-4" fmla="*/ 3486358 h 3488687"/>
              <a:gd name="connsiteX2-5" fmla="*/ 2567275 w 4003028"/>
              <a:gd name="connsiteY2-6" fmla="*/ 3481729 h 3488687"/>
              <a:gd name="connsiteX3-7" fmla="*/ 2560275 w 4003028"/>
              <a:gd name="connsiteY3-8" fmla="*/ 3484032 h 3488687"/>
              <a:gd name="connsiteX4-9" fmla="*/ 2553595 w 4003028"/>
              <a:gd name="connsiteY4-10" fmla="*/ 3488687 h 3488687"/>
              <a:gd name="connsiteX5-11" fmla="*/ 2172204 w 4003028"/>
              <a:gd name="connsiteY5-12" fmla="*/ 1823603 h 3488687"/>
              <a:gd name="connsiteX6-13" fmla="*/ 2177584 w 4003028"/>
              <a:gd name="connsiteY6-14" fmla="*/ 1823026 h 3488687"/>
              <a:gd name="connsiteX7-15" fmla="*/ 2186951 w 4003028"/>
              <a:gd name="connsiteY7-16" fmla="*/ 1820691 h 3488687"/>
              <a:gd name="connsiteX8-17" fmla="*/ 2179597 w 4003028"/>
              <a:gd name="connsiteY8-18" fmla="*/ 1821148 h 3488687"/>
              <a:gd name="connsiteX9-19" fmla="*/ 2172204 w 4003028"/>
              <a:gd name="connsiteY9-20" fmla="*/ 1823603 h 3488687"/>
              <a:gd name="connsiteX10-21" fmla="*/ 153460 w 4003028"/>
              <a:gd name="connsiteY10-22" fmla="*/ 2406636 h 3488687"/>
              <a:gd name="connsiteX11-23" fmla="*/ 158416 w 4003028"/>
              <a:gd name="connsiteY11-24" fmla="*/ 2412646 h 3488687"/>
              <a:gd name="connsiteX12-25" fmla="*/ 164402 w 4003028"/>
              <a:gd name="connsiteY12-26" fmla="*/ 2416944 h 3488687"/>
              <a:gd name="connsiteX13-27" fmla="*/ 157710 w 4003028"/>
              <a:gd name="connsiteY13-28" fmla="*/ 2409986 h 3488687"/>
              <a:gd name="connsiteX14-29" fmla="*/ 153460 w 4003028"/>
              <a:gd name="connsiteY14-30" fmla="*/ 2406636 h 3488687"/>
              <a:gd name="connsiteX15-31" fmla="*/ 1187875 w 4003028"/>
              <a:gd name="connsiteY15-32" fmla="*/ 818604 h 3488687"/>
              <a:gd name="connsiteX16-33" fmla="*/ 2981309 w 4003028"/>
              <a:gd name="connsiteY16-34" fmla="*/ 1389514 h 3488687"/>
              <a:gd name="connsiteX17-35" fmla="*/ 3006207 w 4003028"/>
              <a:gd name="connsiteY17-36" fmla="*/ 1471594 h 3488687"/>
              <a:gd name="connsiteX18-37" fmla="*/ 3004953 w 4003028"/>
              <a:gd name="connsiteY18-38" fmla="*/ 1470516 h 3488687"/>
              <a:gd name="connsiteX19-39" fmla="*/ 2965846 w 4003028"/>
              <a:gd name="connsiteY19-40" fmla="*/ 1471445 h 3488687"/>
              <a:gd name="connsiteX20-41" fmla="*/ 2909369 w 4003028"/>
              <a:gd name="connsiteY20-42" fmla="*/ 1482351 h 3488687"/>
              <a:gd name="connsiteX21-43" fmla="*/ 2592787 w 4003028"/>
              <a:gd name="connsiteY21-44" fmla="*/ 1644930 h 3488687"/>
              <a:gd name="connsiteX22-45" fmla="*/ 2477260 w 4003028"/>
              <a:gd name="connsiteY22-46" fmla="*/ 1712320 h 3488687"/>
              <a:gd name="connsiteX23-47" fmla="*/ 2424386 w 4003028"/>
              <a:gd name="connsiteY23-48" fmla="*/ 1658294 h 3488687"/>
              <a:gd name="connsiteX24-49" fmla="*/ 2233042 w 4003028"/>
              <a:gd name="connsiteY24-50" fmla="*/ 1544239 h 3488687"/>
              <a:gd name="connsiteX25-51" fmla="*/ 2406208 w 4003028"/>
              <a:gd name="connsiteY25-52" fmla="*/ 1690912 h 3488687"/>
              <a:gd name="connsiteX26-53" fmla="*/ 2438667 w 4003028"/>
              <a:gd name="connsiteY26-54" fmla="*/ 1734832 h 3488687"/>
              <a:gd name="connsiteX27-55" fmla="*/ 2433832 w 4003028"/>
              <a:gd name="connsiteY27-56" fmla="*/ 1737652 h 3488687"/>
              <a:gd name="connsiteX28-57" fmla="*/ 2276907 w 4003028"/>
              <a:gd name="connsiteY28-58" fmla="*/ 1795440 h 3488687"/>
              <a:gd name="connsiteX29-59" fmla="*/ 2194470 w 4003028"/>
              <a:gd name="connsiteY29-60" fmla="*/ 1818817 h 3488687"/>
              <a:gd name="connsiteX30-61" fmla="*/ 2186951 w 4003028"/>
              <a:gd name="connsiteY30-62" fmla="*/ 1820691 h 3488687"/>
              <a:gd name="connsiteX31-63" fmla="*/ 2187619 w 4003028"/>
              <a:gd name="connsiteY31-64" fmla="*/ 1820649 h 3488687"/>
              <a:gd name="connsiteX32-65" fmla="*/ 2263225 w 4003028"/>
              <a:gd name="connsiteY32-66" fmla="*/ 1828106 h 3488687"/>
              <a:gd name="connsiteX33-67" fmla="*/ 2266422 w 4003028"/>
              <a:gd name="connsiteY33-68" fmla="*/ 1827857 h 3488687"/>
              <a:gd name="connsiteX34-69" fmla="*/ 3026460 w 4003028"/>
              <a:gd name="connsiteY34-70" fmla="*/ 1558274 h 3488687"/>
              <a:gd name="connsiteX35-71" fmla="*/ 3033021 w 4003028"/>
              <a:gd name="connsiteY35-72" fmla="*/ 1559992 h 3488687"/>
              <a:gd name="connsiteX36-73" fmla="*/ 3056764 w 4003028"/>
              <a:gd name="connsiteY36-74" fmla="*/ 1638263 h 3488687"/>
              <a:gd name="connsiteX37-75" fmla="*/ 3220170 w 4003028"/>
              <a:gd name="connsiteY37-76" fmla="*/ 2417189 h 3488687"/>
              <a:gd name="connsiteX38-77" fmla="*/ 3245788 w 4003028"/>
              <a:gd name="connsiteY38-78" fmla="*/ 2510754 h 3488687"/>
              <a:gd name="connsiteX39-79" fmla="*/ 3242722 w 4003028"/>
              <a:gd name="connsiteY39-80" fmla="*/ 2508845 h 3488687"/>
              <a:gd name="connsiteX40-81" fmla="*/ 900517 w 4003028"/>
              <a:gd name="connsiteY40-82" fmla="*/ 3043090 h 3488687"/>
              <a:gd name="connsiteX41-83" fmla="*/ 755186 w 4003028"/>
              <a:gd name="connsiteY41-84" fmla="*/ 3091588 h 3488687"/>
              <a:gd name="connsiteX42-85" fmla="*/ 735913 w 4003028"/>
              <a:gd name="connsiteY42-86" fmla="*/ 3085533 h 3488687"/>
              <a:gd name="connsiteX43-87" fmla="*/ 235521 w 4003028"/>
              <a:gd name="connsiteY43-88" fmla="*/ 2453126 h 3488687"/>
              <a:gd name="connsiteX44-89" fmla="*/ 232945 w 4003028"/>
              <a:gd name="connsiteY44-90" fmla="*/ 2451215 h 3488687"/>
              <a:gd name="connsiteX45-91" fmla="*/ 164946 w 4003028"/>
              <a:gd name="connsiteY45-92" fmla="*/ 2417334 h 3488687"/>
              <a:gd name="connsiteX46-93" fmla="*/ 164402 w 4003028"/>
              <a:gd name="connsiteY46-94" fmla="*/ 2416944 h 3488687"/>
              <a:gd name="connsiteX47-95" fmla="*/ 169774 w 4003028"/>
              <a:gd name="connsiteY47-96" fmla="*/ 2422528 h 3488687"/>
              <a:gd name="connsiteX48-97" fmla="*/ 227166 w 4003028"/>
              <a:gd name="connsiteY48-98" fmla="*/ 2486155 h 3488687"/>
              <a:gd name="connsiteX49-99" fmla="*/ 329351 w 4003028"/>
              <a:gd name="connsiteY49-100" fmla="*/ 2618530 h 3488687"/>
              <a:gd name="connsiteX50-101" fmla="*/ 331947 w 4003028"/>
              <a:gd name="connsiteY50-102" fmla="*/ 2623489 h 3488687"/>
              <a:gd name="connsiteX51-103" fmla="*/ 281103 w 4003028"/>
              <a:gd name="connsiteY51-104" fmla="*/ 2643430 h 3488687"/>
              <a:gd name="connsiteX52-105" fmla="*/ 56459 w 4003028"/>
              <a:gd name="connsiteY52-106" fmla="*/ 2675591 h 3488687"/>
              <a:gd name="connsiteX53-107" fmla="*/ 279157 w 4003028"/>
              <a:gd name="connsiteY53-108" fmla="*/ 2680722 h 3488687"/>
              <a:gd name="connsiteX54-109" fmla="*/ 352665 w 4003028"/>
              <a:gd name="connsiteY54-110" fmla="*/ 2663074 h 3488687"/>
              <a:gd name="connsiteX55-111" fmla="*/ 414683 w 4003028"/>
              <a:gd name="connsiteY55-112" fmla="*/ 2781572 h 3488687"/>
              <a:gd name="connsiteX56-113" fmla="*/ 596376 w 4003028"/>
              <a:gd name="connsiteY56-114" fmla="*/ 3087584 h 3488687"/>
              <a:gd name="connsiteX57-115" fmla="*/ 638412 w 4003028"/>
              <a:gd name="connsiteY57-116" fmla="*/ 3126848 h 3488687"/>
              <a:gd name="connsiteX58-117" fmla="*/ 642141 w 4003028"/>
              <a:gd name="connsiteY58-118" fmla="*/ 3129313 h 3488687"/>
              <a:gd name="connsiteX59-119" fmla="*/ 633291 w 4003028"/>
              <a:gd name="connsiteY59-120" fmla="*/ 3132266 h 3488687"/>
              <a:gd name="connsiteX60-121" fmla="*/ 106597 w 4003028"/>
              <a:gd name="connsiteY60-122" fmla="*/ 3237274 h 3488687"/>
              <a:gd name="connsiteX61-123" fmla="*/ 0 w 4003028"/>
              <a:gd name="connsiteY61-124" fmla="*/ 3232686 h 3488687"/>
              <a:gd name="connsiteX62-125" fmla="*/ 77065 w 4003028"/>
              <a:gd name="connsiteY62-126" fmla="*/ 3297326 h 3488687"/>
              <a:gd name="connsiteX63-127" fmla="*/ 75884 w 4003028"/>
              <a:gd name="connsiteY63-128" fmla="*/ 3298733 h 3488687"/>
              <a:gd name="connsiteX64-129" fmla="*/ 146342 w 4003028"/>
              <a:gd name="connsiteY64-130" fmla="*/ 3298318 h 3488687"/>
              <a:gd name="connsiteX65-131" fmla="*/ 3241070 w 4003028"/>
              <a:gd name="connsiteY65-132" fmla="*/ 2644221 h 3488687"/>
              <a:gd name="connsiteX66-133" fmla="*/ 3298464 w 4003028"/>
              <a:gd name="connsiteY66-134" fmla="*/ 2691011 h 3488687"/>
              <a:gd name="connsiteX67-135" fmla="*/ 3325008 w 4003028"/>
              <a:gd name="connsiteY67-136" fmla="*/ 2763689 h 3488687"/>
              <a:gd name="connsiteX68-137" fmla="*/ 3371266 w 4003028"/>
              <a:gd name="connsiteY68-138" fmla="*/ 2864563 h 3488687"/>
              <a:gd name="connsiteX69-139" fmla="*/ 3415788 w 4003028"/>
              <a:gd name="connsiteY69-140" fmla="*/ 2940157 h 3488687"/>
              <a:gd name="connsiteX70-141" fmla="*/ 3400641 w 4003028"/>
              <a:gd name="connsiteY70-142" fmla="*/ 2934757 h 3488687"/>
              <a:gd name="connsiteX71-143" fmla="*/ 2832976 w 4003028"/>
              <a:gd name="connsiteY71-144" fmla="*/ 3294018 h 3488687"/>
              <a:gd name="connsiteX72-145" fmla="*/ 2826082 w 4003028"/>
              <a:gd name="connsiteY72-146" fmla="*/ 3300156 h 3488687"/>
              <a:gd name="connsiteX73-147" fmla="*/ 2810492 w 4003028"/>
              <a:gd name="connsiteY73-148" fmla="*/ 3290196 h 3488687"/>
              <a:gd name="connsiteX74-149" fmla="*/ 2559561 w 4003028"/>
              <a:gd name="connsiteY74-150" fmla="*/ 3207661 h 3488687"/>
              <a:gd name="connsiteX75-151" fmla="*/ 2764198 w 4003028"/>
              <a:gd name="connsiteY75-152" fmla="*/ 3305758 h 3488687"/>
              <a:gd name="connsiteX76-153" fmla="*/ 2793373 w 4003028"/>
              <a:gd name="connsiteY76-154" fmla="*/ 3329282 h 3488687"/>
              <a:gd name="connsiteX77-155" fmla="*/ 2742508 w 4003028"/>
              <a:gd name="connsiteY77-156" fmla="*/ 3374574 h 3488687"/>
              <a:gd name="connsiteX78-157" fmla="*/ 2647916 w 4003028"/>
              <a:gd name="connsiteY78-158" fmla="*/ 3434544 h 3488687"/>
              <a:gd name="connsiteX79-159" fmla="*/ 2574074 w 4003028"/>
              <a:gd name="connsiteY79-160" fmla="*/ 3478014 h 3488687"/>
              <a:gd name="connsiteX80-161" fmla="*/ 2567275 w 4003028"/>
              <a:gd name="connsiteY80-162" fmla="*/ 3481729 h 3488687"/>
              <a:gd name="connsiteX81-163" fmla="*/ 2567910 w 4003028"/>
              <a:gd name="connsiteY81-164" fmla="*/ 3481520 h 3488687"/>
              <a:gd name="connsiteX82-165" fmla="*/ 2642943 w 4003028"/>
              <a:gd name="connsiteY82-166" fmla="*/ 3469608 h 3488687"/>
              <a:gd name="connsiteX83-167" fmla="*/ 2645973 w 4003028"/>
              <a:gd name="connsiteY83-168" fmla="*/ 3468559 h 3488687"/>
              <a:gd name="connsiteX84-169" fmla="*/ 2742749 w 4003028"/>
              <a:gd name="connsiteY84-170" fmla="*/ 3414654 h 3488687"/>
              <a:gd name="connsiteX85-171" fmla="*/ 2820857 w 4003028"/>
              <a:gd name="connsiteY85-172" fmla="*/ 3351443 h 3488687"/>
              <a:gd name="connsiteX86-173" fmla="*/ 2828768 w 4003028"/>
              <a:gd name="connsiteY86-174" fmla="*/ 3357822 h 3488687"/>
              <a:gd name="connsiteX87-175" fmla="*/ 2842089 w 4003028"/>
              <a:gd name="connsiteY87-176" fmla="*/ 3333099 h 3488687"/>
              <a:gd name="connsiteX88-177" fmla="*/ 2921933 w 4003028"/>
              <a:gd name="connsiteY88-178" fmla="*/ 3257476 h 3488687"/>
              <a:gd name="connsiteX89-179" fmla="*/ 3436520 w 4003028"/>
              <a:gd name="connsiteY89-180" fmla="*/ 3026269 h 3488687"/>
              <a:gd name="connsiteX90-181" fmla="*/ 3490668 w 4003028"/>
              <a:gd name="connsiteY90-182" fmla="*/ 3044425 h 3488687"/>
              <a:gd name="connsiteX91-183" fmla="*/ 3466564 w 4003028"/>
              <a:gd name="connsiteY91-184" fmla="*/ 3009477 h 3488687"/>
              <a:gd name="connsiteX92-185" fmla="*/ 3487849 w 4003028"/>
              <a:gd name="connsiteY92-186" fmla="*/ 3036935 h 3488687"/>
              <a:gd name="connsiteX93-187" fmla="*/ 3850394 w 4003028"/>
              <a:gd name="connsiteY93-188" fmla="*/ 3229480 h 3488687"/>
              <a:gd name="connsiteX94-189" fmla="*/ 4003028 w 4003028"/>
              <a:gd name="connsiteY94-190" fmla="*/ 3047507 h 3488687"/>
              <a:gd name="connsiteX95-191" fmla="*/ 3906403 w 4003028"/>
              <a:gd name="connsiteY95-192" fmla="*/ 3033869 h 3488687"/>
              <a:gd name="connsiteX96-193" fmla="*/ 3685069 w 4003028"/>
              <a:gd name="connsiteY96-194" fmla="*/ 2942485 h 3488687"/>
              <a:gd name="connsiteX97-195" fmla="*/ 3680287 w 4003028"/>
              <a:gd name="connsiteY97-196" fmla="*/ 2938317 h 3488687"/>
              <a:gd name="connsiteX98-197" fmla="*/ 3682685 w 4003028"/>
              <a:gd name="connsiteY98-198" fmla="*/ 2923853 h 3488687"/>
              <a:gd name="connsiteX99-199" fmla="*/ 3888092 w 4003028"/>
              <a:gd name="connsiteY99-200" fmla="*/ 2294241 h 3488687"/>
              <a:gd name="connsiteX100-201" fmla="*/ 3647315 w 4003028"/>
              <a:gd name="connsiteY100-202" fmla="*/ 2791101 h 3488687"/>
              <a:gd name="connsiteX101-203" fmla="*/ 3618912 w 4003028"/>
              <a:gd name="connsiteY101-204" fmla="*/ 2884803 h 3488687"/>
              <a:gd name="connsiteX102-205" fmla="*/ 3598514 w 4003028"/>
              <a:gd name="connsiteY102-206" fmla="*/ 2867018 h 3488687"/>
              <a:gd name="connsiteX103-207" fmla="*/ 3013134 w 4003028"/>
              <a:gd name="connsiteY103-208" fmla="*/ 1104274 h 3488687"/>
              <a:gd name="connsiteX104-209" fmla="*/ 2996120 w 4003028"/>
              <a:gd name="connsiteY104-210" fmla="*/ 1074045 h 3488687"/>
              <a:gd name="connsiteX105-211" fmla="*/ 2983995 w 4003028"/>
              <a:gd name="connsiteY105-212" fmla="*/ 999080 h 3488687"/>
              <a:gd name="connsiteX106-213" fmla="*/ 2974776 w 4003028"/>
              <a:gd name="connsiteY106-214" fmla="*/ 0 h 3488687"/>
              <a:gd name="connsiteX107-215" fmla="*/ 2869551 w 4003028"/>
              <a:gd name="connsiteY107-216" fmla="*/ 826280 h 3488687"/>
              <a:gd name="connsiteX108-217" fmla="*/ 2871430 w 4003028"/>
              <a:gd name="connsiteY108-218" fmla="*/ 888358 h 3488687"/>
              <a:gd name="connsiteX109-219" fmla="*/ 2810257 w 4003028"/>
              <a:gd name="connsiteY109-220" fmla="*/ 821365 h 3488687"/>
              <a:gd name="connsiteX110-221" fmla="*/ 1224809 w 4003028"/>
              <a:gd name="connsiteY110-222" fmla="*/ 795402 h 3488687"/>
              <a:gd name="connsiteX111" fmla="*/ 1187875 w 4003028"/>
              <a:gd name="connsiteY111" fmla="*/ 818604 h 3488687"/>
              <a:gd name="connsiteX0-223" fmla="*/ 2553595 w 4003028"/>
              <a:gd name="connsiteY0-224" fmla="*/ 3488687 h 3488687"/>
              <a:gd name="connsiteX1-225" fmla="*/ 2558802 w 4003028"/>
              <a:gd name="connsiteY1-226" fmla="*/ 3486358 h 3488687"/>
              <a:gd name="connsiteX2-227" fmla="*/ 2567275 w 4003028"/>
              <a:gd name="connsiteY2-228" fmla="*/ 3481729 h 3488687"/>
              <a:gd name="connsiteX3-229" fmla="*/ 2560275 w 4003028"/>
              <a:gd name="connsiteY3-230" fmla="*/ 3484032 h 3488687"/>
              <a:gd name="connsiteX4-231" fmla="*/ 2553595 w 4003028"/>
              <a:gd name="connsiteY4-232" fmla="*/ 3488687 h 3488687"/>
              <a:gd name="connsiteX5-233" fmla="*/ 2172204 w 4003028"/>
              <a:gd name="connsiteY5-234" fmla="*/ 1823603 h 3488687"/>
              <a:gd name="connsiteX6-235" fmla="*/ 2177584 w 4003028"/>
              <a:gd name="connsiteY6-236" fmla="*/ 1823026 h 3488687"/>
              <a:gd name="connsiteX7-237" fmla="*/ 2186951 w 4003028"/>
              <a:gd name="connsiteY7-238" fmla="*/ 1820691 h 3488687"/>
              <a:gd name="connsiteX8-239" fmla="*/ 2179597 w 4003028"/>
              <a:gd name="connsiteY8-240" fmla="*/ 1821148 h 3488687"/>
              <a:gd name="connsiteX9-241" fmla="*/ 2172204 w 4003028"/>
              <a:gd name="connsiteY9-242" fmla="*/ 1823603 h 3488687"/>
              <a:gd name="connsiteX10-243" fmla="*/ 153460 w 4003028"/>
              <a:gd name="connsiteY10-244" fmla="*/ 2406636 h 3488687"/>
              <a:gd name="connsiteX11-245" fmla="*/ 158416 w 4003028"/>
              <a:gd name="connsiteY11-246" fmla="*/ 2412646 h 3488687"/>
              <a:gd name="connsiteX12-247" fmla="*/ 164402 w 4003028"/>
              <a:gd name="connsiteY12-248" fmla="*/ 2416944 h 3488687"/>
              <a:gd name="connsiteX13-249" fmla="*/ 157710 w 4003028"/>
              <a:gd name="connsiteY13-250" fmla="*/ 2409986 h 3488687"/>
              <a:gd name="connsiteX14-251" fmla="*/ 153460 w 4003028"/>
              <a:gd name="connsiteY14-252" fmla="*/ 2406636 h 3488687"/>
              <a:gd name="connsiteX15-253" fmla="*/ 1187875 w 4003028"/>
              <a:gd name="connsiteY15-254" fmla="*/ 818604 h 3488687"/>
              <a:gd name="connsiteX16-255" fmla="*/ 2981309 w 4003028"/>
              <a:gd name="connsiteY16-256" fmla="*/ 1389514 h 3488687"/>
              <a:gd name="connsiteX17-257" fmla="*/ 3006207 w 4003028"/>
              <a:gd name="connsiteY17-258" fmla="*/ 1471594 h 3488687"/>
              <a:gd name="connsiteX18-259" fmla="*/ 3004953 w 4003028"/>
              <a:gd name="connsiteY18-260" fmla="*/ 1470516 h 3488687"/>
              <a:gd name="connsiteX19-261" fmla="*/ 2965846 w 4003028"/>
              <a:gd name="connsiteY19-262" fmla="*/ 1471445 h 3488687"/>
              <a:gd name="connsiteX20-263" fmla="*/ 2909369 w 4003028"/>
              <a:gd name="connsiteY20-264" fmla="*/ 1482351 h 3488687"/>
              <a:gd name="connsiteX21-265" fmla="*/ 2592787 w 4003028"/>
              <a:gd name="connsiteY21-266" fmla="*/ 1644930 h 3488687"/>
              <a:gd name="connsiteX22-267" fmla="*/ 2477260 w 4003028"/>
              <a:gd name="connsiteY22-268" fmla="*/ 1712320 h 3488687"/>
              <a:gd name="connsiteX23-269" fmla="*/ 2424386 w 4003028"/>
              <a:gd name="connsiteY23-270" fmla="*/ 1658294 h 3488687"/>
              <a:gd name="connsiteX24-271" fmla="*/ 2233042 w 4003028"/>
              <a:gd name="connsiteY24-272" fmla="*/ 1544239 h 3488687"/>
              <a:gd name="connsiteX25-273" fmla="*/ 2406208 w 4003028"/>
              <a:gd name="connsiteY25-274" fmla="*/ 1690912 h 3488687"/>
              <a:gd name="connsiteX26-275" fmla="*/ 2438667 w 4003028"/>
              <a:gd name="connsiteY26-276" fmla="*/ 1734832 h 3488687"/>
              <a:gd name="connsiteX27-277" fmla="*/ 2433832 w 4003028"/>
              <a:gd name="connsiteY27-278" fmla="*/ 1737652 h 3488687"/>
              <a:gd name="connsiteX28-279" fmla="*/ 2276907 w 4003028"/>
              <a:gd name="connsiteY28-280" fmla="*/ 1795440 h 3488687"/>
              <a:gd name="connsiteX29-281" fmla="*/ 2194470 w 4003028"/>
              <a:gd name="connsiteY29-282" fmla="*/ 1818817 h 3488687"/>
              <a:gd name="connsiteX30-283" fmla="*/ 2186951 w 4003028"/>
              <a:gd name="connsiteY30-284" fmla="*/ 1820691 h 3488687"/>
              <a:gd name="connsiteX31-285" fmla="*/ 2187619 w 4003028"/>
              <a:gd name="connsiteY31-286" fmla="*/ 1820649 h 3488687"/>
              <a:gd name="connsiteX32-287" fmla="*/ 2263225 w 4003028"/>
              <a:gd name="connsiteY32-288" fmla="*/ 1828106 h 3488687"/>
              <a:gd name="connsiteX33-289" fmla="*/ 2266422 w 4003028"/>
              <a:gd name="connsiteY33-290" fmla="*/ 1827857 h 3488687"/>
              <a:gd name="connsiteX34-291" fmla="*/ 3026460 w 4003028"/>
              <a:gd name="connsiteY34-292" fmla="*/ 1558274 h 3488687"/>
              <a:gd name="connsiteX35-293" fmla="*/ 3033021 w 4003028"/>
              <a:gd name="connsiteY35-294" fmla="*/ 1559992 h 3488687"/>
              <a:gd name="connsiteX36-295" fmla="*/ 3056764 w 4003028"/>
              <a:gd name="connsiteY36-296" fmla="*/ 1638263 h 3488687"/>
              <a:gd name="connsiteX37-297" fmla="*/ 3220170 w 4003028"/>
              <a:gd name="connsiteY37-298" fmla="*/ 2417189 h 3488687"/>
              <a:gd name="connsiteX38-299" fmla="*/ 3245788 w 4003028"/>
              <a:gd name="connsiteY38-300" fmla="*/ 2510754 h 3488687"/>
              <a:gd name="connsiteX39-301" fmla="*/ 3242722 w 4003028"/>
              <a:gd name="connsiteY39-302" fmla="*/ 2508845 h 3488687"/>
              <a:gd name="connsiteX40-303" fmla="*/ 900517 w 4003028"/>
              <a:gd name="connsiteY40-304" fmla="*/ 3043090 h 3488687"/>
              <a:gd name="connsiteX41-305" fmla="*/ 755186 w 4003028"/>
              <a:gd name="connsiteY41-306" fmla="*/ 3091588 h 3488687"/>
              <a:gd name="connsiteX42-307" fmla="*/ 735913 w 4003028"/>
              <a:gd name="connsiteY42-308" fmla="*/ 3085533 h 3488687"/>
              <a:gd name="connsiteX43-309" fmla="*/ 235521 w 4003028"/>
              <a:gd name="connsiteY43-310" fmla="*/ 2453126 h 3488687"/>
              <a:gd name="connsiteX44-311" fmla="*/ 232945 w 4003028"/>
              <a:gd name="connsiteY44-312" fmla="*/ 2451215 h 3488687"/>
              <a:gd name="connsiteX45-313" fmla="*/ 164946 w 4003028"/>
              <a:gd name="connsiteY45-314" fmla="*/ 2417334 h 3488687"/>
              <a:gd name="connsiteX46-315" fmla="*/ 164402 w 4003028"/>
              <a:gd name="connsiteY46-316" fmla="*/ 2416944 h 3488687"/>
              <a:gd name="connsiteX47-317" fmla="*/ 169774 w 4003028"/>
              <a:gd name="connsiteY47-318" fmla="*/ 2422528 h 3488687"/>
              <a:gd name="connsiteX48-319" fmla="*/ 227166 w 4003028"/>
              <a:gd name="connsiteY48-320" fmla="*/ 2486155 h 3488687"/>
              <a:gd name="connsiteX49-321" fmla="*/ 329351 w 4003028"/>
              <a:gd name="connsiteY49-322" fmla="*/ 2618530 h 3488687"/>
              <a:gd name="connsiteX50-323" fmla="*/ 331947 w 4003028"/>
              <a:gd name="connsiteY50-324" fmla="*/ 2623489 h 3488687"/>
              <a:gd name="connsiteX51-325" fmla="*/ 281103 w 4003028"/>
              <a:gd name="connsiteY51-326" fmla="*/ 2643430 h 3488687"/>
              <a:gd name="connsiteX52-327" fmla="*/ 56459 w 4003028"/>
              <a:gd name="connsiteY52-328" fmla="*/ 2675591 h 3488687"/>
              <a:gd name="connsiteX53-329" fmla="*/ 279157 w 4003028"/>
              <a:gd name="connsiteY53-330" fmla="*/ 2680722 h 3488687"/>
              <a:gd name="connsiteX54-331" fmla="*/ 352665 w 4003028"/>
              <a:gd name="connsiteY54-332" fmla="*/ 2663074 h 3488687"/>
              <a:gd name="connsiteX55-333" fmla="*/ 414683 w 4003028"/>
              <a:gd name="connsiteY55-334" fmla="*/ 2781572 h 3488687"/>
              <a:gd name="connsiteX56-335" fmla="*/ 596376 w 4003028"/>
              <a:gd name="connsiteY56-336" fmla="*/ 3087584 h 3488687"/>
              <a:gd name="connsiteX57-337" fmla="*/ 638412 w 4003028"/>
              <a:gd name="connsiteY57-338" fmla="*/ 3126848 h 3488687"/>
              <a:gd name="connsiteX58-339" fmla="*/ 642141 w 4003028"/>
              <a:gd name="connsiteY58-340" fmla="*/ 3129313 h 3488687"/>
              <a:gd name="connsiteX59-341" fmla="*/ 633291 w 4003028"/>
              <a:gd name="connsiteY59-342" fmla="*/ 3132266 h 3488687"/>
              <a:gd name="connsiteX60-343" fmla="*/ 106597 w 4003028"/>
              <a:gd name="connsiteY60-344" fmla="*/ 3237274 h 3488687"/>
              <a:gd name="connsiteX61-345" fmla="*/ 0 w 4003028"/>
              <a:gd name="connsiteY61-346" fmla="*/ 3232686 h 3488687"/>
              <a:gd name="connsiteX62-347" fmla="*/ 77065 w 4003028"/>
              <a:gd name="connsiteY62-348" fmla="*/ 3297326 h 3488687"/>
              <a:gd name="connsiteX63-349" fmla="*/ 75884 w 4003028"/>
              <a:gd name="connsiteY63-350" fmla="*/ 3298733 h 3488687"/>
              <a:gd name="connsiteX64-351" fmla="*/ 146342 w 4003028"/>
              <a:gd name="connsiteY64-352" fmla="*/ 3298318 h 3488687"/>
              <a:gd name="connsiteX65-353" fmla="*/ 3241070 w 4003028"/>
              <a:gd name="connsiteY65-354" fmla="*/ 2644221 h 3488687"/>
              <a:gd name="connsiteX66-355" fmla="*/ 3298464 w 4003028"/>
              <a:gd name="connsiteY66-356" fmla="*/ 2691011 h 3488687"/>
              <a:gd name="connsiteX67-357" fmla="*/ 3325008 w 4003028"/>
              <a:gd name="connsiteY67-358" fmla="*/ 2763689 h 3488687"/>
              <a:gd name="connsiteX68-359" fmla="*/ 3371266 w 4003028"/>
              <a:gd name="connsiteY68-360" fmla="*/ 2864563 h 3488687"/>
              <a:gd name="connsiteX69-361" fmla="*/ 3415788 w 4003028"/>
              <a:gd name="connsiteY69-362" fmla="*/ 2940157 h 3488687"/>
              <a:gd name="connsiteX70-363" fmla="*/ 3400641 w 4003028"/>
              <a:gd name="connsiteY70-364" fmla="*/ 2934757 h 3488687"/>
              <a:gd name="connsiteX71-365" fmla="*/ 2832976 w 4003028"/>
              <a:gd name="connsiteY71-366" fmla="*/ 3294018 h 3488687"/>
              <a:gd name="connsiteX72-367" fmla="*/ 2826082 w 4003028"/>
              <a:gd name="connsiteY72-368" fmla="*/ 3300156 h 3488687"/>
              <a:gd name="connsiteX73-369" fmla="*/ 2810492 w 4003028"/>
              <a:gd name="connsiteY73-370" fmla="*/ 3290196 h 3488687"/>
              <a:gd name="connsiteX74-371" fmla="*/ 2559561 w 4003028"/>
              <a:gd name="connsiteY74-372" fmla="*/ 3207661 h 3488687"/>
              <a:gd name="connsiteX75-373" fmla="*/ 2764198 w 4003028"/>
              <a:gd name="connsiteY75-374" fmla="*/ 3305758 h 3488687"/>
              <a:gd name="connsiteX76-375" fmla="*/ 2793373 w 4003028"/>
              <a:gd name="connsiteY76-376" fmla="*/ 3329282 h 3488687"/>
              <a:gd name="connsiteX77-377" fmla="*/ 2742508 w 4003028"/>
              <a:gd name="connsiteY77-378" fmla="*/ 3374574 h 3488687"/>
              <a:gd name="connsiteX78-379" fmla="*/ 2647916 w 4003028"/>
              <a:gd name="connsiteY78-380" fmla="*/ 3434544 h 3488687"/>
              <a:gd name="connsiteX79-381" fmla="*/ 2574074 w 4003028"/>
              <a:gd name="connsiteY79-382" fmla="*/ 3478014 h 3488687"/>
              <a:gd name="connsiteX80-383" fmla="*/ 2567275 w 4003028"/>
              <a:gd name="connsiteY80-384" fmla="*/ 3481729 h 3488687"/>
              <a:gd name="connsiteX81-385" fmla="*/ 2567910 w 4003028"/>
              <a:gd name="connsiteY81-386" fmla="*/ 3481520 h 3488687"/>
              <a:gd name="connsiteX82-387" fmla="*/ 2642943 w 4003028"/>
              <a:gd name="connsiteY82-388" fmla="*/ 3469608 h 3488687"/>
              <a:gd name="connsiteX83-389" fmla="*/ 2645973 w 4003028"/>
              <a:gd name="connsiteY83-390" fmla="*/ 3468559 h 3488687"/>
              <a:gd name="connsiteX84-391" fmla="*/ 2742749 w 4003028"/>
              <a:gd name="connsiteY84-392" fmla="*/ 3414654 h 3488687"/>
              <a:gd name="connsiteX85-393" fmla="*/ 2820857 w 4003028"/>
              <a:gd name="connsiteY85-394" fmla="*/ 3351443 h 3488687"/>
              <a:gd name="connsiteX86-395" fmla="*/ 2842089 w 4003028"/>
              <a:gd name="connsiteY86-396" fmla="*/ 3333099 h 3488687"/>
              <a:gd name="connsiteX87-397" fmla="*/ 2921933 w 4003028"/>
              <a:gd name="connsiteY87-398" fmla="*/ 3257476 h 3488687"/>
              <a:gd name="connsiteX88-399" fmla="*/ 3436520 w 4003028"/>
              <a:gd name="connsiteY88-400" fmla="*/ 3026269 h 3488687"/>
              <a:gd name="connsiteX89-401" fmla="*/ 3490668 w 4003028"/>
              <a:gd name="connsiteY89-402" fmla="*/ 3044425 h 3488687"/>
              <a:gd name="connsiteX90-403" fmla="*/ 3466564 w 4003028"/>
              <a:gd name="connsiteY90-404" fmla="*/ 3009477 h 3488687"/>
              <a:gd name="connsiteX91-405" fmla="*/ 3487849 w 4003028"/>
              <a:gd name="connsiteY91-406" fmla="*/ 3036935 h 3488687"/>
              <a:gd name="connsiteX92-407" fmla="*/ 3850394 w 4003028"/>
              <a:gd name="connsiteY92-408" fmla="*/ 3229480 h 3488687"/>
              <a:gd name="connsiteX93-409" fmla="*/ 4003028 w 4003028"/>
              <a:gd name="connsiteY93-410" fmla="*/ 3047507 h 3488687"/>
              <a:gd name="connsiteX94-411" fmla="*/ 3906403 w 4003028"/>
              <a:gd name="connsiteY94-412" fmla="*/ 3033869 h 3488687"/>
              <a:gd name="connsiteX95-413" fmla="*/ 3685069 w 4003028"/>
              <a:gd name="connsiteY95-414" fmla="*/ 2942485 h 3488687"/>
              <a:gd name="connsiteX96-415" fmla="*/ 3680287 w 4003028"/>
              <a:gd name="connsiteY96-416" fmla="*/ 2938317 h 3488687"/>
              <a:gd name="connsiteX97-417" fmla="*/ 3682685 w 4003028"/>
              <a:gd name="connsiteY97-418" fmla="*/ 2923853 h 3488687"/>
              <a:gd name="connsiteX98-419" fmla="*/ 3888092 w 4003028"/>
              <a:gd name="connsiteY98-420" fmla="*/ 2294241 h 3488687"/>
              <a:gd name="connsiteX99-421" fmla="*/ 3647315 w 4003028"/>
              <a:gd name="connsiteY99-422" fmla="*/ 2791101 h 3488687"/>
              <a:gd name="connsiteX100-423" fmla="*/ 3618912 w 4003028"/>
              <a:gd name="connsiteY100-424" fmla="*/ 2884803 h 3488687"/>
              <a:gd name="connsiteX101-425" fmla="*/ 3598514 w 4003028"/>
              <a:gd name="connsiteY101-426" fmla="*/ 2867018 h 3488687"/>
              <a:gd name="connsiteX102-427" fmla="*/ 3013134 w 4003028"/>
              <a:gd name="connsiteY102-428" fmla="*/ 1104274 h 3488687"/>
              <a:gd name="connsiteX103-429" fmla="*/ 2996120 w 4003028"/>
              <a:gd name="connsiteY103-430" fmla="*/ 1074045 h 3488687"/>
              <a:gd name="connsiteX104-431" fmla="*/ 2983995 w 4003028"/>
              <a:gd name="connsiteY104-432" fmla="*/ 999080 h 3488687"/>
              <a:gd name="connsiteX105-433" fmla="*/ 2974776 w 4003028"/>
              <a:gd name="connsiteY105-434" fmla="*/ 0 h 3488687"/>
              <a:gd name="connsiteX106-435" fmla="*/ 2869551 w 4003028"/>
              <a:gd name="connsiteY106-436" fmla="*/ 826280 h 3488687"/>
              <a:gd name="connsiteX107-437" fmla="*/ 2871430 w 4003028"/>
              <a:gd name="connsiteY107-438" fmla="*/ 888358 h 3488687"/>
              <a:gd name="connsiteX108-439" fmla="*/ 2810257 w 4003028"/>
              <a:gd name="connsiteY108-440" fmla="*/ 821365 h 3488687"/>
              <a:gd name="connsiteX109-441" fmla="*/ 1224809 w 4003028"/>
              <a:gd name="connsiteY109-442" fmla="*/ 795402 h 3488687"/>
              <a:gd name="connsiteX110-443" fmla="*/ 1187875 w 4003028"/>
              <a:gd name="connsiteY110-444" fmla="*/ 818604 h 348868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 ang="0">
                <a:pos x="connsiteX104-209" y="connsiteY104-210"/>
              </a:cxn>
              <a:cxn ang="0">
                <a:pos x="connsiteX105-211" y="connsiteY105-212"/>
              </a:cxn>
              <a:cxn ang="0">
                <a:pos x="connsiteX106-213" y="connsiteY106-214"/>
              </a:cxn>
              <a:cxn ang="0">
                <a:pos x="connsiteX107-215" y="connsiteY107-216"/>
              </a:cxn>
              <a:cxn ang="0">
                <a:pos x="connsiteX108-217" y="connsiteY108-218"/>
              </a:cxn>
              <a:cxn ang="0">
                <a:pos x="connsiteX109-219" y="connsiteY109-220"/>
              </a:cxn>
              <a:cxn ang="0">
                <a:pos x="connsiteX110-221" y="connsiteY110-222"/>
              </a:cxn>
            </a:cxnLst>
            <a:rect l="l" t="t" r="r" b="b"/>
            <a:pathLst>
              <a:path w="4003028" h="3488687">
                <a:moveTo>
                  <a:pt x="2553595" y="3488687"/>
                </a:moveTo>
                <a:lnTo>
                  <a:pt x="2558802" y="3486358"/>
                </a:lnTo>
                <a:lnTo>
                  <a:pt x="2567275" y="3481729"/>
                </a:lnTo>
                <a:lnTo>
                  <a:pt x="2560275" y="3484032"/>
                </a:lnTo>
                <a:cubicBezTo>
                  <a:pt x="2556433" y="3486197"/>
                  <a:pt x="2552751" y="3488719"/>
                  <a:pt x="2553595" y="3488687"/>
                </a:cubicBezTo>
                <a:close/>
                <a:moveTo>
                  <a:pt x="2172204" y="1823603"/>
                </a:moveTo>
                <a:cubicBezTo>
                  <a:pt x="2171170" y="1824157"/>
                  <a:pt x="2172266" y="1824206"/>
                  <a:pt x="2177584" y="1823026"/>
                </a:cubicBezTo>
                <a:lnTo>
                  <a:pt x="2186951" y="1820691"/>
                </a:lnTo>
                <a:lnTo>
                  <a:pt x="2179597" y="1821148"/>
                </a:lnTo>
                <a:cubicBezTo>
                  <a:pt x="2176399" y="1821990"/>
                  <a:pt x="2173237" y="1823050"/>
                  <a:pt x="2172204" y="1823603"/>
                </a:cubicBezTo>
                <a:close/>
                <a:moveTo>
                  <a:pt x="153460" y="2406636"/>
                </a:moveTo>
                <a:cubicBezTo>
                  <a:pt x="154041" y="2407655"/>
                  <a:pt x="156156" y="2410233"/>
                  <a:pt x="158416" y="2412646"/>
                </a:cubicBezTo>
                <a:lnTo>
                  <a:pt x="164402" y="2416944"/>
                </a:lnTo>
                <a:lnTo>
                  <a:pt x="157710" y="2409986"/>
                </a:lnTo>
                <a:cubicBezTo>
                  <a:pt x="153833" y="2406159"/>
                  <a:pt x="152879" y="2405618"/>
                  <a:pt x="153460" y="2406636"/>
                </a:cubicBezTo>
                <a:close/>
                <a:moveTo>
                  <a:pt x="1187875" y="818604"/>
                </a:moveTo>
                <a:cubicBezTo>
                  <a:pt x="2360785" y="451654"/>
                  <a:pt x="2778288" y="830875"/>
                  <a:pt x="2981309" y="1389514"/>
                </a:cubicBezTo>
                <a:lnTo>
                  <a:pt x="3006207" y="1471594"/>
                </a:lnTo>
                <a:lnTo>
                  <a:pt x="3004953" y="1470516"/>
                </a:lnTo>
                <a:lnTo>
                  <a:pt x="2965846" y="1471445"/>
                </a:lnTo>
                <a:cubicBezTo>
                  <a:pt x="2947107" y="1473570"/>
                  <a:pt x="2928277" y="1477290"/>
                  <a:pt x="2909369" y="1482351"/>
                </a:cubicBezTo>
                <a:cubicBezTo>
                  <a:pt x="2805373" y="1510186"/>
                  <a:pt x="2699022" y="1578564"/>
                  <a:pt x="2592787" y="1644930"/>
                </a:cubicBezTo>
                <a:lnTo>
                  <a:pt x="2477260" y="1712320"/>
                </a:lnTo>
                <a:lnTo>
                  <a:pt x="2424386" y="1658294"/>
                </a:lnTo>
                <a:cubicBezTo>
                  <a:pt x="2364886" y="1605113"/>
                  <a:pt x="2312973" y="1581704"/>
                  <a:pt x="2233042" y="1544239"/>
                </a:cubicBezTo>
                <a:cubicBezTo>
                  <a:pt x="2318994" y="1601119"/>
                  <a:pt x="2360281" y="1633999"/>
                  <a:pt x="2406208" y="1690912"/>
                </a:cubicBezTo>
                <a:lnTo>
                  <a:pt x="2438667" y="1734832"/>
                </a:lnTo>
                <a:lnTo>
                  <a:pt x="2433832" y="1737652"/>
                </a:lnTo>
                <a:cubicBezTo>
                  <a:pt x="2381083" y="1764511"/>
                  <a:pt x="2328671" y="1785546"/>
                  <a:pt x="2276907" y="1795440"/>
                </a:cubicBezTo>
                <a:cubicBezTo>
                  <a:pt x="2236133" y="1807413"/>
                  <a:pt x="2210308" y="1814634"/>
                  <a:pt x="2194470" y="1818817"/>
                </a:cubicBezTo>
                <a:lnTo>
                  <a:pt x="2186951" y="1820691"/>
                </a:lnTo>
                <a:lnTo>
                  <a:pt x="2187619" y="1820649"/>
                </a:lnTo>
                <a:cubicBezTo>
                  <a:pt x="2185339" y="1826094"/>
                  <a:pt x="2253274" y="1827842"/>
                  <a:pt x="2263225" y="1828106"/>
                </a:cubicBezTo>
                <a:lnTo>
                  <a:pt x="2266422" y="1827857"/>
                </a:lnTo>
                <a:cubicBezTo>
                  <a:pt x="2518049" y="1795110"/>
                  <a:pt x="2758419" y="1512046"/>
                  <a:pt x="3026460" y="1558274"/>
                </a:cubicBezTo>
                <a:lnTo>
                  <a:pt x="3033021" y="1559992"/>
                </a:lnTo>
                <a:lnTo>
                  <a:pt x="3056764" y="1638263"/>
                </a:lnTo>
                <a:cubicBezTo>
                  <a:pt x="3122240" y="1894693"/>
                  <a:pt x="3162516" y="2169206"/>
                  <a:pt x="3220170" y="2417189"/>
                </a:cubicBezTo>
                <a:lnTo>
                  <a:pt x="3245788" y="2510754"/>
                </a:lnTo>
                <a:lnTo>
                  <a:pt x="3242722" y="2508845"/>
                </a:lnTo>
                <a:cubicBezTo>
                  <a:pt x="2720957" y="2252431"/>
                  <a:pt x="1724111" y="2749105"/>
                  <a:pt x="900517" y="3043090"/>
                </a:cubicBezTo>
                <a:lnTo>
                  <a:pt x="755186" y="3091588"/>
                </a:lnTo>
                <a:lnTo>
                  <a:pt x="735913" y="3085533"/>
                </a:lnTo>
                <a:cubicBezTo>
                  <a:pt x="484316" y="2982179"/>
                  <a:pt x="431228" y="2614641"/>
                  <a:pt x="235521" y="2453126"/>
                </a:cubicBezTo>
                <a:lnTo>
                  <a:pt x="232945" y="2451215"/>
                </a:lnTo>
                <a:cubicBezTo>
                  <a:pt x="224377" y="2446148"/>
                  <a:pt x="165909" y="2411510"/>
                  <a:pt x="164946" y="2417334"/>
                </a:cubicBezTo>
                <a:lnTo>
                  <a:pt x="164402" y="2416944"/>
                </a:lnTo>
                <a:lnTo>
                  <a:pt x="169774" y="2422528"/>
                </a:lnTo>
                <a:cubicBezTo>
                  <a:pt x="180964" y="2434491"/>
                  <a:pt x="198998" y="2454337"/>
                  <a:pt x="227166" y="2486155"/>
                </a:cubicBezTo>
                <a:cubicBezTo>
                  <a:pt x="265748" y="2522056"/>
                  <a:pt x="298954" y="2567738"/>
                  <a:pt x="329351" y="2618530"/>
                </a:cubicBezTo>
                <a:lnTo>
                  <a:pt x="331947" y="2623489"/>
                </a:lnTo>
                <a:lnTo>
                  <a:pt x="281103" y="2643430"/>
                </a:lnTo>
                <a:cubicBezTo>
                  <a:pt x="211947" y="2667216"/>
                  <a:pt x="159497" y="2673113"/>
                  <a:pt x="56459" y="2675591"/>
                </a:cubicBezTo>
                <a:cubicBezTo>
                  <a:pt x="144075" y="2686356"/>
                  <a:pt x="200489" y="2694130"/>
                  <a:pt x="279157" y="2680722"/>
                </a:cubicBezTo>
                <a:lnTo>
                  <a:pt x="352665" y="2663074"/>
                </a:lnTo>
                <a:lnTo>
                  <a:pt x="414683" y="2781572"/>
                </a:lnTo>
                <a:cubicBezTo>
                  <a:pt x="469374" y="2894263"/>
                  <a:pt x="523095" y="3008719"/>
                  <a:pt x="596376" y="3087584"/>
                </a:cubicBezTo>
                <a:cubicBezTo>
                  <a:pt x="609700" y="3101923"/>
                  <a:pt x="623672" y="3115085"/>
                  <a:pt x="638412" y="3126848"/>
                </a:cubicBezTo>
                <a:lnTo>
                  <a:pt x="642141" y="3129313"/>
                </a:lnTo>
                <a:lnTo>
                  <a:pt x="633291" y="3132266"/>
                </a:lnTo>
                <a:cubicBezTo>
                  <a:pt x="439019" y="3191552"/>
                  <a:pt x="260077" y="3231533"/>
                  <a:pt x="106597" y="3237274"/>
                </a:cubicBezTo>
                <a:lnTo>
                  <a:pt x="0" y="3232686"/>
                </a:lnTo>
                <a:lnTo>
                  <a:pt x="77065" y="3297326"/>
                </a:lnTo>
                <a:lnTo>
                  <a:pt x="75884" y="3298733"/>
                </a:lnTo>
                <a:lnTo>
                  <a:pt x="146342" y="3298318"/>
                </a:lnTo>
                <a:cubicBezTo>
                  <a:pt x="1032069" y="3253610"/>
                  <a:pt x="2676191" y="2287615"/>
                  <a:pt x="3241070" y="2644221"/>
                </a:cubicBezTo>
                <a:lnTo>
                  <a:pt x="3298464" y="2691011"/>
                </a:lnTo>
                <a:lnTo>
                  <a:pt x="3325008" y="2763689"/>
                </a:lnTo>
                <a:cubicBezTo>
                  <a:pt x="3339288" y="2798739"/>
                  <a:pt x="3354641" y="2832433"/>
                  <a:pt x="3371266" y="2864563"/>
                </a:cubicBezTo>
                <a:lnTo>
                  <a:pt x="3415788" y="2940157"/>
                </a:lnTo>
                <a:lnTo>
                  <a:pt x="3400641" y="2934757"/>
                </a:lnTo>
                <a:cubicBezTo>
                  <a:pt x="3176452" y="2879955"/>
                  <a:pt x="3011114" y="3118940"/>
                  <a:pt x="2832976" y="3294018"/>
                </a:cubicBezTo>
                <a:lnTo>
                  <a:pt x="2826082" y="3300156"/>
                </a:lnTo>
                <a:lnTo>
                  <a:pt x="2810492" y="3290196"/>
                </a:lnTo>
                <a:cubicBezTo>
                  <a:pt x="2720380" y="3236193"/>
                  <a:pt x="2660837" y="3226358"/>
                  <a:pt x="2559561" y="3207661"/>
                </a:cubicBezTo>
                <a:cubicBezTo>
                  <a:pt x="2657106" y="3240948"/>
                  <a:pt x="2705368" y="3262313"/>
                  <a:pt x="2764198" y="3305758"/>
                </a:cubicBezTo>
                <a:lnTo>
                  <a:pt x="2793373" y="3329282"/>
                </a:lnTo>
                <a:lnTo>
                  <a:pt x="2742508" y="3374574"/>
                </a:lnTo>
                <a:cubicBezTo>
                  <a:pt x="2711775" y="3398548"/>
                  <a:pt x="2680355" y="3419089"/>
                  <a:pt x="2647916" y="3434544"/>
                </a:cubicBezTo>
                <a:cubicBezTo>
                  <a:pt x="2611497" y="3456441"/>
                  <a:pt x="2588339" y="3469961"/>
                  <a:pt x="2574074" y="3478014"/>
                </a:cubicBezTo>
                <a:lnTo>
                  <a:pt x="2567275" y="3481729"/>
                </a:lnTo>
                <a:lnTo>
                  <a:pt x="2567910" y="3481520"/>
                </a:lnTo>
                <a:cubicBezTo>
                  <a:pt x="2567081" y="3487364"/>
                  <a:pt x="2633249" y="3471870"/>
                  <a:pt x="2642943" y="3469608"/>
                </a:cubicBezTo>
                <a:lnTo>
                  <a:pt x="2645973" y="3468559"/>
                </a:lnTo>
                <a:cubicBezTo>
                  <a:pt x="2679567" y="3454939"/>
                  <a:pt x="2711646" y="3436436"/>
                  <a:pt x="2742749" y="3414654"/>
                </a:cubicBezTo>
                <a:lnTo>
                  <a:pt x="2820857" y="3351443"/>
                </a:lnTo>
                <a:lnTo>
                  <a:pt x="2842089" y="3333099"/>
                </a:lnTo>
                <a:lnTo>
                  <a:pt x="2921933" y="3257476"/>
                </a:lnTo>
                <a:cubicBezTo>
                  <a:pt x="3068644" y="3115129"/>
                  <a:pt x="3217786" y="2971137"/>
                  <a:pt x="3436520" y="3026269"/>
                </a:cubicBezTo>
                <a:lnTo>
                  <a:pt x="3490668" y="3044425"/>
                </a:lnTo>
                <a:lnTo>
                  <a:pt x="3466564" y="3009477"/>
                </a:lnTo>
                <a:lnTo>
                  <a:pt x="3487849" y="3036935"/>
                </a:lnTo>
                <a:cubicBezTo>
                  <a:pt x="3577843" y="3137142"/>
                  <a:pt x="3694486" y="3205730"/>
                  <a:pt x="3850394" y="3229480"/>
                </a:cubicBezTo>
                <a:lnTo>
                  <a:pt x="4003028" y="3047507"/>
                </a:lnTo>
                <a:lnTo>
                  <a:pt x="3906403" y="3033869"/>
                </a:lnTo>
                <a:cubicBezTo>
                  <a:pt x="3820640" y="3018049"/>
                  <a:pt x="3747707" y="2986649"/>
                  <a:pt x="3685069" y="2942485"/>
                </a:cubicBezTo>
                <a:lnTo>
                  <a:pt x="3680287" y="2938317"/>
                </a:lnTo>
                <a:lnTo>
                  <a:pt x="3682685" y="2923853"/>
                </a:lnTo>
                <a:cubicBezTo>
                  <a:pt x="3723975" y="2690248"/>
                  <a:pt x="3766532" y="2567647"/>
                  <a:pt x="3888092" y="2294241"/>
                </a:cubicBezTo>
                <a:cubicBezTo>
                  <a:pt x="3780369" y="2481678"/>
                  <a:pt x="3709755" y="2601593"/>
                  <a:pt x="3647315" y="2791101"/>
                </a:cubicBezTo>
                <a:lnTo>
                  <a:pt x="3618912" y="2884803"/>
                </a:lnTo>
                <a:lnTo>
                  <a:pt x="3598514" y="2867018"/>
                </a:lnTo>
                <a:cubicBezTo>
                  <a:pt x="3254153" y="2501557"/>
                  <a:pt x="3291145" y="1656269"/>
                  <a:pt x="3013134" y="1104274"/>
                </a:cubicBezTo>
                <a:lnTo>
                  <a:pt x="2996120" y="1074045"/>
                </a:lnTo>
                <a:lnTo>
                  <a:pt x="2983995" y="999080"/>
                </a:lnTo>
                <a:cubicBezTo>
                  <a:pt x="2930642" y="645192"/>
                  <a:pt x="2932505" y="449415"/>
                  <a:pt x="2974776" y="0"/>
                </a:cubicBezTo>
                <a:cubicBezTo>
                  <a:pt x="2910927" y="319837"/>
                  <a:pt x="2867653" y="525270"/>
                  <a:pt x="2869551" y="826280"/>
                </a:cubicBezTo>
                <a:cubicBezTo>
                  <a:pt x="2870177" y="846973"/>
                  <a:pt x="2870804" y="867665"/>
                  <a:pt x="2871430" y="888358"/>
                </a:cubicBezTo>
                <a:lnTo>
                  <a:pt x="2810257" y="821365"/>
                </a:lnTo>
                <a:cubicBezTo>
                  <a:pt x="2533828" y="556552"/>
                  <a:pt x="2068438" y="477849"/>
                  <a:pt x="1224809" y="795402"/>
                </a:cubicBezTo>
                <a:lnTo>
                  <a:pt x="1187875" y="818604"/>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nvGrpSpPr>
          <p:cNvPr id="9" name="组合 8"/>
          <p:cNvGrpSpPr/>
          <p:nvPr/>
        </p:nvGrpSpPr>
        <p:grpSpPr>
          <a:xfrm>
            <a:off x="3119619" y="2355149"/>
            <a:ext cx="2377840" cy="1161044"/>
            <a:chOff x="2339714" y="1766361"/>
            <a:chExt cx="1783380" cy="870783"/>
          </a:xfrm>
        </p:grpSpPr>
        <p:sp>
          <p:nvSpPr>
            <p:cNvPr id="10" name="任意多边形 9"/>
            <p:cNvSpPr/>
            <p:nvPr/>
          </p:nvSpPr>
          <p:spPr>
            <a:xfrm rot="971190" flipH="1">
              <a:off x="2339714" y="1766361"/>
              <a:ext cx="1783380" cy="8707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37000">
                  <a:srgbClr val="8CB823"/>
                </a:gs>
                <a:gs pos="100000">
                  <a:srgbClr val="C4D836"/>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UTM Avo" panose="02040603050506020204" pitchFamily="18" charset="0"/>
              </a:endParaRPr>
            </a:p>
          </p:txBody>
        </p:sp>
        <p:sp>
          <p:nvSpPr>
            <p:cNvPr id="11" name="任意多边形 10"/>
            <p:cNvSpPr/>
            <p:nvPr/>
          </p:nvSpPr>
          <p:spPr>
            <a:xfrm rot="12126711">
              <a:off x="2919041" y="2153353"/>
              <a:ext cx="909847" cy="190357"/>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UTM Avo" panose="02040603050506020204" pitchFamily="18" charset="0"/>
              </a:endParaRPr>
            </a:p>
          </p:txBody>
        </p:sp>
      </p:grpSp>
      <p:grpSp>
        <p:nvGrpSpPr>
          <p:cNvPr id="12" name="组合 11"/>
          <p:cNvGrpSpPr/>
          <p:nvPr/>
        </p:nvGrpSpPr>
        <p:grpSpPr>
          <a:xfrm>
            <a:off x="5092778" y="5237588"/>
            <a:ext cx="1795349" cy="877321"/>
            <a:chOff x="3819583" y="3928190"/>
            <a:chExt cx="1346512" cy="657991"/>
          </a:xfrm>
        </p:grpSpPr>
        <p:sp>
          <p:nvSpPr>
            <p:cNvPr id="13" name="任意多边形 12"/>
            <p:cNvSpPr/>
            <p:nvPr/>
          </p:nvSpPr>
          <p:spPr>
            <a:xfrm rot="13092427">
              <a:off x="3819583" y="3928190"/>
              <a:ext cx="1346512" cy="65799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37000">
                  <a:srgbClr val="8CB823"/>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sp>
          <p:nvSpPr>
            <p:cNvPr id="14" name="任意多边形 13"/>
            <p:cNvSpPr/>
            <p:nvPr/>
          </p:nvSpPr>
          <p:spPr>
            <a:xfrm rot="1936906" flipH="1">
              <a:off x="4240738" y="4252220"/>
              <a:ext cx="686965" cy="143840"/>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grpSp>
        <p:nvGrpSpPr>
          <p:cNvPr id="15" name="组合 14"/>
          <p:cNvGrpSpPr/>
          <p:nvPr/>
        </p:nvGrpSpPr>
        <p:grpSpPr>
          <a:xfrm>
            <a:off x="8332553" y="4613426"/>
            <a:ext cx="563241" cy="1026801"/>
            <a:chOff x="6279231" y="3460069"/>
            <a:chExt cx="422431" cy="770101"/>
          </a:xfrm>
        </p:grpSpPr>
        <p:sp>
          <p:nvSpPr>
            <p:cNvPr id="16" name="任意多边形 15"/>
            <p:cNvSpPr/>
            <p:nvPr/>
          </p:nvSpPr>
          <p:spPr>
            <a:xfrm rot="17930089">
              <a:off x="6105396" y="3633904"/>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sp>
          <p:nvSpPr>
            <p:cNvPr id="17" name="任意多边形 16"/>
            <p:cNvSpPr/>
            <p:nvPr/>
          </p:nvSpPr>
          <p:spPr>
            <a:xfrm rot="6774568" flipH="1">
              <a:off x="6264227" y="3856536"/>
              <a:ext cx="392891" cy="9234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grpSp>
        <p:nvGrpSpPr>
          <p:cNvPr id="18" name="组合 17"/>
          <p:cNvGrpSpPr/>
          <p:nvPr/>
        </p:nvGrpSpPr>
        <p:grpSpPr>
          <a:xfrm>
            <a:off x="8540789" y="5419918"/>
            <a:ext cx="949967" cy="467604"/>
            <a:chOff x="6405591" y="4064938"/>
            <a:chExt cx="712475" cy="350703"/>
          </a:xfrm>
        </p:grpSpPr>
        <p:sp>
          <p:nvSpPr>
            <p:cNvPr id="19" name="任意多边形 18"/>
            <p:cNvSpPr/>
            <p:nvPr/>
          </p:nvSpPr>
          <p:spPr>
            <a:xfrm rot="20918874">
              <a:off x="6405591" y="4064938"/>
              <a:ext cx="712475" cy="35070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sp>
          <p:nvSpPr>
            <p:cNvPr id="20" name="任意多边形 19"/>
            <p:cNvSpPr/>
            <p:nvPr/>
          </p:nvSpPr>
          <p:spPr>
            <a:xfrm rot="9763353" flipH="1">
              <a:off x="6521746" y="4215747"/>
              <a:ext cx="363491" cy="7666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grpSp>
        <p:nvGrpSpPr>
          <p:cNvPr id="21" name="组合 20"/>
          <p:cNvGrpSpPr/>
          <p:nvPr/>
        </p:nvGrpSpPr>
        <p:grpSpPr>
          <a:xfrm>
            <a:off x="6823538" y="2817504"/>
            <a:ext cx="563241" cy="1026801"/>
            <a:chOff x="5165781" y="2101095"/>
            <a:chExt cx="422431" cy="770101"/>
          </a:xfrm>
        </p:grpSpPr>
        <p:sp>
          <p:nvSpPr>
            <p:cNvPr id="22" name="任意多边形 21"/>
            <p:cNvSpPr/>
            <p:nvPr/>
          </p:nvSpPr>
          <p:spPr>
            <a:xfrm rot="6250893" flipH="1" flipV="1">
              <a:off x="4991946" y="2274930"/>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sp>
          <p:nvSpPr>
            <p:cNvPr id="23" name="任意多边形 22"/>
            <p:cNvSpPr/>
            <p:nvPr/>
          </p:nvSpPr>
          <p:spPr>
            <a:xfrm rot="16695372" flipV="1">
              <a:off x="5166313" y="2503220"/>
              <a:ext cx="392891" cy="9234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grpSp>
        <p:nvGrpSpPr>
          <p:cNvPr id="24" name="组合 23"/>
          <p:cNvGrpSpPr/>
          <p:nvPr/>
        </p:nvGrpSpPr>
        <p:grpSpPr>
          <a:xfrm>
            <a:off x="7119097" y="3543347"/>
            <a:ext cx="968409" cy="467603"/>
            <a:chOff x="5339322" y="2681574"/>
            <a:chExt cx="726307" cy="350702"/>
          </a:xfrm>
        </p:grpSpPr>
        <p:sp>
          <p:nvSpPr>
            <p:cNvPr id="25" name="任意多边形 24"/>
            <p:cNvSpPr/>
            <p:nvPr/>
          </p:nvSpPr>
          <p:spPr>
            <a:xfrm rot="9239678" flipH="1" flipV="1">
              <a:off x="5339322" y="2681574"/>
              <a:ext cx="726307" cy="350702"/>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sp>
          <p:nvSpPr>
            <p:cNvPr id="26" name="任意多边形 25"/>
            <p:cNvSpPr/>
            <p:nvPr/>
          </p:nvSpPr>
          <p:spPr>
            <a:xfrm rot="19684157" flipV="1">
              <a:off x="5463265" y="2847305"/>
              <a:ext cx="370548" cy="7666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grpSp>
        <p:nvGrpSpPr>
          <p:cNvPr id="27" name="组合 26"/>
          <p:cNvGrpSpPr/>
          <p:nvPr/>
        </p:nvGrpSpPr>
        <p:grpSpPr>
          <a:xfrm>
            <a:off x="10118466" y="1667332"/>
            <a:ext cx="563241" cy="1026801"/>
            <a:chOff x="7552753" y="1214402"/>
            <a:chExt cx="422431" cy="770101"/>
          </a:xfrm>
        </p:grpSpPr>
        <p:sp>
          <p:nvSpPr>
            <p:cNvPr id="28" name="任意多边形 27"/>
            <p:cNvSpPr/>
            <p:nvPr/>
          </p:nvSpPr>
          <p:spPr>
            <a:xfrm rot="18220741" flipV="1">
              <a:off x="7378918" y="1388237"/>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sp>
          <p:nvSpPr>
            <p:cNvPr id="29" name="任意多边形 28"/>
            <p:cNvSpPr/>
            <p:nvPr/>
          </p:nvSpPr>
          <p:spPr>
            <a:xfrm rot="7776262" flipH="1" flipV="1">
              <a:off x="7530177" y="1606273"/>
              <a:ext cx="392891" cy="9234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grpSp>
        <p:nvGrpSpPr>
          <p:cNvPr id="30" name="组合 29"/>
          <p:cNvGrpSpPr/>
          <p:nvPr/>
        </p:nvGrpSpPr>
        <p:grpSpPr>
          <a:xfrm>
            <a:off x="9492491" y="1658297"/>
            <a:ext cx="467603" cy="968409"/>
            <a:chOff x="7095304" y="1243722"/>
            <a:chExt cx="350702" cy="726307"/>
          </a:xfrm>
        </p:grpSpPr>
        <p:sp>
          <p:nvSpPr>
            <p:cNvPr id="31" name="任意多边形 30"/>
            <p:cNvSpPr/>
            <p:nvPr/>
          </p:nvSpPr>
          <p:spPr>
            <a:xfrm rot="15231956" flipV="1">
              <a:off x="6907501" y="1431525"/>
              <a:ext cx="726307" cy="350702"/>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sp>
          <p:nvSpPr>
            <p:cNvPr id="32" name="任意多边形 31"/>
            <p:cNvSpPr/>
            <p:nvPr/>
          </p:nvSpPr>
          <p:spPr>
            <a:xfrm rot="4787477" flipH="1" flipV="1">
              <a:off x="7100276" y="1627802"/>
              <a:ext cx="370548" cy="7666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grpSp>
        <p:nvGrpSpPr>
          <p:cNvPr id="33" name="组合 32"/>
          <p:cNvGrpSpPr/>
          <p:nvPr/>
        </p:nvGrpSpPr>
        <p:grpSpPr>
          <a:xfrm>
            <a:off x="10177216" y="2388954"/>
            <a:ext cx="2717813" cy="1398511"/>
            <a:chOff x="7632912" y="1791715"/>
            <a:chExt cx="2038360" cy="1048883"/>
          </a:xfrm>
        </p:grpSpPr>
        <p:sp>
          <p:nvSpPr>
            <p:cNvPr id="34" name="任意多边形 33"/>
            <p:cNvSpPr/>
            <p:nvPr/>
          </p:nvSpPr>
          <p:spPr>
            <a:xfrm rot="9340066" flipH="1">
              <a:off x="7632912" y="1791715"/>
              <a:ext cx="2038360" cy="10488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4CA420"/>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sp>
          <p:nvSpPr>
            <p:cNvPr id="35" name="任意多边形 34"/>
            <p:cNvSpPr/>
            <p:nvPr/>
          </p:nvSpPr>
          <p:spPr>
            <a:xfrm rot="20495587">
              <a:off x="7973719" y="2267331"/>
              <a:ext cx="1039933" cy="229291"/>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grpSp>
        <p:nvGrpSpPr>
          <p:cNvPr id="36" name="组合 35"/>
          <p:cNvGrpSpPr/>
          <p:nvPr/>
        </p:nvGrpSpPr>
        <p:grpSpPr>
          <a:xfrm rot="2799594" flipH="1">
            <a:off x="6935353" y="47104"/>
            <a:ext cx="1398511" cy="2717813"/>
            <a:chOff x="1403445" y="-3477919"/>
            <a:chExt cx="1048883" cy="2455261"/>
          </a:xfrm>
        </p:grpSpPr>
        <p:sp>
          <p:nvSpPr>
            <p:cNvPr id="37" name="任意多边形 36"/>
            <p:cNvSpPr/>
            <p:nvPr/>
          </p:nvSpPr>
          <p:spPr>
            <a:xfrm rot="5044479" flipH="1">
              <a:off x="700256" y="-2774730"/>
              <a:ext cx="2455261" cy="10488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sp>
          <p:nvSpPr>
            <p:cNvPr id="38" name="任意多边形 37"/>
            <p:cNvSpPr/>
            <p:nvPr/>
          </p:nvSpPr>
          <p:spPr>
            <a:xfrm rot="16200000">
              <a:off x="1314007" y="-2158857"/>
              <a:ext cx="1252628" cy="229291"/>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grpSp>
        <p:nvGrpSpPr>
          <p:cNvPr id="5" name="组合 4"/>
          <p:cNvGrpSpPr/>
          <p:nvPr/>
        </p:nvGrpSpPr>
        <p:grpSpPr>
          <a:xfrm>
            <a:off x="-798786" y="-104781"/>
            <a:ext cx="6950841" cy="6410988"/>
            <a:chOff x="1001374" y="-370703"/>
            <a:chExt cx="6695744" cy="6175701"/>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2993" r="4333" b="1429"/>
            <a:stretch>
              <a:fillRect/>
            </a:stretch>
          </p:blipFill>
          <p:spPr>
            <a:xfrm>
              <a:off x="1001374" y="-370703"/>
              <a:ext cx="6695744" cy="6175701"/>
            </a:xfrm>
            <a:prstGeom prst="rect">
              <a:avLst/>
            </a:prstGeom>
          </p:spPr>
        </p:pic>
        <p:sp>
          <p:nvSpPr>
            <p:cNvPr id="7" name="椭圆 6"/>
            <p:cNvSpPr/>
            <p:nvPr/>
          </p:nvSpPr>
          <p:spPr>
            <a:xfrm>
              <a:off x="2516995" y="893874"/>
              <a:ext cx="3649026" cy="36490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sp>
        <p:nvSpPr>
          <p:cNvPr id="110" name="文本框 109"/>
          <p:cNvSpPr txBox="1"/>
          <p:nvPr/>
        </p:nvSpPr>
        <p:spPr>
          <a:xfrm>
            <a:off x="230972" y="3100804"/>
            <a:ext cx="4784539" cy="995209"/>
          </a:xfrm>
          <a:prstGeom prst="rect">
            <a:avLst/>
          </a:prstGeom>
          <a:noFill/>
        </p:spPr>
        <p:txBody>
          <a:bodyPr wrap="square" rtlCol="0">
            <a:spAutoFit/>
          </a:bodyPr>
          <a:lstStyle/>
          <a:p>
            <a:pPr algn="ctr" defTabSz="914377"/>
            <a:r>
              <a:rPr lang="en-US" altLang="zh-CN" sz="5867" b="1" dirty="0" err="1">
                <a:pattFill prst="ltDnDiag">
                  <a:fgClr>
                    <a:srgbClr val="00B0F0"/>
                  </a:fgClr>
                  <a:bgClr>
                    <a:srgbClr val="0070C0"/>
                  </a:bgClr>
                </a:pattFill>
                <a:effectLst>
                  <a:outerShdw dist="38100" dir="2700000" sx="101000" sy="101000" algn="tl" rotWithShape="0">
                    <a:srgbClr val="0070C0"/>
                  </a:outerShdw>
                </a:effectLst>
                <a:latin typeface="UTM Avo" panose="02040603050506020204" pitchFamily="18" charset="0"/>
                <a:ea typeface="Arial-Rounded" panose="020B0500000000000000" pitchFamily="34" charset="-93"/>
                <a:cs typeface="Arial-Rounded" panose="020B0500000000000000" pitchFamily="34" charset="-93"/>
                <a:sym typeface="+mn-lt"/>
              </a:rPr>
              <a:t>Khởi</a:t>
            </a:r>
            <a:r>
              <a:rPr lang="en-US" altLang="zh-CN" sz="5867" b="1" dirty="0">
                <a:pattFill prst="ltDnDiag">
                  <a:fgClr>
                    <a:srgbClr val="00B0F0"/>
                  </a:fgClr>
                  <a:bgClr>
                    <a:srgbClr val="0070C0"/>
                  </a:bgClr>
                </a:pattFill>
                <a:effectLst>
                  <a:outerShdw dist="38100" dir="2700000" sx="101000" sy="101000" algn="tl" rotWithShape="0">
                    <a:srgbClr val="0070C0"/>
                  </a:outerShdw>
                </a:effectLst>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5867" b="1" dirty="0" err="1">
                <a:pattFill prst="ltDnDiag">
                  <a:fgClr>
                    <a:srgbClr val="00B0F0"/>
                  </a:fgClr>
                  <a:bgClr>
                    <a:srgbClr val="0070C0"/>
                  </a:bgClr>
                </a:pattFill>
                <a:effectLst>
                  <a:outerShdw dist="38100" dir="2700000" sx="101000" sy="101000" algn="tl" rotWithShape="0">
                    <a:srgbClr val="0070C0"/>
                  </a:outerShdw>
                </a:effectLst>
                <a:latin typeface="UTM Avo" panose="02040603050506020204" pitchFamily="18" charset="0"/>
                <a:ea typeface="Arial-Rounded" panose="020B0500000000000000" pitchFamily="34" charset="-93"/>
                <a:cs typeface="Arial-Rounded" panose="020B0500000000000000" pitchFamily="34" charset="-93"/>
                <a:sym typeface="+mn-lt"/>
              </a:rPr>
              <a:t>động</a:t>
            </a:r>
            <a:endParaRPr lang="zh-CN" altLang="en-US" sz="5867" b="1" dirty="0">
              <a:pattFill prst="ltDnDiag">
                <a:fgClr>
                  <a:srgbClr val="00B0F0"/>
                </a:fgClr>
                <a:bgClr>
                  <a:srgbClr val="0070C0"/>
                </a:bgClr>
              </a:pattFill>
              <a:effectLst>
                <a:outerShdw dist="38100" dir="2700000" sx="101000" sy="101000" algn="tl" rotWithShape="0">
                  <a:srgbClr val="0070C0"/>
                </a:outerShdw>
              </a:effectLst>
              <a:latin typeface="UTM Avo" panose="02040603050506020204" pitchFamily="18" charset="0"/>
              <a:ea typeface="Arial-Rounded" panose="020B0500000000000000" pitchFamily="34" charset="-93"/>
              <a:cs typeface="Arial-Rounded" panose="020B0500000000000000" pitchFamily="34" charset="-93"/>
              <a:sym typeface="+mn-lt"/>
            </a:endParaRPr>
          </a:p>
        </p:txBody>
      </p:sp>
      <p:sp>
        <p:nvSpPr>
          <p:cNvPr id="42" name="文本框 41"/>
          <p:cNvSpPr txBox="1"/>
          <p:nvPr/>
        </p:nvSpPr>
        <p:spPr>
          <a:xfrm>
            <a:off x="1927087" y="1845039"/>
            <a:ext cx="1347900" cy="1200329"/>
          </a:xfrm>
          <a:prstGeom prst="rect">
            <a:avLst/>
          </a:prstGeom>
          <a:noFill/>
        </p:spPr>
        <p:txBody>
          <a:bodyPr wrap="square" rtlCol="0">
            <a:spAutoFit/>
          </a:bodyPr>
          <a:lstStyle>
            <a:defPPr>
              <a:defRPr lang="zh-CN"/>
            </a:defPPr>
            <a:lvl1pPr algn="ctr">
              <a:defRPr sz="1600" b="1">
                <a:pattFill prst="ltDnDiag">
                  <a:fgClr>
                    <a:srgbClr val="00B0F0"/>
                  </a:fgClr>
                  <a:bgClr>
                    <a:srgbClr val="0070C0"/>
                  </a:bgClr>
                </a:pattFill>
                <a:effectLst>
                  <a:outerShdw dist="38100" dir="2700000" algn="tl" rotWithShape="0">
                    <a:srgbClr val="0070C0"/>
                  </a:outerShdw>
                </a:effectLst>
              </a:defRPr>
            </a:lvl1pPr>
          </a:lstStyle>
          <a:p>
            <a:pPr defTabSz="914377"/>
            <a:r>
              <a:rPr lang="en-US" altLang="zh-CN" sz="7200" dirty="0">
                <a:latin typeface="UTM Avo" panose="02040603050506020204" pitchFamily="18" charset="0"/>
                <a:ea typeface="Arial-Rounded" panose="020B0500000000000000" pitchFamily="34" charset="-93"/>
                <a:cs typeface="Arial-Rounded" panose="020B0500000000000000" pitchFamily="34" charset="-93"/>
                <a:sym typeface="+mn-lt"/>
              </a:rPr>
              <a:t>1</a:t>
            </a:r>
            <a:endParaRPr lang="zh-CN" altLang="en-US" sz="7200" dirty="0">
              <a:latin typeface="UTM Avo" panose="02040603050506020204" pitchFamily="18" charset="0"/>
              <a:ea typeface="Arial-Rounded" panose="020B0500000000000000" pitchFamily="34" charset="-93"/>
              <a:cs typeface="Arial-Rounded" panose="020B0500000000000000" pitchFamily="34" charset="-93"/>
              <a:sym typeface="+mn-lt"/>
            </a:endParaRPr>
          </a:p>
        </p:txBody>
      </p:sp>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39855" y="605701"/>
            <a:ext cx="2998059" cy="1004180"/>
          </a:xfrm>
          <a:prstGeom prst="rect">
            <a:avLst/>
          </a:prstGeom>
        </p:spPr>
      </p:pic>
      <p:pic>
        <p:nvPicPr>
          <p:cNvPr id="39" name="图片 3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19969" y="3269456"/>
            <a:ext cx="1501113" cy="347699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1000">
        <p:fade/>
      </p:transition>
    </mc:Choice>
    <mc:Fallback xmlns="">
      <p:transition spd="med"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750" fill="hold"/>
                                        <p:tgtEl>
                                          <p:spTgt spid="5"/>
                                        </p:tgtEl>
                                        <p:attrNameLst>
                                          <p:attrName>r</p:attrName>
                                        </p:attrNameLst>
                                      </p:cBhvr>
                                    </p:animRot>
                                  </p:childTnLst>
                                </p:cTn>
                              </p:par>
                              <p:par>
                                <p:cTn id="7" presetID="49" presetClass="entr" presetSubtype="0" decel="100000" fill="hold" grpId="0" nodeType="withEffect">
                                  <p:stCondLst>
                                    <p:cond delay="750"/>
                                  </p:stCondLst>
                                  <p:childTnLst>
                                    <p:set>
                                      <p:cBhvr>
                                        <p:cTn id="8" dur="1" fill="hold">
                                          <p:stCondLst>
                                            <p:cond delay="0"/>
                                          </p:stCondLst>
                                        </p:cTn>
                                        <p:tgtEl>
                                          <p:spTgt spid="42"/>
                                        </p:tgtEl>
                                        <p:attrNameLst>
                                          <p:attrName>style.visibility</p:attrName>
                                        </p:attrNameLst>
                                      </p:cBhvr>
                                      <p:to>
                                        <p:strVal val="visible"/>
                                      </p:to>
                                    </p:set>
                                    <p:anim calcmode="lin" valueType="num">
                                      <p:cBhvr>
                                        <p:cTn id="9" dur="500" fill="hold"/>
                                        <p:tgtEl>
                                          <p:spTgt spid="42"/>
                                        </p:tgtEl>
                                        <p:attrNameLst>
                                          <p:attrName>ppt_w</p:attrName>
                                        </p:attrNameLst>
                                      </p:cBhvr>
                                      <p:tavLst>
                                        <p:tav tm="0">
                                          <p:val>
                                            <p:fltVal val="0"/>
                                          </p:val>
                                        </p:tav>
                                        <p:tav tm="100000">
                                          <p:val>
                                            <p:strVal val="#ppt_w"/>
                                          </p:val>
                                        </p:tav>
                                      </p:tavLst>
                                    </p:anim>
                                    <p:anim calcmode="lin" valueType="num">
                                      <p:cBhvr>
                                        <p:cTn id="10" dur="500" fill="hold"/>
                                        <p:tgtEl>
                                          <p:spTgt spid="42"/>
                                        </p:tgtEl>
                                        <p:attrNameLst>
                                          <p:attrName>ppt_h</p:attrName>
                                        </p:attrNameLst>
                                      </p:cBhvr>
                                      <p:tavLst>
                                        <p:tav tm="0">
                                          <p:val>
                                            <p:fltVal val="0"/>
                                          </p:val>
                                        </p:tav>
                                        <p:tav tm="100000">
                                          <p:val>
                                            <p:strVal val="#ppt_h"/>
                                          </p:val>
                                        </p:tav>
                                      </p:tavLst>
                                    </p:anim>
                                    <p:anim calcmode="lin" valueType="num">
                                      <p:cBhvr>
                                        <p:cTn id="11" dur="500" fill="hold"/>
                                        <p:tgtEl>
                                          <p:spTgt spid="42"/>
                                        </p:tgtEl>
                                        <p:attrNameLst>
                                          <p:attrName>style.rotation</p:attrName>
                                        </p:attrNameLst>
                                      </p:cBhvr>
                                      <p:tavLst>
                                        <p:tav tm="0">
                                          <p:val>
                                            <p:fltVal val="360"/>
                                          </p:val>
                                        </p:tav>
                                        <p:tav tm="100000">
                                          <p:val>
                                            <p:fltVal val="0"/>
                                          </p:val>
                                        </p:tav>
                                      </p:tavLst>
                                    </p:anim>
                                    <p:animEffect transition="in" filter="fade">
                                      <p:cBhvr>
                                        <p:cTn id="12" dur="500"/>
                                        <p:tgtEl>
                                          <p:spTgt spid="42"/>
                                        </p:tgtEl>
                                      </p:cBhvr>
                                    </p:animEffect>
                                  </p:childTnLst>
                                </p:cTn>
                              </p:par>
                              <p:par>
                                <p:cTn id="13" presetID="12" presetClass="entr" presetSubtype="1" fill="hold" grpId="0" nodeType="withEffect">
                                  <p:stCondLst>
                                    <p:cond delay="1250"/>
                                  </p:stCondLst>
                                  <p:childTnLst>
                                    <p:set>
                                      <p:cBhvr>
                                        <p:cTn id="14" dur="1" fill="hold">
                                          <p:stCondLst>
                                            <p:cond delay="0"/>
                                          </p:stCondLst>
                                        </p:cTn>
                                        <p:tgtEl>
                                          <p:spTgt spid="110"/>
                                        </p:tgtEl>
                                        <p:attrNameLst>
                                          <p:attrName>style.visibility</p:attrName>
                                        </p:attrNameLst>
                                      </p:cBhvr>
                                      <p:to>
                                        <p:strVal val="visible"/>
                                      </p:to>
                                    </p:set>
                                    <p:anim calcmode="lin" valueType="num">
                                      <p:cBhvr additive="base">
                                        <p:cTn id="15" dur="500"/>
                                        <p:tgtEl>
                                          <p:spTgt spid="110"/>
                                        </p:tgtEl>
                                        <p:attrNameLst>
                                          <p:attrName>ppt_y</p:attrName>
                                        </p:attrNameLst>
                                      </p:cBhvr>
                                      <p:tavLst>
                                        <p:tav tm="0">
                                          <p:val>
                                            <p:strVal val="#ppt_y-#ppt_h*1.125000"/>
                                          </p:val>
                                        </p:tav>
                                        <p:tav tm="100000">
                                          <p:val>
                                            <p:strVal val="#ppt_y"/>
                                          </p:val>
                                        </p:tav>
                                      </p:tavLst>
                                    </p:anim>
                                    <p:animEffect transition="in" filter="wipe(down)">
                                      <p:cBhvr>
                                        <p:cTn id="16" dur="500"/>
                                        <p:tgtEl>
                                          <p:spTgt spid="110"/>
                                        </p:tgtEl>
                                      </p:cBhvr>
                                    </p:animEffect>
                                  </p:childTnLst>
                                </p:cTn>
                              </p:par>
                              <p:par>
                                <p:cTn id="17" presetID="34" presetClass="emph" presetSubtype="0" fill="hold" grpId="1" nodeType="withEffect">
                                  <p:stCondLst>
                                    <p:cond delay="1750"/>
                                  </p:stCondLst>
                                  <p:childTnLst>
                                    <p:animMotion origin="layout" path="M -4.16667E-6 -1.85185E-6 L -4.16667E-6 -0.07222 " pathEditMode="relative" rAng="0" ptsTypes="AA">
                                      <p:cBhvr>
                                        <p:cTn id="18" dur="250" accel="50000" decel="50000" autoRev="1" fill="hold">
                                          <p:stCondLst>
                                            <p:cond delay="0"/>
                                          </p:stCondLst>
                                        </p:cTn>
                                        <p:tgtEl>
                                          <p:spTgt spid="110"/>
                                        </p:tgtEl>
                                        <p:attrNameLst>
                                          <p:attrName>ppt_x</p:attrName>
                                          <p:attrName>ppt_y</p:attrName>
                                        </p:attrNameLst>
                                      </p:cBhvr>
                                      <p:rCtr x="0" y="-3611"/>
                                    </p:animMotion>
                                    <p:animRot by="1500000">
                                      <p:cBhvr>
                                        <p:cTn id="19" dur="125" fill="hold">
                                          <p:stCondLst>
                                            <p:cond delay="0"/>
                                          </p:stCondLst>
                                        </p:cTn>
                                        <p:tgtEl>
                                          <p:spTgt spid="110"/>
                                        </p:tgtEl>
                                        <p:attrNameLst>
                                          <p:attrName>r</p:attrName>
                                        </p:attrNameLst>
                                      </p:cBhvr>
                                    </p:animRot>
                                    <p:animRot by="-1500000">
                                      <p:cBhvr>
                                        <p:cTn id="20" dur="125" fill="hold">
                                          <p:stCondLst>
                                            <p:cond delay="125"/>
                                          </p:stCondLst>
                                        </p:cTn>
                                        <p:tgtEl>
                                          <p:spTgt spid="110"/>
                                        </p:tgtEl>
                                        <p:attrNameLst>
                                          <p:attrName>r</p:attrName>
                                        </p:attrNameLst>
                                      </p:cBhvr>
                                    </p:animRot>
                                    <p:animRot by="-1500000">
                                      <p:cBhvr>
                                        <p:cTn id="21" dur="125" fill="hold">
                                          <p:stCondLst>
                                            <p:cond delay="250"/>
                                          </p:stCondLst>
                                        </p:cTn>
                                        <p:tgtEl>
                                          <p:spTgt spid="110"/>
                                        </p:tgtEl>
                                        <p:attrNameLst>
                                          <p:attrName>r</p:attrName>
                                        </p:attrNameLst>
                                      </p:cBhvr>
                                    </p:animRot>
                                    <p:animRot by="1500000">
                                      <p:cBhvr>
                                        <p:cTn id="22" dur="125" fill="hold">
                                          <p:stCondLst>
                                            <p:cond delay="375"/>
                                          </p:stCondLst>
                                        </p:cTn>
                                        <p:tgtEl>
                                          <p:spTgt spid="110"/>
                                        </p:tgtEl>
                                        <p:attrNameLst>
                                          <p:attrName>r</p:attrName>
                                        </p:attrNameLst>
                                      </p:cBhvr>
                                    </p:animRot>
                                  </p:childTnLst>
                                </p:cTn>
                              </p:par>
                              <p:par>
                                <p:cTn id="23" presetID="2" presetClass="entr" presetSubtype="2" decel="38600" fill="hold" nodeType="withEffect">
                                  <p:stCondLst>
                                    <p:cond delay="225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1250" fill="hold"/>
                                        <p:tgtEl>
                                          <p:spTgt spid="4"/>
                                        </p:tgtEl>
                                        <p:attrNameLst>
                                          <p:attrName>ppt_x</p:attrName>
                                        </p:attrNameLst>
                                      </p:cBhvr>
                                      <p:tavLst>
                                        <p:tav tm="0">
                                          <p:val>
                                            <p:strVal val="1+#ppt_w/2"/>
                                          </p:val>
                                        </p:tav>
                                        <p:tav tm="100000">
                                          <p:val>
                                            <p:strVal val="#ppt_x"/>
                                          </p:val>
                                        </p:tav>
                                      </p:tavLst>
                                    </p:anim>
                                    <p:anim calcmode="lin" valueType="num">
                                      <p:cBhvr additive="base">
                                        <p:cTn id="26" dur="12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p:bldP spid="110" grpId="1"/>
      <p:bldP spid="42"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矩形 8"/>
          <p:cNvSpPr/>
          <p:nvPr/>
        </p:nvSpPr>
        <p:spPr>
          <a:xfrm>
            <a:off x="483557" y="6085538"/>
            <a:ext cx="12364353" cy="502766"/>
          </a:xfrm>
          <a:prstGeom prst="rect">
            <a:avLst/>
          </a:prstGeom>
        </p:spPr>
        <p:txBody>
          <a:bodyPr wrap="square">
            <a:spAutoFit/>
          </a:bodyPr>
          <a:lstStyle/>
          <a:p>
            <a:pPr defTabSz="914377"/>
            <a:r>
              <a:rPr lang="en-US" altLang="zh-CN" sz="2667"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b. </a:t>
            </a:r>
            <a:r>
              <a:rPr lang="en-US" sz="2667"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Nếu gặp phải trường hợp như bạn nhỏ, em sẽ làm gì?</a:t>
            </a:r>
            <a:endParaRPr lang="en-US" sz="2667"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endParaRPr>
          </a:p>
        </p:txBody>
      </p:sp>
      <p:sp>
        <p:nvSpPr>
          <p:cNvPr id="5" name="矩形 8"/>
          <p:cNvSpPr/>
          <p:nvPr/>
        </p:nvSpPr>
        <p:spPr>
          <a:xfrm>
            <a:off x="483556" y="5494715"/>
            <a:ext cx="11340861" cy="502766"/>
          </a:xfrm>
          <a:prstGeom prst="rect">
            <a:avLst/>
          </a:prstGeom>
        </p:spPr>
        <p:txBody>
          <a:bodyPr wrap="square">
            <a:spAutoFit/>
          </a:bodyPr>
          <a:lstStyle/>
          <a:p>
            <a:pPr defTabSz="914377"/>
            <a:r>
              <a:rPr lang="en-US" altLang="zh-CN" sz="2667"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a. Bạn nhỏ đang ở đâu? Vì sao bạn </a:t>
            </a:r>
            <a:r>
              <a:rPr lang="en-US" altLang="zh-CN" sz="2667">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ý khóc?</a:t>
            </a:r>
            <a:endParaRPr lang="zh-CN" altLang="en-US" sz="2667"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endParaRPr>
          </a:p>
        </p:txBody>
      </p:sp>
      <p:pic>
        <p:nvPicPr>
          <p:cNvPr id="4" name="Picture 3"/>
          <p:cNvPicPr>
            <a:picLocks noChangeAspect="1"/>
          </p:cNvPicPr>
          <p:nvPr/>
        </p:nvPicPr>
        <p:blipFill>
          <a:blip r:embed="rId2"/>
          <a:stretch>
            <a:fillRect/>
          </a:stretch>
        </p:blipFill>
        <p:spPr>
          <a:xfrm>
            <a:off x="1635759" y="0"/>
            <a:ext cx="8882207" cy="5435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任意多边形 7"/>
          <p:cNvSpPr/>
          <p:nvPr/>
        </p:nvSpPr>
        <p:spPr>
          <a:xfrm rot="18599350" flipH="1">
            <a:off x="4830143" y="1307497"/>
            <a:ext cx="5337371" cy="4651583"/>
          </a:xfrm>
          <a:custGeom>
            <a:avLst/>
            <a:gdLst>
              <a:gd name="connsiteX0" fmla="*/ 2553595 w 4003028"/>
              <a:gd name="connsiteY0" fmla="*/ 3488687 h 3488687"/>
              <a:gd name="connsiteX1" fmla="*/ 2558802 w 4003028"/>
              <a:gd name="connsiteY1" fmla="*/ 3486358 h 3488687"/>
              <a:gd name="connsiteX2" fmla="*/ 2567275 w 4003028"/>
              <a:gd name="connsiteY2" fmla="*/ 3481729 h 3488687"/>
              <a:gd name="connsiteX3" fmla="*/ 2560275 w 4003028"/>
              <a:gd name="connsiteY3" fmla="*/ 3484032 h 3488687"/>
              <a:gd name="connsiteX4" fmla="*/ 2553595 w 4003028"/>
              <a:gd name="connsiteY4" fmla="*/ 3488687 h 3488687"/>
              <a:gd name="connsiteX5" fmla="*/ 2172204 w 4003028"/>
              <a:gd name="connsiteY5" fmla="*/ 1823603 h 3488687"/>
              <a:gd name="connsiteX6" fmla="*/ 2177584 w 4003028"/>
              <a:gd name="connsiteY6" fmla="*/ 1823026 h 3488687"/>
              <a:gd name="connsiteX7" fmla="*/ 2186951 w 4003028"/>
              <a:gd name="connsiteY7" fmla="*/ 1820691 h 3488687"/>
              <a:gd name="connsiteX8" fmla="*/ 2179597 w 4003028"/>
              <a:gd name="connsiteY8" fmla="*/ 1821148 h 3488687"/>
              <a:gd name="connsiteX9" fmla="*/ 2172204 w 4003028"/>
              <a:gd name="connsiteY9" fmla="*/ 1823603 h 3488687"/>
              <a:gd name="connsiteX10" fmla="*/ 153460 w 4003028"/>
              <a:gd name="connsiteY10" fmla="*/ 2406636 h 3488687"/>
              <a:gd name="connsiteX11" fmla="*/ 158416 w 4003028"/>
              <a:gd name="connsiteY11" fmla="*/ 2412646 h 3488687"/>
              <a:gd name="connsiteX12" fmla="*/ 164402 w 4003028"/>
              <a:gd name="connsiteY12" fmla="*/ 2416944 h 3488687"/>
              <a:gd name="connsiteX13" fmla="*/ 157710 w 4003028"/>
              <a:gd name="connsiteY13" fmla="*/ 2409986 h 3488687"/>
              <a:gd name="connsiteX14" fmla="*/ 153460 w 4003028"/>
              <a:gd name="connsiteY14" fmla="*/ 2406636 h 3488687"/>
              <a:gd name="connsiteX15" fmla="*/ 1187875 w 4003028"/>
              <a:gd name="connsiteY15" fmla="*/ 818604 h 3488687"/>
              <a:gd name="connsiteX16" fmla="*/ 2981309 w 4003028"/>
              <a:gd name="connsiteY16" fmla="*/ 1389514 h 3488687"/>
              <a:gd name="connsiteX17" fmla="*/ 3006207 w 4003028"/>
              <a:gd name="connsiteY17" fmla="*/ 1471594 h 3488687"/>
              <a:gd name="connsiteX18" fmla="*/ 3004953 w 4003028"/>
              <a:gd name="connsiteY18" fmla="*/ 1470516 h 3488687"/>
              <a:gd name="connsiteX19" fmla="*/ 2965846 w 4003028"/>
              <a:gd name="connsiteY19" fmla="*/ 1471445 h 3488687"/>
              <a:gd name="connsiteX20" fmla="*/ 2909369 w 4003028"/>
              <a:gd name="connsiteY20" fmla="*/ 1482351 h 3488687"/>
              <a:gd name="connsiteX21" fmla="*/ 2592787 w 4003028"/>
              <a:gd name="connsiteY21" fmla="*/ 1644930 h 3488687"/>
              <a:gd name="connsiteX22" fmla="*/ 2477260 w 4003028"/>
              <a:gd name="connsiteY22" fmla="*/ 1712320 h 3488687"/>
              <a:gd name="connsiteX23" fmla="*/ 2424386 w 4003028"/>
              <a:gd name="connsiteY23" fmla="*/ 1658294 h 3488687"/>
              <a:gd name="connsiteX24" fmla="*/ 2233042 w 4003028"/>
              <a:gd name="connsiteY24" fmla="*/ 1544239 h 3488687"/>
              <a:gd name="connsiteX25" fmla="*/ 2406208 w 4003028"/>
              <a:gd name="connsiteY25" fmla="*/ 1690912 h 3488687"/>
              <a:gd name="connsiteX26" fmla="*/ 2438667 w 4003028"/>
              <a:gd name="connsiteY26" fmla="*/ 1734832 h 3488687"/>
              <a:gd name="connsiteX27" fmla="*/ 2433832 w 4003028"/>
              <a:gd name="connsiteY27" fmla="*/ 1737652 h 3488687"/>
              <a:gd name="connsiteX28" fmla="*/ 2276907 w 4003028"/>
              <a:gd name="connsiteY28" fmla="*/ 1795440 h 3488687"/>
              <a:gd name="connsiteX29" fmla="*/ 2194470 w 4003028"/>
              <a:gd name="connsiteY29" fmla="*/ 1818817 h 3488687"/>
              <a:gd name="connsiteX30" fmla="*/ 2186951 w 4003028"/>
              <a:gd name="connsiteY30" fmla="*/ 1820691 h 3488687"/>
              <a:gd name="connsiteX31" fmla="*/ 2187619 w 4003028"/>
              <a:gd name="connsiteY31" fmla="*/ 1820649 h 3488687"/>
              <a:gd name="connsiteX32" fmla="*/ 2263225 w 4003028"/>
              <a:gd name="connsiteY32" fmla="*/ 1828106 h 3488687"/>
              <a:gd name="connsiteX33" fmla="*/ 2266422 w 4003028"/>
              <a:gd name="connsiteY33" fmla="*/ 1827857 h 3488687"/>
              <a:gd name="connsiteX34" fmla="*/ 3026460 w 4003028"/>
              <a:gd name="connsiteY34" fmla="*/ 1558274 h 3488687"/>
              <a:gd name="connsiteX35" fmla="*/ 3033021 w 4003028"/>
              <a:gd name="connsiteY35" fmla="*/ 1559992 h 3488687"/>
              <a:gd name="connsiteX36" fmla="*/ 3056764 w 4003028"/>
              <a:gd name="connsiteY36" fmla="*/ 1638263 h 3488687"/>
              <a:gd name="connsiteX37" fmla="*/ 3220170 w 4003028"/>
              <a:gd name="connsiteY37" fmla="*/ 2417189 h 3488687"/>
              <a:gd name="connsiteX38" fmla="*/ 3245788 w 4003028"/>
              <a:gd name="connsiteY38" fmla="*/ 2510754 h 3488687"/>
              <a:gd name="connsiteX39" fmla="*/ 3242722 w 4003028"/>
              <a:gd name="connsiteY39" fmla="*/ 2508845 h 3488687"/>
              <a:gd name="connsiteX40" fmla="*/ 900517 w 4003028"/>
              <a:gd name="connsiteY40" fmla="*/ 3043090 h 3488687"/>
              <a:gd name="connsiteX41" fmla="*/ 755186 w 4003028"/>
              <a:gd name="connsiteY41" fmla="*/ 3091588 h 3488687"/>
              <a:gd name="connsiteX42" fmla="*/ 735913 w 4003028"/>
              <a:gd name="connsiteY42" fmla="*/ 3085533 h 3488687"/>
              <a:gd name="connsiteX43" fmla="*/ 235521 w 4003028"/>
              <a:gd name="connsiteY43" fmla="*/ 2453126 h 3488687"/>
              <a:gd name="connsiteX44" fmla="*/ 232945 w 4003028"/>
              <a:gd name="connsiteY44" fmla="*/ 2451215 h 3488687"/>
              <a:gd name="connsiteX45" fmla="*/ 164946 w 4003028"/>
              <a:gd name="connsiteY45" fmla="*/ 2417334 h 3488687"/>
              <a:gd name="connsiteX46" fmla="*/ 164402 w 4003028"/>
              <a:gd name="connsiteY46" fmla="*/ 2416944 h 3488687"/>
              <a:gd name="connsiteX47" fmla="*/ 169774 w 4003028"/>
              <a:gd name="connsiteY47" fmla="*/ 2422528 h 3488687"/>
              <a:gd name="connsiteX48" fmla="*/ 227166 w 4003028"/>
              <a:gd name="connsiteY48" fmla="*/ 2486155 h 3488687"/>
              <a:gd name="connsiteX49" fmla="*/ 329351 w 4003028"/>
              <a:gd name="connsiteY49" fmla="*/ 2618530 h 3488687"/>
              <a:gd name="connsiteX50" fmla="*/ 331947 w 4003028"/>
              <a:gd name="connsiteY50" fmla="*/ 2623489 h 3488687"/>
              <a:gd name="connsiteX51" fmla="*/ 281103 w 4003028"/>
              <a:gd name="connsiteY51" fmla="*/ 2643430 h 3488687"/>
              <a:gd name="connsiteX52" fmla="*/ 56459 w 4003028"/>
              <a:gd name="connsiteY52" fmla="*/ 2675591 h 3488687"/>
              <a:gd name="connsiteX53" fmla="*/ 279157 w 4003028"/>
              <a:gd name="connsiteY53" fmla="*/ 2680722 h 3488687"/>
              <a:gd name="connsiteX54" fmla="*/ 352665 w 4003028"/>
              <a:gd name="connsiteY54" fmla="*/ 2663074 h 3488687"/>
              <a:gd name="connsiteX55" fmla="*/ 414683 w 4003028"/>
              <a:gd name="connsiteY55" fmla="*/ 2781572 h 3488687"/>
              <a:gd name="connsiteX56" fmla="*/ 596376 w 4003028"/>
              <a:gd name="connsiteY56" fmla="*/ 3087584 h 3488687"/>
              <a:gd name="connsiteX57" fmla="*/ 638412 w 4003028"/>
              <a:gd name="connsiteY57" fmla="*/ 3126848 h 3488687"/>
              <a:gd name="connsiteX58" fmla="*/ 642141 w 4003028"/>
              <a:gd name="connsiteY58" fmla="*/ 3129313 h 3488687"/>
              <a:gd name="connsiteX59" fmla="*/ 633291 w 4003028"/>
              <a:gd name="connsiteY59" fmla="*/ 3132266 h 3488687"/>
              <a:gd name="connsiteX60" fmla="*/ 106597 w 4003028"/>
              <a:gd name="connsiteY60" fmla="*/ 3237274 h 3488687"/>
              <a:gd name="connsiteX61" fmla="*/ 0 w 4003028"/>
              <a:gd name="connsiteY61" fmla="*/ 3232686 h 3488687"/>
              <a:gd name="connsiteX62" fmla="*/ 77065 w 4003028"/>
              <a:gd name="connsiteY62" fmla="*/ 3297326 h 3488687"/>
              <a:gd name="connsiteX63" fmla="*/ 75884 w 4003028"/>
              <a:gd name="connsiteY63" fmla="*/ 3298733 h 3488687"/>
              <a:gd name="connsiteX64" fmla="*/ 146342 w 4003028"/>
              <a:gd name="connsiteY64" fmla="*/ 3298318 h 3488687"/>
              <a:gd name="connsiteX65" fmla="*/ 3241070 w 4003028"/>
              <a:gd name="connsiteY65" fmla="*/ 2644221 h 3488687"/>
              <a:gd name="connsiteX66" fmla="*/ 3298464 w 4003028"/>
              <a:gd name="connsiteY66" fmla="*/ 2691011 h 3488687"/>
              <a:gd name="connsiteX67" fmla="*/ 3325008 w 4003028"/>
              <a:gd name="connsiteY67" fmla="*/ 2763689 h 3488687"/>
              <a:gd name="connsiteX68" fmla="*/ 3371266 w 4003028"/>
              <a:gd name="connsiteY68" fmla="*/ 2864563 h 3488687"/>
              <a:gd name="connsiteX69" fmla="*/ 3415788 w 4003028"/>
              <a:gd name="connsiteY69" fmla="*/ 2940157 h 3488687"/>
              <a:gd name="connsiteX70" fmla="*/ 3400641 w 4003028"/>
              <a:gd name="connsiteY70" fmla="*/ 2934757 h 3488687"/>
              <a:gd name="connsiteX71" fmla="*/ 2832976 w 4003028"/>
              <a:gd name="connsiteY71" fmla="*/ 3294018 h 3488687"/>
              <a:gd name="connsiteX72" fmla="*/ 2826082 w 4003028"/>
              <a:gd name="connsiteY72" fmla="*/ 3300156 h 3488687"/>
              <a:gd name="connsiteX73" fmla="*/ 2810492 w 4003028"/>
              <a:gd name="connsiteY73" fmla="*/ 3290196 h 3488687"/>
              <a:gd name="connsiteX74" fmla="*/ 2559561 w 4003028"/>
              <a:gd name="connsiteY74" fmla="*/ 3207661 h 3488687"/>
              <a:gd name="connsiteX75" fmla="*/ 2764198 w 4003028"/>
              <a:gd name="connsiteY75" fmla="*/ 3305758 h 3488687"/>
              <a:gd name="connsiteX76" fmla="*/ 2793373 w 4003028"/>
              <a:gd name="connsiteY76" fmla="*/ 3329282 h 3488687"/>
              <a:gd name="connsiteX77" fmla="*/ 2742508 w 4003028"/>
              <a:gd name="connsiteY77" fmla="*/ 3374574 h 3488687"/>
              <a:gd name="connsiteX78" fmla="*/ 2647916 w 4003028"/>
              <a:gd name="connsiteY78" fmla="*/ 3434544 h 3488687"/>
              <a:gd name="connsiteX79" fmla="*/ 2574074 w 4003028"/>
              <a:gd name="connsiteY79" fmla="*/ 3478014 h 3488687"/>
              <a:gd name="connsiteX80" fmla="*/ 2567275 w 4003028"/>
              <a:gd name="connsiteY80" fmla="*/ 3481729 h 3488687"/>
              <a:gd name="connsiteX81" fmla="*/ 2567910 w 4003028"/>
              <a:gd name="connsiteY81" fmla="*/ 3481520 h 3488687"/>
              <a:gd name="connsiteX82" fmla="*/ 2642943 w 4003028"/>
              <a:gd name="connsiteY82" fmla="*/ 3469608 h 3488687"/>
              <a:gd name="connsiteX83" fmla="*/ 2645973 w 4003028"/>
              <a:gd name="connsiteY83" fmla="*/ 3468559 h 3488687"/>
              <a:gd name="connsiteX84" fmla="*/ 2742749 w 4003028"/>
              <a:gd name="connsiteY84" fmla="*/ 3414654 h 3488687"/>
              <a:gd name="connsiteX85" fmla="*/ 2820857 w 4003028"/>
              <a:gd name="connsiteY85" fmla="*/ 3351443 h 3488687"/>
              <a:gd name="connsiteX86" fmla="*/ 2828768 w 4003028"/>
              <a:gd name="connsiteY86" fmla="*/ 3357822 h 3488687"/>
              <a:gd name="connsiteX87" fmla="*/ 2842089 w 4003028"/>
              <a:gd name="connsiteY87" fmla="*/ 3333099 h 3488687"/>
              <a:gd name="connsiteX88" fmla="*/ 2921933 w 4003028"/>
              <a:gd name="connsiteY88" fmla="*/ 3257476 h 3488687"/>
              <a:gd name="connsiteX89" fmla="*/ 3436520 w 4003028"/>
              <a:gd name="connsiteY89" fmla="*/ 3026269 h 3488687"/>
              <a:gd name="connsiteX90" fmla="*/ 3469457 w 4003028"/>
              <a:gd name="connsiteY90" fmla="*/ 3042083 h 3488687"/>
              <a:gd name="connsiteX91" fmla="*/ 3466564 w 4003028"/>
              <a:gd name="connsiteY91" fmla="*/ 3009477 h 3488687"/>
              <a:gd name="connsiteX92" fmla="*/ 3487849 w 4003028"/>
              <a:gd name="connsiteY92" fmla="*/ 3036935 h 3488687"/>
              <a:gd name="connsiteX93" fmla="*/ 3850394 w 4003028"/>
              <a:gd name="connsiteY93" fmla="*/ 3229480 h 3488687"/>
              <a:gd name="connsiteX94" fmla="*/ 4003028 w 4003028"/>
              <a:gd name="connsiteY94" fmla="*/ 3047507 h 3488687"/>
              <a:gd name="connsiteX95" fmla="*/ 3906403 w 4003028"/>
              <a:gd name="connsiteY95" fmla="*/ 3033869 h 3488687"/>
              <a:gd name="connsiteX96" fmla="*/ 3685069 w 4003028"/>
              <a:gd name="connsiteY96" fmla="*/ 2942485 h 3488687"/>
              <a:gd name="connsiteX97" fmla="*/ 3680287 w 4003028"/>
              <a:gd name="connsiteY97" fmla="*/ 2938317 h 3488687"/>
              <a:gd name="connsiteX98" fmla="*/ 3682685 w 4003028"/>
              <a:gd name="connsiteY98" fmla="*/ 2923853 h 3488687"/>
              <a:gd name="connsiteX99" fmla="*/ 3888092 w 4003028"/>
              <a:gd name="connsiteY99" fmla="*/ 2294241 h 3488687"/>
              <a:gd name="connsiteX100" fmla="*/ 3647315 w 4003028"/>
              <a:gd name="connsiteY100" fmla="*/ 2791101 h 3488687"/>
              <a:gd name="connsiteX101" fmla="*/ 3618912 w 4003028"/>
              <a:gd name="connsiteY101" fmla="*/ 2884803 h 3488687"/>
              <a:gd name="connsiteX102" fmla="*/ 3598514 w 4003028"/>
              <a:gd name="connsiteY102" fmla="*/ 2867018 h 3488687"/>
              <a:gd name="connsiteX103" fmla="*/ 3013134 w 4003028"/>
              <a:gd name="connsiteY103" fmla="*/ 1104274 h 3488687"/>
              <a:gd name="connsiteX104" fmla="*/ 2996120 w 4003028"/>
              <a:gd name="connsiteY104" fmla="*/ 1074045 h 3488687"/>
              <a:gd name="connsiteX105" fmla="*/ 2983995 w 4003028"/>
              <a:gd name="connsiteY105" fmla="*/ 999080 h 3488687"/>
              <a:gd name="connsiteX106" fmla="*/ 2974776 w 4003028"/>
              <a:gd name="connsiteY106" fmla="*/ 0 h 3488687"/>
              <a:gd name="connsiteX107" fmla="*/ 2869551 w 4003028"/>
              <a:gd name="connsiteY107" fmla="*/ 826280 h 3488687"/>
              <a:gd name="connsiteX108" fmla="*/ 2871430 w 4003028"/>
              <a:gd name="connsiteY108" fmla="*/ 888358 h 3488687"/>
              <a:gd name="connsiteX109" fmla="*/ 2810257 w 4003028"/>
              <a:gd name="connsiteY109" fmla="*/ 821365 h 3488687"/>
              <a:gd name="connsiteX110" fmla="*/ 1224809 w 4003028"/>
              <a:gd name="connsiteY110" fmla="*/ 795402 h 3488687"/>
              <a:gd name="connsiteX0-1" fmla="*/ 2553595 w 4003028"/>
              <a:gd name="connsiteY0-2" fmla="*/ 3488687 h 3488687"/>
              <a:gd name="connsiteX1-3" fmla="*/ 2558802 w 4003028"/>
              <a:gd name="connsiteY1-4" fmla="*/ 3486358 h 3488687"/>
              <a:gd name="connsiteX2-5" fmla="*/ 2567275 w 4003028"/>
              <a:gd name="connsiteY2-6" fmla="*/ 3481729 h 3488687"/>
              <a:gd name="connsiteX3-7" fmla="*/ 2560275 w 4003028"/>
              <a:gd name="connsiteY3-8" fmla="*/ 3484032 h 3488687"/>
              <a:gd name="connsiteX4-9" fmla="*/ 2553595 w 4003028"/>
              <a:gd name="connsiteY4-10" fmla="*/ 3488687 h 3488687"/>
              <a:gd name="connsiteX5-11" fmla="*/ 2172204 w 4003028"/>
              <a:gd name="connsiteY5-12" fmla="*/ 1823603 h 3488687"/>
              <a:gd name="connsiteX6-13" fmla="*/ 2177584 w 4003028"/>
              <a:gd name="connsiteY6-14" fmla="*/ 1823026 h 3488687"/>
              <a:gd name="connsiteX7-15" fmla="*/ 2186951 w 4003028"/>
              <a:gd name="connsiteY7-16" fmla="*/ 1820691 h 3488687"/>
              <a:gd name="connsiteX8-17" fmla="*/ 2179597 w 4003028"/>
              <a:gd name="connsiteY8-18" fmla="*/ 1821148 h 3488687"/>
              <a:gd name="connsiteX9-19" fmla="*/ 2172204 w 4003028"/>
              <a:gd name="connsiteY9-20" fmla="*/ 1823603 h 3488687"/>
              <a:gd name="connsiteX10-21" fmla="*/ 153460 w 4003028"/>
              <a:gd name="connsiteY10-22" fmla="*/ 2406636 h 3488687"/>
              <a:gd name="connsiteX11-23" fmla="*/ 158416 w 4003028"/>
              <a:gd name="connsiteY11-24" fmla="*/ 2412646 h 3488687"/>
              <a:gd name="connsiteX12-25" fmla="*/ 164402 w 4003028"/>
              <a:gd name="connsiteY12-26" fmla="*/ 2416944 h 3488687"/>
              <a:gd name="connsiteX13-27" fmla="*/ 157710 w 4003028"/>
              <a:gd name="connsiteY13-28" fmla="*/ 2409986 h 3488687"/>
              <a:gd name="connsiteX14-29" fmla="*/ 153460 w 4003028"/>
              <a:gd name="connsiteY14-30" fmla="*/ 2406636 h 3488687"/>
              <a:gd name="connsiteX15-31" fmla="*/ 1187875 w 4003028"/>
              <a:gd name="connsiteY15-32" fmla="*/ 818604 h 3488687"/>
              <a:gd name="connsiteX16-33" fmla="*/ 2981309 w 4003028"/>
              <a:gd name="connsiteY16-34" fmla="*/ 1389514 h 3488687"/>
              <a:gd name="connsiteX17-35" fmla="*/ 3006207 w 4003028"/>
              <a:gd name="connsiteY17-36" fmla="*/ 1471594 h 3488687"/>
              <a:gd name="connsiteX18-37" fmla="*/ 3004953 w 4003028"/>
              <a:gd name="connsiteY18-38" fmla="*/ 1470516 h 3488687"/>
              <a:gd name="connsiteX19-39" fmla="*/ 2965846 w 4003028"/>
              <a:gd name="connsiteY19-40" fmla="*/ 1471445 h 3488687"/>
              <a:gd name="connsiteX20-41" fmla="*/ 2909369 w 4003028"/>
              <a:gd name="connsiteY20-42" fmla="*/ 1482351 h 3488687"/>
              <a:gd name="connsiteX21-43" fmla="*/ 2592787 w 4003028"/>
              <a:gd name="connsiteY21-44" fmla="*/ 1644930 h 3488687"/>
              <a:gd name="connsiteX22-45" fmla="*/ 2477260 w 4003028"/>
              <a:gd name="connsiteY22-46" fmla="*/ 1712320 h 3488687"/>
              <a:gd name="connsiteX23-47" fmla="*/ 2424386 w 4003028"/>
              <a:gd name="connsiteY23-48" fmla="*/ 1658294 h 3488687"/>
              <a:gd name="connsiteX24-49" fmla="*/ 2233042 w 4003028"/>
              <a:gd name="connsiteY24-50" fmla="*/ 1544239 h 3488687"/>
              <a:gd name="connsiteX25-51" fmla="*/ 2406208 w 4003028"/>
              <a:gd name="connsiteY25-52" fmla="*/ 1690912 h 3488687"/>
              <a:gd name="connsiteX26-53" fmla="*/ 2438667 w 4003028"/>
              <a:gd name="connsiteY26-54" fmla="*/ 1734832 h 3488687"/>
              <a:gd name="connsiteX27-55" fmla="*/ 2433832 w 4003028"/>
              <a:gd name="connsiteY27-56" fmla="*/ 1737652 h 3488687"/>
              <a:gd name="connsiteX28-57" fmla="*/ 2276907 w 4003028"/>
              <a:gd name="connsiteY28-58" fmla="*/ 1795440 h 3488687"/>
              <a:gd name="connsiteX29-59" fmla="*/ 2194470 w 4003028"/>
              <a:gd name="connsiteY29-60" fmla="*/ 1818817 h 3488687"/>
              <a:gd name="connsiteX30-61" fmla="*/ 2186951 w 4003028"/>
              <a:gd name="connsiteY30-62" fmla="*/ 1820691 h 3488687"/>
              <a:gd name="connsiteX31-63" fmla="*/ 2187619 w 4003028"/>
              <a:gd name="connsiteY31-64" fmla="*/ 1820649 h 3488687"/>
              <a:gd name="connsiteX32-65" fmla="*/ 2263225 w 4003028"/>
              <a:gd name="connsiteY32-66" fmla="*/ 1828106 h 3488687"/>
              <a:gd name="connsiteX33-67" fmla="*/ 2266422 w 4003028"/>
              <a:gd name="connsiteY33-68" fmla="*/ 1827857 h 3488687"/>
              <a:gd name="connsiteX34-69" fmla="*/ 3026460 w 4003028"/>
              <a:gd name="connsiteY34-70" fmla="*/ 1558274 h 3488687"/>
              <a:gd name="connsiteX35-71" fmla="*/ 3033021 w 4003028"/>
              <a:gd name="connsiteY35-72" fmla="*/ 1559992 h 3488687"/>
              <a:gd name="connsiteX36-73" fmla="*/ 3056764 w 4003028"/>
              <a:gd name="connsiteY36-74" fmla="*/ 1638263 h 3488687"/>
              <a:gd name="connsiteX37-75" fmla="*/ 3220170 w 4003028"/>
              <a:gd name="connsiteY37-76" fmla="*/ 2417189 h 3488687"/>
              <a:gd name="connsiteX38-77" fmla="*/ 3245788 w 4003028"/>
              <a:gd name="connsiteY38-78" fmla="*/ 2510754 h 3488687"/>
              <a:gd name="connsiteX39-79" fmla="*/ 3242722 w 4003028"/>
              <a:gd name="connsiteY39-80" fmla="*/ 2508845 h 3488687"/>
              <a:gd name="connsiteX40-81" fmla="*/ 900517 w 4003028"/>
              <a:gd name="connsiteY40-82" fmla="*/ 3043090 h 3488687"/>
              <a:gd name="connsiteX41-83" fmla="*/ 755186 w 4003028"/>
              <a:gd name="connsiteY41-84" fmla="*/ 3091588 h 3488687"/>
              <a:gd name="connsiteX42-85" fmla="*/ 735913 w 4003028"/>
              <a:gd name="connsiteY42-86" fmla="*/ 3085533 h 3488687"/>
              <a:gd name="connsiteX43-87" fmla="*/ 235521 w 4003028"/>
              <a:gd name="connsiteY43-88" fmla="*/ 2453126 h 3488687"/>
              <a:gd name="connsiteX44-89" fmla="*/ 232945 w 4003028"/>
              <a:gd name="connsiteY44-90" fmla="*/ 2451215 h 3488687"/>
              <a:gd name="connsiteX45-91" fmla="*/ 164946 w 4003028"/>
              <a:gd name="connsiteY45-92" fmla="*/ 2417334 h 3488687"/>
              <a:gd name="connsiteX46-93" fmla="*/ 164402 w 4003028"/>
              <a:gd name="connsiteY46-94" fmla="*/ 2416944 h 3488687"/>
              <a:gd name="connsiteX47-95" fmla="*/ 169774 w 4003028"/>
              <a:gd name="connsiteY47-96" fmla="*/ 2422528 h 3488687"/>
              <a:gd name="connsiteX48-97" fmla="*/ 227166 w 4003028"/>
              <a:gd name="connsiteY48-98" fmla="*/ 2486155 h 3488687"/>
              <a:gd name="connsiteX49-99" fmla="*/ 329351 w 4003028"/>
              <a:gd name="connsiteY49-100" fmla="*/ 2618530 h 3488687"/>
              <a:gd name="connsiteX50-101" fmla="*/ 331947 w 4003028"/>
              <a:gd name="connsiteY50-102" fmla="*/ 2623489 h 3488687"/>
              <a:gd name="connsiteX51-103" fmla="*/ 281103 w 4003028"/>
              <a:gd name="connsiteY51-104" fmla="*/ 2643430 h 3488687"/>
              <a:gd name="connsiteX52-105" fmla="*/ 56459 w 4003028"/>
              <a:gd name="connsiteY52-106" fmla="*/ 2675591 h 3488687"/>
              <a:gd name="connsiteX53-107" fmla="*/ 279157 w 4003028"/>
              <a:gd name="connsiteY53-108" fmla="*/ 2680722 h 3488687"/>
              <a:gd name="connsiteX54-109" fmla="*/ 352665 w 4003028"/>
              <a:gd name="connsiteY54-110" fmla="*/ 2663074 h 3488687"/>
              <a:gd name="connsiteX55-111" fmla="*/ 414683 w 4003028"/>
              <a:gd name="connsiteY55-112" fmla="*/ 2781572 h 3488687"/>
              <a:gd name="connsiteX56-113" fmla="*/ 596376 w 4003028"/>
              <a:gd name="connsiteY56-114" fmla="*/ 3087584 h 3488687"/>
              <a:gd name="connsiteX57-115" fmla="*/ 638412 w 4003028"/>
              <a:gd name="connsiteY57-116" fmla="*/ 3126848 h 3488687"/>
              <a:gd name="connsiteX58-117" fmla="*/ 642141 w 4003028"/>
              <a:gd name="connsiteY58-118" fmla="*/ 3129313 h 3488687"/>
              <a:gd name="connsiteX59-119" fmla="*/ 633291 w 4003028"/>
              <a:gd name="connsiteY59-120" fmla="*/ 3132266 h 3488687"/>
              <a:gd name="connsiteX60-121" fmla="*/ 106597 w 4003028"/>
              <a:gd name="connsiteY60-122" fmla="*/ 3237274 h 3488687"/>
              <a:gd name="connsiteX61-123" fmla="*/ 0 w 4003028"/>
              <a:gd name="connsiteY61-124" fmla="*/ 3232686 h 3488687"/>
              <a:gd name="connsiteX62-125" fmla="*/ 77065 w 4003028"/>
              <a:gd name="connsiteY62-126" fmla="*/ 3297326 h 3488687"/>
              <a:gd name="connsiteX63-127" fmla="*/ 75884 w 4003028"/>
              <a:gd name="connsiteY63-128" fmla="*/ 3298733 h 3488687"/>
              <a:gd name="connsiteX64-129" fmla="*/ 146342 w 4003028"/>
              <a:gd name="connsiteY64-130" fmla="*/ 3298318 h 3488687"/>
              <a:gd name="connsiteX65-131" fmla="*/ 3241070 w 4003028"/>
              <a:gd name="connsiteY65-132" fmla="*/ 2644221 h 3488687"/>
              <a:gd name="connsiteX66-133" fmla="*/ 3298464 w 4003028"/>
              <a:gd name="connsiteY66-134" fmla="*/ 2691011 h 3488687"/>
              <a:gd name="connsiteX67-135" fmla="*/ 3325008 w 4003028"/>
              <a:gd name="connsiteY67-136" fmla="*/ 2763689 h 3488687"/>
              <a:gd name="connsiteX68-137" fmla="*/ 3371266 w 4003028"/>
              <a:gd name="connsiteY68-138" fmla="*/ 2864563 h 3488687"/>
              <a:gd name="connsiteX69-139" fmla="*/ 3415788 w 4003028"/>
              <a:gd name="connsiteY69-140" fmla="*/ 2940157 h 3488687"/>
              <a:gd name="connsiteX70-141" fmla="*/ 3400641 w 4003028"/>
              <a:gd name="connsiteY70-142" fmla="*/ 2934757 h 3488687"/>
              <a:gd name="connsiteX71-143" fmla="*/ 2832976 w 4003028"/>
              <a:gd name="connsiteY71-144" fmla="*/ 3294018 h 3488687"/>
              <a:gd name="connsiteX72-145" fmla="*/ 2826082 w 4003028"/>
              <a:gd name="connsiteY72-146" fmla="*/ 3300156 h 3488687"/>
              <a:gd name="connsiteX73-147" fmla="*/ 2810492 w 4003028"/>
              <a:gd name="connsiteY73-148" fmla="*/ 3290196 h 3488687"/>
              <a:gd name="connsiteX74-149" fmla="*/ 2559561 w 4003028"/>
              <a:gd name="connsiteY74-150" fmla="*/ 3207661 h 3488687"/>
              <a:gd name="connsiteX75-151" fmla="*/ 2764198 w 4003028"/>
              <a:gd name="connsiteY75-152" fmla="*/ 3305758 h 3488687"/>
              <a:gd name="connsiteX76-153" fmla="*/ 2793373 w 4003028"/>
              <a:gd name="connsiteY76-154" fmla="*/ 3329282 h 3488687"/>
              <a:gd name="connsiteX77-155" fmla="*/ 2742508 w 4003028"/>
              <a:gd name="connsiteY77-156" fmla="*/ 3374574 h 3488687"/>
              <a:gd name="connsiteX78-157" fmla="*/ 2647916 w 4003028"/>
              <a:gd name="connsiteY78-158" fmla="*/ 3434544 h 3488687"/>
              <a:gd name="connsiteX79-159" fmla="*/ 2574074 w 4003028"/>
              <a:gd name="connsiteY79-160" fmla="*/ 3478014 h 3488687"/>
              <a:gd name="connsiteX80-161" fmla="*/ 2567275 w 4003028"/>
              <a:gd name="connsiteY80-162" fmla="*/ 3481729 h 3488687"/>
              <a:gd name="connsiteX81-163" fmla="*/ 2567910 w 4003028"/>
              <a:gd name="connsiteY81-164" fmla="*/ 3481520 h 3488687"/>
              <a:gd name="connsiteX82-165" fmla="*/ 2642943 w 4003028"/>
              <a:gd name="connsiteY82-166" fmla="*/ 3469608 h 3488687"/>
              <a:gd name="connsiteX83-167" fmla="*/ 2645973 w 4003028"/>
              <a:gd name="connsiteY83-168" fmla="*/ 3468559 h 3488687"/>
              <a:gd name="connsiteX84-169" fmla="*/ 2742749 w 4003028"/>
              <a:gd name="connsiteY84-170" fmla="*/ 3414654 h 3488687"/>
              <a:gd name="connsiteX85-171" fmla="*/ 2820857 w 4003028"/>
              <a:gd name="connsiteY85-172" fmla="*/ 3351443 h 3488687"/>
              <a:gd name="connsiteX86-173" fmla="*/ 2828768 w 4003028"/>
              <a:gd name="connsiteY86-174" fmla="*/ 3357822 h 3488687"/>
              <a:gd name="connsiteX87-175" fmla="*/ 2842089 w 4003028"/>
              <a:gd name="connsiteY87-176" fmla="*/ 3333099 h 3488687"/>
              <a:gd name="connsiteX88-177" fmla="*/ 2921933 w 4003028"/>
              <a:gd name="connsiteY88-178" fmla="*/ 3257476 h 3488687"/>
              <a:gd name="connsiteX89-179" fmla="*/ 3436520 w 4003028"/>
              <a:gd name="connsiteY89-180" fmla="*/ 3026269 h 3488687"/>
              <a:gd name="connsiteX90-181" fmla="*/ 3490668 w 4003028"/>
              <a:gd name="connsiteY90-182" fmla="*/ 3044425 h 3488687"/>
              <a:gd name="connsiteX91-183" fmla="*/ 3466564 w 4003028"/>
              <a:gd name="connsiteY91-184" fmla="*/ 3009477 h 3488687"/>
              <a:gd name="connsiteX92-185" fmla="*/ 3487849 w 4003028"/>
              <a:gd name="connsiteY92-186" fmla="*/ 3036935 h 3488687"/>
              <a:gd name="connsiteX93-187" fmla="*/ 3850394 w 4003028"/>
              <a:gd name="connsiteY93-188" fmla="*/ 3229480 h 3488687"/>
              <a:gd name="connsiteX94-189" fmla="*/ 4003028 w 4003028"/>
              <a:gd name="connsiteY94-190" fmla="*/ 3047507 h 3488687"/>
              <a:gd name="connsiteX95-191" fmla="*/ 3906403 w 4003028"/>
              <a:gd name="connsiteY95-192" fmla="*/ 3033869 h 3488687"/>
              <a:gd name="connsiteX96-193" fmla="*/ 3685069 w 4003028"/>
              <a:gd name="connsiteY96-194" fmla="*/ 2942485 h 3488687"/>
              <a:gd name="connsiteX97-195" fmla="*/ 3680287 w 4003028"/>
              <a:gd name="connsiteY97-196" fmla="*/ 2938317 h 3488687"/>
              <a:gd name="connsiteX98-197" fmla="*/ 3682685 w 4003028"/>
              <a:gd name="connsiteY98-198" fmla="*/ 2923853 h 3488687"/>
              <a:gd name="connsiteX99-199" fmla="*/ 3888092 w 4003028"/>
              <a:gd name="connsiteY99-200" fmla="*/ 2294241 h 3488687"/>
              <a:gd name="connsiteX100-201" fmla="*/ 3647315 w 4003028"/>
              <a:gd name="connsiteY100-202" fmla="*/ 2791101 h 3488687"/>
              <a:gd name="connsiteX101-203" fmla="*/ 3618912 w 4003028"/>
              <a:gd name="connsiteY101-204" fmla="*/ 2884803 h 3488687"/>
              <a:gd name="connsiteX102-205" fmla="*/ 3598514 w 4003028"/>
              <a:gd name="connsiteY102-206" fmla="*/ 2867018 h 3488687"/>
              <a:gd name="connsiteX103-207" fmla="*/ 3013134 w 4003028"/>
              <a:gd name="connsiteY103-208" fmla="*/ 1104274 h 3488687"/>
              <a:gd name="connsiteX104-209" fmla="*/ 2996120 w 4003028"/>
              <a:gd name="connsiteY104-210" fmla="*/ 1074045 h 3488687"/>
              <a:gd name="connsiteX105-211" fmla="*/ 2983995 w 4003028"/>
              <a:gd name="connsiteY105-212" fmla="*/ 999080 h 3488687"/>
              <a:gd name="connsiteX106-213" fmla="*/ 2974776 w 4003028"/>
              <a:gd name="connsiteY106-214" fmla="*/ 0 h 3488687"/>
              <a:gd name="connsiteX107-215" fmla="*/ 2869551 w 4003028"/>
              <a:gd name="connsiteY107-216" fmla="*/ 826280 h 3488687"/>
              <a:gd name="connsiteX108-217" fmla="*/ 2871430 w 4003028"/>
              <a:gd name="connsiteY108-218" fmla="*/ 888358 h 3488687"/>
              <a:gd name="connsiteX109-219" fmla="*/ 2810257 w 4003028"/>
              <a:gd name="connsiteY109-220" fmla="*/ 821365 h 3488687"/>
              <a:gd name="connsiteX110-221" fmla="*/ 1224809 w 4003028"/>
              <a:gd name="connsiteY110-222" fmla="*/ 795402 h 3488687"/>
              <a:gd name="connsiteX111" fmla="*/ 1187875 w 4003028"/>
              <a:gd name="connsiteY111" fmla="*/ 818604 h 3488687"/>
              <a:gd name="connsiteX0-223" fmla="*/ 2553595 w 4003028"/>
              <a:gd name="connsiteY0-224" fmla="*/ 3488687 h 3488687"/>
              <a:gd name="connsiteX1-225" fmla="*/ 2558802 w 4003028"/>
              <a:gd name="connsiteY1-226" fmla="*/ 3486358 h 3488687"/>
              <a:gd name="connsiteX2-227" fmla="*/ 2567275 w 4003028"/>
              <a:gd name="connsiteY2-228" fmla="*/ 3481729 h 3488687"/>
              <a:gd name="connsiteX3-229" fmla="*/ 2560275 w 4003028"/>
              <a:gd name="connsiteY3-230" fmla="*/ 3484032 h 3488687"/>
              <a:gd name="connsiteX4-231" fmla="*/ 2553595 w 4003028"/>
              <a:gd name="connsiteY4-232" fmla="*/ 3488687 h 3488687"/>
              <a:gd name="connsiteX5-233" fmla="*/ 2172204 w 4003028"/>
              <a:gd name="connsiteY5-234" fmla="*/ 1823603 h 3488687"/>
              <a:gd name="connsiteX6-235" fmla="*/ 2177584 w 4003028"/>
              <a:gd name="connsiteY6-236" fmla="*/ 1823026 h 3488687"/>
              <a:gd name="connsiteX7-237" fmla="*/ 2186951 w 4003028"/>
              <a:gd name="connsiteY7-238" fmla="*/ 1820691 h 3488687"/>
              <a:gd name="connsiteX8-239" fmla="*/ 2179597 w 4003028"/>
              <a:gd name="connsiteY8-240" fmla="*/ 1821148 h 3488687"/>
              <a:gd name="connsiteX9-241" fmla="*/ 2172204 w 4003028"/>
              <a:gd name="connsiteY9-242" fmla="*/ 1823603 h 3488687"/>
              <a:gd name="connsiteX10-243" fmla="*/ 153460 w 4003028"/>
              <a:gd name="connsiteY10-244" fmla="*/ 2406636 h 3488687"/>
              <a:gd name="connsiteX11-245" fmla="*/ 158416 w 4003028"/>
              <a:gd name="connsiteY11-246" fmla="*/ 2412646 h 3488687"/>
              <a:gd name="connsiteX12-247" fmla="*/ 164402 w 4003028"/>
              <a:gd name="connsiteY12-248" fmla="*/ 2416944 h 3488687"/>
              <a:gd name="connsiteX13-249" fmla="*/ 157710 w 4003028"/>
              <a:gd name="connsiteY13-250" fmla="*/ 2409986 h 3488687"/>
              <a:gd name="connsiteX14-251" fmla="*/ 153460 w 4003028"/>
              <a:gd name="connsiteY14-252" fmla="*/ 2406636 h 3488687"/>
              <a:gd name="connsiteX15-253" fmla="*/ 1187875 w 4003028"/>
              <a:gd name="connsiteY15-254" fmla="*/ 818604 h 3488687"/>
              <a:gd name="connsiteX16-255" fmla="*/ 2981309 w 4003028"/>
              <a:gd name="connsiteY16-256" fmla="*/ 1389514 h 3488687"/>
              <a:gd name="connsiteX17-257" fmla="*/ 3006207 w 4003028"/>
              <a:gd name="connsiteY17-258" fmla="*/ 1471594 h 3488687"/>
              <a:gd name="connsiteX18-259" fmla="*/ 3004953 w 4003028"/>
              <a:gd name="connsiteY18-260" fmla="*/ 1470516 h 3488687"/>
              <a:gd name="connsiteX19-261" fmla="*/ 2965846 w 4003028"/>
              <a:gd name="connsiteY19-262" fmla="*/ 1471445 h 3488687"/>
              <a:gd name="connsiteX20-263" fmla="*/ 2909369 w 4003028"/>
              <a:gd name="connsiteY20-264" fmla="*/ 1482351 h 3488687"/>
              <a:gd name="connsiteX21-265" fmla="*/ 2592787 w 4003028"/>
              <a:gd name="connsiteY21-266" fmla="*/ 1644930 h 3488687"/>
              <a:gd name="connsiteX22-267" fmla="*/ 2477260 w 4003028"/>
              <a:gd name="connsiteY22-268" fmla="*/ 1712320 h 3488687"/>
              <a:gd name="connsiteX23-269" fmla="*/ 2424386 w 4003028"/>
              <a:gd name="connsiteY23-270" fmla="*/ 1658294 h 3488687"/>
              <a:gd name="connsiteX24-271" fmla="*/ 2233042 w 4003028"/>
              <a:gd name="connsiteY24-272" fmla="*/ 1544239 h 3488687"/>
              <a:gd name="connsiteX25-273" fmla="*/ 2406208 w 4003028"/>
              <a:gd name="connsiteY25-274" fmla="*/ 1690912 h 3488687"/>
              <a:gd name="connsiteX26-275" fmla="*/ 2438667 w 4003028"/>
              <a:gd name="connsiteY26-276" fmla="*/ 1734832 h 3488687"/>
              <a:gd name="connsiteX27-277" fmla="*/ 2433832 w 4003028"/>
              <a:gd name="connsiteY27-278" fmla="*/ 1737652 h 3488687"/>
              <a:gd name="connsiteX28-279" fmla="*/ 2276907 w 4003028"/>
              <a:gd name="connsiteY28-280" fmla="*/ 1795440 h 3488687"/>
              <a:gd name="connsiteX29-281" fmla="*/ 2194470 w 4003028"/>
              <a:gd name="connsiteY29-282" fmla="*/ 1818817 h 3488687"/>
              <a:gd name="connsiteX30-283" fmla="*/ 2186951 w 4003028"/>
              <a:gd name="connsiteY30-284" fmla="*/ 1820691 h 3488687"/>
              <a:gd name="connsiteX31-285" fmla="*/ 2187619 w 4003028"/>
              <a:gd name="connsiteY31-286" fmla="*/ 1820649 h 3488687"/>
              <a:gd name="connsiteX32-287" fmla="*/ 2263225 w 4003028"/>
              <a:gd name="connsiteY32-288" fmla="*/ 1828106 h 3488687"/>
              <a:gd name="connsiteX33-289" fmla="*/ 2266422 w 4003028"/>
              <a:gd name="connsiteY33-290" fmla="*/ 1827857 h 3488687"/>
              <a:gd name="connsiteX34-291" fmla="*/ 3026460 w 4003028"/>
              <a:gd name="connsiteY34-292" fmla="*/ 1558274 h 3488687"/>
              <a:gd name="connsiteX35-293" fmla="*/ 3033021 w 4003028"/>
              <a:gd name="connsiteY35-294" fmla="*/ 1559992 h 3488687"/>
              <a:gd name="connsiteX36-295" fmla="*/ 3056764 w 4003028"/>
              <a:gd name="connsiteY36-296" fmla="*/ 1638263 h 3488687"/>
              <a:gd name="connsiteX37-297" fmla="*/ 3220170 w 4003028"/>
              <a:gd name="connsiteY37-298" fmla="*/ 2417189 h 3488687"/>
              <a:gd name="connsiteX38-299" fmla="*/ 3245788 w 4003028"/>
              <a:gd name="connsiteY38-300" fmla="*/ 2510754 h 3488687"/>
              <a:gd name="connsiteX39-301" fmla="*/ 3242722 w 4003028"/>
              <a:gd name="connsiteY39-302" fmla="*/ 2508845 h 3488687"/>
              <a:gd name="connsiteX40-303" fmla="*/ 900517 w 4003028"/>
              <a:gd name="connsiteY40-304" fmla="*/ 3043090 h 3488687"/>
              <a:gd name="connsiteX41-305" fmla="*/ 755186 w 4003028"/>
              <a:gd name="connsiteY41-306" fmla="*/ 3091588 h 3488687"/>
              <a:gd name="connsiteX42-307" fmla="*/ 735913 w 4003028"/>
              <a:gd name="connsiteY42-308" fmla="*/ 3085533 h 3488687"/>
              <a:gd name="connsiteX43-309" fmla="*/ 235521 w 4003028"/>
              <a:gd name="connsiteY43-310" fmla="*/ 2453126 h 3488687"/>
              <a:gd name="connsiteX44-311" fmla="*/ 232945 w 4003028"/>
              <a:gd name="connsiteY44-312" fmla="*/ 2451215 h 3488687"/>
              <a:gd name="connsiteX45-313" fmla="*/ 164946 w 4003028"/>
              <a:gd name="connsiteY45-314" fmla="*/ 2417334 h 3488687"/>
              <a:gd name="connsiteX46-315" fmla="*/ 164402 w 4003028"/>
              <a:gd name="connsiteY46-316" fmla="*/ 2416944 h 3488687"/>
              <a:gd name="connsiteX47-317" fmla="*/ 169774 w 4003028"/>
              <a:gd name="connsiteY47-318" fmla="*/ 2422528 h 3488687"/>
              <a:gd name="connsiteX48-319" fmla="*/ 227166 w 4003028"/>
              <a:gd name="connsiteY48-320" fmla="*/ 2486155 h 3488687"/>
              <a:gd name="connsiteX49-321" fmla="*/ 329351 w 4003028"/>
              <a:gd name="connsiteY49-322" fmla="*/ 2618530 h 3488687"/>
              <a:gd name="connsiteX50-323" fmla="*/ 331947 w 4003028"/>
              <a:gd name="connsiteY50-324" fmla="*/ 2623489 h 3488687"/>
              <a:gd name="connsiteX51-325" fmla="*/ 281103 w 4003028"/>
              <a:gd name="connsiteY51-326" fmla="*/ 2643430 h 3488687"/>
              <a:gd name="connsiteX52-327" fmla="*/ 56459 w 4003028"/>
              <a:gd name="connsiteY52-328" fmla="*/ 2675591 h 3488687"/>
              <a:gd name="connsiteX53-329" fmla="*/ 279157 w 4003028"/>
              <a:gd name="connsiteY53-330" fmla="*/ 2680722 h 3488687"/>
              <a:gd name="connsiteX54-331" fmla="*/ 352665 w 4003028"/>
              <a:gd name="connsiteY54-332" fmla="*/ 2663074 h 3488687"/>
              <a:gd name="connsiteX55-333" fmla="*/ 414683 w 4003028"/>
              <a:gd name="connsiteY55-334" fmla="*/ 2781572 h 3488687"/>
              <a:gd name="connsiteX56-335" fmla="*/ 596376 w 4003028"/>
              <a:gd name="connsiteY56-336" fmla="*/ 3087584 h 3488687"/>
              <a:gd name="connsiteX57-337" fmla="*/ 638412 w 4003028"/>
              <a:gd name="connsiteY57-338" fmla="*/ 3126848 h 3488687"/>
              <a:gd name="connsiteX58-339" fmla="*/ 642141 w 4003028"/>
              <a:gd name="connsiteY58-340" fmla="*/ 3129313 h 3488687"/>
              <a:gd name="connsiteX59-341" fmla="*/ 633291 w 4003028"/>
              <a:gd name="connsiteY59-342" fmla="*/ 3132266 h 3488687"/>
              <a:gd name="connsiteX60-343" fmla="*/ 106597 w 4003028"/>
              <a:gd name="connsiteY60-344" fmla="*/ 3237274 h 3488687"/>
              <a:gd name="connsiteX61-345" fmla="*/ 0 w 4003028"/>
              <a:gd name="connsiteY61-346" fmla="*/ 3232686 h 3488687"/>
              <a:gd name="connsiteX62-347" fmla="*/ 77065 w 4003028"/>
              <a:gd name="connsiteY62-348" fmla="*/ 3297326 h 3488687"/>
              <a:gd name="connsiteX63-349" fmla="*/ 75884 w 4003028"/>
              <a:gd name="connsiteY63-350" fmla="*/ 3298733 h 3488687"/>
              <a:gd name="connsiteX64-351" fmla="*/ 146342 w 4003028"/>
              <a:gd name="connsiteY64-352" fmla="*/ 3298318 h 3488687"/>
              <a:gd name="connsiteX65-353" fmla="*/ 3241070 w 4003028"/>
              <a:gd name="connsiteY65-354" fmla="*/ 2644221 h 3488687"/>
              <a:gd name="connsiteX66-355" fmla="*/ 3298464 w 4003028"/>
              <a:gd name="connsiteY66-356" fmla="*/ 2691011 h 3488687"/>
              <a:gd name="connsiteX67-357" fmla="*/ 3325008 w 4003028"/>
              <a:gd name="connsiteY67-358" fmla="*/ 2763689 h 3488687"/>
              <a:gd name="connsiteX68-359" fmla="*/ 3371266 w 4003028"/>
              <a:gd name="connsiteY68-360" fmla="*/ 2864563 h 3488687"/>
              <a:gd name="connsiteX69-361" fmla="*/ 3415788 w 4003028"/>
              <a:gd name="connsiteY69-362" fmla="*/ 2940157 h 3488687"/>
              <a:gd name="connsiteX70-363" fmla="*/ 3400641 w 4003028"/>
              <a:gd name="connsiteY70-364" fmla="*/ 2934757 h 3488687"/>
              <a:gd name="connsiteX71-365" fmla="*/ 2832976 w 4003028"/>
              <a:gd name="connsiteY71-366" fmla="*/ 3294018 h 3488687"/>
              <a:gd name="connsiteX72-367" fmla="*/ 2826082 w 4003028"/>
              <a:gd name="connsiteY72-368" fmla="*/ 3300156 h 3488687"/>
              <a:gd name="connsiteX73-369" fmla="*/ 2810492 w 4003028"/>
              <a:gd name="connsiteY73-370" fmla="*/ 3290196 h 3488687"/>
              <a:gd name="connsiteX74-371" fmla="*/ 2559561 w 4003028"/>
              <a:gd name="connsiteY74-372" fmla="*/ 3207661 h 3488687"/>
              <a:gd name="connsiteX75-373" fmla="*/ 2764198 w 4003028"/>
              <a:gd name="connsiteY75-374" fmla="*/ 3305758 h 3488687"/>
              <a:gd name="connsiteX76-375" fmla="*/ 2793373 w 4003028"/>
              <a:gd name="connsiteY76-376" fmla="*/ 3329282 h 3488687"/>
              <a:gd name="connsiteX77-377" fmla="*/ 2742508 w 4003028"/>
              <a:gd name="connsiteY77-378" fmla="*/ 3374574 h 3488687"/>
              <a:gd name="connsiteX78-379" fmla="*/ 2647916 w 4003028"/>
              <a:gd name="connsiteY78-380" fmla="*/ 3434544 h 3488687"/>
              <a:gd name="connsiteX79-381" fmla="*/ 2574074 w 4003028"/>
              <a:gd name="connsiteY79-382" fmla="*/ 3478014 h 3488687"/>
              <a:gd name="connsiteX80-383" fmla="*/ 2567275 w 4003028"/>
              <a:gd name="connsiteY80-384" fmla="*/ 3481729 h 3488687"/>
              <a:gd name="connsiteX81-385" fmla="*/ 2567910 w 4003028"/>
              <a:gd name="connsiteY81-386" fmla="*/ 3481520 h 3488687"/>
              <a:gd name="connsiteX82-387" fmla="*/ 2642943 w 4003028"/>
              <a:gd name="connsiteY82-388" fmla="*/ 3469608 h 3488687"/>
              <a:gd name="connsiteX83-389" fmla="*/ 2645973 w 4003028"/>
              <a:gd name="connsiteY83-390" fmla="*/ 3468559 h 3488687"/>
              <a:gd name="connsiteX84-391" fmla="*/ 2742749 w 4003028"/>
              <a:gd name="connsiteY84-392" fmla="*/ 3414654 h 3488687"/>
              <a:gd name="connsiteX85-393" fmla="*/ 2820857 w 4003028"/>
              <a:gd name="connsiteY85-394" fmla="*/ 3351443 h 3488687"/>
              <a:gd name="connsiteX86-395" fmla="*/ 2842089 w 4003028"/>
              <a:gd name="connsiteY86-396" fmla="*/ 3333099 h 3488687"/>
              <a:gd name="connsiteX87-397" fmla="*/ 2921933 w 4003028"/>
              <a:gd name="connsiteY87-398" fmla="*/ 3257476 h 3488687"/>
              <a:gd name="connsiteX88-399" fmla="*/ 3436520 w 4003028"/>
              <a:gd name="connsiteY88-400" fmla="*/ 3026269 h 3488687"/>
              <a:gd name="connsiteX89-401" fmla="*/ 3490668 w 4003028"/>
              <a:gd name="connsiteY89-402" fmla="*/ 3044425 h 3488687"/>
              <a:gd name="connsiteX90-403" fmla="*/ 3466564 w 4003028"/>
              <a:gd name="connsiteY90-404" fmla="*/ 3009477 h 3488687"/>
              <a:gd name="connsiteX91-405" fmla="*/ 3487849 w 4003028"/>
              <a:gd name="connsiteY91-406" fmla="*/ 3036935 h 3488687"/>
              <a:gd name="connsiteX92-407" fmla="*/ 3850394 w 4003028"/>
              <a:gd name="connsiteY92-408" fmla="*/ 3229480 h 3488687"/>
              <a:gd name="connsiteX93-409" fmla="*/ 4003028 w 4003028"/>
              <a:gd name="connsiteY93-410" fmla="*/ 3047507 h 3488687"/>
              <a:gd name="connsiteX94-411" fmla="*/ 3906403 w 4003028"/>
              <a:gd name="connsiteY94-412" fmla="*/ 3033869 h 3488687"/>
              <a:gd name="connsiteX95-413" fmla="*/ 3685069 w 4003028"/>
              <a:gd name="connsiteY95-414" fmla="*/ 2942485 h 3488687"/>
              <a:gd name="connsiteX96-415" fmla="*/ 3680287 w 4003028"/>
              <a:gd name="connsiteY96-416" fmla="*/ 2938317 h 3488687"/>
              <a:gd name="connsiteX97-417" fmla="*/ 3682685 w 4003028"/>
              <a:gd name="connsiteY97-418" fmla="*/ 2923853 h 3488687"/>
              <a:gd name="connsiteX98-419" fmla="*/ 3888092 w 4003028"/>
              <a:gd name="connsiteY98-420" fmla="*/ 2294241 h 3488687"/>
              <a:gd name="connsiteX99-421" fmla="*/ 3647315 w 4003028"/>
              <a:gd name="connsiteY99-422" fmla="*/ 2791101 h 3488687"/>
              <a:gd name="connsiteX100-423" fmla="*/ 3618912 w 4003028"/>
              <a:gd name="connsiteY100-424" fmla="*/ 2884803 h 3488687"/>
              <a:gd name="connsiteX101-425" fmla="*/ 3598514 w 4003028"/>
              <a:gd name="connsiteY101-426" fmla="*/ 2867018 h 3488687"/>
              <a:gd name="connsiteX102-427" fmla="*/ 3013134 w 4003028"/>
              <a:gd name="connsiteY102-428" fmla="*/ 1104274 h 3488687"/>
              <a:gd name="connsiteX103-429" fmla="*/ 2996120 w 4003028"/>
              <a:gd name="connsiteY103-430" fmla="*/ 1074045 h 3488687"/>
              <a:gd name="connsiteX104-431" fmla="*/ 2983995 w 4003028"/>
              <a:gd name="connsiteY104-432" fmla="*/ 999080 h 3488687"/>
              <a:gd name="connsiteX105-433" fmla="*/ 2974776 w 4003028"/>
              <a:gd name="connsiteY105-434" fmla="*/ 0 h 3488687"/>
              <a:gd name="connsiteX106-435" fmla="*/ 2869551 w 4003028"/>
              <a:gd name="connsiteY106-436" fmla="*/ 826280 h 3488687"/>
              <a:gd name="connsiteX107-437" fmla="*/ 2871430 w 4003028"/>
              <a:gd name="connsiteY107-438" fmla="*/ 888358 h 3488687"/>
              <a:gd name="connsiteX108-439" fmla="*/ 2810257 w 4003028"/>
              <a:gd name="connsiteY108-440" fmla="*/ 821365 h 3488687"/>
              <a:gd name="connsiteX109-441" fmla="*/ 1224809 w 4003028"/>
              <a:gd name="connsiteY109-442" fmla="*/ 795402 h 3488687"/>
              <a:gd name="connsiteX110-443" fmla="*/ 1187875 w 4003028"/>
              <a:gd name="connsiteY110-444" fmla="*/ 818604 h 348868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 ang="0">
                <a:pos x="connsiteX104-209" y="connsiteY104-210"/>
              </a:cxn>
              <a:cxn ang="0">
                <a:pos x="connsiteX105-211" y="connsiteY105-212"/>
              </a:cxn>
              <a:cxn ang="0">
                <a:pos x="connsiteX106-213" y="connsiteY106-214"/>
              </a:cxn>
              <a:cxn ang="0">
                <a:pos x="connsiteX107-215" y="connsiteY107-216"/>
              </a:cxn>
              <a:cxn ang="0">
                <a:pos x="connsiteX108-217" y="connsiteY108-218"/>
              </a:cxn>
              <a:cxn ang="0">
                <a:pos x="connsiteX109-219" y="connsiteY109-220"/>
              </a:cxn>
              <a:cxn ang="0">
                <a:pos x="connsiteX110-221" y="connsiteY110-222"/>
              </a:cxn>
            </a:cxnLst>
            <a:rect l="l" t="t" r="r" b="b"/>
            <a:pathLst>
              <a:path w="4003028" h="3488687">
                <a:moveTo>
                  <a:pt x="2553595" y="3488687"/>
                </a:moveTo>
                <a:lnTo>
                  <a:pt x="2558802" y="3486358"/>
                </a:lnTo>
                <a:lnTo>
                  <a:pt x="2567275" y="3481729"/>
                </a:lnTo>
                <a:lnTo>
                  <a:pt x="2560275" y="3484032"/>
                </a:lnTo>
                <a:cubicBezTo>
                  <a:pt x="2556433" y="3486197"/>
                  <a:pt x="2552751" y="3488719"/>
                  <a:pt x="2553595" y="3488687"/>
                </a:cubicBezTo>
                <a:close/>
                <a:moveTo>
                  <a:pt x="2172204" y="1823603"/>
                </a:moveTo>
                <a:cubicBezTo>
                  <a:pt x="2171170" y="1824157"/>
                  <a:pt x="2172266" y="1824206"/>
                  <a:pt x="2177584" y="1823026"/>
                </a:cubicBezTo>
                <a:lnTo>
                  <a:pt x="2186951" y="1820691"/>
                </a:lnTo>
                <a:lnTo>
                  <a:pt x="2179597" y="1821148"/>
                </a:lnTo>
                <a:cubicBezTo>
                  <a:pt x="2176399" y="1821990"/>
                  <a:pt x="2173237" y="1823050"/>
                  <a:pt x="2172204" y="1823603"/>
                </a:cubicBezTo>
                <a:close/>
                <a:moveTo>
                  <a:pt x="153460" y="2406636"/>
                </a:moveTo>
                <a:cubicBezTo>
                  <a:pt x="154041" y="2407655"/>
                  <a:pt x="156156" y="2410233"/>
                  <a:pt x="158416" y="2412646"/>
                </a:cubicBezTo>
                <a:lnTo>
                  <a:pt x="164402" y="2416944"/>
                </a:lnTo>
                <a:lnTo>
                  <a:pt x="157710" y="2409986"/>
                </a:lnTo>
                <a:cubicBezTo>
                  <a:pt x="153833" y="2406159"/>
                  <a:pt x="152879" y="2405618"/>
                  <a:pt x="153460" y="2406636"/>
                </a:cubicBezTo>
                <a:close/>
                <a:moveTo>
                  <a:pt x="1187875" y="818604"/>
                </a:moveTo>
                <a:cubicBezTo>
                  <a:pt x="2360785" y="451654"/>
                  <a:pt x="2778288" y="830875"/>
                  <a:pt x="2981309" y="1389514"/>
                </a:cubicBezTo>
                <a:lnTo>
                  <a:pt x="3006207" y="1471594"/>
                </a:lnTo>
                <a:lnTo>
                  <a:pt x="3004953" y="1470516"/>
                </a:lnTo>
                <a:lnTo>
                  <a:pt x="2965846" y="1471445"/>
                </a:lnTo>
                <a:cubicBezTo>
                  <a:pt x="2947107" y="1473570"/>
                  <a:pt x="2928277" y="1477290"/>
                  <a:pt x="2909369" y="1482351"/>
                </a:cubicBezTo>
                <a:cubicBezTo>
                  <a:pt x="2805373" y="1510186"/>
                  <a:pt x="2699022" y="1578564"/>
                  <a:pt x="2592787" y="1644930"/>
                </a:cubicBezTo>
                <a:lnTo>
                  <a:pt x="2477260" y="1712320"/>
                </a:lnTo>
                <a:lnTo>
                  <a:pt x="2424386" y="1658294"/>
                </a:lnTo>
                <a:cubicBezTo>
                  <a:pt x="2364886" y="1605113"/>
                  <a:pt x="2312973" y="1581704"/>
                  <a:pt x="2233042" y="1544239"/>
                </a:cubicBezTo>
                <a:cubicBezTo>
                  <a:pt x="2318994" y="1601119"/>
                  <a:pt x="2360281" y="1633999"/>
                  <a:pt x="2406208" y="1690912"/>
                </a:cubicBezTo>
                <a:lnTo>
                  <a:pt x="2438667" y="1734832"/>
                </a:lnTo>
                <a:lnTo>
                  <a:pt x="2433832" y="1737652"/>
                </a:lnTo>
                <a:cubicBezTo>
                  <a:pt x="2381083" y="1764511"/>
                  <a:pt x="2328671" y="1785546"/>
                  <a:pt x="2276907" y="1795440"/>
                </a:cubicBezTo>
                <a:cubicBezTo>
                  <a:pt x="2236133" y="1807413"/>
                  <a:pt x="2210308" y="1814634"/>
                  <a:pt x="2194470" y="1818817"/>
                </a:cubicBezTo>
                <a:lnTo>
                  <a:pt x="2186951" y="1820691"/>
                </a:lnTo>
                <a:lnTo>
                  <a:pt x="2187619" y="1820649"/>
                </a:lnTo>
                <a:cubicBezTo>
                  <a:pt x="2185339" y="1826094"/>
                  <a:pt x="2253274" y="1827842"/>
                  <a:pt x="2263225" y="1828106"/>
                </a:cubicBezTo>
                <a:lnTo>
                  <a:pt x="2266422" y="1827857"/>
                </a:lnTo>
                <a:cubicBezTo>
                  <a:pt x="2518049" y="1795110"/>
                  <a:pt x="2758419" y="1512046"/>
                  <a:pt x="3026460" y="1558274"/>
                </a:cubicBezTo>
                <a:lnTo>
                  <a:pt x="3033021" y="1559992"/>
                </a:lnTo>
                <a:lnTo>
                  <a:pt x="3056764" y="1638263"/>
                </a:lnTo>
                <a:cubicBezTo>
                  <a:pt x="3122240" y="1894693"/>
                  <a:pt x="3162516" y="2169206"/>
                  <a:pt x="3220170" y="2417189"/>
                </a:cubicBezTo>
                <a:lnTo>
                  <a:pt x="3245788" y="2510754"/>
                </a:lnTo>
                <a:lnTo>
                  <a:pt x="3242722" y="2508845"/>
                </a:lnTo>
                <a:cubicBezTo>
                  <a:pt x="2720957" y="2252431"/>
                  <a:pt x="1724111" y="2749105"/>
                  <a:pt x="900517" y="3043090"/>
                </a:cubicBezTo>
                <a:lnTo>
                  <a:pt x="755186" y="3091588"/>
                </a:lnTo>
                <a:lnTo>
                  <a:pt x="735913" y="3085533"/>
                </a:lnTo>
                <a:cubicBezTo>
                  <a:pt x="484316" y="2982179"/>
                  <a:pt x="431228" y="2614641"/>
                  <a:pt x="235521" y="2453126"/>
                </a:cubicBezTo>
                <a:lnTo>
                  <a:pt x="232945" y="2451215"/>
                </a:lnTo>
                <a:cubicBezTo>
                  <a:pt x="224377" y="2446148"/>
                  <a:pt x="165909" y="2411510"/>
                  <a:pt x="164946" y="2417334"/>
                </a:cubicBezTo>
                <a:lnTo>
                  <a:pt x="164402" y="2416944"/>
                </a:lnTo>
                <a:lnTo>
                  <a:pt x="169774" y="2422528"/>
                </a:lnTo>
                <a:cubicBezTo>
                  <a:pt x="180964" y="2434491"/>
                  <a:pt x="198998" y="2454337"/>
                  <a:pt x="227166" y="2486155"/>
                </a:cubicBezTo>
                <a:cubicBezTo>
                  <a:pt x="265748" y="2522056"/>
                  <a:pt x="298954" y="2567738"/>
                  <a:pt x="329351" y="2618530"/>
                </a:cubicBezTo>
                <a:lnTo>
                  <a:pt x="331947" y="2623489"/>
                </a:lnTo>
                <a:lnTo>
                  <a:pt x="281103" y="2643430"/>
                </a:lnTo>
                <a:cubicBezTo>
                  <a:pt x="211947" y="2667216"/>
                  <a:pt x="159497" y="2673113"/>
                  <a:pt x="56459" y="2675591"/>
                </a:cubicBezTo>
                <a:cubicBezTo>
                  <a:pt x="144075" y="2686356"/>
                  <a:pt x="200489" y="2694130"/>
                  <a:pt x="279157" y="2680722"/>
                </a:cubicBezTo>
                <a:lnTo>
                  <a:pt x="352665" y="2663074"/>
                </a:lnTo>
                <a:lnTo>
                  <a:pt x="414683" y="2781572"/>
                </a:lnTo>
                <a:cubicBezTo>
                  <a:pt x="469374" y="2894263"/>
                  <a:pt x="523095" y="3008719"/>
                  <a:pt x="596376" y="3087584"/>
                </a:cubicBezTo>
                <a:cubicBezTo>
                  <a:pt x="609700" y="3101923"/>
                  <a:pt x="623672" y="3115085"/>
                  <a:pt x="638412" y="3126848"/>
                </a:cubicBezTo>
                <a:lnTo>
                  <a:pt x="642141" y="3129313"/>
                </a:lnTo>
                <a:lnTo>
                  <a:pt x="633291" y="3132266"/>
                </a:lnTo>
                <a:cubicBezTo>
                  <a:pt x="439019" y="3191552"/>
                  <a:pt x="260077" y="3231533"/>
                  <a:pt x="106597" y="3237274"/>
                </a:cubicBezTo>
                <a:lnTo>
                  <a:pt x="0" y="3232686"/>
                </a:lnTo>
                <a:lnTo>
                  <a:pt x="77065" y="3297326"/>
                </a:lnTo>
                <a:lnTo>
                  <a:pt x="75884" y="3298733"/>
                </a:lnTo>
                <a:lnTo>
                  <a:pt x="146342" y="3298318"/>
                </a:lnTo>
                <a:cubicBezTo>
                  <a:pt x="1032069" y="3253610"/>
                  <a:pt x="2676191" y="2287615"/>
                  <a:pt x="3241070" y="2644221"/>
                </a:cubicBezTo>
                <a:lnTo>
                  <a:pt x="3298464" y="2691011"/>
                </a:lnTo>
                <a:lnTo>
                  <a:pt x="3325008" y="2763689"/>
                </a:lnTo>
                <a:cubicBezTo>
                  <a:pt x="3339288" y="2798739"/>
                  <a:pt x="3354641" y="2832433"/>
                  <a:pt x="3371266" y="2864563"/>
                </a:cubicBezTo>
                <a:lnTo>
                  <a:pt x="3415788" y="2940157"/>
                </a:lnTo>
                <a:lnTo>
                  <a:pt x="3400641" y="2934757"/>
                </a:lnTo>
                <a:cubicBezTo>
                  <a:pt x="3176452" y="2879955"/>
                  <a:pt x="3011114" y="3118940"/>
                  <a:pt x="2832976" y="3294018"/>
                </a:cubicBezTo>
                <a:lnTo>
                  <a:pt x="2826082" y="3300156"/>
                </a:lnTo>
                <a:lnTo>
                  <a:pt x="2810492" y="3290196"/>
                </a:lnTo>
                <a:cubicBezTo>
                  <a:pt x="2720380" y="3236193"/>
                  <a:pt x="2660837" y="3226358"/>
                  <a:pt x="2559561" y="3207661"/>
                </a:cubicBezTo>
                <a:cubicBezTo>
                  <a:pt x="2657106" y="3240948"/>
                  <a:pt x="2705368" y="3262313"/>
                  <a:pt x="2764198" y="3305758"/>
                </a:cubicBezTo>
                <a:lnTo>
                  <a:pt x="2793373" y="3329282"/>
                </a:lnTo>
                <a:lnTo>
                  <a:pt x="2742508" y="3374574"/>
                </a:lnTo>
                <a:cubicBezTo>
                  <a:pt x="2711775" y="3398548"/>
                  <a:pt x="2680355" y="3419089"/>
                  <a:pt x="2647916" y="3434544"/>
                </a:cubicBezTo>
                <a:cubicBezTo>
                  <a:pt x="2611497" y="3456441"/>
                  <a:pt x="2588339" y="3469961"/>
                  <a:pt x="2574074" y="3478014"/>
                </a:cubicBezTo>
                <a:lnTo>
                  <a:pt x="2567275" y="3481729"/>
                </a:lnTo>
                <a:lnTo>
                  <a:pt x="2567910" y="3481520"/>
                </a:lnTo>
                <a:cubicBezTo>
                  <a:pt x="2567081" y="3487364"/>
                  <a:pt x="2633249" y="3471870"/>
                  <a:pt x="2642943" y="3469608"/>
                </a:cubicBezTo>
                <a:lnTo>
                  <a:pt x="2645973" y="3468559"/>
                </a:lnTo>
                <a:cubicBezTo>
                  <a:pt x="2679567" y="3454939"/>
                  <a:pt x="2711646" y="3436436"/>
                  <a:pt x="2742749" y="3414654"/>
                </a:cubicBezTo>
                <a:lnTo>
                  <a:pt x="2820857" y="3351443"/>
                </a:lnTo>
                <a:lnTo>
                  <a:pt x="2842089" y="3333099"/>
                </a:lnTo>
                <a:lnTo>
                  <a:pt x="2921933" y="3257476"/>
                </a:lnTo>
                <a:cubicBezTo>
                  <a:pt x="3068644" y="3115129"/>
                  <a:pt x="3217786" y="2971137"/>
                  <a:pt x="3436520" y="3026269"/>
                </a:cubicBezTo>
                <a:lnTo>
                  <a:pt x="3490668" y="3044425"/>
                </a:lnTo>
                <a:lnTo>
                  <a:pt x="3466564" y="3009477"/>
                </a:lnTo>
                <a:lnTo>
                  <a:pt x="3487849" y="3036935"/>
                </a:lnTo>
                <a:cubicBezTo>
                  <a:pt x="3577843" y="3137142"/>
                  <a:pt x="3694486" y="3205730"/>
                  <a:pt x="3850394" y="3229480"/>
                </a:cubicBezTo>
                <a:lnTo>
                  <a:pt x="4003028" y="3047507"/>
                </a:lnTo>
                <a:lnTo>
                  <a:pt x="3906403" y="3033869"/>
                </a:lnTo>
                <a:cubicBezTo>
                  <a:pt x="3820640" y="3018049"/>
                  <a:pt x="3747707" y="2986649"/>
                  <a:pt x="3685069" y="2942485"/>
                </a:cubicBezTo>
                <a:lnTo>
                  <a:pt x="3680287" y="2938317"/>
                </a:lnTo>
                <a:lnTo>
                  <a:pt x="3682685" y="2923853"/>
                </a:lnTo>
                <a:cubicBezTo>
                  <a:pt x="3723975" y="2690248"/>
                  <a:pt x="3766532" y="2567647"/>
                  <a:pt x="3888092" y="2294241"/>
                </a:cubicBezTo>
                <a:cubicBezTo>
                  <a:pt x="3780369" y="2481678"/>
                  <a:pt x="3709755" y="2601593"/>
                  <a:pt x="3647315" y="2791101"/>
                </a:cubicBezTo>
                <a:lnTo>
                  <a:pt x="3618912" y="2884803"/>
                </a:lnTo>
                <a:lnTo>
                  <a:pt x="3598514" y="2867018"/>
                </a:lnTo>
                <a:cubicBezTo>
                  <a:pt x="3254153" y="2501557"/>
                  <a:pt x="3291145" y="1656269"/>
                  <a:pt x="3013134" y="1104274"/>
                </a:cubicBezTo>
                <a:lnTo>
                  <a:pt x="2996120" y="1074045"/>
                </a:lnTo>
                <a:lnTo>
                  <a:pt x="2983995" y="999080"/>
                </a:lnTo>
                <a:cubicBezTo>
                  <a:pt x="2930642" y="645192"/>
                  <a:pt x="2932505" y="449415"/>
                  <a:pt x="2974776" y="0"/>
                </a:cubicBezTo>
                <a:cubicBezTo>
                  <a:pt x="2910927" y="319837"/>
                  <a:pt x="2867653" y="525270"/>
                  <a:pt x="2869551" y="826280"/>
                </a:cubicBezTo>
                <a:cubicBezTo>
                  <a:pt x="2870177" y="846973"/>
                  <a:pt x="2870804" y="867665"/>
                  <a:pt x="2871430" y="888358"/>
                </a:cubicBezTo>
                <a:lnTo>
                  <a:pt x="2810257" y="821365"/>
                </a:lnTo>
                <a:cubicBezTo>
                  <a:pt x="2533828" y="556552"/>
                  <a:pt x="2068438" y="477849"/>
                  <a:pt x="1224809" y="795402"/>
                </a:cubicBezTo>
                <a:lnTo>
                  <a:pt x="1187875" y="818604"/>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nvGrpSpPr>
          <p:cNvPr id="9" name="组合 8"/>
          <p:cNvGrpSpPr/>
          <p:nvPr/>
        </p:nvGrpSpPr>
        <p:grpSpPr>
          <a:xfrm>
            <a:off x="3119619" y="2355149"/>
            <a:ext cx="2377840" cy="1161044"/>
            <a:chOff x="2339714" y="1766361"/>
            <a:chExt cx="1783380" cy="870783"/>
          </a:xfrm>
        </p:grpSpPr>
        <p:sp>
          <p:nvSpPr>
            <p:cNvPr id="10" name="任意多边形 9"/>
            <p:cNvSpPr/>
            <p:nvPr/>
          </p:nvSpPr>
          <p:spPr>
            <a:xfrm rot="971190" flipH="1">
              <a:off x="2339714" y="1766361"/>
              <a:ext cx="1783380" cy="8707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37000">
                  <a:srgbClr val="8CB823"/>
                </a:gs>
                <a:gs pos="100000">
                  <a:srgbClr val="C4D836"/>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UTM Avo" panose="02040603050506020204" pitchFamily="18" charset="0"/>
              </a:endParaRPr>
            </a:p>
          </p:txBody>
        </p:sp>
        <p:sp>
          <p:nvSpPr>
            <p:cNvPr id="11" name="任意多边形 10"/>
            <p:cNvSpPr/>
            <p:nvPr/>
          </p:nvSpPr>
          <p:spPr>
            <a:xfrm rot="12126711">
              <a:off x="2919041" y="2153353"/>
              <a:ext cx="909847" cy="190357"/>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UTM Avo" panose="02040603050506020204" pitchFamily="18" charset="0"/>
              </a:endParaRPr>
            </a:p>
          </p:txBody>
        </p:sp>
      </p:grpSp>
      <p:grpSp>
        <p:nvGrpSpPr>
          <p:cNvPr id="12" name="组合 11"/>
          <p:cNvGrpSpPr/>
          <p:nvPr/>
        </p:nvGrpSpPr>
        <p:grpSpPr>
          <a:xfrm>
            <a:off x="5092778" y="5237588"/>
            <a:ext cx="1795349" cy="877321"/>
            <a:chOff x="3819583" y="3928190"/>
            <a:chExt cx="1346512" cy="657991"/>
          </a:xfrm>
        </p:grpSpPr>
        <p:sp>
          <p:nvSpPr>
            <p:cNvPr id="13" name="任意多边形 12"/>
            <p:cNvSpPr/>
            <p:nvPr/>
          </p:nvSpPr>
          <p:spPr>
            <a:xfrm rot="13092427">
              <a:off x="3819583" y="3928190"/>
              <a:ext cx="1346512" cy="65799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37000">
                  <a:srgbClr val="8CB823"/>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sp>
          <p:nvSpPr>
            <p:cNvPr id="14" name="任意多边形 13"/>
            <p:cNvSpPr/>
            <p:nvPr/>
          </p:nvSpPr>
          <p:spPr>
            <a:xfrm rot="1936906" flipH="1">
              <a:off x="4240738" y="4252220"/>
              <a:ext cx="686965" cy="143840"/>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grpSp>
        <p:nvGrpSpPr>
          <p:cNvPr id="15" name="组合 14"/>
          <p:cNvGrpSpPr/>
          <p:nvPr/>
        </p:nvGrpSpPr>
        <p:grpSpPr>
          <a:xfrm>
            <a:off x="8332553" y="4613426"/>
            <a:ext cx="563241" cy="1026801"/>
            <a:chOff x="6279231" y="3460069"/>
            <a:chExt cx="422431" cy="770101"/>
          </a:xfrm>
        </p:grpSpPr>
        <p:sp>
          <p:nvSpPr>
            <p:cNvPr id="16" name="任意多边形 15"/>
            <p:cNvSpPr/>
            <p:nvPr/>
          </p:nvSpPr>
          <p:spPr>
            <a:xfrm rot="17930089">
              <a:off x="6105396" y="3633904"/>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sp>
          <p:nvSpPr>
            <p:cNvPr id="17" name="任意多边形 16"/>
            <p:cNvSpPr/>
            <p:nvPr/>
          </p:nvSpPr>
          <p:spPr>
            <a:xfrm rot="6774568" flipH="1">
              <a:off x="6264227" y="3856536"/>
              <a:ext cx="392891" cy="9234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grpSp>
        <p:nvGrpSpPr>
          <p:cNvPr id="18" name="组合 17"/>
          <p:cNvGrpSpPr/>
          <p:nvPr/>
        </p:nvGrpSpPr>
        <p:grpSpPr>
          <a:xfrm>
            <a:off x="8540789" y="5419918"/>
            <a:ext cx="949967" cy="467604"/>
            <a:chOff x="6405591" y="4064938"/>
            <a:chExt cx="712475" cy="350703"/>
          </a:xfrm>
        </p:grpSpPr>
        <p:sp>
          <p:nvSpPr>
            <p:cNvPr id="19" name="任意多边形 18"/>
            <p:cNvSpPr/>
            <p:nvPr/>
          </p:nvSpPr>
          <p:spPr>
            <a:xfrm rot="20918874">
              <a:off x="6405591" y="4064938"/>
              <a:ext cx="712475" cy="35070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sp>
          <p:nvSpPr>
            <p:cNvPr id="20" name="任意多边形 19"/>
            <p:cNvSpPr/>
            <p:nvPr/>
          </p:nvSpPr>
          <p:spPr>
            <a:xfrm rot="9763353" flipH="1">
              <a:off x="6521746" y="4215747"/>
              <a:ext cx="363491" cy="7666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grpSp>
        <p:nvGrpSpPr>
          <p:cNvPr id="21" name="组合 20"/>
          <p:cNvGrpSpPr/>
          <p:nvPr/>
        </p:nvGrpSpPr>
        <p:grpSpPr>
          <a:xfrm>
            <a:off x="6823538" y="2817504"/>
            <a:ext cx="563241" cy="1026801"/>
            <a:chOff x="5165781" y="2101095"/>
            <a:chExt cx="422431" cy="770101"/>
          </a:xfrm>
        </p:grpSpPr>
        <p:sp>
          <p:nvSpPr>
            <p:cNvPr id="22" name="任意多边形 21"/>
            <p:cNvSpPr/>
            <p:nvPr/>
          </p:nvSpPr>
          <p:spPr>
            <a:xfrm rot="6250893" flipH="1" flipV="1">
              <a:off x="4991946" y="2274930"/>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sp>
          <p:nvSpPr>
            <p:cNvPr id="23" name="任意多边形 22"/>
            <p:cNvSpPr/>
            <p:nvPr/>
          </p:nvSpPr>
          <p:spPr>
            <a:xfrm rot="16695372" flipV="1">
              <a:off x="5166313" y="2503220"/>
              <a:ext cx="392891" cy="9234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grpSp>
        <p:nvGrpSpPr>
          <p:cNvPr id="24" name="组合 23"/>
          <p:cNvGrpSpPr/>
          <p:nvPr/>
        </p:nvGrpSpPr>
        <p:grpSpPr>
          <a:xfrm>
            <a:off x="7119097" y="3543347"/>
            <a:ext cx="968409" cy="467603"/>
            <a:chOff x="5339322" y="2681574"/>
            <a:chExt cx="726307" cy="350702"/>
          </a:xfrm>
        </p:grpSpPr>
        <p:sp>
          <p:nvSpPr>
            <p:cNvPr id="25" name="任意多边形 24"/>
            <p:cNvSpPr/>
            <p:nvPr/>
          </p:nvSpPr>
          <p:spPr>
            <a:xfrm rot="9239678" flipH="1" flipV="1">
              <a:off x="5339322" y="2681574"/>
              <a:ext cx="726307" cy="350702"/>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sp>
          <p:nvSpPr>
            <p:cNvPr id="26" name="任意多边形 25"/>
            <p:cNvSpPr/>
            <p:nvPr/>
          </p:nvSpPr>
          <p:spPr>
            <a:xfrm rot="19684157" flipV="1">
              <a:off x="5463265" y="2847305"/>
              <a:ext cx="370548" cy="7666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grpSp>
        <p:nvGrpSpPr>
          <p:cNvPr id="27" name="组合 26"/>
          <p:cNvGrpSpPr/>
          <p:nvPr/>
        </p:nvGrpSpPr>
        <p:grpSpPr>
          <a:xfrm>
            <a:off x="10118466" y="1667332"/>
            <a:ext cx="563241" cy="1026801"/>
            <a:chOff x="7552753" y="1214402"/>
            <a:chExt cx="422431" cy="770101"/>
          </a:xfrm>
        </p:grpSpPr>
        <p:sp>
          <p:nvSpPr>
            <p:cNvPr id="28" name="任意多边形 27"/>
            <p:cNvSpPr/>
            <p:nvPr/>
          </p:nvSpPr>
          <p:spPr>
            <a:xfrm rot="18220741" flipV="1">
              <a:off x="7378918" y="1388237"/>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sp>
          <p:nvSpPr>
            <p:cNvPr id="29" name="任意多边形 28"/>
            <p:cNvSpPr/>
            <p:nvPr/>
          </p:nvSpPr>
          <p:spPr>
            <a:xfrm rot="7776262" flipH="1" flipV="1">
              <a:off x="7530177" y="1606273"/>
              <a:ext cx="392891" cy="9234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grpSp>
        <p:nvGrpSpPr>
          <p:cNvPr id="30" name="组合 29"/>
          <p:cNvGrpSpPr/>
          <p:nvPr/>
        </p:nvGrpSpPr>
        <p:grpSpPr>
          <a:xfrm>
            <a:off x="9492491" y="1658297"/>
            <a:ext cx="467603" cy="968409"/>
            <a:chOff x="7095304" y="1243722"/>
            <a:chExt cx="350702" cy="726307"/>
          </a:xfrm>
        </p:grpSpPr>
        <p:sp>
          <p:nvSpPr>
            <p:cNvPr id="31" name="任意多边形 30"/>
            <p:cNvSpPr/>
            <p:nvPr/>
          </p:nvSpPr>
          <p:spPr>
            <a:xfrm rot="15231956" flipV="1">
              <a:off x="6907501" y="1431525"/>
              <a:ext cx="726307" cy="350702"/>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sp>
          <p:nvSpPr>
            <p:cNvPr id="32" name="任意多边形 31"/>
            <p:cNvSpPr/>
            <p:nvPr/>
          </p:nvSpPr>
          <p:spPr>
            <a:xfrm rot="4787477" flipH="1" flipV="1">
              <a:off x="7100276" y="1627802"/>
              <a:ext cx="370548" cy="7666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grpSp>
        <p:nvGrpSpPr>
          <p:cNvPr id="33" name="组合 32"/>
          <p:cNvGrpSpPr/>
          <p:nvPr/>
        </p:nvGrpSpPr>
        <p:grpSpPr>
          <a:xfrm>
            <a:off x="10177216" y="2388954"/>
            <a:ext cx="2717813" cy="1398511"/>
            <a:chOff x="7632912" y="1791715"/>
            <a:chExt cx="2038360" cy="1048883"/>
          </a:xfrm>
        </p:grpSpPr>
        <p:sp>
          <p:nvSpPr>
            <p:cNvPr id="34" name="任意多边形 33"/>
            <p:cNvSpPr/>
            <p:nvPr/>
          </p:nvSpPr>
          <p:spPr>
            <a:xfrm rot="9340066" flipH="1">
              <a:off x="7632912" y="1791715"/>
              <a:ext cx="2038360" cy="10488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4CA420"/>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sp>
          <p:nvSpPr>
            <p:cNvPr id="35" name="任意多边形 34"/>
            <p:cNvSpPr/>
            <p:nvPr/>
          </p:nvSpPr>
          <p:spPr>
            <a:xfrm rot="20495587">
              <a:off x="7973719" y="2267331"/>
              <a:ext cx="1039933" cy="229291"/>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grpSp>
        <p:nvGrpSpPr>
          <p:cNvPr id="36" name="组合 35"/>
          <p:cNvGrpSpPr/>
          <p:nvPr/>
        </p:nvGrpSpPr>
        <p:grpSpPr>
          <a:xfrm rot="2799594" flipH="1">
            <a:off x="6935353" y="47104"/>
            <a:ext cx="1398511" cy="2717813"/>
            <a:chOff x="1403445" y="-3477919"/>
            <a:chExt cx="1048883" cy="2455261"/>
          </a:xfrm>
        </p:grpSpPr>
        <p:sp>
          <p:nvSpPr>
            <p:cNvPr id="37" name="任意多边形 36"/>
            <p:cNvSpPr/>
            <p:nvPr/>
          </p:nvSpPr>
          <p:spPr>
            <a:xfrm rot="5044479" flipH="1">
              <a:off x="700256" y="-2774730"/>
              <a:ext cx="2455261" cy="10488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sp>
          <p:nvSpPr>
            <p:cNvPr id="38" name="任意多边形 37"/>
            <p:cNvSpPr/>
            <p:nvPr/>
          </p:nvSpPr>
          <p:spPr>
            <a:xfrm rot="16200000">
              <a:off x="1314007" y="-2158857"/>
              <a:ext cx="1252628" cy="229291"/>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grpSp>
        <p:nvGrpSpPr>
          <p:cNvPr id="5" name="组合 4"/>
          <p:cNvGrpSpPr/>
          <p:nvPr/>
        </p:nvGrpSpPr>
        <p:grpSpPr>
          <a:xfrm>
            <a:off x="-798786" y="-104781"/>
            <a:ext cx="6950841" cy="6410988"/>
            <a:chOff x="1001374" y="-370703"/>
            <a:chExt cx="6695744" cy="6175701"/>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2993" r="4333" b="1429"/>
            <a:stretch>
              <a:fillRect/>
            </a:stretch>
          </p:blipFill>
          <p:spPr>
            <a:xfrm>
              <a:off x="1001374" y="-370703"/>
              <a:ext cx="6695744" cy="6175701"/>
            </a:xfrm>
            <a:prstGeom prst="rect">
              <a:avLst/>
            </a:prstGeom>
          </p:spPr>
        </p:pic>
        <p:sp>
          <p:nvSpPr>
            <p:cNvPr id="7" name="椭圆 6"/>
            <p:cNvSpPr/>
            <p:nvPr/>
          </p:nvSpPr>
          <p:spPr>
            <a:xfrm>
              <a:off x="2516995" y="893874"/>
              <a:ext cx="3649026" cy="36490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FFFFFF"/>
                </a:solidFill>
                <a:latin typeface="Arial"/>
              </a:endParaRPr>
            </a:p>
          </p:txBody>
        </p:sp>
      </p:grpSp>
      <p:sp>
        <p:nvSpPr>
          <p:cNvPr id="110" name="文本框 109"/>
          <p:cNvSpPr txBox="1"/>
          <p:nvPr/>
        </p:nvSpPr>
        <p:spPr>
          <a:xfrm>
            <a:off x="230972" y="3100805"/>
            <a:ext cx="4784539" cy="995209"/>
          </a:xfrm>
          <a:prstGeom prst="rect">
            <a:avLst/>
          </a:prstGeom>
          <a:noFill/>
        </p:spPr>
        <p:txBody>
          <a:bodyPr wrap="square" rtlCol="0">
            <a:spAutoFit/>
          </a:bodyPr>
          <a:lstStyle/>
          <a:p>
            <a:pPr algn="ctr" defTabSz="914377"/>
            <a:r>
              <a:rPr lang="en-US" altLang="zh-CN" sz="5867" b="1" dirty="0" err="1">
                <a:pattFill prst="ltDnDiag">
                  <a:fgClr>
                    <a:srgbClr val="00B0F0"/>
                  </a:fgClr>
                  <a:bgClr>
                    <a:srgbClr val="0070C0"/>
                  </a:bgClr>
                </a:pattFill>
                <a:effectLst>
                  <a:outerShdw dist="38100" dir="2700000" sx="101000" sy="101000" algn="tl" rotWithShape="0">
                    <a:srgbClr val="0070C0"/>
                  </a:outerShdw>
                </a:effectLst>
                <a:latin typeface="UTM Avo" panose="02040603050506020204" pitchFamily="18" charset="0"/>
                <a:ea typeface="Arial-Rounded" panose="020B0500000000000000" pitchFamily="34" charset="-93"/>
                <a:cs typeface="Arial-Rounded" panose="020B0500000000000000" pitchFamily="34" charset="-93"/>
                <a:sym typeface="+mn-lt"/>
              </a:rPr>
              <a:t>Đọc</a:t>
            </a:r>
            <a:endParaRPr lang="zh-CN" altLang="en-US" sz="5867" b="1" dirty="0">
              <a:pattFill prst="ltDnDiag">
                <a:fgClr>
                  <a:srgbClr val="00B0F0"/>
                </a:fgClr>
                <a:bgClr>
                  <a:srgbClr val="0070C0"/>
                </a:bgClr>
              </a:pattFill>
              <a:effectLst>
                <a:outerShdw dist="38100" dir="2700000" sx="101000" sy="101000" algn="tl" rotWithShape="0">
                  <a:srgbClr val="0070C0"/>
                </a:outerShdw>
              </a:effectLst>
              <a:latin typeface="UTM Avo" panose="02040603050506020204" pitchFamily="18" charset="0"/>
              <a:ea typeface="Arial-Rounded" panose="020B0500000000000000" pitchFamily="34" charset="-93"/>
              <a:cs typeface="Arial-Rounded" panose="020B0500000000000000" pitchFamily="34" charset="-93"/>
              <a:sym typeface="+mn-lt"/>
            </a:endParaRPr>
          </a:p>
        </p:txBody>
      </p:sp>
      <p:sp>
        <p:nvSpPr>
          <p:cNvPr id="42" name="文本框 41"/>
          <p:cNvSpPr txBox="1"/>
          <p:nvPr/>
        </p:nvSpPr>
        <p:spPr>
          <a:xfrm>
            <a:off x="1927087" y="1845039"/>
            <a:ext cx="1347900" cy="1200329"/>
          </a:xfrm>
          <a:prstGeom prst="rect">
            <a:avLst/>
          </a:prstGeom>
          <a:noFill/>
        </p:spPr>
        <p:txBody>
          <a:bodyPr wrap="square" rtlCol="0">
            <a:spAutoFit/>
          </a:bodyPr>
          <a:lstStyle>
            <a:defPPr>
              <a:defRPr lang="zh-CN"/>
            </a:defPPr>
            <a:lvl1pPr algn="ctr">
              <a:defRPr sz="1600" b="1">
                <a:pattFill prst="ltDnDiag">
                  <a:fgClr>
                    <a:srgbClr val="00B0F0"/>
                  </a:fgClr>
                  <a:bgClr>
                    <a:srgbClr val="0070C0"/>
                  </a:bgClr>
                </a:pattFill>
                <a:effectLst>
                  <a:outerShdw dist="38100" dir="2700000" algn="tl" rotWithShape="0">
                    <a:srgbClr val="0070C0"/>
                  </a:outerShdw>
                </a:effectLst>
              </a:defRPr>
            </a:lvl1pPr>
          </a:lstStyle>
          <a:p>
            <a:pPr defTabSz="914377"/>
            <a:r>
              <a:rPr lang="en-US" altLang="zh-CN" sz="7200" dirty="0">
                <a:latin typeface="UTM Avo" panose="02040603050506020204" pitchFamily="18" charset="0"/>
                <a:ea typeface="Arial-Rounded" panose="020B0500000000000000" pitchFamily="34" charset="-93"/>
                <a:cs typeface="Arial-Rounded" panose="020B0500000000000000" pitchFamily="34" charset="-93"/>
                <a:sym typeface="+mn-lt"/>
              </a:rPr>
              <a:t>2</a:t>
            </a:r>
            <a:endParaRPr lang="zh-CN" altLang="en-US" sz="7200" dirty="0">
              <a:latin typeface="UTM Avo" panose="02040603050506020204" pitchFamily="18" charset="0"/>
              <a:ea typeface="Arial-Rounded" panose="020B0500000000000000" pitchFamily="34" charset="-93"/>
              <a:cs typeface="Arial-Rounded" panose="020B0500000000000000" pitchFamily="34" charset="-93"/>
              <a:sym typeface="+mn-lt"/>
            </a:endParaRPr>
          </a:p>
        </p:txBody>
      </p:sp>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39855" y="605701"/>
            <a:ext cx="2998059" cy="1004180"/>
          </a:xfrm>
          <a:prstGeom prst="rect">
            <a:avLst/>
          </a:prstGeom>
        </p:spPr>
      </p:pic>
      <p:pic>
        <p:nvPicPr>
          <p:cNvPr id="39" name="图片 3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19969" y="3269456"/>
            <a:ext cx="1501113" cy="347699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1000">
        <p14:conveyor dir="l"/>
      </p:transition>
    </mc:Choice>
    <mc:Fallback xmlns="">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750" fill="hold"/>
                                        <p:tgtEl>
                                          <p:spTgt spid="5"/>
                                        </p:tgtEl>
                                        <p:attrNameLst>
                                          <p:attrName>r</p:attrName>
                                        </p:attrNameLst>
                                      </p:cBhvr>
                                    </p:animRot>
                                  </p:childTnLst>
                                </p:cTn>
                              </p:par>
                              <p:par>
                                <p:cTn id="7" presetID="49" presetClass="entr" presetSubtype="0" decel="100000" fill="hold" grpId="0" nodeType="withEffect">
                                  <p:stCondLst>
                                    <p:cond delay="750"/>
                                  </p:stCondLst>
                                  <p:childTnLst>
                                    <p:set>
                                      <p:cBhvr>
                                        <p:cTn id="8" dur="1" fill="hold">
                                          <p:stCondLst>
                                            <p:cond delay="0"/>
                                          </p:stCondLst>
                                        </p:cTn>
                                        <p:tgtEl>
                                          <p:spTgt spid="42"/>
                                        </p:tgtEl>
                                        <p:attrNameLst>
                                          <p:attrName>style.visibility</p:attrName>
                                        </p:attrNameLst>
                                      </p:cBhvr>
                                      <p:to>
                                        <p:strVal val="visible"/>
                                      </p:to>
                                    </p:set>
                                    <p:anim calcmode="lin" valueType="num">
                                      <p:cBhvr>
                                        <p:cTn id="9" dur="500" fill="hold"/>
                                        <p:tgtEl>
                                          <p:spTgt spid="42"/>
                                        </p:tgtEl>
                                        <p:attrNameLst>
                                          <p:attrName>ppt_w</p:attrName>
                                        </p:attrNameLst>
                                      </p:cBhvr>
                                      <p:tavLst>
                                        <p:tav tm="0">
                                          <p:val>
                                            <p:fltVal val="0"/>
                                          </p:val>
                                        </p:tav>
                                        <p:tav tm="100000">
                                          <p:val>
                                            <p:strVal val="#ppt_w"/>
                                          </p:val>
                                        </p:tav>
                                      </p:tavLst>
                                    </p:anim>
                                    <p:anim calcmode="lin" valueType="num">
                                      <p:cBhvr>
                                        <p:cTn id="10" dur="500" fill="hold"/>
                                        <p:tgtEl>
                                          <p:spTgt spid="42"/>
                                        </p:tgtEl>
                                        <p:attrNameLst>
                                          <p:attrName>ppt_h</p:attrName>
                                        </p:attrNameLst>
                                      </p:cBhvr>
                                      <p:tavLst>
                                        <p:tav tm="0">
                                          <p:val>
                                            <p:fltVal val="0"/>
                                          </p:val>
                                        </p:tav>
                                        <p:tav tm="100000">
                                          <p:val>
                                            <p:strVal val="#ppt_h"/>
                                          </p:val>
                                        </p:tav>
                                      </p:tavLst>
                                    </p:anim>
                                    <p:anim calcmode="lin" valueType="num">
                                      <p:cBhvr>
                                        <p:cTn id="11" dur="500" fill="hold"/>
                                        <p:tgtEl>
                                          <p:spTgt spid="42"/>
                                        </p:tgtEl>
                                        <p:attrNameLst>
                                          <p:attrName>style.rotation</p:attrName>
                                        </p:attrNameLst>
                                      </p:cBhvr>
                                      <p:tavLst>
                                        <p:tav tm="0">
                                          <p:val>
                                            <p:fltVal val="360"/>
                                          </p:val>
                                        </p:tav>
                                        <p:tav tm="100000">
                                          <p:val>
                                            <p:fltVal val="0"/>
                                          </p:val>
                                        </p:tav>
                                      </p:tavLst>
                                    </p:anim>
                                    <p:animEffect transition="in" filter="fade">
                                      <p:cBhvr>
                                        <p:cTn id="12" dur="500"/>
                                        <p:tgtEl>
                                          <p:spTgt spid="42"/>
                                        </p:tgtEl>
                                      </p:cBhvr>
                                    </p:animEffect>
                                  </p:childTnLst>
                                </p:cTn>
                              </p:par>
                              <p:par>
                                <p:cTn id="13" presetID="12" presetClass="entr" presetSubtype="1" fill="hold" grpId="0" nodeType="withEffect">
                                  <p:stCondLst>
                                    <p:cond delay="1250"/>
                                  </p:stCondLst>
                                  <p:childTnLst>
                                    <p:set>
                                      <p:cBhvr>
                                        <p:cTn id="14" dur="1" fill="hold">
                                          <p:stCondLst>
                                            <p:cond delay="0"/>
                                          </p:stCondLst>
                                        </p:cTn>
                                        <p:tgtEl>
                                          <p:spTgt spid="110"/>
                                        </p:tgtEl>
                                        <p:attrNameLst>
                                          <p:attrName>style.visibility</p:attrName>
                                        </p:attrNameLst>
                                      </p:cBhvr>
                                      <p:to>
                                        <p:strVal val="visible"/>
                                      </p:to>
                                    </p:set>
                                    <p:anim calcmode="lin" valueType="num">
                                      <p:cBhvr additive="base">
                                        <p:cTn id="15" dur="500"/>
                                        <p:tgtEl>
                                          <p:spTgt spid="110"/>
                                        </p:tgtEl>
                                        <p:attrNameLst>
                                          <p:attrName>ppt_y</p:attrName>
                                        </p:attrNameLst>
                                      </p:cBhvr>
                                      <p:tavLst>
                                        <p:tav tm="0">
                                          <p:val>
                                            <p:strVal val="#ppt_y-#ppt_h*1.125000"/>
                                          </p:val>
                                        </p:tav>
                                        <p:tav tm="100000">
                                          <p:val>
                                            <p:strVal val="#ppt_y"/>
                                          </p:val>
                                        </p:tav>
                                      </p:tavLst>
                                    </p:anim>
                                    <p:animEffect transition="in" filter="wipe(down)">
                                      <p:cBhvr>
                                        <p:cTn id="16" dur="500"/>
                                        <p:tgtEl>
                                          <p:spTgt spid="110"/>
                                        </p:tgtEl>
                                      </p:cBhvr>
                                    </p:animEffect>
                                  </p:childTnLst>
                                </p:cTn>
                              </p:par>
                              <p:par>
                                <p:cTn id="17" presetID="34" presetClass="emph" presetSubtype="0" fill="hold" grpId="1" nodeType="withEffect">
                                  <p:stCondLst>
                                    <p:cond delay="1750"/>
                                  </p:stCondLst>
                                  <p:childTnLst>
                                    <p:animMotion origin="layout" path="M -4.16667E-6 -1.85185E-6 L -4.16667E-6 -0.07222 " pathEditMode="relative" rAng="0" ptsTypes="AA">
                                      <p:cBhvr>
                                        <p:cTn id="18" dur="250" accel="50000" decel="50000" autoRev="1" fill="hold">
                                          <p:stCondLst>
                                            <p:cond delay="0"/>
                                          </p:stCondLst>
                                        </p:cTn>
                                        <p:tgtEl>
                                          <p:spTgt spid="110"/>
                                        </p:tgtEl>
                                        <p:attrNameLst>
                                          <p:attrName>ppt_x</p:attrName>
                                          <p:attrName>ppt_y</p:attrName>
                                        </p:attrNameLst>
                                      </p:cBhvr>
                                      <p:rCtr x="0" y="-3611"/>
                                    </p:animMotion>
                                    <p:animRot by="1500000">
                                      <p:cBhvr>
                                        <p:cTn id="19" dur="125" fill="hold">
                                          <p:stCondLst>
                                            <p:cond delay="0"/>
                                          </p:stCondLst>
                                        </p:cTn>
                                        <p:tgtEl>
                                          <p:spTgt spid="110"/>
                                        </p:tgtEl>
                                        <p:attrNameLst>
                                          <p:attrName>r</p:attrName>
                                        </p:attrNameLst>
                                      </p:cBhvr>
                                    </p:animRot>
                                    <p:animRot by="-1500000">
                                      <p:cBhvr>
                                        <p:cTn id="20" dur="125" fill="hold">
                                          <p:stCondLst>
                                            <p:cond delay="125"/>
                                          </p:stCondLst>
                                        </p:cTn>
                                        <p:tgtEl>
                                          <p:spTgt spid="110"/>
                                        </p:tgtEl>
                                        <p:attrNameLst>
                                          <p:attrName>r</p:attrName>
                                        </p:attrNameLst>
                                      </p:cBhvr>
                                    </p:animRot>
                                    <p:animRot by="-1500000">
                                      <p:cBhvr>
                                        <p:cTn id="21" dur="125" fill="hold">
                                          <p:stCondLst>
                                            <p:cond delay="250"/>
                                          </p:stCondLst>
                                        </p:cTn>
                                        <p:tgtEl>
                                          <p:spTgt spid="110"/>
                                        </p:tgtEl>
                                        <p:attrNameLst>
                                          <p:attrName>r</p:attrName>
                                        </p:attrNameLst>
                                      </p:cBhvr>
                                    </p:animRot>
                                    <p:animRot by="1500000">
                                      <p:cBhvr>
                                        <p:cTn id="22" dur="125" fill="hold">
                                          <p:stCondLst>
                                            <p:cond delay="375"/>
                                          </p:stCondLst>
                                        </p:cTn>
                                        <p:tgtEl>
                                          <p:spTgt spid="110"/>
                                        </p:tgtEl>
                                        <p:attrNameLst>
                                          <p:attrName>r</p:attrName>
                                        </p:attrNameLst>
                                      </p:cBhvr>
                                    </p:animRot>
                                  </p:childTnLst>
                                </p:cTn>
                              </p:par>
                              <p:par>
                                <p:cTn id="23" presetID="2" presetClass="entr" presetSubtype="2" decel="38600" fill="hold" nodeType="withEffect">
                                  <p:stCondLst>
                                    <p:cond delay="225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1250" fill="hold"/>
                                        <p:tgtEl>
                                          <p:spTgt spid="4"/>
                                        </p:tgtEl>
                                        <p:attrNameLst>
                                          <p:attrName>ppt_x</p:attrName>
                                        </p:attrNameLst>
                                      </p:cBhvr>
                                      <p:tavLst>
                                        <p:tav tm="0">
                                          <p:val>
                                            <p:strVal val="1+#ppt_w/2"/>
                                          </p:val>
                                        </p:tav>
                                        <p:tav tm="100000">
                                          <p:val>
                                            <p:strVal val="#ppt_x"/>
                                          </p:val>
                                        </p:tav>
                                      </p:tavLst>
                                    </p:anim>
                                    <p:anim calcmode="lin" valueType="num">
                                      <p:cBhvr additive="base">
                                        <p:cTn id="26" dur="12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p:bldP spid="110" grpId="1"/>
      <p:bldP spid="4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955" y="82062"/>
            <a:ext cx="12203350" cy="5418018"/>
          </a:xfrm>
          <a:prstGeom prst="rect">
            <a:avLst/>
          </a:prstGeom>
        </p:spPr>
      </p:pic>
      <p:sp>
        <p:nvSpPr>
          <p:cNvPr id="22" name="文本框 21"/>
          <p:cNvSpPr txBox="1"/>
          <p:nvPr/>
        </p:nvSpPr>
        <p:spPr>
          <a:xfrm>
            <a:off x="1955091" y="261412"/>
            <a:ext cx="3184915" cy="707886"/>
          </a:xfrm>
          <a:prstGeom prst="rect">
            <a:avLst/>
          </a:prstGeom>
          <a:noFill/>
        </p:spPr>
        <p:txBody>
          <a:bodyPr wrap="square" rtlCol="0">
            <a:spAutoFit/>
          </a:bodyPr>
          <a:lstStyle>
            <a:defPPr>
              <a:defRPr lang="zh-CN"/>
            </a:defPPr>
            <a:lvl1pPr>
              <a:defRPr sz="3200" b="1">
                <a:solidFill>
                  <a:schemeClr val="bg1"/>
                </a:solidFill>
                <a:effectLst>
                  <a:outerShdw blurRad="38100" dist="38100" dir="2700000" algn="tl">
                    <a:srgbClr val="000000">
                      <a:alpha val="43137"/>
                    </a:srgbClr>
                  </a:outerShdw>
                </a:effectLst>
                <a:latin typeface="方正汉真广标简体" panose="02000000000000000000" pitchFamily="2" charset="-122"/>
                <a:ea typeface="方正汉真广标简体" panose="02000000000000000000"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UTM Avo" panose="02040603050506020204" pitchFamily="18" charset="0"/>
              </a:rPr>
              <a:t>Đọc</a:t>
            </a:r>
            <a:r>
              <a:rPr kumimoji="0" lang="en-US" altLang="zh-CN"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UTM Avo" panose="02040603050506020204" pitchFamily="18" charset="0"/>
              </a:rPr>
              <a:t> </a:t>
            </a:r>
            <a:r>
              <a:rPr kumimoji="0" lang="en-US" altLang="zh-CN" sz="40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UTM Avo" panose="02040603050506020204" pitchFamily="18" charset="0"/>
              </a:rPr>
              <a:t>mẫu</a:t>
            </a:r>
            <a:endParaRPr kumimoji="0" lang="en-US" altLang="zh-CN"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UTM Avo" panose="02040603050506020204" pitchFamily="18" charset="0"/>
            </a:endParaRPr>
          </a:p>
        </p:txBody>
      </p:sp>
      <p:grpSp>
        <p:nvGrpSpPr>
          <p:cNvPr id="28" name="组合 27"/>
          <p:cNvGrpSpPr/>
          <p:nvPr/>
        </p:nvGrpSpPr>
        <p:grpSpPr>
          <a:xfrm>
            <a:off x="810422" y="240776"/>
            <a:ext cx="1144670" cy="732005"/>
            <a:chOff x="1281153" y="5632171"/>
            <a:chExt cx="1466266" cy="937662"/>
          </a:xfrm>
        </p:grpSpPr>
        <p:sp>
          <p:nvSpPr>
            <p:cNvPr id="29" name="云形 28"/>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rgbClr val="00B9F1"/>
                </a:solidFill>
                <a:effectLst/>
                <a:uLnTx/>
                <a:uFillTx/>
                <a:latin typeface="UTM Avo" panose="02040603050506020204" pitchFamily="18" charset="0"/>
                <a:ea typeface="Arial-Rounded"/>
              </a:endParaRPr>
            </a:p>
          </p:txBody>
        </p:sp>
        <p:sp>
          <p:nvSpPr>
            <p:cNvPr id="30" name="云形 29"/>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a:ln>
                  <a:noFill/>
                </a:ln>
                <a:solidFill>
                  <a:srgbClr val="00B9F1"/>
                </a:solidFill>
                <a:effectLst/>
                <a:uLnTx/>
                <a:uFillTx/>
                <a:latin typeface="UTM Avo" panose="02040603050506020204" pitchFamily="18" charset="0"/>
                <a:ea typeface="Arial-Rounded"/>
              </a:endParaRPr>
            </a:p>
          </p:txBody>
        </p:sp>
      </p:grpSp>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3126615" y="2589258"/>
            <a:ext cx="6096012" cy="6096012"/>
          </a:xfrm>
          <a:prstGeom prst="rect">
            <a:avLst/>
          </a:prstGeom>
        </p:spPr>
      </p:pic>
      <p:grpSp>
        <p:nvGrpSpPr>
          <p:cNvPr id="50" name="组合 49"/>
          <p:cNvGrpSpPr/>
          <p:nvPr/>
        </p:nvGrpSpPr>
        <p:grpSpPr>
          <a:xfrm>
            <a:off x="848933" y="5831865"/>
            <a:ext cx="844400" cy="539985"/>
            <a:chOff x="1281153" y="5632171"/>
            <a:chExt cx="1466266" cy="937662"/>
          </a:xfrm>
        </p:grpSpPr>
        <p:sp>
          <p:nvSpPr>
            <p:cNvPr id="52" name="云形 51"/>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UTM Avo" panose="02040603050506020204" pitchFamily="18" charset="0"/>
                <a:ea typeface="Arial-Rounded"/>
              </a:endParaRPr>
            </a:p>
          </p:txBody>
        </p:sp>
        <p:sp>
          <p:nvSpPr>
            <p:cNvPr id="53" name="云形 52"/>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UTM Avo" panose="02040603050506020204" pitchFamily="18" charset="0"/>
                <a:ea typeface="Arial-Rounded"/>
              </a:endParaRPr>
            </a:p>
          </p:txBody>
        </p:sp>
      </p:grpSp>
      <p:pic>
        <p:nvPicPr>
          <p:cNvPr id="21" name="图片 4">
            <a:extLst>
              <a:ext uri="{FF2B5EF4-FFF2-40B4-BE49-F238E27FC236}">
                <a16:creationId xmlns:a16="http://schemas.microsoft.com/office/drawing/2014/main" id="{BC119725-2D69-43B7-A2E4-0593097AD4D6}"/>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rcRect/>
          <a:stretch/>
        </p:blipFill>
        <p:spPr>
          <a:xfrm>
            <a:off x="708558" y="3525882"/>
            <a:ext cx="3672528" cy="1708312"/>
          </a:xfrm>
          <a:prstGeom prst="rect">
            <a:avLst/>
          </a:prstGeom>
        </p:spPr>
      </p:pic>
      <p:pic>
        <p:nvPicPr>
          <p:cNvPr id="31" name="图片 4">
            <a:extLst>
              <a:ext uri="{FF2B5EF4-FFF2-40B4-BE49-F238E27FC236}">
                <a16:creationId xmlns:a16="http://schemas.microsoft.com/office/drawing/2014/main" id="{099AD19E-41E0-422B-B855-415427C24511}"/>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rcRect/>
          <a:stretch/>
        </p:blipFill>
        <p:spPr>
          <a:xfrm>
            <a:off x="8191757" y="3468362"/>
            <a:ext cx="3882638" cy="1806047"/>
          </a:xfrm>
          <a:prstGeom prst="rect">
            <a:avLst/>
          </a:prstGeom>
        </p:spPr>
      </p:pic>
      <p:pic>
        <p:nvPicPr>
          <p:cNvPr id="32" name="图片 4">
            <a:extLst>
              <a:ext uri="{FF2B5EF4-FFF2-40B4-BE49-F238E27FC236}">
                <a16:creationId xmlns:a16="http://schemas.microsoft.com/office/drawing/2014/main" id="{55EEFDF0-9322-4909-B75A-B2CEACD1260B}"/>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rcRect/>
          <a:stretch/>
        </p:blipFill>
        <p:spPr>
          <a:xfrm>
            <a:off x="4374163" y="1169507"/>
            <a:ext cx="3672528" cy="1708312"/>
          </a:xfrm>
          <a:prstGeom prst="rect">
            <a:avLst/>
          </a:prstGeom>
        </p:spPr>
      </p:pic>
      <p:sp>
        <p:nvSpPr>
          <p:cNvPr id="35" name="TextBox 34">
            <a:extLst>
              <a:ext uri="{FF2B5EF4-FFF2-40B4-BE49-F238E27FC236}">
                <a16:creationId xmlns:a16="http://schemas.microsoft.com/office/drawing/2014/main" id="{79F5572C-74D3-494B-8B50-97B1BB8116A6}"/>
              </a:ext>
            </a:extLst>
          </p:cNvPr>
          <p:cNvSpPr txBox="1"/>
          <p:nvPr/>
        </p:nvSpPr>
        <p:spPr>
          <a:xfrm>
            <a:off x="1693333" y="4059175"/>
            <a:ext cx="189852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FF"/>
                </a:solidFill>
                <a:effectLst/>
                <a:uLnTx/>
                <a:uFillTx/>
                <a:latin typeface="UTM Avo" panose="02040603050506020204" pitchFamily="18" charset="0"/>
                <a:ea typeface="Arial-Rounded"/>
              </a:rPr>
              <a:t>Tay </a:t>
            </a:r>
            <a:r>
              <a:rPr kumimoji="0" lang="en-US" sz="4000" b="0" i="0" u="none" strike="noStrike" kern="1200" cap="none" spc="0" normalizeH="0" baseline="0" noProof="0" dirty="0" err="1">
                <a:ln>
                  <a:noFill/>
                </a:ln>
                <a:solidFill>
                  <a:srgbClr val="0000FF"/>
                </a:solidFill>
                <a:effectLst/>
                <a:uLnTx/>
                <a:uFillTx/>
                <a:latin typeface="UTM Avo" panose="02040603050506020204" pitchFamily="18" charset="0"/>
                <a:ea typeface="Arial-Rounded"/>
              </a:rPr>
              <a:t>dò</a:t>
            </a:r>
            <a:endParaRPr kumimoji="0" lang="en-US" sz="4000" b="0" i="0" u="none" strike="noStrike" kern="1200" cap="none" spc="0" normalizeH="0" baseline="0" noProof="0" dirty="0">
              <a:ln>
                <a:noFill/>
              </a:ln>
              <a:solidFill>
                <a:srgbClr val="0000FF"/>
              </a:solidFill>
              <a:effectLst/>
              <a:uLnTx/>
              <a:uFillTx/>
              <a:latin typeface="UTM Avo" panose="02040603050506020204" pitchFamily="18" charset="0"/>
              <a:ea typeface="Arial-Rounded"/>
            </a:endParaRPr>
          </a:p>
        </p:txBody>
      </p:sp>
      <p:sp>
        <p:nvSpPr>
          <p:cNvPr id="36" name="TextBox 35">
            <a:extLst>
              <a:ext uri="{FF2B5EF4-FFF2-40B4-BE49-F238E27FC236}">
                <a16:creationId xmlns:a16="http://schemas.microsoft.com/office/drawing/2014/main" id="{CF3E49A7-5534-4AC2-8332-638CB3F1E71B}"/>
              </a:ext>
            </a:extLst>
          </p:cNvPr>
          <p:cNvSpPr txBox="1"/>
          <p:nvPr/>
        </p:nvSpPr>
        <p:spPr>
          <a:xfrm>
            <a:off x="5061005" y="1710441"/>
            <a:ext cx="250813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00FF"/>
                </a:solidFill>
                <a:effectLst/>
                <a:uLnTx/>
                <a:uFillTx/>
                <a:latin typeface="UTM Avo" panose="02040603050506020204" pitchFamily="18" charset="0"/>
                <a:ea typeface="Arial-Rounded"/>
              </a:rPr>
              <a:t>Mắt</a:t>
            </a:r>
            <a:r>
              <a:rPr kumimoji="0" lang="en-US" sz="4000" b="0" i="0" u="none" strike="noStrike" kern="1200" cap="none" spc="0" normalizeH="0" baseline="0" noProof="0" dirty="0">
                <a:ln>
                  <a:noFill/>
                </a:ln>
                <a:solidFill>
                  <a:srgbClr val="0000FF"/>
                </a:solidFill>
                <a:effectLst/>
                <a:uLnTx/>
                <a:uFillTx/>
                <a:latin typeface="UTM Avo" panose="02040603050506020204" pitchFamily="18" charset="0"/>
                <a:ea typeface="Arial-Rounded"/>
              </a:rPr>
              <a:t> </a:t>
            </a:r>
            <a:r>
              <a:rPr kumimoji="0" lang="en-US" sz="4000" b="0" i="0" u="none" strike="noStrike" kern="1200" cap="none" spc="0" normalizeH="0" baseline="0" noProof="0" dirty="0" err="1">
                <a:ln>
                  <a:noFill/>
                </a:ln>
                <a:solidFill>
                  <a:srgbClr val="0000FF"/>
                </a:solidFill>
                <a:effectLst/>
                <a:uLnTx/>
                <a:uFillTx/>
                <a:latin typeface="UTM Avo" panose="02040603050506020204" pitchFamily="18" charset="0"/>
                <a:ea typeface="Arial-Rounded"/>
              </a:rPr>
              <a:t>dõi</a:t>
            </a:r>
            <a:endParaRPr kumimoji="0" lang="en-US" sz="4000" b="0" i="0" u="none" strike="noStrike" kern="1200" cap="none" spc="0" normalizeH="0" baseline="0" noProof="0" dirty="0">
              <a:ln>
                <a:noFill/>
              </a:ln>
              <a:solidFill>
                <a:srgbClr val="0000FF"/>
              </a:solidFill>
              <a:effectLst/>
              <a:uLnTx/>
              <a:uFillTx/>
              <a:latin typeface="UTM Avo" panose="02040603050506020204" pitchFamily="18" charset="0"/>
              <a:ea typeface="Arial-Rounded"/>
            </a:endParaRPr>
          </a:p>
        </p:txBody>
      </p:sp>
      <p:sp>
        <p:nvSpPr>
          <p:cNvPr id="38" name="TextBox 37">
            <a:extLst>
              <a:ext uri="{FF2B5EF4-FFF2-40B4-BE49-F238E27FC236}">
                <a16:creationId xmlns:a16="http://schemas.microsoft.com/office/drawing/2014/main" id="{7340EE70-47EE-4BE8-8A17-0FF95C2518D1}"/>
              </a:ext>
            </a:extLst>
          </p:cNvPr>
          <p:cNvSpPr txBox="1"/>
          <p:nvPr/>
        </p:nvSpPr>
        <p:spPr>
          <a:xfrm>
            <a:off x="8924693" y="4059175"/>
            <a:ext cx="224502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FF"/>
                </a:solidFill>
                <a:effectLst/>
                <a:uLnTx/>
                <a:uFillTx/>
                <a:latin typeface="UTM Avo" panose="02040603050506020204" pitchFamily="18" charset="0"/>
                <a:ea typeface="Arial-Rounded"/>
              </a:rPr>
              <a:t>Tai </a:t>
            </a:r>
            <a:r>
              <a:rPr kumimoji="0" lang="en-US" sz="4000" b="0" i="0" u="none" strike="noStrike" kern="1200" cap="none" spc="0" normalizeH="0" baseline="0" noProof="0" dirty="0" err="1">
                <a:ln>
                  <a:noFill/>
                </a:ln>
                <a:solidFill>
                  <a:srgbClr val="0000FF"/>
                </a:solidFill>
                <a:effectLst/>
                <a:uLnTx/>
                <a:uFillTx/>
                <a:latin typeface="UTM Avo" panose="02040603050506020204" pitchFamily="18" charset="0"/>
                <a:ea typeface="Arial-Rounded"/>
              </a:rPr>
              <a:t>nghe</a:t>
            </a:r>
            <a:endParaRPr kumimoji="0" lang="en-US" sz="4000" b="0" i="0" u="none" strike="noStrike" kern="1200" cap="none" spc="0" normalizeH="0" baseline="0" noProof="0" dirty="0">
              <a:ln>
                <a:noFill/>
              </a:ln>
              <a:solidFill>
                <a:srgbClr val="0000FF"/>
              </a:solidFill>
              <a:effectLst/>
              <a:uLnTx/>
              <a:uFillTx/>
              <a:latin typeface="UTM Avo" panose="02040603050506020204" pitchFamily="18" charset="0"/>
              <a:ea typeface="Arial-Rounded"/>
            </a:endParaRPr>
          </a:p>
        </p:txBody>
      </p:sp>
      <p:pic>
        <p:nvPicPr>
          <p:cNvPr id="39" name="Picture 4" descr="Check out Arrow icon created by 4B Icons | Graphic design posters, Mini  drawings, Desktop wallpaper art">
            <a:extLst>
              <a:ext uri="{FF2B5EF4-FFF2-40B4-BE49-F238E27FC236}">
                <a16:creationId xmlns:a16="http://schemas.microsoft.com/office/drawing/2014/main" id="{9AD675D0-B28B-4B87-951B-43D72952F09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9450192">
            <a:off x="5943372" y="2394643"/>
            <a:ext cx="743405" cy="74340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Check out Arrow icon created by 4B Icons | Graphic design posters, Mini  drawings, Desktop wallpaper art">
            <a:extLst>
              <a:ext uri="{FF2B5EF4-FFF2-40B4-BE49-F238E27FC236}">
                <a16:creationId xmlns:a16="http://schemas.microsoft.com/office/drawing/2014/main" id="{D0282059-91E9-4847-BDB6-88481511F70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8526325" flipV="1">
            <a:off x="7914445" y="4012322"/>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descr="Check out Arrow icon created by 4B Icons | Graphic design posters, Mini  drawings, Desktop wallpaper art">
            <a:extLst>
              <a:ext uri="{FF2B5EF4-FFF2-40B4-BE49-F238E27FC236}">
                <a16:creationId xmlns:a16="http://schemas.microsoft.com/office/drawing/2014/main" id="{60A49AA2-A86D-4D14-90D0-080F972023F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3073675" flipH="1" flipV="1">
            <a:off x="3803912" y="3946204"/>
            <a:ext cx="867663" cy="867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98110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anim calcmode="lin" valueType="num">
                                      <p:cBhvr>
                                        <p:cTn id="8" dur="1000" fill="hold"/>
                                        <p:tgtEl>
                                          <p:spTgt spid="50"/>
                                        </p:tgtEl>
                                        <p:attrNameLst>
                                          <p:attrName>ppt_x</p:attrName>
                                        </p:attrNameLst>
                                      </p:cBhvr>
                                      <p:tavLst>
                                        <p:tav tm="0">
                                          <p:val>
                                            <p:strVal val="#ppt_x"/>
                                          </p:val>
                                        </p:tav>
                                        <p:tav tm="100000">
                                          <p:val>
                                            <p:strVal val="#ppt_x"/>
                                          </p:val>
                                        </p:tav>
                                      </p:tavLst>
                                    </p:anim>
                                    <p:anim calcmode="lin" valueType="num">
                                      <p:cBhvr>
                                        <p:cTn id="9"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500"/>
                                        <p:tgtEl>
                                          <p:spTgt spid="2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par>
                                <p:cTn id="30" presetID="22" presetClass="entr" presetSubtype="8" fill="hold" nodeType="with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wipe(left)">
                                      <p:cBhvr>
                                        <p:cTn id="32" dur="500"/>
                                        <p:tgtEl>
                                          <p:spTgt spid="39"/>
                                        </p:tgtEl>
                                      </p:cBhvr>
                                    </p:animEffect>
                                  </p:childTnLst>
                                </p:cTn>
                              </p:par>
                              <p:par>
                                <p:cTn id="33" presetID="22" presetClass="entr" presetSubtype="8" fill="hold" nodeType="with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wipe(left)">
                                      <p:cBhvr>
                                        <p:cTn id="35" dur="500"/>
                                        <p:tgtEl>
                                          <p:spTgt spid="41"/>
                                        </p:tgtEl>
                                      </p:cBhvr>
                                    </p:animEffect>
                                  </p:childTnLst>
                                </p:cTn>
                              </p:par>
                              <p:par>
                                <p:cTn id="36" presetID="22" presetClass="entr" presetSubtype="8" fill="hold" nodeType="withEffect">
                                  <p:stCondLst>
                                    <p:cond delay="0"/>
                                  </p:stCondLst>
                                  <p:childTnLst>
                                    <p:set>
                                      <p:cBhvr>
                                        <p:cTn id="37" dur="1" fill="hold">
                                          <p:stCondLst>
                                            <p:cond delay="0"/>
                                          </p:stCondLst>
                                        </p:cTn>
                                        <p:tgtEl>
                                          <p:spTgt spid="40"/>
                                        </p:tgtEl>
                                        <p:attrNameLst>
                                          <p:attrName>style.visibility</p:attrName>
                                        </p:attrNameLst>
                                      </p:cBhvr>
                                      <p:to>
                                        <p:strVal val="visible"/>
                                      </p:to>
                                    </p:set>
                                    <p:animEffect transition="in" filter="wipe(left)">
                                      <p:cBhvr>
                                        <p:cTn id="3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a:extLst>
              <a:ext uri="{FF2B5EF4-FFF2-40B4-BE49-F238E27FC236}">
                <a16:creationId xmlns:a16="http://schemas.microsoft.com/office/drawing/2014/main" id="{43BE1341-6584-4645-A6D7-99C5FE5F08AD}"/>
              </a:ext>
            </a:extLst>
          </p:cNvPr>
          <p:cNvSpPr txBox="1"/>
          <p:nvPr/>
        </p:nvSpPr>
        <p:spPr>
          <a:xfrm>
            <a:off x="631370" y="1155752"/>
            <a:ext cx="10809515" cy="4401205"/>
          </a:xfrm>
          <a:prstGeom prst="rect">
            <a:avLst/>
          </a:prstGeom>
          <a:noFill/>
        </p:spPr>
        <p:txBody>
          <a:bodyPr wrap="square" rtlCol="0">
            <a:spAutoFit/>
          </a:bodyPr>
          <a:lstStyle/>
          <a:p>
            <a:pPr algn="just"/>
            <a:r>
              <a:rPr lang="en-US" sz="2400" dirty="0">
                <a:latin typeface="UTM Avo" panose="02040603050506020204" pitchFamily="18" charset="0"/>
                <a:ea typeface="Arial-Rounded" panose="020B0500000000000000" pitchFamily="34" charset="0"/>
                <a:cs typeface="Arial-Rounded" panose="020B0500000000000000" pitchFamily="34" charset="0"/>
              </a:rPr>
              <a:t>       </a:t>
            </a:r>
            <a:r>
              <a:rPr lang="en-US" sz="2800" dirty="0">
                <a:latin typeface="UTM Avo" panose="02040603050506020204" pitchFamily="18" charset="0"/>
                <a:ea typeface="Arial-Rounded" panose="020B0500000000000000" pitchFamily="34" charset="0"/>
                <a:cs typeface="Arial-Rounded" panose="020B0500000000000000" pitchFamily="34" charset="0"/>
              </a:rPr>
              <a:t>Sáng chủ nhật, bố cho Nam và em đi công viên. Công viên đông </a:t>
            </a:r>
            <a:r>
              <a:rPr lang="en-US" sz="2800">
                <a:latin typeface="UTM Avo" panose="02040603050506020204" pitchFamily="18" charset="0"/>
                <a:ea typeface="Arial-Rounded" panose="020B0500000000000000" pitchFamily="34" charset="0"/>
                <a:cs typeface="Arial-Rounded" panose="020B0500000000000000" pitchFamily="34" charset="0"/>
              </a:rPr>
              <a:t>như hội. </a:t>
            </a:r>
            <a:r>
              <a:rPr lang="en-US" sz="2800" dirty="0">
                <a:latin typeface="UTM Avo" panose="02040603050506020204" pitchFamily="18" charset="0"/>
                <a:ea typeface="Arial-Rounded" panose="020B0500000000000000" pitchFamily="34" charset="0"/>
                <a:cs typeface="Arial-Rounded" panose="020B0500000000000000" pitchFamily="34" charset="0"/>
              </a:rPr>
              <a:t>Khi vào cổng, bố dặn: “Các con cẩn </a:t>
            </a:r>
            <a:r>
              <a:rPr lang="en-US" sz="2800">
                <a:latin typeface="UTM Avo" panose="02040603050506020204" pitchFamily="18" charset="0"/>
                <a:ea typeface="Arial-Rounded" panose="020B0500000000000000" pitchFamily="34" charset="0"/>
                <a:cs typeface="Arial-Rounded" panose="020B0500000000000000" pitchFamily="34" charset="0"/>
              </a:rPr>
              <a:t>thận kẻo bị lạc. </a:t>
            </a:r>
            <a:r>
              <a:rPr lang="en-US" sz="2800" dirty="0">
                <a:latin typeface="UTM Avo" panose="02040603050506020204" pitchFamily="18" charset="0"/>
                <a:ea typeface="Arial-Rounded" panose="020B0500000000000000" pitchFamily="34" charset="0"/>
                <a:cs typeface="Arial-Rounded" panose="020B0500000000000000" pitchFamily="34" charset="0"/>
              </a:rPr>
              <a:t>Nếu không may bị lạc, các con nhớ đi ra cổng này. Nhìn kìa, trên cổng có lá </a:t>
            </a:r>
            <a:r>
              <a:rPr lang="en-US" sz="2800" dirty="0" err="1">
                <a:latin typeface="UTM Avo" panose="02040603050506020204" pitchFamily="18" charset="0"/>
                <a:ea typeface="Arial-Rounded" panose="020B0500000000000000" pitchFamily="34" charset="0"/>
                <a:cs typeface="Arial-Rounded" panose="020B0500000000000000" pitchFamily="34" charset="0"/>
              </a:rPr>
              <a:t>cờ</a:t>
            </a:r>
            <a:r>
              <a:rPr lang="en-US" sz="2800" dirty="0">
                <a:latin typeface="UTM Avo" panose="02040603050506020204" pitchFamily="18" charset="0"/>
                <a:ea typeface="Arial-Rounded" panose="020B0500000000000000" pitchFamily="34" charset="0"/>
                <a:cs typeface="Arial-Rounded" panose="020B0500000000000000" pitchFamily="34" charset="0"/>
              </a:rPr>
              <a:t> </a:t>
            </a:r>
            <a:r>
              <a:rPr lang="en-US" sz="2800" dirty="0" err="1">
                <a:latin typeface="UTM Avo" panose="02040603050506020204" pitchFamily="18" charset="0"/>
                <a:ea typeface="Arial-Rounded" panose="020B0500000000000000" pitchFamily="34" charset="0"/>
                <a:cs typeface="Arial-Rounded" panose="020B0500000000000000" pitchFamily="34" charset="0"/>
              </a:rPr>
              <a:t>rất</a:t>
            </a:r>
            <a:r>
              <a:rPr lang="en-US" sz="2800" dirty="0">
                <a:latin typeface="UTM Avo" panose="02040603050506020204" pitchFamily="18" charset="0"/>
                <a:ea typeface="Arial-Rounded" panose="020B0500000000000000" pitchFamily="34" charset="0"/>
                <a:cs typeface="Arial-Rounded" panose="020B0500000000000000" pitchFamily="34" charset="0"/>
              </a:rPr>
              <a:t> </a:t>
            </a:r>
            <a:r>
              <a:rPr lang="en-US" sz="2800">
                <a:latin typeface="UTM Avo" panose="02040603050506020204" pitchFamily="18" charset="0"/>
                <a:ea typeface="Arial-Rounded" panose="020B0500000000000000" pitchFamily="34" charset="0"/>
                <a:cs typeface="Arial-Rounded" panose="020B0500000000000000" pitchFamily="34" charset="0"/>
              </a:rPr>
              <a:t>to”.</a:t>
            </a:r>
          </a:p>
          <a:p>
            <a:pPr algn="just"/>
            <a:r>
              <a:rPr lang="en-US" sz="2800">
                <a:latin typeface="UTM Avo" panose="02040603050506020204" pitchFamily="18" charset="0"/>
                <a:ea typeface="Arial-Rounded" panose="020B0500000000000000" pitchFamily="34" charset="0"/>
                <a:cs typeface="Arial-Rounded" panose="020B0500000000000000" pitchFamily="34" charset="0"/>
              </a:rPr>
              <a:t>        </a:t>
            </a:r>
            <a:r>
              <a:rPr lang="en-US" sz="2800" dirty="0">
                <a:latin typeface="UTM Avo" panose="02040603050506020204" pitchFamily="18" charset="0"/>
                <a:ea typeface="Arial-Rounded" panose="020B0500000000000000" pitchFamily="34" charset="0"/>
                <a:cs typeface="Arial-Rounded" panose="020B0500000000000000" pitchFamily="34" charset="0"/>
              </a:rPr>
              <a:t>Công viên đẹp quá. Nam cứ mải mê xem hết chỗ này đến chỗ khác. Lúc ngoảnh lại thì không thấy bố và em đâu. Nam vừa chạy vừa gọi</a:t>
            </a:r>
            <a:r>
              <a:rPr lang="en-US" sz="2800">
                <a:latin typeface="UTM Avo" panose="02040603050506020204" pitchFamily="18" charset="0"/>
                <a:ea typeface="Arial-Rounded" panose="020B0500000000000000" pitchFamily="34" charset="0"/>
                <a:cs typeface="Arial-Rounded" panose="020B0500000000000000" pitchFamily="34" charset="0"/>
              </a:rPr>
              <a:t>: “Bố </a:t>
            </a:r>
            <a:r>
              <a:rPr lang="en-US" sz="2800" dirty="0">
                <a:latin typeface="UTM Avo" panose="02040603050506020204" pitchFamily="18" charset="0"/>
                <a:ea typeface="Arial-Rounded" panose="020B0500000000000000" pitchFamily="34" charset="0"/>
                <a:cs typeface="Arial-Rounded" panose="020B0500000000000000" pitchFamily="34" charset="0"/>
              </a:rPr>
              <a:t>ơi! Bố ơi!”. Hoảng hốt, Nam suýt khóc. Chợt Nam nhìn thấy tấm biển “Lối ra cổng”. Nhớ lời bố dặn, Nam đi theo hướng tấm biển chỉ đường. “A, lá cờ kia rồi!”. Nam mừng rỡ khi thấy bố và em </a:t>
            </a:r>
            <a:r>
              <a:rPr lang="en-US" sz="2800">
                <a:latin typeface="UTM Avo" panose="02040603050506020204" pitchFamily="18" charset="0"/>
                <a:ea typeface="Arial-Rounded" panose="020B0500000000000000" pitchFamily="34" charset="0"/>
                <a:cs typeface="Arial-Rounded" panose="020B0500000000000000" pitchFamily="34" charset="0"/>
              </a:rPr>
              <a:t>đang </a:t>
            </a: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chờ </a:t>
            </a:r>
            <a:r>
              <a:rPr lang="en-US" sz="2800">
                <a:latin typeface="UTM Avo" panose="02040603050506020204" pitchFamily="18" charset="0"/>
                <a:ea typeface="Arial-Rounded" panose="020B0500000000000000" pitchFamily="34" charset="0"/>
                <a:cs typeface="Arial-Rounded" panose="020B0500000000000000" pitchFamily="34" charset="0"/>
              </a:rPr>
              <a:t>ở đó.</a:t>
            </a:r>
          </a:p>
        </p:txBody>
      </p:sp>
      <p:sp>
        <p:nvSpPr>
          <p:cNvPr id="3" name="Rectangle 2">
            <a:extLst>
              <a:ext uri="{FF2B5EF4-FFF2-40B4-BE49-F238E27FC236}">
                <a16:creationId xmlns:a16="http://schemas.microsoft.com/office/drawing/2014/main" id="{3673E2DA-C0D1-44B3-B70E-FF09A78BA7EA}"/>
              </a:ext>
            </a:extLst>
          </p:cNvPr>
          <p:cNvSpPr/>
          <p:nvPr/>
        </p:nvSpPr>
        <p:spPr>
          <a:xfrm>
            <a:off x="6415960" y="5587734"/>
            <a:ext cx="5241106" cy="400110"/>
          </a:xfrm>
          <a:prstGeom prst="rect">
            <a:avLst/>
          </a:prstGeom>
        </p:spPr>
        <p:txBody>
          <a:bodyPr wrap="square">
            <a:spAutoFit/>
          </a:bodyPr>
          <a:lstStyle/>
          <a:p>
            <a:r>
              <a:rPr lang="en-US" sz="2000" dirty="0">
                <a:latin typeface="UTM Avo" panose="02040603050506020204" pitchFamily="18" charset="0"/>
                <a:ea typeface="Arial-Rounded" panose="020B0500000000000000" pitchFamily="34" charset="0"/>
                <a:cs typeface="Arial-Rounded" panose="020B0500000000000000" pitchFamily="34" charset="0"/>
              </a:rPr>
              <a:t>(</a:t>
            </a:r>
            <a:r>
              <a:rPr lang="en-US" sz="2000" i="1" dirty="0">
                <a:latin typeface="UTM Avo" panose="02040603050506020204" pitchFamily="18" charset="0"/>
                <a:ea typeface="Arial-Rounded" panose="020B0500000000000000" pitchFamily="34" charset="0"/>
                <a:cs typeface="Arial-Rounded" panose="020B0500000000000000" pitchFamily="34" charset="0"/>
              </a:rPr>
              <a:t>Theo</a:t>
            </a:r>
            <a:r>
              <a:rPr lang="en-US" sz="2000" dirty="0">
                <a:latin typeface="UTM Avo" panose="02040603050506020204" pitchFamily="18" charset="0"/>
                <a:ea typeface="Arial-Rounded" panose="020B0500000000000000" pitchFamily="34" charset="0"/>
                <a:cs typeface="Arial-Rounded" panose="020B0500000000000000" pitchFamily="34" charset="0"/>
              </a:rPr>
              <a:t> Phạm Thị Thúy – Tuấn Hiển)</a:t>
            </a:r>
            <a:endParaRPr lang="en-US" sz="2000" dirty="0">
              <a:latin typeface="UTM Avo" panose="02040603050506020204" pitchFamily="18" charset="0"/>
            </a:endParaRPr>
          </a:p>
        </p:txBody>
      </p:sp>
      <p:sp>
        <p:nvSpPr>
          <p:cNvPr id="4" name="Rectangle 3">
            <a:extLst>
              <a:ext uri="{FF2B5EF4-FFF2-40B4-BE49-F238E27FC236}">
                <a16:creationId xmlns:a16="http://schemas.microsoft.com/office/drawing/2014/main" id="{6C82C84A-5854-4F09-A69C-1ED4EDBE8861}"/>
              </a:ext>
            </a:extLst>
          </p:cNvPr>
          <p:cNvSpPr/>
          <p:nvPr/>
        </p:nvSpPr>
        <p:spPr>
          <a:xfrm>
            <a:off x="2828635" y="546990"/>
            <a:ext cx="6224321" cy="646331"/>
          </a:xfrm>
          <a:prstGeom prst="rect">
            <a:avLst/>
          </a:prstGeom>
        </p:spPr>
        <p:txBody>
          <a:bodyPr wrap="square">
            <a:spAutoFit/>
          </a:bodyPr>
          <a:lstStyle/>
          <a:p>
            <a:pPr algn="ctr"/>
            <a:r>
              <a:rPr lang="en-US" sz="3600" b="1" dirty="0">
                <a:solidFill>
                  <a:srgbClr val="CC66FF"/>
                </a:solidFill>
                <a:latin typeface="UTM Avo" panose="02040603050506020204" pitchFamily="18" charset="0"/>
                <a:ea typeface="Arial-Rounded" panose="020B0500000000000000" pitchFamily="34" charset="0"/>
                <a:cs typeface="Arial-Rounded" panose="020B0500000000000000" pitchFamily="34" charset="0"/>
              </a:rPr>
              <a:t>Nếu không may bị lạc</a:t>
            </a:r>
          </a:p>
        </p:txBody>
      </p:sp>
      <p:sp>
        <p:nvSpPr>
          <p:cNvPr id="5" name="Cloud 4">
            <a:extLst>
              <a:ext uri="{FF2B5EF4-FFF2-40B4-BE49-F238E27FC236}">
                <a16:creationId xmlns:a16="http://schemas.microsoft.com/office/drawing/2014/main" id="{2382D9A6-9D38-4D2F-B0E4-BD37D461ACD5}"/>
              </a:ext>
            </a:extLst>
          </p:cNvPr>
          <p:cNvSpPr/>
          <p:nvPr/>
        </p:nvSpPr>
        <p:spPr>
          <a:xfrm>
            <a:off x="1484645" y="5587734"/>
            <a:ext cx="3577212" cy="723220"/>
          </a:xfrm>
          <a:prstGeom prst="cloud">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UTM Avo" panose="02040603050506020204" pitchFamily="18" charset="0"/>
                <a:ea typeface="Arial-Rounded" pitchFamily="34" charset="0"/>
                <a:cs typeface="Arial-Rounded" pitchFamily="34" charset="0"/>
              </a:rPr>
              <a:t>Đọc mẫu</a:t>
            </a:r>
          </a:p>
        </p:txBody>
      </p:sp>
      <p:pic>
        <p:nvPicPr>
          <p:cNvPr id="6" name="[hanhtrangso.nxbgd.vn] Đọc_ Nếu không may bị lạc_HTS">
            <a:hlinkClick r:id="" action="ppaction://media"/>
            <a:extLst>
              <a:ext uri="{FF2B5EF4-FFF2-40B4-BE49-F238E27FC236}">
                <a16:creationId xmlns:a16="http://schemas.microsoft.com/office/drawing/2014/main" id="{D14DC3E6-8761-4A20-9D87-137D460551E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09314" y="6090424"/>
            <a:ext cx="698814" cy="609600"/>
          </a:xfrm>
          <a:prstGeom prst="rect">
            <a:avLst/>
          </a:prstGeom>
        </p:spPr>
      </p:pic>
    </p:spTree>
    <p:extLst>
      <p:ext uri="{BB962C8B-B14F-4D97-AF65-F5344CB8AC3E}">
        <p14:creationId xmlns:p14="http://schemas.microsoft.com/office/powerpoint/2010/main" val="18179213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906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a:extLst>
              <a:ext uri="{FF2B5EF4-FFF2-40B4-BE49-F238E27FC236}">
                <a16:creationId xmlns:a16="http://schemas.microsoft.com/office/drawing/2014/main" id="{43BE1341-6584-4645-A6D7-99C5FE5F08AD}"/>
              </a:ext>
            </a:extLst>
          </p:cNvPr>
          <p:cNvSpPr txBox="1"/>
          <p:nvPr/>
        </p:nvSpPr>
        <p:spPr>
          <a:xfrm>
            <a:off x="631370" y="1155752"/>
            <a:ext cx="10809515" cy="4401205"/>
          </a:xfrm>
          <a:prstGeom prst="rect">
            <a:avLst/>
          </a:prstGeom>
          <a:noFill/>
        </p:spPr>
        <p:txBody>
          <a:bodyPr wrap="square" rtlCol="0">
            <a:spAutoFit/>
          </a:bodyPr>
          <a:lstStyle/>
          <a:p>
            <a:pPr algn="just"/>
            <a:r>
              <a:rPr lang="en-US" sz="2400" dirty="0">
                <a:latin typeface="UTM Avo" panose="02040603050506020204" pitchFamily="18" charset="0"/>
                <a:ea typeface="Arial-Rounded" panose="020B0500000000000000" pitchFamily="34" charset="0"/>
                <a:cs typeface="Arial-Rounded" panose="020B0500000000000000" pitchFamily="34" charset="0"/>
              </a:rPr>
              <a:t>       </a:t>
            </a:r>
            <a:r>
              <a:rPr lang="en-US" sz="2800" dirty="0">
                <a:latin typeface="UTM Avo" panose="02040603050506020204" pitchFamily="18" charset="0"/>
                <a:ea typeface="Arial-Rounded" panose="020B0500000000000000" pitchFamily="34" charset="0"/>
                <a:cs typeface="Arial-Rounded" panose="020B0500000000000000" pitchFamily="34" charset="0"/>
              </a:rPr>
              <a:t>Sáng chủ nhật, bố cho Nam và em đi công viên. Công viên đông </a:t>
            </a:r>
            <a:r>
              <a:rPr lang="en-US" sz="2800">
                <a:latin typeface="UTM Avo" panose="02040603050506020204" pitchFamily="18" charset="0"/>
                <a:ea typeface="Arial-Rounded" panose="020B0500000000000000" pitchFamily="34" charset="0"/>
                <a:cs typeface="Arial-Rounded" panose="020B0500000000000000" pitchFamily="34" charset="0"/>
              </a:rPr>
              <a:t>như hội. </a:t>
            </a:r>
            <a:r>
              <a:rPr lang="en-US" sz="2800" dirty="0">
                <a:latin typeface="UTM Avo" panose="02040603050506020204" pitchFamily="18" charset="0"/>
                <a:ea typeface="Arial-Rounded" panose="020B0500000000000000" pitchFamily="34" charset="0"/>
                <a:cs typeface="Arial-Rounded" panose="020B0500000000000000" pitchFamily="34" charset="0"/>
              </a:rPr>
              <a:t>Khi vào cổng, bố dặn: “Các con cẩn </a:t>
            </a:r>
            <a:r>
              <a:rPr lang="en-US" sz="2800">
                <a:latin typeface="UTM Avo" panose="02040603050506020204" pitchFamily="18" charset="0"/>
                <a:ea typeface="Arial-Rounded" panose="020B0500000000000000" pitchFamily="34" charset="0"/>
                <a:cs typeface="Arial-Rounded" panose="020B0500000000000000" pitchFamily="34" charset="0"/>
              </a:rPr>
              <a:t>thận kẻo bị lạc. </a:t>
            </a:r>
            <a:r>
              <a:rPr lang="en-US" sz="2800" dirty="0">
                <a:latin typeface="UTM Avo" panose="02040603050506020204" pitchFamily="18" charset="0"/>
                <a:ea typeface="Arial-Rounded" panose="020B0500000000000000" pitchFamily="34" charset="0"/>
                <a:cs typeface="Arial-Rounded" panose="020B0500000000000000" pitchFamily="34" charset="0"/>
              </a:rPr>
              <a:t>Nếu không may bị lạc, các con nhớ đi ra cổng này. Nhìn kìa, trên cổng có lá </a:t>
            </a:r>
            <a:r>
              <a:rPr lang="en-US" sz="2800" dirty="0" err="1">
                <a:latin typeface="UTM Avo" panose="02040603050506020204" pitchFamily="18" charset="0"/>
                <a:ea typeface="Arial-Rounded" panose="020B0500000000000000" pitchFamily="34" charset="0"/>
                <a:cs typeface="Arial-Rounded" panose="020B0500000000000000" pitchFamily="34" charset="0"/>
              </a:rPr>
              <a:t>cờ</a:t>
            </a:r>
            <a:r>
              <a:rPr lang="en-US" sz="2800" dirty="0">
                <a:latin typeface="UTM Avo" panose="02040603050506020204" pitchFamily="18" charset="0"/>
                <a:ea typeface="Arial-Rounded" panose="020B0500000000000000" pitchFamily="34" charset="0"/>
                <a:cs typeface="Arial-Rounded" panose="020B0500000000000000" pitchFamily="34" charset="0"/>
              </a:rPr>
              <a:t> </a:t>
            </a:r>
            <a:r>
              <a:rPr lang="en-US" sz="2800" dirty="0" err="1">
                <a:latin typeface="UTM Avo" panose="02040603050506020204" pitchFamily="18" charset="0"/>
                <a:ea typeface="Arial-Rounded" panose="020B0500000000000000" pitchFamily="34" charset="0"/>
                <a:cs typeface="Arial-Rounded" panose="020B0500000000000000" pitchFamily="34" charset="0"/>
              </a:rPr>
              <a:t>rất</a:t>
            </a:r>
            <a:r>
              <a:rPr lang="en-US" sz="2800" dirty="0">
                <a:latin typeface="UTM Avo" panose="02040603050506020204" pitchFamily="18" charset="0"/>
                <a:ea typeface="Arial-Rounded" panose="020B0500000000000000" pitchFamily="34" charset="0"/>
                <a:cs typeface="Arial-Rounded" panose="020B0500000000000000" pitchFamily="34" charset="0"/>
              </a:rPr>
              <a:t> </a:t>
            </a:r>
            <a:r>
              <a:rPr lang="en-US" sz="2800">
                <a:latin typeface="UTM Avo" panose="02040603050506020204" pitchFamily="18" charset="0"/>
                <a:ea typeface="Arial-Rounded" panose="020B0500000000000000" pitchFamily="34" charset="0"/>
                <a:cs typeface="Arial-Rounded" panose="020B0500000000000000" pitchFamily="34" charset="0"/>
              </a:rPr>
              <a:t>to”.</a:t>
            </a:r>
          </a:p>
          <a:p>
            <a:pPr algn="just"/>
            <a:r>
              <a:rPr lang="en-US" sz="2800">
                <a:latin typeface="UTM Avo" panose="02040603050506020204" pitchFamily="18" charset="0"/>
                <a:ea typeface="Arial-Rounded" panose="020B0500000000000000" pitchFamily="34" charset="0"/>
                <a:cs typeface="Arial-Rounded" panose="020B0500000000000000" pitchFamily="34" charset="0"/>
              </a:rPr>
              <a:t>        </a:t>
            </a:r>
            <a:r>
              <a:rPr lang="en-US" sz="2800" dirty="0">
                <a:latin typeface="UTM Avo" panose="02040603050506020204" pitchFamily="18" charset="0"/>
                <a:ea typeface="Arial-Rounded" panose="020B0500000000000000" pitchFamily="34" charset="0"/>
                <a:cs typeface="Arial-Rounded" panose="020B0500000000000000" pitchFamily="34" charset="0"/>
              </a:rPr>
              <a:t>Công viên đẹp quá. Nam cứ mải mê xem hết chỗ này đến chỗ khác. Lúc ngoảnh lại thì không thấy bố và em đâu. Nam vừa chạy vừa gọi</a:t>
            </a:r>
            <a:r>
              <a:rPr lang="en-US" sz="2800">
                <a:latin typeface="UTM Avo" panose="02040603050506020204" pitchFamily="18" charset="0"/>
                <a:ea typeface="Arial-Rounded" panose="020B0500000000000000" pitchFamily="34" charset="0"/>
                <a:cs typeface="Arial-Rounded" panose="020B0500000000000000" pitchFamily="34" charset="0"/>
              </a:rPr>
              <a:t>: “Bố </a:t>
            </a:r>
            <a:r>
              <a:rPr lang="en-US" sz="2800" dirty="0">
                <a:latin typeface="UTM Avo" panose="02040603050506020204" pitchFamily="18" charset="0"/>
                <a:ea typeface="Arial-Rounded" panose="020B0500000000000000" pitchFamily="34" charset="0"/>
                <a:cs typeface="Arial-Rounded" panose="020B0500000000000000" pitchFamily="34" charset="0"/>
              </a:rPr>
              <a:t>ơi! Bố ơi!”. Hoảng hốt, Nam suýt khóc. Chợt Nam nhìn thấy tấm biển “Lối ra cổng”. Nhớ lời bố dặn, Nam đi theo hướng tấm biển chỉ đường. “A, lá cờ kia rồi!”. Nam mừng rỡ khi thấy bố và em </a:t>
            </a:r>
            <a:r>
              <a:rPr lang="en-US" sz="2800">
                <a:latin typeface="UTM Avo" panose="02040603050506020204" pitchFamily="18" charset="0"/>
                <a:ea typeface="Arial-Rounded" panose="020B0500000000000000" pitchFamily="34" charset="0"/>
                <a:cs typeface="Arial-Rounded" panose="020B0500000000000000" pitchFamily="34" charset="0"/>
              </a:rPr>
              <a:t>đang </a:t>
            </a: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chờ </a:t>
            </a:r>
            <a:r>
              <a:rPr lang="en-US" sz="2800">
                <a:latin typeface="UTM Avo" panose="02040603050506020204" pitchFamily="18" charset="0"/>
                <a:ea typeface="Arial-Rounded" panose="020B0500000000000000" pitchFamily="34" charset="0"/>
                <a:cs typeface="Arial-Rounded" panose="020B0500000000000000" pitchFamily="34" charset="0"/>
              </a:rPr>
              <a:t>ở đó.</a:t>
            </a:r>
          </a:p>
        </p:txBody>
      </p:sp>
      <p:sp>
        <p:nvSpPr>
          <p:cNvPr id="3" name="Rectangle 2">
            <a:extLst>
              <a:ext uri="{FF2B5EF4-FFF2-40B4-BE49-F238E27FC236}">
                <a16:creationId xmlns:a16="http://schemas.microsoft.com/office/drawing/2014/main" id="{3673E2DA-C0D1-44B3-B70E-FF09A78BA7EA}"/>
              </a:ext>
            </a:extLst>
          </p:cNvPr>
          <p:cNvSpPr/>
          <p:nvPr/>
        </p:nvSpPr>
        <p:spPr>
          <a:xfrm>
            <a:off x="6415960" y="5587734"/>
            <a:ext cx="5241106" cy="400110"/>
          </a:xfrm>
          <a:prstGeom prst="rect">
            <a:avLst/>
          </a:prstGeom>
        </p:spPr>
        <p:txBody>
          <a:bodyPr wrap="square">
            <a:spAutoFit/>
          </a:bodyPr>
          <a:lstStyle/>
          <a:p>
            <a:r>
              <a:rPr lang="en-US" sz="2000" dirty="0">
                <a:latin typeface="UTM Avo" panose="02040603050506020204" pitchFamily="18" charset="0"/>
                <a:ea typeface="Arial-Rounded" panose="020B0500000000000000" pitchFamily="34" charset="0"/>
                <a:cs typeface="Arial-Rounded" panose="020B0500000000000000" pitchFamily="34" charset="0"/>
              </a:rPr>
              <a:t>(</a:t>
            </a:r>
            <a:r>
              <a:rPr lang="en-US" sz="2000" i="1" dirty="0">
                <a:latin typeface="UTM Avo" panose="02040603050506020204" pitchFamily="18" charset="0"/>
                <a:ea typeface="Arial-Rounded" panose="020B0500000000000000" pitchFamily="34" charset="0"/>
                <a:cs typeface="Arial-Rounded" panose="020B0500000000000000" pitchFamily="34" charset="0"/>
              </a:rPr>
              <a:t>Theo</a:t>
            </a:r>
            <a:r>
              <a:rPr lang="en-US" sz="2000" dirty="0">
                <a:latin typeface="UTM Avo" panose="02040603050506020204" pitchFamily="18" charset="0"/>
                <a:ea typeface="Arial-Rounded" panose="020B0500000000000000" pitchFamily="34" charset="0"/>
                <a:cs typeface="Arial-Rounded" panose="020B0500000000000000" pitchFamily="34" charset="0"/>
              </a:rPr>
              <a:t> Phạm Thị Thúy – Tuấn Hiển)</a:t>
            </a:r>
            <a:endParaRPr lang="en-US" sz="2000" dirty="0">
              <a:latin typeface="UTM Avo" panose="02040603050506020204" pitchFamily="18" charset="0"/>
            </a:endParaRPr>
          </a:p>
        </p:txBody>
      </p:sp>
      <p:sp>
        <p:nvSpPr>
          <p:cNvPr id="4" name="Rectangle 3">
            <a:extLst>
              <a:ext uri="{FF2B5EF4-FFF2-40B4-BE49-F238E27FC236}">
                <a16:creationId xmlns:a16="http://schemas.microsoft.com/office/drawing/2014/main" id="{6C82C84A-5854-4F09-A69C-1ED4EDBE8861}"/>
              </a:ext>
            </a:extLst>
          </p:cNvPr>
          <p:cNvSpPr/>
          <p:nvPr/>
        </p:nvSpPr>
        <p:spPr>
          <a:xfrm>
            <a:off x="2828635" y="546990"/>
            <a:ext cx="6224321" cy="646331"/>
          </a:xfrm>
          <a:prstGeom prst="rect">
            <a:avLst/>
          </a:prstGeom>
        </p:spPr>
        <p:txBody>
          <a:bodyPr wrap="square">
            <a:spAutoFit/>
          </a:bodyPr>
          <a:lstStyle/>
          <a:p>
            <a:pPr algn="ctr"/>
            <a:r>
              <a:rPr lang="en-US" sz="3600" b="1" dirty="0">
                <a:solidFill>
                  <a:srgbClr val="CC66FF"/>
                </a:solidFill>
                <a:latin typeface="UTM Avo" panose="02040603050506020204" pitchFamily="18" charset="0"/>
                <a:ea typeface="Arial-Rounded" panose="020B0500000000000000" pitchFamily="34" charset="0"/>
                <a:cs typeface="Arial-Rounded" panose="020B0500000000000000" pitchFamily="34" charset="0"/>
              </a:rPr>
              <a:t>Nếu không may bị lạc</a:t>
            </a:r>
          </a:p>
        </p:txBody>
      </p:sp>
      <p:sp>
        <p:nvSpPr>
          <p:cNvPr id="7" name="Rectangle: Rounded Corners 6">
            <a:extLst>
              <a:ext uri="{FF2B5EF4-FFF2-40B4-BE49-F238E27FC236}">
                <a16:creationId xmlns:a16="http://schemas.microsoft.com/office/drawing/2014/main" id="{C3496D27-23AC-49F3-9A22-B197A2699645}"/>
              </a:ext>
            </a:extLst>
          </p:cNvPr>
          <p:cNvSpPr/>
          <p:nvPr/>
        </p:nvSpPr>
        <p:spPr>
          <a:xfrm>
            <a:off x="1884556" y="5702248"/>
            <a:ext cx="4144537" cy="60876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Tìm</a:t>
            </a:r>
            <a:r>
              <a:rPr lang="en-US" sz="24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4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vần</a:t>
            </a:r>
            <a:r>
              <a:rPr lang="en-US" sz="24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400" i="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oanh</a:t>
            </a:r>
            <a:r>
              <a:rPr lang="en-US" sz="24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4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trong</a:t>
            </a:r>
            <a:r>
              <a:rPr lang="en-US" sz="24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4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bài</a:t>
            </a:r>
            <a:endParaRPr lang="en-US" sz="2400" dirty="0">
              <a:solidFill>
                <a:srgbClr val="FF000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E5FC946A-7549-4BEA-97E1-0D08C20992A6}"/>
              </a:ext>
            </a:extLst>
          </p:cNvPr>
          <p:cNvSpPr txBox="1"/>
          <p:nvPr/>
        </p:nvSpPr>
        <p:spPr>
          <a:xfrm>
            <a:off x="4498627" y="3289882"/>
            <a:ext cx="1289823" cy="523220"/>
          </a:xfrm>
          <a:prstGeom prst="rect">
            <a:avLst/>
          </a:prstGeom>
          <a:noFill/>
        </p:spPr>
        <p:txBody>
          <a:bodyPr wrap="square" rtlCol="0">
            <a:spAutoFit/>
          </a:bodyPr>
          <a:lstStyle/>
          <a:p>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oanh</a:t>
            </a:r>
            <a:endPar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endParaRPr>
          </a:p>
        </p:txBody>
      </p:sp>
      <p:cxnSp>
        <p:nvCxnSpPr>
          <p:cNvPr id="10" name="Straight Connector 9">
            <a:extLst>
              <a:ext uri="{FF2B5EF4-FFF2-40B4-BE49-F238E27FC236}">
                <a16:creationId xmlns:a16="http://schemas.microsoft.com/office/drawing/2014/main" id="{96FDEA4A-DF94-43E3-92DB-4DB1E59D257E}"/>
              </a:ext>
            </a:extLst>
          </p:cNvPr>
          <p:cNvCxnSpPr/>
          <p:nvPr/>
        </p:nvCxnSpPr>
        <p:spPr>
          <a:xfrm>
            <a:off x="4114800" y="3733800"/>
            <a:ext cx="138248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13998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051" y="128954"/>
            <a:ext cx="11073639" cy="5831737"/>
          </a:xfrm>
          <a:prstGeom prst="rect">
            <a:avLst/>
          </a:prstGeom>
        </p:spPr>
      </p:pic>
      <p:grpSp>
        <p:nvGrpSpPr>
          <p:cNvPr id="23" name="组合 22"/>
          <p:cNvGrpSpPr/>
          <p:nvPr/>
        </p:nvGrpSpPr>
        <p:grpSpPr>
          <a:xfrm>
            <a:off x="10491844" y="5660115"/>
            <a:ext cx="1430728" cy="914936"/>
            <a:chOff x="392658" y="3679279"/>
            <a:chExt cx="1466266" cy="937662"/>
          </a:xfrm>
        </p:grpSpPr>
        <p:grpSp>
          <p:nvGrpSpPr>
            <p:cNvPr id="24" name="组合 23"/>
            <p:cNvGrpSpPr/>
            <p:nvPr/>
          </p:nvGrpSpPr>
          <p:grpSpPr>
            <a:xfrm>
              <a:off x="392658" y="3679279"/>
              <a:ext cx="1466266" cy="937662"/>
              <a:chOff x="1281153" y="5632171"/>
              <a:chExt cx="1466266" cy="937662"/>
            </a:xfrm>
          </p:grpSpPr>
          <p:sp>
            <p:nvSpPr>
              <p:cNvPr id="26" name="云形 25"/>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70C0"/>
                  </a:solidFill>
                  <a:effectLst/>
                  <a:uLnTx/>
                  <a:uFillTx/>
                  <a:latin typeface="UTM Avo" panose="02040603050506020204" pitchFamily="18" charset="0"/>
                  <a:ea typeface="Arial-Rounded"/>
                </a:endParaRPr>
              </a:p>
            </p:txBody>
          </p:sp>
          <p:sp>
            <p:nvSpPr>
              <p:cNvPr id="27" name="云形 26"/>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70C0"/>
                  </a:solidFill>
                  <a:effectLst/>
                  <a:uLnTx/>
                  <a:uFillTx/>
                  <a:latin typeface="UTM Avo" panose="02040603050506020204" pitchFamily="18" charset="0"/>
                  <a:ea typeface="Arial-Rounded"/>
                </a:endParaRPr>
              </a:p>
            </p:txBody>
          </p:sp>
        </p:gr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180129">
              <a:off x="717070" y="4035686"/>
              <a:ext cx="810723" cy="274088"/>
            </a:xfrm>
            <a:prstGeom prst="rect">
              <a:avLst/>
            </a:prstGeom>
          </p:spPr>
        </p:pic>
      </p:grpSp>
      <p:grpSp>
        <p:nvGrpSpPr>
          <p:cNvPr id="28" name="组合 27"/>
          <p:cNvGrpSpPr/>
          <p:nvPr/>
        </p:nvGrpSpPr>
        <p:grpSpPr>
          <a:xfrm>
            <a:off x="752034" y="306863"/>
            <a:ext cx="1144670" cy="732005"/>
            <a:chOff x="1281153" y="5632171"/>
            <a:chExt cx="1466266" cy="937662"/>
          </a:xfrm>
        </p:grpSpPr>
        <p:sp>
          <p:nvSpPr>
            <p:cNvPr id="29" name="云形 28"/>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dirty="0">
                <a:ln>
                  <a:noFill/>
                </a:ln>
                <a:solidFill>
                  <a:srgbClr val="00B9F1"/>
                </a:solidFill>
                <a:effectLst/>
                <a:uLnTx/>
                <a:uFillTx/>
                <a:latin typeface="Arial-Rounded"/>
                <a:ea typeface="Arial-Rounded"/>
                <a:cs typeface="+mn-cs"/>
              </a:endParaRPr>
            </a:p>
          </p:txBody>
        </p:sp>
        <p:sp>
          <p:nvSpPr>
            <p:cNvPr id="30" name="云形 29"/>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srgbClr val="00B9F1"/>
                </a:solidFill>
                <a:effectLst/>
                <a:uLnTx/>
                <a:uFillTx/>
                <a:latin typeface="Arial-Rounded"/>
                <a:ea typeface="Arial-Rounded"/>
                <a:cs typeface="+mn-cs"/>
              </a:endParaRPr>
            </a:p>
          </p:txBody>
        </p:sp>
      </p:grpSp>
      <p:grpSp>
        <p:nvGrpSpPr>
          <p:cNvPr id="50" name="组合 49"/>
          <p:cNvGrpSpPr/>
          <p:nvPr/>
        </p:nvGrpSpPr>
        <p:grpSpPr>
          <a:xfrm>
            <a:off x="848933" y="5831865"/>
            <a:ext cx="844400" cy="539985"/>
            <a:chOff x="1281153" y="5632171"/>
            <a:chExt cx="1466266" cy="937662"/>
          </a:xfrm>
        </p:grpSpPr>
        <p:sp>
          <p:nvSpPr>
            <p:cNvPr id="52" name="云形 51"/>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70C0"/>
                </a:solidFill>
                <a:effectLst/>
                <a:uLnTx/>
                <a:uFillTx/>
                <a:latin typeface="UTM Avo" panose="02040603050506020204" pitchFamily="18" charset="0"/>
                <a:ea typeface="Arial-Rounded"/>
              </a:endParaRPr>
            </a:p>
          </p:txBody>
        </p:sp>
        <p:sp>
          <p:nvSpPr>
            <p:cNvPr id="53" name="云形 52"/>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70C0"/>
                </a:solidFill>
                <a:effectLst/>
                <a:uLnTx/>
                <a:uFillTx/>
                <a:latin typeface="UTM Avo" panose="02040603050506020204" pitchFamily="18" charset="0"/>
                <a:ea typeface="Arial-Rounded"/>
              </a:endParaRPr>
            </a:p>
          </p:txBody>
        </p:sp>
      </p:grpSp>
      <p:sp>
        <p:nvSpPr>
          <p:cNvPr id="33" name="Rectangle 32">
            <a:extLst>
              <a:ext uri="{FF2B5EF4-FFF2-40B4-BE49-F238E27FC236}">
                <a16:creationId xmlns:a16="http://schemas.microsoft.com/office/drawing/2014/main" id="{167E8781-E28E-450C-B814-D45E7B97E5DA}"/>
              </a:ext>
            </a:extLst>
          </p:cNvPr>
          <p:cNvSpPr/>
          <p:nvPr/>
        </p:nvSpPr>
        <p:spPr>
          <a:xfrm>
            <a:off x="3749043" y="1910760"/>
            <a:ext cx="4693914"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w="9525">
                  <a:solidFill>
                    <a:srgbClr val="7030A0"/>
                  </a:solidFill>
                  <a:prstDash val="solid"/>
                </a:ln>
                <a:solidFill>
                  <a:srgbClr val="FF0000"/>
                </a:solidFill>
                <a:effectLst>
                  <a:outerShdw blurRad="12700" dist="38100" dir="2700000" algn="tl" rotWithShape="0">
                    <a:srgbClr val="5B9BD5">
                      <a:lumMod val="60000"/>
                      <a:lumOff val="40000"/>
                    </a:srgbClr>
                  </a:outerShdw>
                </a:effectLst>
                <a:uLnTx/>
                <a:uFillTx/>
                <a:latin typeface="UTM Avo" panose="02040603050506020204" pitchFamily="18" charset="0"/>
                <a:ea typeface="杨任东竹石体-Semibold"/>
                <a:cs typeface="Calibri" panose="020F0502020204030204" pitchFamily="34" charset="0"/>
                <a:sym typeface="Arial"/>
              </a:rPr>
              <a:t>Luyện</a:t>
            </a:r>
            <a:r>
              <a:rPr kumimoji="0" lang="en-US" sz="4000" b="1" i="0" u="none" strike="noStrike" kern="0" cap="none" spc="0" normalizeH="0" baseline="0" noProof="0" dirty="0">
                <a:ln w="9525">
                  <a:solidFill>
                    <a:srgbClr val="7030A0"/>
                  </a:solidFill>
                  <a:prstDash val="solid"/>
                </a:ln>
                <a:solidFill>
                  <a:srgbClr val="FF0000"/>
                </a:solidFill>
                <a:effectLst>
                  <a:outerShdw blurRad="12700" dist="38100" dir="2700000" algn="tl" rotWithShape="0">
                    <a:srgbClr val="5B9BD5">
                      <a:lumMod val="60000"/>
                      <a:lumOff val="40000"/>
                    </a:srgbClr>
                  </a:outerShdw>
                </a:effectLst>
                <a:uLnTx/>
                <a:uFillTx/>
                <a:latin typeface="UTM Avo" panose="02040603050506020204" pitchFamily="18" charset="0"/>
                <a:ea typeface="杨任东竹石体-Semibold"/>
                <a:cs typeface="Calibri" panose="020F0502020204030204" pitchFamily="34" charset="0"/>
                <a:sym typeface="Arial"/>
              </a:rPr>
              <a:t> </a:t>
            </a:r>
            <a:r>
              <a:rPr kumimoji="0" lang="en-US" sz="4000" b="1" i="0" u="none" strike="noStrike" kern="0" cap="none" spc="0" normalizeH="0" baseline="0" noProof="0" dirty="0" err="1">
                <a:ln w="9525">
                  <a:solidFill>
                    <a:srgbClr val="7030A0"/>
                  </a:solidFill>
                  <a:prstDash val="solid"/>
                </a:ln>
                <a:solidFill>
                  <a:srgbClr val="FF0000"/>
                </a:solidFill>
                <a:effectLst>
                  <a:outerShdw blurRad="12700" dist="38100" dir="2700000" algn="tl" rotWithShape="0">
                    <a:srgbClr val="5B9BD5">
                      <a:lumMod val="60000"/>
                      <a:lumOff val="40000"/>
                    </a:srgbClr>
                  </a:outerShdw>
                </a:effectLst>
                <a:uLnTx/>
                <a:uFillTx/>
                <a:latin typeface="UTM Avo" panose="02040603050506020204" pitchFamily="18" charset="0"/>
                <a:ea typeface="杨任东竹石体-Semibold"/>
                <a:cs typeface="Calibri" panose="020F0502020204030204" pitchFamily="34" charset="0"/>
                <a:sym typeface="Arial"/>
              </a:rPr>
              <a:t>đọc</a:t>
            </a:r>
            <a:r>
              <a:rPr kumimoji="0" lang="en-US" sz="4000" b="1" i="0" u="none" strike="noStrike" kern="0" cap="none" spc="0" normalizeH="0" baseline="0" noProof="0" dirty="0">
                <a:ln w="9525">
                  <a:solidFill>
                    <a:srgbClr val="7030A0"/>
                  </a:solidFill>
                  <a:prstDash val="solid"/>
                </a:ln>
                <a:solidFill>
                  <a:srgbClr val="FF0000"/>
                </a:solidFill>
                <a:effectLst>
                  <a:outerShdw blurRad="12700" dist="38100" dir="2700000" algn="tl" rotWithShape="0">
                    <a:srgbClr val="5B9BD5">
                      <a:lumMod val="60000"/>
                      <a:lumOff val="40000"/>
                    </a:srgbClr>
                  </a:outerShdw>
                </a:effectLst>
                <a:uLnTx/>
                <a:uFillTx/>
                <a:latin typeface="UTM Avo" panose="02040603050506020204" pitchFamily="18" charset="0"/>
                <a:ea typeface="杨任东竹石体-Semibold"/>
                <a:cs typeface="Calibri" panose="020F0502020204030204" pitchFamily="34" charset="0"/>
                <a:sym typeface="Arial"/>
              </a:rPr>
              <a:t> </a:t>
            </a:r>
            <a:r>
              <a:rPr kumimoji="0" lang="en-US" sz="4000" b="1" i="0" u="none" strike="noStrike" kern="0" cap="none" spc="0" normalizeH="0" baseline="0" noProof="0" dirty="0" err="1">
                <a:ln w="9525">
                  <a:solidFill>
                    <a:srgbClr val="7030A0"/>
                  </a:solidFill>
                  <a:prstDash val="solid"/>
                </a:ln>
                <a:solidFill>
                  <a:srgbClr val="FF0000"/>
                </a:solidFill>
                <a:effectLst>
                  <a:outerShdw blurRad="12700" dist="38100" dir="2700000" algn="tl" rotWithShape="0">
                    <a:srgbClr val="5B9BD5">
                      <a:lumMod val="60000"/>
                      <a:lumOff val="40000"/>
                    </a:srgbClr>
                  </a:outerShdw>
                </a:effectLst>
                <a:uLnTx/>
                <a:uFillTx/>
                <a:latin typeface="UTM Avo" panose="02040603050506020204" pitchFamily="18" charset="0"/>
                <a:ea typeface="杨任东竹石体-Semibold"/>
                <a:cs typeface="Calibri" panose="020F0502020204030204" pitchFamily="34" charset="0"/>
                <a:sym typeface="Arial"/>
              </a:rPr>
              <a:t>từ</a:t>
            </a:r>
            <a:r>
              <a:rPr kumimoji="0" lang="en-US" sz="4000" b="1" i="0" u="none" strike="noStrike" kern="0" cap="none" spc="0" normalizeH="0" baseline="0" noProof="0" dirty="0">
                <a:ln w="9525">
                  <a:solidFill>
                    <a:srgbClr val="7030A0"/>
                  </a:solidFill>
                  <a:prstDash val="solid"/>
                </a:ln>
                <a:solidFill>
                  <a:srgbClr val="FF0000"/>
                </a:solidFill>
                <a:effectLst>
                  <a:outerShdw blurRad="12700" dist="38100" dir="2700000" algn="tl" rotWithShape="0">
                    <a:srgbClr val="5B9BD5">
                      <a:lumMod val="60000"/>
                      <a:lumOff val="40000"/>
                    </a:srgbClr>
                  </a:outerShdw>
                </a:effectLst>
                <a:uLnTx/>
                <a:uFillTx/>
                <a:latin typeface="UTM Avo" panose="02040603050506020204" pitchFamily="18" charset="0"/>
                <a:ea typeface="杨任东竹石体-Semibold"/>
                <a:cs typeface="Calibri" panose="020F0502020204030204" pitchFamily="34" charset="0"/>
                <a:sym typeface="Arial"/>
              </a:rPr>
              <a:t> </a:t>
            </a:r>
            <a:r>
              <a:rPr kumimoji="0" lang="en-US" sz="4000" b="1" i="0" u="none" strike="noStrike" kern="0" cap="none" spc="0" normalizeH="0" baseline="0" noProof="0" dirty="0" err="1">
                <a:ln w="9525">
                  <a:solidFill>
                    <a:srgbClr val="7030A0"/>
                  </a:solidFill>
                  <a:prstDash val="solid"/>
                </a:ln>
                <a:solidFill>
                  <a:srgbClr val="FF0000"/>
                </a:solidFill>
                <a:effectLst>
                  <a:outerShdw blurRad="12700" dist="38100" dir="2700000" algn="tl" rotWithShape="0">
                    <a:srgbClr val="5B9BD5">
                      <a:lumMod val="60000"/>
                      <a:lumOff val="40000"/>
                    </a:srgbClr>
                  </a:outerShdw>
                </a:effectLst>
                <a:uLnTx/>
                <a:uFillTx/>
                <a:latin typeface="UTM Avo" panose="02040603050506020204" pitchFamily="18" charset="0"/>
                <a:ea typeface="杨任东竹石体-Semibold"/>
                <a:cs typeface="Calibri" panose="020F0502020204030204" pitchFamily="34" charset="0"/>
                <a:sym typeface="Arial"/>
              </a:rPr>
              <a:t>khó</a:t>
            </a:r>
            <a:endParaRPr kumimoji="0" lang="en-US" sz="4000" b="1" i="0" u="none" strike="noStrike" kern="0" cap="none" spc="0" normalizeH="0" baseline="0" noProof="0" dirty="0">
              <a:ln w="9525">
                <a:solidFill>
                  <a:srgbClr val="7030A0"/>
                </a:solidFill>
                <a:prstDash val="solid"/>
              </a:ln>
              <a:solidFill>
                <a:srgbClr val="FF0000"/>
              </a:solidFill>
              <a:effectLst>
                <a:outerShdw blurRad="12700" dist="38100" dir="2700000" algn="tl" rotWithShape="0">
                  <a:srgbClr val="5B9BD5">
                    <a:lumMod val="60000"/>
                    <a:lumOff val="40000"/>
                  </a:srgbClr>
                </a:outerShdw>
              </a:effectLst>
              <a:uLnTx/>
              <a:uFillTx/>
              <a:latin typeface="UTM Avo" panose="02040603050506020204" pitchFamily="18" charset="0"/>
              <a:ea typeface="杨任东竹石体-Semibold"/>
              <a:cs typeface="Calibri" panose="020F0502020204030204" pitchFamily="34" charset="0"/>
              <a:sym typeface="Arial"/>
            </a:endParaRPr>
          </a:p>
        </p:txBody>
      </p:sp>
      <p:sp>
        <p:nvSpPr>
          <p:cNvPr id="34" name="TextBox 33">
            <a:extLst>
              <a:ext uri="{FF2B5EF4-FFF2-40B4-BE49-F238E27FC236}">
                <a16:creationId xmlns:a16="http://schemas.microsoft.com/office/drawing/2014/main" id="{772FA8ED-355C-4E8B-99C4-1DBEBAACADF8}"/>
              </a:ext>
            </a:extLst>
          </p:cNvPr>
          <p:cNvSpPr txBox="1"/>
          <p:nvPr/>
        </p:nvSpPr>
        <p:spPr>
          <a:xfrm>
            <a:off x="4684352" y="2741757"/>
            <a:ext cx="3403393" cy="2589491"/>
          </a:xfrm>
          <a:prstGeom prst="rect">
            <a:avLst/>
          </a:prstGeom>
          <a:noFill/>
        </p:spPr>
        <p:txBody>
          <a:bodyPr wrap="square">
            <a:spAutoFit/>
          </a:bodyPr>
          <a:lstStyle/>
          <a:p>
            <a:pPr marL="457200" lvl="0" indent="-457200">
              <a:lnSpc>
                <a:spcPct val="150000"/>
              </a:lnSpc>
              <a:buFont typeface="Wingdings" panose="05000000000000000000" pitchFamily="2" charset="2"/>
              <a:buChar char="q"/>
              <a:defRPr/>
            </a:pPr>
            <a:r>
              <a:rPr lang="en-US" sz="2800">
                <a:solidFill>
                  <a:srgbClr val="0070C0"/>
                </a:solidFill>
                <a:latin typeface="UTM Avo" panose="02040603050506020204" pitchFamily="18" charset="0"/>
                <a:cs typeface="Arial-Rounded" pitchFamily="34" charset="0"/>
              </a:rPr>
              <a:t>đông </a:t>
            </a:r>
            <a:r>
              <a:rPr lang="en-US" sz="2800" dirty="0" err="1">
                <a:solidFill>
                  <a:srgbClr val="0070C0"/>
                </a:solidFill>
                <a:latin typeface="UTM Avo" panose="02040603050506020204" pitchFamily="18" charset="0"/>
                <a:ea typeface="Arial-Rounded"/>
                <a:cs typeface="Arial-Rounded" pitchFamily="34" charset="0"/>
              </a:rPr>
              <a:t>như</a:t>
            </a:r>
            <a:r>
              <a:rPr lang="en-US" sz="2800" dirty="0">
                <a:solidFill>
                  <a:srgbClr val="0070C0"/>
                </a:solidFill>
                <a:latin typeface="UTM Avo" panose="02040603050506020204" pitchFamily="18" charset="0"/>
                <a:ea typeface="Arial-Rounded"/>
                <a:cs typeface="Arial-Rounded" pitchFamily="34" charset="0"/>
              </a:rPr>
              <a:t> </a:t>
            </a:r>
            <a:r>
              <a:rPr lang="en-US" sz="2800" dirty="0" err="1">
                <a:solidFill>
                  <a:srgbClr val="0070C0"/>
                </a:solidFill>
                <a:latin typeface="UTM Avo" panose="02040603050506020204" pitchFamily="18" charset="0"/>
                <a:ea typeface="Arial-Rounded"/>
                <a:cs typeface="Arial-Rounded" pitchFamily="34" charset="0"/>
              </a:rPr>
              <a:t>hội</a:t>
            </a:r>
            <a:endParaRPr kumimoji="0" lang="en-US" sz="2800" b="0" i="0" u="none" strike="noStrike" kern="1200" cap="none" spc="0" normalizeH="0" baseline="0" noProof="0" dirty="0">
              <a:ln>
                <a:noFill/>
              </a:ln>
              <a:solidFill>
                <a:srgbClr val="0070C0"/>
              </a:solidFill>
              <a:effectLst/>
              <a:uLnTx/>
              <a:uFillTx/>
              <a:latin typeface="UTM Avo" panose="02040603050506020204" pitchFamily="18" charset="0"/>
              <a:ea typeface="Arial-Rounded"/>
              <a:cs typeface="Arial-Rounded" pitchFamily="34" charset="0"/>
            </a:endParaRPr>
          </a:p>
          <a:p>
            <a:pPr marL="457200" marR="0" lvl="0" indent="-457200" algn="l"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US" sz="2800" b="0" i="0" u="none" strike="noStrike" kern="1200" cap="none" spc="0" normalizeH="0" baseline="0" noProof="0">
                <a:ln>
                  <a:noFill/>
                </a:ln>
                <a:solidFill>
                  <a:srgbClr val="0070C0"/>
                </a:solidFill>
                <a:effectLst/>
                <a:uLnTx/>
                <a:uFillTx/>
                <a:latin typeface="UTM Avo" panose="02040603050506020204" pitchFamily="18" charset="0"/>
                <a:ea typeface="Arial-Rounded"/>
                <a:cs typeface="Arial-Rounded" pitchFamily="34" charset="0"/>
              </a:rPr>
              <a:t>mải </a:t>
            </a:r>
            <a:r>
              <a:rPr kumimoji="0" lang="en-US" sz="2800" b="0" i="0" u="none" strike="noStrike" kern="1200" cap="none" spc="0" normalizeH="0" baseline="0" noProof="0" dirty="0" err="1">
                <a:ln>
                  <a:noFill/>
                </a:ln>
                <a:solidFill>
                  <a:srgbClr val="0070C0"/>
                </a:solidFill>
                <a:effectLst/>
                <a:uLnTx/>
                <a:uFillTx/>
                <a:latin typeface="UTM Avo" panose="02040603050506020204" pitchFamily="18" charset="0"/>
                <a:ea typeface="Arial-Rounded"/>
                <a:cs typeface="Arial-Rounded" pitchFamily="34" charset="0"/>
              </a:rPr>
              <a:t>mê</a:t>
            </a:r>
            <a:endParaRPr kumimoji="0" lang="en-US" sz="2800" b="0" i="0" u="none" strike="noStrike" kern="1200" cap="none" spc="0" normalizeH="0" baseline="0" noProof="0" dirty="0">
              <a:ln>
                <a:noFill/>
              </a:ln>
              <a:solidFill>
                <a:srgbClr val="0070C0"/>
              </a:solidFill>
              <a:effectLst/>
              <a:uLnTx/>
              <a:uFillTx/>
              <a:latin typeface="UTM Avo" panose="02040603050506020204" pitchFamily="18" charset="0"/>
              <a:ea typeface="Arial-Rounded"/>
              <a:cs typeface="Arial-Rounded" pitchFamily="34" charset="0"/>
            </a:endParaRPr>
          </a:p>
          <a:p>
            <a:pPr marL="457200" marR="0" lvl="0" indent="-457200" algn="l"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lang="en-US" sz="2800">
                <a:solidFill>
                  <a:srgbClr val="0070C0"/>
                </a:solidFill>
                <a:latin typeface="UTM Avo" panose="02040603050506020204" pitchFamily="18" charset="0"/>
                <a:ea typeface="Arial-Rounded"/>
                <a:cs typeface="Arial-Rounded" pitchFamily="34" charset="0"/>
              </a:rPr>
              <a:t>ng</a:t>
            </a:r>
            <a:r>
              <a:rPr kumimoji="0" lang="en-US" sz="2800" b="0" i="0" u="none" strike="noStrike" kern="1200" cap="none" spc="0" normalizeH="0" baseline="0" noProof="0">
                <a:ln>
                  <a:noFill/>
                </a:ln>
                <a:solidFill>
                  <a:srgbClr val="0070C0"/>
                </a:solidFill>
                <a:effectLst/>
                <a:uLnTx/>
                <a:uFillTx/>
                <a:latin typeface="UTM Avo" panose="02040603050506020204" pitchFamily="18" charset="0"/>
                <a:ea typeface="Arial-Rounded"/>
                <a:cs typeface="Arial-Rounded" pitchFamily="34" charset="0"/>
              </a:rPr>
              <a:t>oảnh </a:t>
            </a:r>
            <a:r>
              <a:rPr kumimoji="0" lang="en-US" sz="2800" b="0" i="0" u="none" strike="noStrike" kern="1200" cap="none" spc="0" normalizeH="0" baseline="0" noProof="0" dirty="0" err="1">
                <a:ln>
                  <a:noFill/>
                </a:ln>
                <a:solidFill>
                  <a:srgbClr val="0070C0"/>
                </a:solidFill>
                <a:effectLst/>
                <a:uLnTx/>
                <a:uFillTx/>
                <a:latin typeface="UTM Avo" panose="02040603050506020204" pitchFamily="18" charset="0"/>
                <a:ea typeface="Arial-Rounded"/>
                <a:cs typeface="Arial-Rounded" pitchFamily="34" charset="0"/>
              </a:rPr>
              <a:t>lại</a:t>
            </a:r>
            <a:endParaRPr kumimoji="0" lang="en-US" sz="2800" b="0" i="0" u="none" strike="noStrike" kern="1200" cap="none" spc="0" normalizeH="0" baseline="0" noProof="0" dirty="0">
              <a:ln>
                <a:noFill/>
              </a:ln>
              <a:solidFill>
                <a:srgbClr val="0070C0"/>
              </a:solidFill>
              <a:effectLst/>
              <a:uLnTx/>
              <a:uFillTx/>
              <a:latin typeface="UTM Avo" panose="02040603050506020204" pitchFamily="18" charset="0"/>
              <a:ea typeface="Arial-Rounded"/>
              <a:cs typeface="Arial-Rounded" pitchFamily="34" charset="0"/>
            </a:endParaRPr>
          </a:p>
          <a:p>
            <a:pPr marL="457200" marR="0" lvl="0" indent="-457200" algn="l"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lang="en-US" sz="2800">
                <a:solidFill>
                  <a:srgbClr val="0070C0"/>
                </a:solidFill>
                <a:latin typeface="UTM Avo" panose="02040603050506020204" pitchFamily="18" charset="0"/>
                <a:ea typeface="Arial-Rounded"/>
                <a:cs typeface="Arial-Rounded" pitchFamily="34" charset="0"/>
              </a:rPr>
              <a:t>suýt </a:t>
            </a:r>
            <a:endParaRPr kumimoji="0" lang="en-US" sz="2800" b="0" i="0" u="none" strike="noStrike" kern="1200" cap="none" spc="0" normalizeH="0" baseline="0" noProof="0" dirty="0">
              <a:ln>
                <a:noFill/>
              </a:ln>
              <a:solidFill>
                <a:srgbClr val="0070C0"/>
              </a:solidFill>
              <a:effectLst/>
              <a:uLnTx/>
              <a:uFillTx/>
              <a:latin typeface="UTM Avo" panose="02040603050506020204" pitchFamily="18" charset="0"/>
              <a:ea typeface="Arial-Rounded"/>
              <a:cs typeface="Arial-Rounded" pitchFamily="34" charset="0"/>
            </a:endParaRPr>
          </a:p>
        </p:txBody>
      </p:sp>
    </p:spTree>
    <p:extLst>
      <p:ext uri="{BB962C8B-B14F-4D97-AF65-F5344CB8AC3E}">
        <p14:creationId xmlns:p14="http://schemas.microsoft.com/office/powerpoint/2010/main" val="8731723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16" presetClass="entr" presetSubtype="21" fill="hold" grpId="0" nodeType="afterEffect">
                                  <p:stCondLst>
                                    <p:cond delay="0"/>
                                  </p:stCondLst>
                                  <p:childTnLst>
                                    <p:set>
                                      <p:cBhvr>
                                        <p:cTn id="12" dur="1" fill="hold">
                                          <p:stCondLst>
                                            <p:cond delay="0"/>
                                          </p:stCondLst>
                                        </p:cTn>
                                        <p:tgtEl>
                                          <p:spTgt spid="34">
                                            <p:txEl>
                                              <p:pRg st="0" end="0"/>
                                            </p:txEl>
                                          </p:spTgt>
                                        </p:tgtEl>
                                        <p:attrNameLst>
                                          <p:attrName>style.visibility</p:attrName>
                                        </p:attrNameLst>
                                      </p:cBhvr>
                                      <p:to>
                                        <p:strVal val="visible"/>
                                      </p:to>
                                    </p:set>
                                    <p:animEffect transition="in" filter="barn(inVertical)">
                                      <p:cBhvr>
                                        <p:cTn id="13" dur="500"/>
                                        <p:tgtEl>
                                          <p:spTgt spid="34">
                                            <p:txEl>
                                              <p:pRg st="0" end="0"/>
                                            </p:txEl>
                                          </p:spTgt>
                                        </p:tgtEl>
                                      </p:cBhvr>
                                    </p:animEffect>
                                  </p:childTnLst>
                                </p:cTn>
                              </p:par>
                            </p:childTnLst>
                          </p:cTn>
                        </p:par>
                        <p:par>
                          <p:cTn id="14" fill="hold">
                            <p:stCondLst>
                              <p:cond delay="1000"/>
                            </p:stCondLst>
                            <p:childTnLst>
                              <p:par>
                                <p:cTn id="15" presetID="16" presetClass="entr" presetSubtype="21" fill="hold" grpId="0" nodeType="afterEffect">
                                  <p:stCondLst>
                                    <p:cond delay="0"/>
                                  </p:stCondLst>
                                  <p:childTnLst>
                                    <p:set>
                                      <p:cBhvr>
                                        <p:cTn id="16" dur="1" fill="hold">
                                          <p:stCondLst>
                                            <p:cond delay="0"/>
                                          </p:stCondLst>
                                        </p:cTn>
                                        <p:tgtEl>
                                          <p:spTgt spid="34">
                                            <p:txEl>
                                              <p:pRg st="1" end="1"/>
                                            </p:txEl>
                                          </p:spTgt>
                                        </p:tgtEl>
                                        <p:attrNameLst>
                                          <p:attrName>style.visibility</p:attrName>
                                        </p:attrNameLst>
                                      </p:cBhvr>
                                      <p:to>
                                        <p:strVal val="visible"/>
                                      </p:to>
                                    </p:set>
                                    <p:animEffect transition="in" filter="barn(inVertical)">
                                      <p:cBhvr>
                                        <p:cTn id="17" dur="500"/>
                                        <p:tgtEl>
                                          <p:spTgt spid="34">
                                            <p:txEl>
                                              <p:pRg st="1" end="1"/>
                                            </p:txEl>
                                          </p:spTgt>
                                        </p:tgtEl>
                                      </p:cBhvr>
                                    </p:animEffect>
                                  </p:childTnLst>
                                </p:cTn>
                              </p:par>
                            </p:childTnLst>
                          </p:cTn>
                        </p:par>
                        <p:par>
                          <p:cTn id="18" fill="hold">
                            <p:stCondLst>
                              <p:cond delay="1500"/>
                            </p:stCondLst>
                            <p:childTnLst>
                              <p:par>
                                <p:cTn id="19" presetID="16" presetClass="entr" presetSubtype="21" fill="hold" grpId="0" nodeType="afterEffect">
                                  <p:stCondLst>
                                    <p:cond delay="0"/>
                                  </p:stCondLst>
                                  <p:childTnLst>
                                    <p:set>
                                      <p:cBhvr>
                                        <p:cTn id="20" dur="1" fill="hold">
                                          <p:stCondLst>
                                            <p:cond delay="0"/>
                                          </p:stCondLst>
                                        </p:cTn>
                                        <p:tgtEl>
                                          <p:spTgt spid="34">
                                            <p:txEl>
                                              <p:pRg st="2" end="2"/>
                                            </p:txEl>
                                          </p:spTgt>
                                        </p:tgtEl>
                                        <p:attrNameLst>
                                          <p:attrName>style.visibility</p:attrName>
                                        </p:attrNameLst>
                                      </p:cBhvr>
                                      <p:to>
                                        <p:strVal val="visible"/>
                                      </p:to>
                                    </p:set>
                                    <p:animEffect transition="in" filter="barn(inVertical)">
                                      <p:cBhvr>
                                        <p:cTn id="21" dur="500"/>
                                        <p:tgtEl>
                                          <p:spTgt spid="34">
                                            <p:txEl>
                                              <p:pRg st="2" end="2"/>
                                            </p:txEl>
                                          </p:spTgt>
                                        </p:tgtEl>
                                      </p:cBhvr>
                                    </p:animEffect>
                                  </p:childTnLst>
                                </p:cTn>
                              </p:par>
                            </p:childTnLst>
                          </p:cTn>
                        </p:par>
                        <p:par>
                          <p:cTn id="22" fill="hold">
                            <p:stCondLst>
                              <p:cond delay="2000"/>
                            </p:stCondLst>
                            <p:childTnLst>
                              <p:par>
                                <p:cTn id="23" presetID="16" presetClass="entr" presetSubtype="21" fill="hold" grpId="0" nodeType="afterEffect">
                                  <p:stCondLst>
                                    <p:cond delay="0"/>
                                  </p:stCondLst>
                                  <p:childTnLst>
                                    <p:set>
                                      <p:cBhvr>
                                        <p:cTn id="24" dur="1" fill="hold">
                                          <p:stCondLst>
                                            <p:cond delay="0"/>
                                          </p:stCondLst>
                                        </p:cTn>
                                        <p:tgtEl>
                                          <p:spTgt spid="34">
                                            <p:txEl>
                                              <p:pRg st="3" end="3"/>
                                            </p:txEl>
                                          </p:spTgt>
                                        </p:tgtEl>
                                        <p:attrNameLst>
                                          <p:attrName>style.visibility</p:attrName>
                                        </p:attrNameLst>
                                      </p:cBhvr>
                                      <p:to>
                                        <p:strVal val="visible"/>
                                      </p:to>
                                    </p:set>
                                    <p:animEffect transition="in" filter="barn(inVertical)">
                                      <p:cBhvr>
                                        <p:cTn id="25" dur="500"/>
                                        <p:tgtEl>
                                          <p:spTgt spid="3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a:extLst>
              <a:ext uri="{FF2B5EF4-FFF2-40B4-BE49-F238E27FC236}">
                <a16:creationId xmlns:a16="http://schemas.microsoft.com/office/drawing/2014/main" id="{43BE1341-6584-4645-A6D7-99C5FE5F08AD}"/>
              </a:ext>
            </a:extLst>
          </p:cNvPr>
          <p:cNvSpPr txBox="1"/>
          <p:nvPr/>
        </p:nvSpPr>
        <p:spPr>
          <a:xfrm>
            <a:off x="631370" y="1155752"/>
            <a:ext cx="10809515" cy="4401205"/>
          </a:xfrm>
          <a:prstGeom prst="rect">
            <a:avLst/>
          </a:prstGeom>
          <a:noFill/>
        </p:spPr>
        <p:txBody>
          <a:bodyPr wrap="square" rtlCol="0">
            <a:spAutoFit/>
          </a:bodyPr>
          <a:lstStyle/>
          <a:p>
            <a:pPr algn="just"/>
            <a:r>
              <a:rPr lang="en-US" sz="2400" dirty="0">
                <a:latin typeface="UTM Avo" panose="02040603050506020204" pitchFamily="18" charset="0"/>
                <a:ea typeface="Arial-Rounded" panose="020B0500000000000000" pitchFamily="34" charset="0"/>
                <a:cs typeface="Arial-Rounded" panose="020B0500000000000000" pitchFamily="34" charset="0"/>
              </a:rPr>
              <a:t>       </a:t>
            </a:r>
            <a:r>
              <a:rPr lang="en-US" sz="2800" dirty="0">
                <a:latin typeface="UTM Avo" panose="02040603050506020204" pitchFamily="18" charset="0"/>
                <a:ea typeface="Arial-Rounded" panose="020B0500000000000000" pitchFamily="34" charset="0"/>
                <a:cs typeface="Arial-Rounded" panose="020B0500000000000000" pitchFamily="34" charset="0"/>
              </a:rPr>
              <a:t>Sáng chủ nhật, bố cho Nam và em đi công viên. Công viên đông </a:t>
            </a:r>
            <a:r>
              <a:rPr lang="en-US" sz="2800">
                <a:latin typeface="UTM Avo" panose="02040603050506020204" pitchFamily="18" charset="0"/>
                <a:ea typeface="Arial-Rounded" panose="020B0500000000000000" pitchFamily="34" charset="0"/>
                <a:cs typeface="Arial-Rounded" panose="020B0500000000000000" pitchFamily="34" charset="0"/>
              </a:rPr>
              <a:t>như hội. </a:t>
            </a:r>
            <a:r>
              <a:rPr lang="en-US" sz="2800" dirty="0">
                <a:latin typeface="UTM Avo" panose="02040603050506020204" pitchFamily="18" charset="0"/>
                <a:ea typeface="Arial-Rounded" panose="020B0500000000000000" pitchFamily="34" charset="0"/>
                <a:cs typeface="Arial-Rounded" panose="020B0500000000000000" pitchFamily="34" charset="0"/>
              </a:rPr>
              <a:t>Khi vào cổng, bố dặn: “Các con cẩn </a:t>
            </a:r>
            <a:r>
              <a:rPr lang="en-US" sz="2800">
                <a:latin typeface="UTM Avo" panose="02040603050506020204" pitchFamily="18" charset="0"/>
                <a:ea typeface="Arial-Rounded" panose="020B0500000000000000" pitchFamily="34" charset="0"/>
                <a:cs typeface="Arial-Rounded" panose="020B0500000000000000" pitchFamily="34" charset="0"/>
              </a:rPr>
              <a:t>thận kẻo bị lạc. </a:t>
            </a:r>
            <a:r>
              <a:rPr lang="en-US" sz="2800" dirty="0">
                <a:latin typeface="UTM Avo" panose="02040603050506020204" pitchFamily="18" charset="0"/>
                <a:ea typeface="Arial-Rounded" panose="020B0500000000000000" pitchFamily="34" charset="0"/>
                <a:cs typeface="Arial-Rounded" panose="020B0500000000000000" pitchFamily="34" charset="0"/>
              </a:rPr>
              <a:t>Nếu không may bị lạc, các con nhớ đi ra cổng này. Nhìn kìa, trên cổng có lá </a:t>
            </a:r>
            <a:r>
              <a:rPr lang="en-US" sz="2800" dirty="0" err="1">
                <a:latin typeface="UTM Avo" panose="02040603050506020204" pitchFamily="18" charset="0"/>
                <a:ea typeface="Arial-Rounded" panose="020B0500000000000000" pitchFamily="34" charset="0"/>
                <a:cs typeface="Arial-Rounded" panose="020B0500000000000000" pitchFamily="34" charset="0"/>
              </a:rPr>
              <a:t>cờ</a:t>
            </a:r>
            <a:r>
              <a:rPr lang="en-US" sz="2800" dirty="0">
                <a:latin typeface="UTM Avo" panose="02040603050506020204" pitchFamily="18" charset="0"/>
                <a:ea typeface="Arial-Rounded" panose="020B0500000000000000" pitchFamily="34" charset="0"/>
                <a:cs typeface="Arial-Rounded" panose="020B0500000000000000" pitchFamily="34" charset="0"/>
              </a:rPr>
              <a:t> </a:t>
            </a:r>
            <a:r>
              <a:rPr lang="en-US" sz="2800" dirty="0" err="1">
                <a:latin typeface="UTM Avo" panose="02040603050506020204" pitchFamily="18" charset="0"/>
                <a:ea typeface="Arial-Rounded" panose="020B0500000000000000" pitchFamily="34" charset="0"/>
                <a:cs typeface="Arial-Rounded" panose="020B0500000000000000" pitchFamily="34" charset="0"/>
              </a:rPr>
              <a:t>rất</a:t>
            </a:r>
            <a:r>
              <a:rPr lang="en-US" sz="2800" dirty="0">
                <a:latin typeface="UTM Avo" panose="02040603050506020204" pitchFamily="18" charset="0"/>
                <a:ea typeface="Arial-Rounded" panose="020B0500000000000000" pitchFamily="34" charset="0"/>
                <a:cs typeface="Arial-Rounded" panose="020B0500000000000000" pitchFamily="34" charset="0"/>
              </a:rPr>
              <a:t> </a:t>
            </a:r>
            <a:r>
              <a:rPr lang="en-US" sz="2800">
                <a:latin typeface="UTM Avo" panose="02040603050506020204" pitchFamily="18" charset="0"/>
                <a:ea typeface="Arial-Rounded" panose="020B0500000000000000" pitchFamily="34" charset="0"/>
                <a:cs typeface="Arial-Rounded" panose="020B0500000000000000" pitchFamily="34" charset="0"/>
              </a:rPr>
              <a:t>to”.</a:t>
            </a:r>
          </a:p>
          <a:p>
            <a:pPr algn="just"/>
            <a:r>
              <a:rPr lang="en-US" sz="2800">
                <a:latin typeface="UTM Avo" panose="02040603050506020204" pitchFamily="18" charset="0"/>
                <a:ea typeface="Arial-Rounded" panose="020B0500000000000000" pitchFamily="34" charset="0"/>
                <a:cs typeface="Arial-Rounded" panose="020B0500000000000000" pitchFamily="34" charset="0"/>
              </a:rPr>
              <a:t>        </a:t>
            </a:r>
            <a:r>
              <a:rPr lang="en-US" sz="2800" dirty="0">
                <a:latin typeface="UTM Avo" panose="02040603050506020204" pitchFamily="18" charset="0"/>
                <a:ea typeface="Arial-Rounded" panose="020B0500000000000000" pitchFamily="34" charset="0"/>
                <a:cs typeface="Arial-Rounded" panose="020B0500000000000000" pitchFamily="34" charset="0"/>
              </a:rPr>
              <a:t>Công viên đẹp quá. Nam cứ mải mê xem hết chỗ này đến chỗ khác. Lúc ngoảnh lại thì không thấy bố và em đâu. Nam vừa chạy vừa gọi</a:t>
            </a:r>
            <a:r>
              <a:rPr lang="en-US" sz="2800">
                <a:latin typeface="UTM Avo" panose="02040603050506020204" pitchFamily="18" charset="0"/>
                <a:ea typeface="Arial-Rounded" panose="020B0500000000000000" pitchFamily="34" charset="0"/>
                <a:cs typeface="Arial-Rounded" panose="020B0500000000000000" pitchFamily="34" charset="0"/>
              </a:rPr>
              <a:t>: “Bố </a:t>
            </a:r>
            <a:r>
              <a:rPr lang="en-US" sz="2800" dirty="0">
                <a:latin typeface="UTM Avo" panose="02040603050506020204" pitchFamily="18" charset="0"/>
                <a:ea typeface="Arial-Rounded" panose="020B0500000000000000" pitchFamily="34" charset="0"/>
                <a:cs typeface="Arial-Rounded" panose="020B0500000000000000" pitchFamily="34" charset="0"/>
              </a:rPr>
              <a:t>ơi! Bố ơi!”. Hoảng hốt, Nam suýt khóc. Chợt Nam nhìn thấy tấm biển “Lối ra cổng”. Nhớ lời bố dặn, Nam đi theo hướng tấm biển chỉ đường. “A, lá cờ kia rồi!”. Nam mừng rỡ khi thấy bố và em </a:t>
            </a:r>
            <a:r>
              <a:rPr lang="en-US" sz="2800">
                <a:latin typeface="UTM Avo" panose="02040603050506020204" pitchFamily="18" charset="0"/>
                <a:ea typeface="Arial-Rounded" panose="020B0500000000000000" pitchFamily="34" charset="0"/>
                <a:cs typeface="Arial-Rounded" panose="020B0500000000000000" pitchFamily="34" charset="0"/>
              </a:rPr>
              <a:t>đang </a:t>
            </a: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chờ </a:t>
            </a:r>
            <a:r>
              <a:rPr lang="en-US" sz="2800">
                <a:latin typeface="UTM Avo" panose="02040603050506020204" pitchFamily="18" charset="0"/>
                <a:ea typeface="Arial-Rounded" panose="020B0500000000000000" pitchFamily="34" charset="0"/>
                <a:cs typeface="Arial-Rounded" panose="020B0500000000000000" pitchFamily="34" charset="0"/>
              </a:rPr>
              <a:t>ở đó.</a:t>
            </a:r>
          </a:p>
        </p:txBody>
      </p:sp>
      <p:sp>
        <p:nvSpPr>
          <p:cNvPr id="3" name="Rectangle 2">
            <a:extLst>
              <a:ext uri="{FF2B5EF4-FFF2-40B4-BE49-F238E27FC236}">
                <a16:creationId xmlns:a16="http://schemas.microsoft.com/office/drawing/2014/main" id="{3673E2DA-C0D1-44B3-B70E-FF09A78BA7EA}"/>
              </a:ext>
            </a:extLst>
          </p:cNvPr>
          <p:cNvSpPr/>
          <p:nvPr/>
        </p:nvSpPr>
        <p:spPr>
          <a:xfrm>
            <a:off x="6415960" y="5587734"/>
            <a:ext cx="5241106" cy="400110"/>
          </a:xfrm>
          <a:prstGeom prst="rect">
            <a:avLst/>
          </a:prstGeom>
        </p:spPr>
        <p:txBody>
          <a:bodyPr wrap="square">
            <a:spAutoFit/>
          </a:bodyPr>
          <a:lstStyle/>
          <a:p>
            <a:r>
              <a:rPr lang="en-US" sz="2000" dirty="0">
                <a:latin typeface="UTM Avo" panose="02040603050506020204" pitchFamily="18" charset="0"/>
                <a:ea typeface="Arial-Rounded" panose="020B0500000000000000" pitchFamily="34" charset="0"/>
                <a:cs typeface="Arial-Rounded" panose="020B0500000000000000" pitchFamily="34" charset="0"/>
              </a:rPr>
              <a:t>(</a:t>
            </a:r>
            <a:r>
              <a:rPr lang="en-US" sz="2000" i="1" dirty="0">
                <a:latin typeface="UTM Avo" panose="02040603050506020204" pitchFamily="18" charset="0"/>
                <a:ea typeface="Arial-Rounded" panose="020B0500000000000000" pitchFamily="34" charset="0"/>
                <a:cs typeface="Arial-Rounded" panose="020B0500000000000000" pitchFamily="34" charset="0"/>
              </a:rPr>
              <a:t>Theo</a:t>
            </a:r>
            <a:r>
              <a:rPr lang="en-US" sz="2000" dirty="0">
                <a:latin typeface="UTM Avo" panose="02040603050506020204" pitchFamily="18" charset="0"/>
                <a:ea typeface="Arial-Rounded" panose="020B0500000000000000" pitchFamily="34" charset="0"/>
                <a:cs typeface="Arial-Rounded" panose="020B0500000000000000" pitchFamily="34" charset="0"/>
              </a:rPr>
              <a:t> Phạm Thị Thúy – Tuấn Hiển)</a:t>
            </a:r>
            <a:endParaRPr lang="en-US" sz="2000" dirty="0">
              <a:latin typeface="UTM Avo" panose="02040603050506020204" pitchFamily="18" charset="0"/>
            </a:endParaRPr>
          </a:p>
        </p:txBody>
      </p:sp>
      <p:sp>
        <p:nvSpPr>
          <p:cNvPr id="4" name="Rectangle 3">
            <a:extLst>
              <a:ext uri="{FF2B5EF4-FFF2-40B4-BE49-F238E27FC236}">
                <a16:creationId xmlns:a16="http://schemas.microsoft.com/office/drawing/2014/main" id="{6C82C84A-5854-4F09-A69C-1ED4EDBE8861}"/>
              </a:ext>
            </a:extLst>
          </p:cNvPr>
          <p:cNvSpPr/>
          <p:nvPr/>
        </p:nvSpPr>
        <p:spPr>
          <a:xfrm>
            <a:off x="2828635" y="546990"/>
            <a:ext cx="6224321" cy="646331"/>
          </a:xfrm>
          <a:prstGeom prst="rect">
            <a:avLst/>
          </a:prstGeom>
        </p:spPr>
        <p:txBody>
          <a:bodyPr wrap="square">
            <a:spAutoFit/>
          </a:bodyPr>
          <a:lstStyle/>
          <a:p>
            <a:pPr algn="ctr"/>
            <a:r>
              <a:rPr lang="en-US" sz="3600" b="1" dirty="0">
                <a:solidFill>
                  <a:srgbClr val="CC66FF"/>
                </a:solidFill>
                <a:latin typeface="UTM Avo" panose="02040603050506020204" pitchFamily="18" charset="0"/>
                <a:ea typeface="Arial-Rounded" panose="020B0500000000000000" pitchFamily="34" charset="0"/>
                <a:cs typeface="Arial-Rounded" panose="020B0500000000000000" pitchFamily="34" charset="0"/>
              </a:rPr>
              <a:t>Nếu không may bị lạc</a:t>
            </a:r>
          </a:p>
        </p:txBody>
      </p:sp>
      <p:cxnSp>
        <p:nvCxnSpPr>
          <p:cNvPr id="8" name="Straight Connector 7">
            <a:extLst>
              <a:ext uri="{FF2B5EF4-FFF2-40B4-BE49-F238E27FC236}">
                <a16:creationId xmlns:a16="http://schemas.microsoft.com/office/drawing/2014/main" id="{B103835A-22BE-4059-9AF3-B80896D6F88A}"/>
              </a:ext>
            </a:extLst>
          </p:cNvPr>
          <p:cNvCxnSpPr>
            <a:cxnSpLocks/>
          </p:cNvCxnSpPr>
          <p:nvPr/>
        </p:nvCxnSpPr>
        <p:spPr>
          <a:xfrm>
            <a:off x="2449286" y="2514600"/>
            <a:ext cx="101237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33609A7-CCC4-402F-B8E9-DA164D10A3DD}"/>
              </a:ext>
            </a:extLst>
          </p:cNvPr>
          <p:cNvCxnSpPr>
            <a:cxnSpLocks/>
          </p:cNvCxnSpPr>
          <p:nvPr/>
        </p:nvCxnSpPr>
        <p:spPr>
          <a:xfrm>
            <a:off x="1742138" y="2024743"/>
            <a:ext cx="230734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43F5EE0-A5F6-4654-AD79-BA770F3BF3E1}"/>
              </a:ext>
            </a:extLst>
          </p:cNvPr>
          <p:cNvCxnSpPr>
            <a:cxnSpLocks/>
          </p:cNvCxnSpPr>
          <p:nvPr/>
        </p:nvCxnSpPr>
        <p:spPr>
          <a:xfrm>
            <a:off x="6868886" y="3331028"/>
            <a:ext cx="126274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8785E51-554C-4081-B816-B7F2CB9CBE4A}"/>
              </a:ext>
            </a:extLst>
          </p:cNvPr>
          <p:cNvCxnSpPr>
            <a:cxnSpLocks/>
          </p:cNvCxnSpPr>
          <p:nvPr/>
        </p:nvCxnSpPr>
        <p:spPr>
          <a:xfrm>
            <a:off x="4191424" y="3755572"/>
            <a:ext cx="177394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B33E6E0-6374-460A-A141-992E66CF8719}"/>
              </a:ext>
            </a:extLst>
          </p:cNvPr>
          <p:cNvCxnSpPr>
            <a:cxnSpLocks/>
          </p:cNvCxnSpPr>
          <p:nvPr/>
        </p:nvCxnSpPr>
        <p:spPr>
          <a:xfrm>
            <a:off x="7663967" y="4180115"/>
            <a:ext cx="177394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20C2187-732D-4B0A-82D2-BAC250B3176D}"/>
              </a:ext>
            </a:extLst>
          </p:cNvPr>
          <p:cNvCxnSpPr>
            <a:cxnSpLocks/>
          </p:cNvCxnSpPr>
          <p:nvPr/>
        </p:nvCxnSpPr>
        <p:spPr>
          <a:xfrm>
            <a:off x="10722429" y="4180115"/>
            <a:ext cx="62048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00689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left)">
                                      <p:cBhvr>
                                        <p:cTn id="23" dur="500"/>
                                        <p:tgtEl>
                                          <p:spTgt spid="16"/>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68160E-7025-40B9-9A82-398B3895D7CA}"/>
              </a:ext>
            </a:extLst>
          </p:cNvPr>
          <p:cNvSpPr/>
          <p:nvPr/>
        </p:nvSpPr>
        <p:spPr>
          <a:xfrm>
            <a:off x="1936000" y="1050116"/>
            <a:ext cx="7329806" cy="1200327"/>
          </a:xfrm>
          <a:prstGeom prst="rect">
            <a:avLst/>
          </a:prstGeom>
          <a:noFill/>
        </p:spPr>
        <p:txBody>
          <a:bodyPr wrap="square" lIns="91436" tIns="45719" rIns="91436" bIns="45719">
            <a:sp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r>
              <a:rPr kumimoji="0" lang="en-US" altLang="zh-CN" sz="7200" b="1" i="1" u="none" strike="noStrike" kern="0" cap="none" spc="0" normalizeH="0" baseline="0" noProof="0"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UTM Avo" panose="02040603050506020204" pitchFamily="18" charset="0"/>
                <a:ea typeface="等线" panose="02010600030101010101" pitchFamily="2" charset="-122"/>
                <a:cs typeface="Arial-Rounded" panose="020B0500000000000000" pitchFamily="34" charset="0"/>
                <a:sym typeface="+mn-lt"/>
              </a:rPr>
              <a:t>Khởi</a:t>
            </a:r>
            <a:r>
              <a:rPr kumimoji="0" lang="en-US" altLang="zh-CN" sz="7200" b="1" i="1" u="none" strike="noStrike" kern="0" cap="none" spc="0" normalizeH="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UTM Avo" panose="02040603050506020204" pitchFamily="18" charset="0"/>
                <a:ea typeface="等线" panose="02010600030101010101" pitchFamily="2" charset="-122"/>
                <a:cs typeface="Arial-Rounded" panose="020B0500000000000000" pitchFamily="34" charset="0"/>
                <a:sym typeface="+mn-lt"/>
              </a:rPr>
              <a:t> </a:t>
            </a:r>
            <a:r>
              <a:rPr kumimoji="0" lang="en-US" altLang="zh-CN" sz="7200" b="1" i="1" u="none" strike="noStrike" kern="0" cap="none" spc="0" normalizeH="0" noProof="0"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UTM Avo" panose="02040603050506020204" pitchFamily="18" charset="0"/>
                <a:ea typeface="等线" panose="02010600030101010101" pitchFamily="2" charset="-122"/>
                <a:cs typeface="Arial-Rounded" panose="020B0500000000000000" pitchFamily="34" charset="0"/>
                <a:sym typeface="+mn-lt"/>
              </a:rPr>
              <a:t>động</a:t>
            </a:r>
            <a:endParaRPr kumimoji="0" lang="en-US" altLang="zh-CN" sz="7200" b="1" i="1" u="none" strike="noStrike" kern="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UTM Avo" panose="02040603050506020204" pitchFamily="18" charset="0"/>
              <a:ea typeface="等线" panose="02010600030101010101" pitchFamily="2" charset="-122"/>
              <a:cs typeface="Arial-Rounded" panose="020B0500000000000000" pitchFamily="34" charset="0"/>
              <a:sym typeface="+mn-lt"/>
            </a:endParaRPr>
          </a:p>
        </p:txBody>
      </p:sp>
    </p:spTree>
    <p:extLst>
      <p:ext uri="{BB962C8B-B14F-4D97-AF65-F5344CB8AC3E}">
        <p14:creationId xmlns:p14="http://schemas.microsoft.com/office/powerpoint/2010/main" val="34868138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a:extLst>
              <a:ext uri="{FF2B5EF4-FFF2-40B4-BE49-F238E27FC236}">
                <a16:creationId xmlns:a16="http://schemas.microsoft.com/office/drawing/2014/main" id="{43BE1341-6584-4645-A6D7-99C5FE5F08AD}"/>
              </a:ext>
            </a:extLst>
          </p:cNvPr>
          <p:cNvSpPr txBox="1"/>
          <p:nvPr/>
        </p:nvSpPr>
        <p:spPr>
          <a:xfrm>
            <a:off x="631370" y="1155752"/>
            <a:ext cx="10809515" cy="4401205"/>
          </a:xfrm>
          <a:prstGeom prst="rect">
            <a:avLst/>
          </a:prstGeom>
          <a:noFill/>
        </p:spPr>
        <p:txBody>
          <a:bodyPr wrap="square" rtlCol="0">
            <a:spAutoFit/>
          </a:bodyPr>
          <a:lstStyle/>
          <a:p>
            <a:pPr algn="just"/>
            <a:r>
              <a:rPr lang="en-US" sz="2400" dirty="0">
                <a:latin typeface="UTM Avo" panose="02040603050506020204" pitchFamily="18" charset="0"/>
                <a:ea typeface="Arial-Rounded" panose="020B0500000000000000" pitchFamily="34" charset="0"/>
                <a:cs typeface="Arial-Rounded" panose="020B0500000000000000" pitchFamily="34" charset="0"/>
              </a:rPr>
              <a:t>       </a:t>
            </a:r>
            <a:r>
              <a:rPr lang="en-US" sz="2800" dirty="0">
                <a:latin typeface="UTM Avo" panose="02040603050506020204" pitchFamily="18" charset="0"/>
                <a:ea typeface="Arial-Rounded" panose="020B0500000000000000" pitchFamily="34" charset="0"/>
                <a:cs typeface="Arial-Rounded" panose="020B0500000000000000" pitchFamily="34" charset="0"/>
              </a:rPr>
              <a:t>Sáng chủ nhật, bố cho Nam và em đi công viên. Công viên đông </a:t>
            </a:r>
            <a:r>
              <a:rPr lang="en-US" sz="2800">
                <a:latin typeface="UTM Avo" panose="02040603050506020204" pitchFamily="18" charset="0"/>
                <a:ea typeface="Arial-Rounded" panose="020B0500000000000000" pitchFamily="34" charset="0"/>
                <a:cs typeface="Arial-Rounded" panose="020B0500000000000000" pitchFamily="34" charset="0"/>
              </a:rPr>
              <a:t>như hội. </a:t>
            </a:r>
            <a:r>
              <a:rPr lang="en-US" sz="2800" dirty="0">
                <a:latin typeface="UTM Avo" panose="02040603050506020204" pitchFamily="18" charset="0"/>
                <a:ea typeface="Arial-Rounded" panose="020B0500000000000000" pitchFamily="34" charset="0"/>
                <a:cs typeface="Arial-Rounded" panose="020B0500000000000000" pitchFamily="34" charset="0"/>
              </a:rPr>
              <a:t>Khi vào cổng, bố dặn: “Các con cẩn </a:t>
            </a:r>
            <a:r>
              <a:rPr lang="en-US" sz="2800">
                <a:latin typeface="UTM Avo" panose="02040603050506020204" pitchFamily="18" charset="0"/>
                <a:ea typeface="Arial-Rounded" panose="020B0500000000000000" pitchFamily="34" charset="0"/>
                <a:cs typeface="Arial-Rounded" panose="020B0500000000000000" pitchFamily="34" charset="0"/>
              </a:rPr>
              <a:t>thận kẻo bị lạc. </a:t>
            </a:r>
            <a:r>
              <a:rPr lang="en-US" sz="2800" dirty="0">
                <a:latin typeface="UTM Avo" panose="02040603050506020204" pitchFamily="18" charset="0"/>
                <a:ea typeface="Arial-Rounded" panose="020B0500000000000000" pitchFamily="34" charset="0"/>
                <a:cs typeface="Arial-Rounded" panose="020B0500000000000000" pitchFamily="34" charset="0"/>
              </a:rPr>
              <a:t>Nếu không may bị lạc, các con nhớ đi ra cổng này. Nhìn kìa, trên cổng có lá </a:t>
            </a:r>
            <a:r>
              <a:rPr lang="en-US" sz="2800" dirty="0" err="1">
                <a:latin typeface="UTM Avo" panose="02040603050506020204" pitchFamily="18" charset="0"/>
                <a:ea typeface="Arial-Rounded" panose="020B0500000000000000" pitchFamily="34" charset="0"/>
                <a:cs typeface="Arial-Rounded" panose="020B0500000000000000" pitchFamily="34" charset="0"/>
              </a:rPr>
              <a:t>cờ</a:t>
            </a:r>
            <a:r>
              <a:rPr lang="en-US" sz="2800" dirty="0">
                <a:latin typeface="UTM Avo" panose="02040603050506020204" pitchFamily="18" charset="0"/>
                <a:ea typeface="Arial-Rounded" panose="020B0500000000000000" pitchFamily="34" charset="0"/>
                <a:cs typeface="Arial-Rounded" panose="020B0500000000000000" pitchFamily="34" charset="0"/>
              </a:rPr>
              <a:t> </a:t>
            </a:r>
            <a:r>
              <a:rPr lang="en-US" sz="2800" dirty="0" err="1">
                <a:latin typeface="UTM Avo" panose="02040603050506020204" pitchFamily="18" charset="0"/>
                <a:ea typeface="Arial-Rounded" panose="020B0500000000000000" pitchFamily="34" charset="0"/>
                <a:cs typeface="Arial-Rounded" panose="020B0500000000000000" pitchFamily="34" charset="0"/>
              </a:rPr>
              <a:t>rất</a:t>
            </a:r>
            <a:r>
              <a:rPr lang="en-US" sz="2800" dirty="0">
                <a:latin typeface="UTM Avo" panose="02040603050506020204" pitchFamily="18" charset="0"/>
                <a:ea typeface="Arial-Rounded" panose="020B0500000000000000" pitchFamily="34" charset="0"/>
                <a:cs typeface="Arial-Rounded" panose="020B0500000000000000" pitchFamily="34" charset="0"/>
              </a:rPr>
              <a:t> </a:t>
            </a:r>
            <a:r>
              <a:rPr lang="en-US" sz="2800">
                <a:latin typeface="UTM Avo" panose="02040603050506020204" pitchFamily="18" charset="0"/>
                <a:ea typeface="Arial-Rounded" panose="020B0500000000000000" pitchFamily="34" charset="0"/>
                <a:cs typeface="Arial-Rounded" panose="020B0500000000000000" pitchFamily="34" charset="0"/>
              </a:rPr>
              <a:t>to”.</a:t>
            </a:r>
          </a:p>
          <a:p>
            <a:pPr algn="just"/>
            <a:r>
              <a:rPr lang="en-US" sz="2800">
                <a:latin typeface="UTM Avo" panose="02040603050506020204" pitchFamily="18" charset="0"/>
                <a:ea typeface="Arial-Rounded" panose="020B0500000000000000" pitchFamily="34" charset="0"/>
                <a:cs typeface="Arial-Rounded" panose="020B0500000000000000" pitchFamily="34" charset="0"/>
              </a:rPr>
              <a:t>        </a:t>
            </a:r>
            <a:r>
              <a:rPr lang="en-US" sz="2800" dirty="0">
                <a:latin typeface="UTM Avo" panose="02040603050506020204" pitchFamily="18" charset="0"/>
                <a:ea typeface="Arial-Rounded" panose="020B0500000000000000" pitchFamily="34" charset="0"/>
                <a:cs typeface="Arial-Rounded" panose="020B0500000000000000" pitchFamily="34" charset="0"/>
              </a:rPr>
              <a:t>Công viên đẹp quá. Nam cứ mải mê xem hết chỗ này đến chỗ khác. Lúc ngoảnh lại thì không thấy bố và em đâu. Nam vừa chạy vừa gọi</a:t>
            </a:r>
            <a:r>
              <a:rPr lang="en-US" sz="2800">
                <a:latin typeface="UTM Avo" panose="02040603050506020204" pitchFamily="18" charset="0"/>
                <a:ea typeface="Arial-Rounded" panose="020B0500000000000000" pitchFamily="34" charset="0"/>
                <a:cs typeface="Arial-Rounded" panose="020B0500000000000000" pitchFamily="34" charset="0"/>
              </a:rPr>
              <a:t>: “Bố </a:t>
            </a:r>
            <a:r>
              <a:rPr lang="en-US" sz="2800" dirty="0">
                <a:latin typeface="UTM Avo" panose="02040603050506020204" pitchFamily="18" charset="0"/>
                <a:ea typeface="Arial-Rounded" panose="020B0500000000000000" pitchFamily="34" charset="0"/>
                <a:cs typeface="Arial-Rounded" panose="020B0500000000000000" pitchFamily="34" charset="0"/>
              </a:rPr>
              <a:t>ơi! Bố ơi</a:t>
            </a:r>
            <a:r>
              <a:rPr lang="en-US" sz="2800">
                <a:latin typeface="UTM Avo" panose="02040603050506020204" pitchFamily="18" charset="0"/>
                <a:ea typeface="Arial-Rounded" panose="020B0500000000000000" pitchFamily="34" charset="0"/>
                <a:cs typeface="Arial-Rounded" panose="020B0500000000000000" pitchFamily="34" charset="0"/>
              </a:rPr>
              <a:t>!”.   Hoảng </a:t>
            </a:r>
            <a:r>
              <a:rPr lang="en-US" sz="2800" dirty="0">
                <a:latin typeface="UTM Avo" panose="02040603050506020204" pitchFamily="18" charset="0"/>
                <a:ea typeface="Arial-Rounded" panose="020B0500000000000000" pitchFamily="34" charset="0"/>
                <a:cs typeface="Arial-Rounded" panose="020B0500000000000000" pitchFamily="34" charset="0"/>
              </a:rPr>
              <a:t>hốt, Nam suýt khóc. Chợt Nam nhìn thấy tấm biển “Lối ra cổng</a:t>
            </a:r>
            <a:r>
              <a:rPr lang="en-US" sz="2800">
                <a:latin typeface="UTM Avo" panose="02040603050506020204" pitchFamily="18" charset="0"/>
                <a:ea typeface="Arial-Rounded" panose="020B0500000000000000" pitchFamily="34" charset="0"/>
                <a:cs typeface="Arial-Rounded" panose="020B0500000000000000" pitchFamily="34" charset="0"/>
              </a:rPr>
              <a:t>”.  Nhớ </a:t>
            </a:r>
            <a:r>
              <a:rPr lang="en-US" sz="2800" dirty="0">
                <a:latin typeface="UTM Avo" panose="02040603050506020204" pitchFamily="18" charset="0"/>
                <a:ea typeface="Arial-Rounded" panose="020B0500000000000000" pitchFamily="34" charset="0"/>
                <a:cs typeface="Arial-Rounded" panose="020B0500000000000000" pitchFamily="34" charset="0"/>
              </a:rPr>
              <a:t>lời bố dặn, Nam đi theo hướng tấm biển chỉ đường. “A, lá cờ kia rồi</a:t>
            </a:r>
            <a:r>
              <a:rPr lang="en-US" sz="2800">
                <a:latin typeface="UTM Avo" panose="02040603050506020204" pitchFamily="18" charset="0"/>
                <a:ea typeface="Arial-Rounded" panose="020B0500000000000000" pitchFamily="34" charset="0"/>
                <a:cs typeface="Arial-Rounded" panose="020B0500000000000000" pitchFamily="34" charset="0"/>
              </a:rPr>
              <a:t>!”.   Nam </a:t>
            </a:r>
            <a:r>
              <a:rPr lang="en-US" sz="2800" dirty="0">
                <a:latin typeface="UTM Avo" panose="02040603050506020204" pitchFamily="18" charset="0"/>
                <a:ea typeface="Arial-Rounded" panose="020B0500000000000000" pitchFamily="34" charset="0"/>
                <a:cs typeface="Arial-Rounded" panose="020B0500000000000000" pitchFamily="34" charset="0"/>
              </a:rPr>
              <a:t>mừng rỡ khi thấy bố và em </a:t>
            </a:r>
            <a:r>
              <a:rPr lang="en-US" sz="2800">
                <a:latin typeface="UTM Avo" panose="02040603050506020204" pitchFamily="18" charset="0"/>
                <a:ea typeface="Arial-Rounded" panose="020B0500000000000000" pitchFamily="34" charset="0"/>
                <a:cs typeface="Arial-Rounded" panose="020B0500000000000000" pitchFamily="34" charset="0"/>
              </a:rPr>
              <a:t>đang </a:t>
            </a: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chờ </a:t>
            </a:r>
            <a:r>
              <a:rPr lang="en-US" sz="2800">
                <a:latin typeface="UTM Avo" panose="02040603050506020204" pitchFamily="18" charset="0"/>
                <a:ea typeface="Arial-Rounded" panose="020B0500000000000000" pitchFamily="34" charset="0"/>
                <a:cs typeface="Arial-Rounded" panose="020B0500000000000000" pitchFamily="34" charset="0"/>
              </a:rPr>
              <a:t>ở đó.</a:t>
            </a:r>
          </a:p>
        </p:txBody>
      </p:sp>
      <p:sp>
        <p:nvSpPr>
          <p:cNvPr id="3" name="Rectangle 2">
            <a:extLst>
              <a:ext uri="{FF2B5EF4-FFF2-40B4-BE49-F238E27FC236}">
                <a16:creationId xmlns:a16="http://schemas.microsoft.com/office/drawing/2014/main" id="{3673E2DA-C0D1-44B3-B70E-FF09A78BA7EA}"/>
              </a:ext>
            </a:extLst>
          </p:cNvPr>
          <p:cNvSpPr/>
          <p:nvPr/>
        </p:nvSpPr>
        <p:spPr>
          <a:xfrm>
            <a:off x="6415960" y="5587734"/>
            <a:ext cx="5241106" cy="400110"/>
          </a:xfrm>
          <a:prstGeom prst="rect">
            <a:avLst/>
          </a:prstGeom>
        </p:spPr>
        <p:txBody>
          <a:bodyPr wrap="square">
            <a:spAutoFit/>
          </a:bodyPr>
          <a:lstStyle/>
          <a:p>
            <a:r>
              <a:rPr lang="en-US" sz="2000" dirty="0">
                <a:latin typeface="UTM Avo" panose="02040603050506020204" pitchFamily="18" charset="0"/>
                <a:ea typeface="Arial-Rounded" panose="020B0500000000000000" pitchFamily="34" charset="0"/>
                <a:cs typeface="Arial-Rounded" panose="020B0500000000000000" pitchFamily="34" charset="0"/>
              </a:rPr>
              <a:t>(</a:t>
            </a:r>
            <a:r>
              <a:rPr lang="en-US" sz="2000" i="1" dirty="0">
                <a:latin typeface="UTM Avo" panose="02040603050506020204" pitchFamily="18" charset="0"/>
                <a:ea typeface="Arial-Rounded" panose="020B0500000000000000" pitchFamily="34" charset="0"/>
                <a:cs typeface="Arial-Rounded" panose="020B0500000000000000" pitchFamily="34" charset="0"/>
              </a:rPr>
              <a:t>Theo</a:t>
            </a:r>
            <a:r>
              <a:rPr lang="en-US" sz="2000" dirty="0">
                <a:latin typeface="UTM Avo" panose="02040603050506020204" pitchFamily="18" charset="0"/>
                <a:ea typeface="Arial-Rounded" panose="020B0500000000000000" pitchFamily="34" charset="0"/>
                <a:cs typeface="Arial-Rounded" panose="020B0500000000000000" pitchFamily="34" charset="0"/>
              </a:rPr>
              <a:t> Phạm Thị Thúy – Tuấn Hiển)</a:t>
            </a:r>
            <a:endParaRPr lang="en-US" sz="2000" dirty="0">
              <a:latin typeface="UTM Avo" panose="02040603050506020204" pitchFamily="18" charset="0"/>
            </a:endParaRPr>
          </a:p>
        </p:txBody>
      </p:sp>
      <p:sp>
        <p:nvSpPr>
          <p:cNvPr id="4" name="Rectangle 3">
            <a:extLst>
              <a:ext uri="{FF2B5EF4-FFF2-40B4-BE49-F238E27FC236}">
                <a16:creationId xmlns:a16="http://schemas.microsoft.com/office/drawing/2014/main" id="{6C82C84A-5854-4F09-A69C-1ED4EDBE8861}"/>
              </a:ext>
            </a:extLst>
          </p:cNvPr>
          <p:cNvSpPr/>
          <p:nvPr/>
        </p:nvSpPr>
        <p:spPr>
          <a:xfrm>
            <a:off x="2828635" y="546990"/>
            <a:ext cx="6224321" cy="646331"/>
          </a:xfrm>
          <a:prstGeom prst="rect">
            <a:avLst/>
          </a:prstGeom>
        </p:spPr>
        <p:txBody>
          <a:bodyPr wrap="square">
            <a:spAutoFit/>
          </a:bodyPr>
          <a:lstStyle/>
          <a:p>
            <a:pPr algn="ctr"/>
            <a:r>
              <a:rPr lang="en-US" sz="3600" b="1" dirty="0">
                <a:solidFill>
                  <a:srgbClr val="CC66FF"/>
                </a:solidFill>
                <a:latin typeface="UTM Avo" panose="02040603050506020204" pitchFamily="18" charset="0"/>
                <a:ea typeface="Arial-Rounded" panose="020B0500000000000000" pitchFamily="34" charset="0"/>
                <a:cs typeface="Arial-Rounded" panose="020B0500000000000000" pitchFamily="34" charset="0"/>
              </a:rPr>
              <a:t>Nếu không may bị lạc</a:t>
            </a:r>
          </a:p>
        </p:txBody>
      </p:sp>
      <p:sp>
        <p:nvSpPr>
          <p:cNvPr id="5" name="Cloud 4">
            <a:extLst>
              <a:ext uri="{FF2B5EF4-FFF2-40B4-BE49-F238E27FC236}">
                <a16:creationId xmlns:a16="http://schemas.microsoft.com/office/drawing/2014/main" id="{BE845F2D-92DD-4B60-8AF0-C5E873DAD1BB}"/>
              </a:ext>
            </a:extLst>
          </p:cNvPr>
          <p:cNvSpPr/>
          <p:nvPr/>
        </p:nvSpPr>
        <p:spPr>
          <a:xfrm>
            <a:off x="1742138" y="5531617"/>
            <a:ext cx="2744369" cy="1203720"/>
          </a:xfrm>
          <a:prstGeom prst="cloud">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0000"/>
                </a:solidFill>
                <a:latin typeface="UTM Avo" panose="02040603050506020204" pitchFamily="18" charset="0"/>
                <a:ea typeface="Arial-Rounded" pitchFamily="34" charset="0"/>
                <a:cs typeface="Arial-Rounded" pitchFamily="34" charset="0"/>
              </a:rPr>
              <a:t>Đọc</a:t>
            </a:r>
            <a:r>
              <a:rPr lang="en-US" sz="2400" b="1" dirty="0">
                <a:solidFill>
                  <a:srgbClr val="FF0000"/>
                </a:solidFill>
                <a:latin typeface="UTM Avo" panose="02040603050506020204" pitchFamily="18" charset="0"/>
                <a:ea typeface="Arial-Rounded" pitchFamily="34" charset="0"/>
                <a:cs typeface="Arial-Rounded" pitchFamily="34" charset="0"/>
              </a:rPr>
              <a:t> </a:t>
            </a:r>
            <a:r>
              <a:rPr lang="en-US" sz="2400" b="1" dirty="0" err="1">
                <a:solidFill>
                  <a:srgbClr val="FF0000"/>
                </a:solidFill>
                <a:latin typeface="UTM Avo" panose="02040603050506020204" pitchFamily="18" charset="0"/>
                <a:ea typeface="Arial-Rounded" pitchFamily="34" charset="0"/>
                <a:cs typeface="Arial-Rounded" pitchFamily="34" charset="0"/>
              </a:rPr>
              <a:t>nối</a:t>
            </a:r>
            <a:r>
              <a:rPr lang="en-US" sz="2400" b="1" dirty="0">
                <a:solidFill>
                  <a:srgbClr val="FF0000"/>
                </a:solidFill>
                <a:latin typeface="UTM Avo" panose="02040603050506020204" pitchFamily="18" charset="0"/>
                <a:ea typeface="Arial-Rounded" pitchFamily="34" charset="0"/>
                <a:cs typeface="Arial-Rounded" pitchFamily="34" charset="0"/>
              </a:rPr>
              <a:t> </a:t>
            </a:r>
            <a:r>
              <a:rPr lang="en-US" sz="2400" b="1" dirty="0" err="1">
                <a:solidFill>
                  <a:srgbClr val="FF0000"/>
                </a:solidFill>
                <a:latin typeface="UTM Avo" panose="02040603050506020204" pitchFamily="18" charset="0"/>
                <a:ea typeface="Arial-Rounded" pitchFamily="34" charset="0"/>
                <a:cs typeface="Arial-Rounded" pitchFamily="34" charset="0"/>
              </a:rPr>
              <a:t>tiếp</a:t>
            </a:r>
            <a:r>
              <a:rPr lang="en-US" sz="2400" b="1" dirty="0">
                <a:solidFill>
                  <a:srgbClr val="FF0000"/>
                </a:solidFill>
                <a:latin typeface="UTM Avo" panose="02040603050506020204" pitchFamily="18" charset="0"/>
                <a:ea typeface="Arial-Rounded" pitchFamily="34" charset="0"/>
                <a:cs typeface="Arial-Rounded" pitchFamily="34" charset="0"/>
              </a:rPr>
              <a:t> </a:t>
            </a:r>
            <a:r>
              <a:rPr lang="en-US" sz="2400" b="1" dirty="0" err="1">
                <a:solidFill>
                  <a:srgbClr val="FF0000"/>
                </a:solidFill>
                <a:latin typeface="UTM Avo" panose="02040603050506020204" pitchFamily="18" charset="0"/>
                <a:ea typeface="Arial-Rounded" pitchFamily="34" charset="0"/>
                <a:cs typeface="Arial-Rounded" pitchFamily="34" charset="0"/>
              </a:rPr>
              <a:t>câu</a:t>
            </a:r>
            <a:endParaRPr lang="en-US" sz="2400" b="1" dirty="0">
              <a:solidFill>
                <a:srgbClr val="FF0000"/>
              </a:solidFill>
              <a:latin typeface="UTM Avo" panose="02040603050506020204" pitchFamily="18" charset="0"/>
              <a:ea typeface="Arial-Rounded" pitchFamily="34" charset="0"/>
              <a:cs typeface="Arial-Rounded" pitchFamily="34" charset="0"/>
            </a:endParaRPr>
          </a:p>
        </p:txBody>
      </p:sp>
      <p:sp>
        <p:nvSpPr>
          <p:cNvPr id="6" name="Oval 5">
            <a:extLst>
              <a:ext uri="{FF2B5EF4-FFF2-40B4-BE49-F238E27FC236}">
                <a16:creationId xmlns:a16="http://schemas.microsoft.com/office/drawing/2014/main" id="{7B21B70F-6CC4-4F20-8878-4685D876340E}"/>
              </a:ext>
            </a:extLst>
          </p:cNvPr>
          <p:cNvSpPr/>
          <p:nvPr/>
        </p:nvSpPr>
        <p:spPr>
          <a:xfrm>
            <a:off x="870857" y="1012050"/>
            <a:ext cx="642257" cy="57798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Arial" panose="020B0604020202020204" pitchFamily="34" charset="0"/>
                <a:cs typeface="Arial" panose="020B0604020202020204" pitchFamily="34" charset="0"/>
              </a:rPr>
              <a:t>1</a:t>
            </a:r>
            <a:endParaRPr lang="vi-VN" sz="2800">
              <a:solidFill>
                <a:srgbClr val="FF0000"/>
              </a:solidFill>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E7C24677-38E2-4579-95E5-1FBAA996634F}"/>
              </a:ext>
            </a:extLst>
          </p:cNvPr>
          <p:cNvSpPr/>
          <p:nvPr/>
        </p:nvSpPr>
        <p:spPr>
          <a:xfrm>
            <a:off x="9925792" y="904328"/>
            <a:ext cx="642257" cy="57798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Arial" panose="020B0604020202020204" pitchFamily="34" charset="0"/>
                <a:cs typeface="Arial" panose="020B0604020202020204" pitchFamily="34" charset="0"/>
              </a:rPr>
              <a:t>2</a:t>
            </a:r>
            <a:endParaRPr lang="vi-VN" sz="2800">
              <a:solidFill>
                <a:srgbClr val="FF0000"/>
              </a:solidFill>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id="{B1318EDD-241D-4192-A5C3-FC8387A6AF19}"/>
              </a:ext>
            </a:extLst>
          </p:cNvPr>
          <p:cNvSpPr/>
          <p:nvPr/>
        </p:nvSpPr>
        <p:spPr>
          <a:xfrm>
            <a:off x="3949535" y="1411766"/>
            <a:ext cx="642257" cy="57798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Arial" panose="020B0604020202020204" pitchFamily="34" charset="0"/>
                <a:cs typeface="Arial" panose="020B0604020202020204" pitchFamily="34" charset="0"/>
              </a:rPr>
              <a:t>3</a:t>
            </a:r>
            <a:endParaRPr lang="vi-VN" sz="2800">
              <a:solidFill>
                <a:srgbClr val="FF0000"/>
              </a:solidFill>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091B85E1-1335-4B6A-8877-12480652B2C8}"/>
              </a:ext>
            </a:extLst>
          </p:cNvPr>
          <p:cNvSpPr/>
          <p:nvPr/>
        </p:nvSpPr>
        <p:spPr>
          <a:xfrm>
            <a:off x="3327070" y="1952182"/>
            <a:ext cx="642257" cy="57798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Arial" panose="020B0604020202020204" pitchFamily="34" charset="0"/>
                <a:cs typeface="Arial" panose="020B0604020202020204" pitchFamily="34" charset="0"/>
              </a:rPr>
              <a:t>4</a:t>
            </a:r>
            <a:endParaRPr lang="vi-VN" sz="2800">
              <a:solidFill>
                <a:srgbClr val="FF0000"/>
              </a:solidFill>
              <a:latin typeface="Arial" panose="020B0604020202020204" pitchFamily="34" charset="0"/>
              <a:cs typeface="Arial" panose="020B0604020202020204" pitchFamily="34" charset="0"/>
            </a:endParaRPr>
          </a:p>
        </p:txBody>
      </p:sp>
      <p:sp>
        <p:nvSpPr>
          <p:cNvPr id="10" name="Oval 9">
            <a:extLst>
              <a:ext uri="{FF2B5EF4-FFF2-40B4-BE49-F238E27FC236}">
                <a16:creationId xmlns:a16="http://schemas.microsoft.com/office/drawing/2014/main" id="{D7098F2A-9428-4E4D-A97A-5C86BA12C7A0}"/>
              </a:ext>
            </a:extLst>
          </p:cNvPr>
          <p:cNvSpPr/>
          <p:nvPr/>
        </p:nvSpPr>
        <p:spPr>
          <a:xfrm>
            <a:off x="2186378" y="2322296"/>
            <a:ext cx="642257" cy="57798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Arial" panose="020B0604020202020204" pitchFamily="34" charset="0"/>
                <a:cs typeface="Arial" panose="020B0604020202020204" pitchFamily="34" charset="0"/>
              </a:rPr>
              <a:t>5</a:t>
            </a:r>
            <a:endParaRPr lang="vi-VN" sz="2800">
              <a:solidFill>
                <a:srgbClr val="FF0000"/>
              </a:solidFill>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DF3ED9E1-4986-4FDC-9AEB-F2655AEEAB82}"/>
              </a:ext>
            </a:extLst>
          </p:cNvPr>
          <p:cNvSpPr/>
          <p:nvPr/>
        </p:nvSpPr>
        <p:spPr>
          <a:xfrm>
            <a:off x="1045686" y="2778369"/>
            <a:ext cx="642257" cy="57798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Arial" panose="020B0604020202020204" pitchFamily="34" charset="0"/>
                <a:cs typeface="Arial" panose="020B0604020202020204" pitchFamily="34" charset="0"/>
              </a:rPr>
              <a:t>6</a:t>
            </a:r>
            <a:endParaRPr lang="vi-VN" sz="2800">
              <a:solidFill>
                <a:srgbClr val="FF0000"/>
              </a:solidFill>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3A67FAFE-4254-4B97-83D8-A076C154191A}"/>
              </a:ext>
            </a:extLst>
          </p:cNvPr>
          <p:cNvSpPr/>
          <p:nvPr/>
        </p:nvSpPr>
        <p:spPr>
          <a:xfrm>
            <a:off x="4877457" y="2761279"/>
            <a:ext cx="642257" cy="57798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Arial" panose="020B0604020202020204" pitchFamily="34" charset="0"/>
                <a:cs typeface="Arial" panose="020B0604020202020204" pitchFamily="34" charset="0"/>
              </a:rPr>
              <a:t>7</a:t>
            </a:r>
            <a:endParaRPr lang="vi-VN" sz="2800">
              <a:solidFill>
                <a:srgbClr val="FF0000"/>
              </a:solidFill>
              <a:latin typeface="Arial" panose="020B0604020202020204" pitchFamily="34" charset="0"/>
              <a:cs typeface="Arial" panose="020B0604020202020204" pitchFamily="34" charset="0"/>
            </a:endParaRPr>
          </a:p>
        </p:txBody>
      </p:sp>
      <p:sp>
        <p:nvSpPr>
          <p:cNvPr id="13" name="Oval 12">
            <a:extLst>
              <a:ext uri="{FF2B5EF4-FFF2-40B4-BE49-F238E27FC236}">
                <a16:creationId xmlns:a16="http://schemas.microsoft.com/office/drawing/2014/main" id="{67E8D687-C7AA-4BC4-875D-CA6193EB650D}"/>
              </a:ext>
            </a:extLst>
          </p:cNvPr>
          <p:cNvSpPr/>
          <p:nvPr/>
        </p:nvSpPr>
        <p:spPr>
          <a:xfrm>
            <a:off x="3001320" y="3129586"/>
            <a:ext cx="642257" cy="57798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Arial" panose="020B0604020202020204" pitchFamily="34" charset="0"/>
                <a:cs typeface="Arial" panose="020B0604020202020204" pitchFamily="34" charset="0"/>
              </a:rPr>
              <a:t>8</a:t>
            </a:r>
            <a:endParaRPr lang="vi-VN" sz="2800">
              <a:solidFill>
                <a:srgbClr val="FF0000"/>
              </a:solidFill>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2C977DCD-E4BE-489C-9F9C-E2211E36D7C4}"/>
              </a:ext>
            </a:extLst>
          </p:cNvPr>
          <p:cNvSpPr/>
          <p:nvPr/>
        </p:nvSpPr>
        <p:spPr>
          <a:xfrm>
            <a:off x="310241" y="3546381"/>
            <a:ext cx="642257" cy="57798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Arial" panose="020B0604020202020204" pitchFamily="34" charset="0"/>
                <a:cs typeface="Arial" panose="020B0604020202020204" pitchFamily="34" charset="0"/>
              </a:rPr>
              <a:t>9</a:t>
            </a:r>
            <a:endParaRPr lang="vi-VN" sz="2800">
              <a:solidFill>
                <a:srgbClr val="FF0000"/>
              </a:solidFill>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91E95F2B-0DD3-4A97-B01F-696E27ADAF14}"/>
              </a:ext>
            </a:extLst>
          </p:cNvPr>
          <p:cNvSpPr/>
          <p:nvPr/>
        </p:nvSpPr>
        <p:spPr>
          <a:xfrm>
            <a:off x="7100816" y="3644076"/>
            <a:ext cx="829544" cy="57798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Arial" panose="020B0604020202020204" pitchFamily="34" charset="0"/>
                <a:cs typeface="Arial" panose="020B0604020202020204" pitchFamily="34" charset="0"/>
              </a:rPr>
              <a:t>10</a:t>
            </a:r>
            <a:endParaRPr lang="vi-VN" sz="2800">
              <a:solidFill>
                <a:srgbClr val="FF0000"/>
              </a:solidFill>
              <a:latin typeface="Arial" panose="020B0604020202020204" pitchFamily="34" charset="0"/>
              <a:cs typeface="Arial" panose="020B0604020202020204" pitchFamily="34" charset="0"/>
            </a:endParaRPr>
          </a:p>
        </p:txBody>
      </p:sp>
      <p:sp>
        <p:nvSpPr>
          <p:cNvPr id="16" name="Oval 15">
            <a:extLst>
              <a:ext uri="{FF2B5EF4-FFF2-40B4-BE49-F238E27FC236}">
                <a16:creationId xmlns:a16="http://schemas.microsoft.com/office/drawing/2014/main" id="{EDB5840A-95B7-4C25-BC13-F1DC99E890E7}"/>
              </a:ext>
            </a:extLst>
          </p:cNvPr>
          <p:cNvSpPr/>
          <p:nvPr/>
        </p:nvSpPr>
        <p:spPr>
          <a:xfrm>
            <a:off x="1273627" y="3990409"/>
            <a:ext cx="829544" cy="57798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Arial" panose="020B0604020202020204" pitchFamily="34" charset="0"/>
                <a:cs typeface="Arial" panose="020B0604020202020204" pitchFamily="34" charset="0"/>
              </a:rPr>
              <a:t>11</a:t>
            </a:r>
            <a:endParaRPr lang="vi-VN" sz="2800">
              <a:solidFill>
                <a:srgbClr val="FF0000"/>
              </a:solidFill>
              <a:latin typeface="Arial" panose="020B0604020202020204" pitchFamily="34" charset="0"/>
              <a:cs typeface="Arial" panose="020B0604020202020204" pitchFamily="34" charset="0"/>
            </a:endParaRPr>
          </a:p>
        </p:txBody>
      </p:sp>
      <p:sp>
        <p:nvSpPr>
          <p:cNvPr id="17" name="Oval 16">
            <a:extLst>
              <a:ext uri="{FF2B5EF4-FFF2-40B4-BE49-F238E27FC236}">
                <a16:creationId xmlns:a16="http://schemas.microsoft.com/office/drawing/2014/main" id="{66C705CB-F860-472C-85EC-A757B1AA36B7}"/>
              </a:ext>
            </a:extLst>
          </p:cNvPr>
          <p:cNvSpPr/>
          <p:nvPr/>
        </p:nvSpPr>
        <p:spPr>
          <a:xfrm>
            <a:off x="9511020" y="3990409"/>
            <a:ext cx="829544" cy="57798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Arial" panose="020B0604020202020204" pitchFamily="34" charset="0"/>
                <a:cs typeface="Arial" panose="020B0604020202020204" pitchFamily="34" charset="0"/>
              </a:rPr>
              <a:t>12</a:t>
            </a:r>
            <a:endParaRPr lang="vi-VN" sz="2800">
              <a:solidFill>
                <a:srgbClr val="FF0000"/>
              </a:solidFill>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86E7569F-A7E9-4D86-BB14-AAC6675D158E}"/>
              </a:ext>
            </a:extLst>
          </p:cNvPr>
          <p:cNvSpPr/>
          <p:nvPr/>
        </p:nvSpPr>
        <p:spPr>
          <a:xfrm>
            <a:off x="9249762" y="4423103"/>
            <a:ext cx="829544" cy="57798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Arial" panose="020B0604020202020204" pitchFamily="34" charset="0"/>
                <a:cs typeface="Arial" panose="020B0604020202020204" pitchFamily="34" charset="0"/>
              </a:rPr>
              <a:t>13</a:t>
            </a:r>
            <a:endParaRPr lang="vi-VN" sz="2800">
              <a:solidFill>
                <a:srgbClr val="FF0000"/>
              </a:solidFill>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B6CE2A4A-8D69-4B3B-A00D-D27477A1052E}"/>
              </a:ext>
            </a:extLst>
          </p:cNvPr>
          <p:cNvSpPr/>
          <p:nvPr/>
        </p:nvSpPr>
        <p:spPr>
          <a:xfrm>
            <a:off x="1771606" y="4868591"/>
            <a:ext cx="829544" cy="57798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Arial" panose="020B0604020202020204" pitchFamily="34" charset="0"/>
                <a:cs typeface="Arial" panose="020B0604020202020204" pitchFamily="34" charset="0"/>
              </a:rPr>
              <a:t>14</a:t>
            </a:r>
            <a:endParaRPr lang="vi-VN" sz="280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22010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left)">
                                      <p:cBhvr>
                                        <p:cTn id="35" dur="500"/>
                                        <p:tgtEl>
                                          <p:spTgt spid="13"/>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left)">
                                      <p:cBhvr>
                                        <p:cTn id="39" dur="500"/>
                                        <p:tgtEl>
                                          <p:spTgt spid="14"/>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left)">
                                      <p:cBhvr>
                                        <p:cTn id="43" dur="500"/>
                                        <p:tgtEl>
                                          <p:spTgt spid="15"/>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left)">
                                      <p:cBhvr>
                                        <p:cTn id="47" dur="500"/>
                                        <p:tgtEl>
                                          <p:spTgt spid="16"/>
                                        </p:tgtEl>
                                      </p:cBhvr>
                                    </p:animEffect>
                                  </p:childTnLst>
                                </p:cTn>
                              </p:par>
                            </p:childTnLst>
                          </p:cTn>
                        </p:par>
                        <p:par>
                          <p:cTn id="48" fill="hold">
                            <p:stCondLst>
                              <p:cond delay="5500"/>
                            </p:stCondLst>
                            <p:childTnLst>
                              <p:par>
                                <p:cTn id="49" presetID="22" presetClass="entr" presetSubtype="8" fill="hold" grpId="0" nodeType="after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wipe(left)">
                                      <p:cBhvr>
                                        <p:cTn id="51" dur="500"/>
                                        <p:tgtEl>
                                          <p:spTgt spid="17"/>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ipe(left)">
                                      <p:cBhvr>
                                        <p:cTn id="55" dur="500"/>
                                        <p:tgtEl>
                                          <p:spTgt spid="18"/>
                                        </p:tgtEl>
                                      </p:cBhvr>
                                    </p:animEffect>
                                  </p:childTnLst>
                                </p:cTn>
                              </p:par>
                            </p:childTnLst>
                          </p:cTn>
                        </p:par>
                        <p:par>
                          <p:cTn id="56" fill="hold">
                            <p:stCondLst>
                              <p:cond delay="6500"/>
                            </p:stCondLst>
                            <p:childTnLst>
                              <p:par>
                                <p:cTn id="57" presetID="22" presetClass="entr" presetSubtype="8"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wipe(left)">
                                      <p:cBhvr>
                                        <p:cTn id="5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组合 33"/>
          <p:cNvGrpSpPr/>
          <p:nvPr/>
        </p:nvGrpSpPr>
        <p:grpSpPr>
          <a:xfrm>
            <a:off x="0" y="-191814"/>
            <a:ext cx="12895093" cy="7946844"/>
            <a:chOff x="0" y="-221063"/>
            <a:chExt cx="12895093" cy="7946844"/>
          </a:xfrm>
        </p:grpSpPr>
        <p:sp>
          <p:nvSpPr>
            <p:cNvPr id="35" name="矩形 34"/>
            <p:cNvSpPr/>
            <p:nvPr/>
          </p:nvSpPr>
          <p:spPr>
            <a:xfrm>
              <a:off x="0" y="0"/>
              <a:ext cx="12192000" cy="6858000"/>
            </a:xfrm>
            <a:prstGeom prst="rect">
              <a:avLst/>
            </a:prstGeom>
            <a:solidFill>
              <a:srgbClr val="9AD6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6" name="组合 35"/>
            <p:cNvGrpSpPr/>
            <p:nvPr/>
          </p:nvGrpSpPr>
          <p:grpSpPr>
            <a:xfrm>
              <a:off x="144150" y="-221063"/>
              <a:ext cx="12750943" cy="7946844"/>
              <a:chOff x="2627224" y="-795141"/>
              <a:chExt cx="10013806" cy="7040780"/>
            </a:xfrm>
          </p:grpSpPr>
          <p:sp>
            <p:nvSpPr>
              <p:cNvPr id="37" name="矩形 36"/>
              <p:cNvSpPr/>
              <p:nvPr/>
            </p:nvSpPr>
            <p:spPr>
              <a:xfrm>
                <a:off x="2627224" y="-599283"/>
                <a:ext cx="5758249" cy="5957676"/>
              </a:xfrm>
              <a:prstGeom prst="rect">
                <a:avLst/>
              </a:prstGeom>
              <a:blipFill dpi="0" rotWithShape="1">
                <a:blip r:embed="rId3">
                  <a:alphaModFix amt="17000"/>
                  <a:lum bright="70000" contrast="-70000"/>
                  <a:extLst>
                    <a:ext uri="{BEBA8EAE-BF5A-486C-A8C5-ECC9F3942E4B}">
                      <a14:imgProps xmlns:a14="http://schemas.microsoft.com/office/drawing/2010/main">
                        <a14:imgLayer>
                          <a14:imgEffect>
                            <a14:colorTemperature colorTemp="11200"/>
                          </a14:imgEffect>
                          <a14:imgEffect>
                            <a14:saturation sat="400000"/>
                          </a14:imgEffect>
                        </a14:imgLayer>
                      </a14:imgProps>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0" name="矩形 39"/>
              <p:cNvSpPr/>
              <p:nvPr/>
            </p:nvSpPr>
            <p:spPr>
              <a:xfrm rot="10601959">
                <a:off x="6872592" y="-795141"/>
                <a:ext cx="5768438" cy="7040780"/>
              </a:xfrm>
              <a:prstGeom prst="rect">
                <a:avLst/>
              </a:prstGeom>
              <a:blipFill dpi="0" rotWithShape="1">
                <a:blip r:embed="rId4">
                  <a:alphaModFix amt="17000"/>
                  <a:lum bright="70000" contrast="-7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grpSp>
        <p:nvGrpSpPr>
          <p:cNvPr id="76" name="组合 75"/>
          <p:cNvGrpSpPr/>
          <p:nvPr/>
        </p:nvGrpSpPr>
        <p:grpSpPr>
          <a:xfrm>
            <a:off x="0" y="5207212"/>
            <a:ext cx="12523845" cy="1647370"/>
            <a:chOff x="0" y="5207212"/>
            <a:chExt cx="12523845" cy="1647370"/>
          </a:xfrm>
        </p:grpSpPr>
        <p:pic>
          <p:nvPicPr>
            <p:cNvPr id="77" name="图片 7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207212"/>
              <a:ext cx="6427845" cy="1647370"/>
            </a:xfrm>
            <a:prstGeom prst="rect">
              <a:avLst/>
            </a:prstGeom>
          </p:spPr>
        </p:pic>
        <p:pic>
          <p:nvPicPr>
            <p:cNvPr id="78" name="图片 7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0" y="5207212"/>
              <a:ext cx="6427845" cy="1647370"/>
            </a:xfrm>
            <a:prstGeom prst="rect">
              <a:avLst/>
            </a:prstGeom>
          </p:spPr>
        </p:pic>
      </p:grpSp>
      <p:grpSp>
        <p:nvGrpSpPr>
          <p:cNvPr id="42" name="组合 41"/>
          <p:cNvGrpSpPr/>
          <p:nvPr/>
        </p:nvGrpSpPr>
        <p:grpSpPr>
          <a:xfrm>
            <a:off x="2416550" y="617774"/>
            <a:ext cx="7443321" cy="4759928"/>
            <a:chOff x="2516470" y="548138"/>
            <a:chExt cx="7443321" cy="4759928"/>
          </a:xfrm>
        </p:grpSpPr>
        <p:sp>
          <p:nvSpPr>
            <p:cNvPr id="43" name="云形 42"/>
            <p:cNvSpPr/>
            <p:nvPr/>
          </p:nvSpPr>
          <p:spPr>
            <a:xfrm>
              <a:off x="2516470" y="548138"/>
              <a:ext cx="7443321" cy="4759928"/>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云形 43"/>
            <p:cNvSpPr/>
            <p:nvPr/>
          </p:nvSpPr>
          <p:spPr>
            <a:xfrm>
              <a:off x="2922743" y="818421"/>
              <a:ext cx="6658840" cy="4258256"/>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5" name="图片 4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32429" y="2104125"/>
            <a:ext cx="1112666" cy="1112666"/>
          </a:xfrm>
          <a:prstGeom prst="rect">
            <a:avLst/>
          </a:prstGeom>
        </p:spPr>
      </p:pic>
      <p:pic>
        <p:nvPicPr>
          <p:cNvPr id="46" name="图片 4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2343" y="477495"/>
            <a:ext cx="2981702" cy="4020157"/>
          </a:xfrm>
          <a:prstGeom prst="rect">
            <a:avLst/>
          </a:prstGeom>
        </p:spPr>
      </p:pic>
      <p:sp>
        <p:nvSpPr>
          <p:cNvPr id="52" name="文本框 51"/>
          <p:cNvSpPr txBox="1"/>
          <p:nvPr/>
        </p:nvSpPr>
        <p:spPr>
          <a:xfrm>
            <a:off x="3198605" y="2004462"/>
            <a:ext cx="5390157" cy="1938992"/>
          </a:xfrm>
          <a:prstGeom prst="rect">
            <a:avLst/>
          </a:prstGeom>
          <a:noFill/>
        </p:spPr>
        <p:txBody>
          <a:bodyPr wrap="square" rtlCol="0">
            <a:spAutoFit/>
          </a:bodyPr>
          <a:lstStyle/>
          <a:p>
            <a:pPr algn="ctr"/>
            <a:r>
              <a:rPr lang="en-US" altLang="zh-CN" sz="6000" b="1" dirty="0" err="1">
                <a:solidFill>
                  <a:srgbClr val="FF0000"/>
                </a:solidFill>
                <a:effectLst>
                  <a:outerShdw blurRad="38100" dist="38100" dir="2700000" algn="tl">
                    <a:srgbClr val="000000">
                      <a:alpha val="43137"/>
                    </a:srgbClr>
                  </a:outerShdw>
                </a:effectLst>
                <a:latin typeface="Arial" panose="020B0604020202020204" pitchFamily="34" charset="0"/>
                <a:ea typeface="方正汉真广标简体" panose="02000000000000000000" pitchFamily="2" charset="-122"/>
                <a:cs typeface="Arial" panose="020B0604020202020204" pitchFamily="34" charset="0"/>
              </a:rPr>
              <a:t>Luyện</a:t>
            </a:r>
            <a:r>
              <a:rPr lang="en-US" altLang="zh-CN" sz="6000" b="1" dirty="0">
                <a:solidFill>
                  <a:srgbClr val="FF0000"/>
                </a:solidFill>
                <a:effectLst>
                  <a:outerShdw blurRad="38100" dist="38100" dir="2700000" algn="tl">
                    <a:srgbClr val="000000">
                      <a:alpha val="43137"/>
                    </a:srgbClr>
                  </a:outerShdw>
                </a:effectLst>
                <a:latin typeface="Arial" panose="020B0604020202020204" pitchFamily="34" charset="0"/>
                <a:ea typeface="方正汉真广标简体" panose="02000000000000000000" pitchFamily="2" charset="-122"/>
                <a:cs typeface="Arial" panose="020B0604020202020204" pitchFamily="34" charset="0"/>
              </a:rPr>
              <a:t> </a:t>
            </a:r>
            <a:r>
              <a:rPr lang="en-US" altLang="zh-CN" sz="6000" b="1" dirty="0" err="1">
                <a:solidFill>
                  <a:srgbClr val="FF0000"/>
                </a:solidFill>
                <a:effectLst>
                  <a:outerShdw blurRad="38100" dist="38100" dir="2700000" algn="tl">
                    <a:srgbClr val="000000">
                      <a:alpha val="43137"/>
                    </a:srgbClr>
                  </a:outerShdw>
                </a:effectLst>
                <a:latin typeface="Arial" panose="020B0604020202020204" pitchFamily="34" charset="0"/>
                <a:ea typeface="方正汉真广标简体" panose="02000000000000000000" pitchFamily="2" charset="-122"/>
                <a:cs typeface="Arial" panose="020B0604020202020204" pitchFamily="34" charset="0"/>
              </a:rPr>
              <a:t>đọc</a:t>
            </a:r>
            <a:r>
              <a:rPr lang="en-US" altLang="zh-CN" sz="6000" b="1" dirty="0">
                <a:solidFill>
                  <a:srgbClr val="FF0000"/>
                </a:solidFill>
                <a:effectLst>
                  <a:outerShdw blurRad="38100" dist="38100" dir="2700000" algn="tl">
                    <a:srgbClr val="000000">
                      <a:alpha val="43137"/>
                    </a:srgbClr>
                  </a:outerShdw>
                </a:effectLst>
                <a:latin typeface="Arial" panose="020B0604020202020204" pitchFamily="34" charset="0"/>
                <a:ea typeface="方正汉真广标简体" panose="02000000000000000000" pitchFamily="2" charset="-122"/>
                <a:cs typeface="Arial" panose="020B0604020202020204" pitchFamily="34" charset="0"/>
              </a:rPr>
              <a:t> </a:t>
            </a:r>
            <a:r>
              <a:rPr lang="en-US" altLang="zh-CN" sz="6000" b="1" dirty="0" err="1">
                <a:solidFill>
                  <a:srgbClr val="FF0000"/>
                </a:solidFill>
                <a:effectLst>
                  <a:outerShdw blurRad="38100" dist="38100" dir="2700000" algn="tl">
                    <a:srgbClr val="000000">
                      <a:alpha val="43137"/>
                    </a:srgbClr>
                  </a:outerShdw>
                </a:effectLst>
                <a:latin typeface="Arial" panose="020B0604020202020204" pitchFamily="34" charset="0"/>
                <a:ea typeface="方正汉真广标简体" panose="02000000000000000000" pitchFamily="2" charset="-122"/>
                <a:cs typeface="Arial" panose="020B0604020202020204" pitchFamily="34" charset="0"/>
              </a:rPr>
              <a:t>theo</a:t>
            </a:r>
            <a:r>
              <a:rPr lang="en-US" altLang="zh-CN" sz="6000" b="1" dirty="0">
                <a:solidFill>
                  <a:srgbClr val="FF0000"/>
                </a:solidFill>
                <a:effectLst>
                  <a:outerShdw blurRad="38100" dist="38100" dir="2700000" algn="tl">
                    <a:srgbClr val="000000">
                      <a:alpha val="43137"/>
                    </a:srgbClr>
                  </a:outerShdw>
                </a:effectLst>
                <a:latin typeface="Arial" panose="020B0604020202020204" pitchFamily="34" charset="0"/>
                <a:ea typeface="方正汉真广标简体" panose="02000000000000000000" pitchFamily="2" charset="-122"/>
                <a:cs typeface="Arial" panose="020B0604020202020204" pitchFamily="34" charset="0"/>
              </a:rPr>
              <a:t> </a:t>
            </a:r>
            <a:r>
              <a:rPr lang="en-US" altLang="zh-CN" sz="6000" b="1" dirty="0" err="1">
                <a:solidFill>
                  <a:srgbClr val="FF0000"/>
                </a:solidFill>
                <a:effectLst>
                  <a:outerShdw blurRad="38100" dist="38100" dir="2700000" algn="tl">
                    <a:srgbClr val="000000">
                      <a:alpha val="43137"/>
                    </a:srgbClr>
                  </a:outerShdw>
                </a:effectLst>
                <a:latin typeface="Arial" panose="020B0604020202020204" pitchFamily="34" charset="0"/>
                <a:ea typeface="方正汉真广标简体" panose="02000000000000000000" pitchFamily="2" charset="-122"/>
                <a:cs typeface="Arial" panose="020B0604020202020204" pitchFamily="34" charset="0"/>
              </a:rPr>
              <a:t>nhóm</a:t>
            </a:r>
            <a:r>
              <a:rPr lang="en-US" altLang="zh-CN" sz="6000" b="1" dirty="0">
                <a:solidFill>
                  <a:srgbClr val="FF0000"/>
                </a:solidFill>
                <a:effectLst>
                  <a:outerShdw blurRad="38100" dist="38100" dir="2700000" algn="tl">
                    <a:srgbClr val="000000">
                      <a:alpha val="43137"/>
                    </a:srgbClr>
                  </a:outerShdw>
                </a:effectLst>
                <a:latin typeface="Arial" panose="020B0604020202020204" pitchFamily="34" charset="0"/>
                <a:ea typeface="方正汉真广标简体" panose="02000000000000000000" pitchFamily="2" charset="-122"/>
                <a:cs typeface="Arial" panose="020B0604020202020204" pitchFamily="34" charset="0"/>
              </a:rPr>
              <a:t> 4</a:t>
            </a:r>
          </a:p>
        </p:txBody>
      </p:sp>
      <p:grpSp>
        <p:nvGrpSpPr>
          <p:cNvPr id="54" name="组合 53"/>
          <p:cNvGrpSpPr/>
          <p:nvPr/>
        </p:nvGrpSpPr>
        <p:grpSpPr>
          <a:xfrm>
            <a:off x="10015028" y="1176315"/>
            <a:ext cx="1633494" cy="1044603"/>
            <a:chOff x="8985779" y="3960837"/>
            <a:chExt cx="2199915" cy="1406823"/>
          </a:xfrm>
        </p:grpSpPr>
        <p:sp>
          <p:nvSpPr>
            <p:cNvPr id="55" name="云形 54"/>
            <p:cNvSpPr/>
            <p:nvPr/>
          </p:nvSpPr>
          <p:spPr>
            <a:xfrm>
              <a:off x="8985779" y="3960837"/>
              <a:ext cx="2199915" cy="1406823"/>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云形 56"/>
            <p:cNvSpPr/>
            <p:nvPr/>
          </p:nvSpPr>
          <p:spPr>
            <a:xfrm>
              <a:off x="9217452" y="4084959"/>
              <a:ext cx="1756042" cy="1122971"/>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0" name="组合 59"/>
          <p:cNvGrpSpPr/>
          <p:nvPr/>
        </p:nvGrpSpPr>
        <p:grpSpPr>
          <a:xfrm>
            <a:off x="700241" y="4100557"/>
            <a:ext cx="1891025" cy="1209291"/>
            <a:chOff x="392658" y="3679279"/>
            <a:chExt cx="1466266" cy="937662"/>
          </a:xfrm>
        </p:grpSpPr>
        <p:grpSp>
          <p:nvGrpSpPr>
            <p:cNvPr id="61" name="组合 60"/>
            <p:cNvGrpSpPr/>
            <p:nvPr/>
          </p:nvGrpSpPr>
          <p:grpSpPr>
            <a:xfrm>
              <a:off x="392658" y="3679279"/>
              <a:ext cx="1466266" cy="937662"/>
              <a:chOff x="1281153" y="5632171"/>
              <a:chExt cx="1466266" cy="937662"/>
            </a:xfrm>
          </p:grpSpPr>
          <p:sp>
            <p:nvSpPr>
              <p:cNvPr id="63" name="云形 62"/>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云形 63"/>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62" name="图片 6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180129">
              <a:off x="717070" y="4035686"/>
              <a:ext cx="810723" cy="274088"/>
            </a:xfrm>
            <a:prstGeom prst="rect">
              <a:avLst/>
            </a:prstGeom>
          </p:spPr>
        </p:pic>
      </p:grpSp>
      <p:grpSp>
        <p:nvGrpSpPr>
          <p:cNvPr id="69" name="组合 68"/>
          <p:cNvGrpSpPr/>
          <p:nvPr/>
        </p:nvGrpSpPr>
        <p:grpSpPr>
          <a:xfrm>
            <a:off x="9086116" y="4735242"/>
            <a:ext cx="1133322" cy="724748"/>
            <a:chOff x="8985779" y="3960837"/>
            <a:chExt cx="2199915" cy="1406823"/>
          </a:xfrm>
        </p:grpSpPr>
        <p:sp>
          <p:nvSpPr>
            <p:cNvPr id="70" name="云形 69"/>
            <p:cNvSpPr/>
            <p:nvPr/>
          </p:nvSpPr>
          <p:spPr>
            <a:xfrm>
              <a:off x="8985779" y="3960837"/>
              <a:ext cx="2199915" cy="1406823"/>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云形 70"/>
            <p:cNvSpPr/>
            <p:nvPr/>
          </p:nvSpPr>
          <p:spPr>
            <a:xfrm>
              <a:off x="9217452" y="4084959"/>
              <a:ext cx="1756042" cy="1122971"/>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515389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randombar(horizontal)">
                                      <p:cBhvr>
                                        <p:cTn id="10"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C0E58E6-FCC7-42B9-935F-6A473C49F072}"/>
              </a:ext>
            </a:extLst>
          </p:cNvPr>
          <p:cNvSpPr/>
          <p:nvPr/>
        </p:nvSpPr>
        <p:spPr>
          <a:xfrm>
            <a:off x="819150" y="266700"/>
            <a:ext cx="10991850" cy="6305550"/>
          </a:xfrm>
          <a:prstGeom prst="rect">
            <a:avLst/>
          </a:prstGeom>
          <a:solidFill>
            <a:schemeClr val="lt1">
              <a:alpha val="90000"/>
            </a:schemeClr>
          </a:solidFill>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Rounded"/>
              <a:ea typeface="Arial-Rounded"/>
              <a:cs typeface="+mn-cs"/>
            </a:endParaRPr>
          </a:p>
        </p:txBody>
      </p:sp>
      <p:pic>
        <p:nvPicPr>
          <p:cNvPr id="23" name="图片 22">
            <a:extLst>
              <a:ext uri="{FF2B5EF4-FFF2-40B4-BE49-F238E27FC236}">
                <a16:creationId xmlns:a16="http://schemas.microsoft.com/office/drawing/2014/main" id="{C432D325-9041-614E-B121-2883E358D2C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191808" y="-45710"/>
            <a:ext cx="844272" cy="1193800"/>
          </a:xfrm>
          <a:prstGeom prst="rect">
            <a:avLst/>
          </a:prstGeom>
        </p:spPr>
      </p:pic>
      <p:pic>
        <p:nvPicPr>
          <p:cNvPr id="6" name="图片 7">
            <a:extLst>
              <a:ext uri="{FF2B5EF4-FFF2-40B4-BE49-F238E27FC236}">
                <a16:creationId xmlns:a16="http://schemas.microsoft.com/office/drawing/2014/main" id="{07AD4AF2-CC08-4172-B1B6-46743F9D467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5479"/>
          <a:stretch/>
        </p:blipFill>
        <p:spPr>
          <a:xfrm>
            <a:off x="5384300" y="3802282"/>
            <a:ext cx="1861549" cy="2356487"/>
          </a:xfrm>
          <a:prstGeom prst="rect">
            <a:avLst/>
          </a:prstGeom>
        </p:spPr>
      </p:pic>
      <p:sp>
        <p:nvSpPr>
          <p:cNvPr id="7" name="Rectangle 6">
            <a:extLst>
              <a:ext uri="{FF2B5EF4-FFF2-40B4-BE49-F238E27FC236}">
                <a16:creationId xmlns:a16="http://schemas.microsoft.com/office/drawing/2014/main" id="{41F474A6-E2CD-40DC-8BE3-741F483D40FE}"/>
              </a:ext>
            </a:extLst>
          </p:cNvPr>
          <p:cNvSpPr/>
          <p:nvPr/>
        </p:nvSpPr>
        <p:spPr>
          <a:xfrm>
            <a:off x="1017481" y="1864762"/>
            <a:ext cx="5224542" cy="2586157"/>
          </a:xfrm>
          <a:prstGeom prst="rect">
            <a:avLst/>
          </a:prstGeom>
        </p:spPr>
        <p:txBody>
          <a:bodyPr wrap="square">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Yêu</a:t>
            </a:r>
            <a:r>
              <a:rPr kumimoji="0" lang="zh-CN" altLang="en-US" sz="2800" b="1" i="0" u="none" strike="noStrike" kern="1200" cap="none" spc="0" normalizeH="0" baseline="0" noProof="0" dirty="0">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altLang="zh-CN" sz="2800" b="1" i="0" u="none" strike="noStrike" kern="1200" cap="none" spc="0" normalizeH="0" baseline="0" noProof="0" dirty="0" err="1">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cầu</a:t>
            </a:r>
            <a:endParaRPr kumimoji="0" lang="zh-CN" altLang="en-US" sz="2800" b="1" i="0" u="none" strike="noStrike" kern="1200" cap="none" spc="0" normalizeH="0" baseline="0" noProof="0" dirty="0">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endParaRPr>
          </a:p>
          <a:p>
            <a:pPr marL="0" marR="0" lvl="0" indent="0" algn="l" defTabSz="457200" rtl="0" eaLnBrk="1" fontAlgn="auto" latinLnBrk="0" hangingPunct="1">
              <a:lnSpc>
                <a:spcPct val="150000"/>
              </a:lnSpc>
              <a:spcBef>
                <a:spcPts val="0"/>
              </a:spcBef>
              <a:spcAft>
                <a:spcPts val="0"/>
              </a:spcAft>
              <a:buClrTx/>
              <a:buSzPts val="2800"/>
              <a:buFontTx/>
              <a:buNone/>
              <a:tabLst/>
              <a:defRPr/>
            </a:pPr>
            <a:r>
              <a:rPr kumimoji="0" lang="en-US" altLang="zh-CN" sz="2800" b="0" i="0" u="none" strike="noStrike" kern="1200" cap="none" spc="0" normalizeH="0" baseline="0" noProof="0" dirty="0">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altLang="zh-CN" sz="2800" b="0" i="0" u="none" strike="noStrike" kern="1200" cap="none" spc="0" normalizeH="0" baseline="0" noProof="0" dirty="0" err="1">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Phân</a:t>
            </a:r>
            <a:r>
              <a:rPr kumimoji="0" lang="zh-CN" altLang="en-US" sz="2800" b="0" i="0" u="none" strike="noStrike" kern="1200" cap="none" spc="0" normalizeH="0" baseline="0" noProof="0" dirty="0">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altLang="zh-CN" sz="2800" b="0" i="0" u="none" strike="noStrike" kern="1200" cap="none" spc="0" normalizeH="0" baseline="0" noProof="0" dirty="0" err="1">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công</a:t>
            </a:r>
            <a:r>
              <a:rPr kumimoji="0" lang="zh-CN" altLang="en-US" sz="2800" b="0" i="0" u="none" strike="noStrike" kern="1200" cap="none" spc="0" normalizeH="0" baseline="0" noProof="0" dirty="0">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altLang="zh-CN" sz="2800" b="0" i="0" u="none" strike="noStrike" kern="1200" cap="none" spc="0" normalizeH="0" baseline="0" noProof="0" dirty="0" err="1">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đọc</a:t>
            </a:r>
            <a:r>
              <a:rPr kumimoji="0" lang="zh-CN" altLang="en-US" sz="2800" b="0" i="0" u="none" strike="noStrike" kern="1200" cap="none" spc="0" normalizeH="0" baseline="0" noProof="0" dirty="0">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altLang="zh-CN" sz="2800" b="0" i="0" u="none" strike="noStrike" kern="1200" cap="none" spc="0" normalizeH="0" baseline="0" noProof="0" dirty="0" err="1">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theo</a:t>
            </a:r>
            <a:r>
              <a:rPr kumimoji="0" lang="zh-CN" altLang="en-US" sz="2800" b="0" i="0" u="none" strike="noStrike" kern="1200" cap="none" spc="0" normalizeH="0" baseline="0" noProof="0" dirty="0">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altLang="zh-CN" sz="2800" b="0" i="0" u="none" strike="noStrike" kern="1200" cap="none" spc="0" normalizeH="0" baseline="0" noProof="0" dirty="0" err="1">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đoạn</a:t>
            </a:r>
            <a:endParaRPr kumimoji="0" lang="zh-CN" altLang="en-US" sz="2800" b="0" i="0" u="none" strike="noStrike" kern="1200" cap="none" spc="0" normalizeH="0" baseline="0" noProof="0" dirty="0">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endParaRPr>
          </a:p>
          <a:p>
            <a:pPr marL="0" marR="0" lvl="0" indent="0" algn="l" defTabSz="457200" rtl="0" eaLnBrk="1" fontAlgn="auto" latinLnBrk="0" hangingPunct="1">
              <a:lnSpc>
                <a:spcPct val="150000"/>
              </a:lnSpc>
              <a:spcBef>
                <a:spcPts val="0"/>
              </a:spcBef>
              <a:spcAft>
                <a:spcPts val="0"/>
              </a:spcAft>
              <a:buClrTx/>
              <a:buSzPts val="2800"/>
              <a:buFontTx/>
              <a:buNone/>
              <a:tabLst/>
              <a:defRPr/>
            </a:pPr>
            <a:r>
              <a:rPr kumimoji="0" lang="en-US" altLang="zh-CN" sz="2800" b="0" i="0" u="none" strike="noStrike" kern="1200" cap="none" spc="0" normalizeH="0" baseline="0" noProof="0" dirty="0">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altLang="zh-CN" sz="2800" b="0" i="0" u="none" strike="noStrike" kern="1200" cap="none" spc="0" normalizeH="0" baseline="0" noProof="0" dirty="0" err="1">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Tất</a:t>
            </a:r>
            <a:r>
              <a:rPr kumimoji="0" lang="zh-CN" altLang="en-US" sz="2800" b="0" i="0" u="none" strike="noStrike" kern="1200" cap="none" spc="0" normalizeH="0" baseline="0" noProof="0" dirty="0">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altLang="zh-CN" sz="2800" b="0" i="0" u="none" strike="noStrike" kern="1200" cap="none" spc="0" normalizeH="0" baseline="0" noProof="0" dirty="0" err="1">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cả</a:t>
            </a:r>
            <a:r>
              <a:rPr kumimoji="0" lang="zh-CN" altLang="en-US" sz="2800" b="0" i="0" u="none" strike="noStrike" kern="1200" cap="none" spc="0" normalizeH="0" baseline="0" noProof="0" dirty="0">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altLang="zh-CN" sz="2800" b="0" i="0" u="none" strike="noStrike" kern="1200" cap="none" spc="0" normalizeH="0" baseline="0" noProof="0" dirty="0" err="1">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thành</a:t>
            </a:r>
            <a:r>
              <a:rPr kumimoji="0" lang="zh-CN" altLang="en-US" sz="2800" b="0" i="0" u="none" strike="noStrike" kern="1200" cap="none" spc="0" normalizeH="0" baseline="0" noProof="0" dirty="0">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altLang="zh-CN" sz="2800" b="0" i="0" u="none" strike="noStrike" kern="1200" cap="none" spc="0" normalizeH="0" baseline="0" noProof="0" dirty="0" err="1">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viên</a:t>
            </a:r>
            <a:r>
              <a:rPr kumimoji="0" lang="zh-CN" altLang="en-US" sz="2800" b="0" i="0" u="none" strike="noStrike" kern="1200" cap="none" spc="0" normalizeH="0" baseline="0" noProof="0" dirty="0">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altLang="zh-CN" sz="2800" b="0" i="0" u="none" strike="noStrike" kern="1200" cap="none" spc="0" normalizeH="0" baseline="0" noProof="0" dirty="0" err="1">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đều</a:t>
            </a:r>
            <a:r>
              <a:rPr kumimoji="0" lang="zh-CN" altLang="en-US" sz="2800" b="0" i="0" u="none" strike="noStrike" kern="1200" cap="none" spc="0" normalizeH="0" baseline="0" noProof="0" dirty="0">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altLang="zh-CN" sz="2800" b="0" i="0" u="none" strike="noStrike" kern="1200" cap="none" spc="0" normalizeH="0" baseline="0" noProof="0" dirty="0" err="1">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đọc</a:t>
            </a:r>
            <a:endParaRPr kumimoji="0" lang="zh-CN" altLang="en-US" sz="2800" b="0" i="0" u="none" strike="noStrike" kern="1200" cap="none" spc="0" normalizeH="0" baseline="0" noProof="0" dirty="0">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endParaRPr>
          </a:p>
          <a:p>
            <a:pPr marL="0" marR="0" lvl="0" indent="0" algn="l" defTabSz="457200" rtl="0" eaLnBrk="1" fontAlgn="auto" latinLnBrk="0" hangingPunct="1">
              <a:lnSpc>
                <a:spcPct val="150000"/>
              </a:lnSpc>
              <a:spcBef>
                <a:spcPts val="0"/>
              </a:spcBef>
              <a:spcAft>
                <a:spcPts val="0"/>
              </a:spcAft>
              <a:buClrTx/>
              <a:buSzPts val="2800"/>
              <a:buFontTx/>
              <a:buNone/>
              <a:tabLst/>
              <a:defRPr/>
            </a:pPr>
            <a:r>
              <a:rPr kumimoji="0" lang="en-US" altLang="zh-CN" sz="2800" b="0" i="0" u="none" strike="noStrike" kern="1200" cap="none" spc="0" normalizeH="0" baseline="0" noProof="0" dirty="0">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altLang="zh-CN" sz="2800" b="0" i="0" u="none" strike="noStrike" kern="1200" cap="none" spc="0" normalizeH="0" baseline="0" noProof="0" dirty="0" err="1">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Giải</a:t>
            </a:r>
            <a:r>
              <a:rPr kumimoji="0" lang="zh-CN" altLang="en-US" sz="2800" b="0" i="0" u="none" strike="noStrike" kern="1200" cap="none" spc="0" normalizeH="0" baseline="0" noProof="0" dirty="0">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altLang="zh-CN" sz="2800" b="0" i="0" u="none" strike="noStrike" kern="1200" cap="none" spc="0" normalizeH="0" baseline="0" noProof="0" dirty="0" err="1">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nghĩa</a:t>
            </a:r>
            <a:r>
              <a:rPr kumimoji="0" lang="zh-CN" altLang="en-US" sz="2800" b="0" i="0" u="none" strike="noStrike" kern="1200" cap="none" spc="0" normalizeH="0" baseline="0" noProof="0" dirty="0">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altLang="zh-CN" sz="2800" b="0" i="0" u="none" strike="noStrike" kern="1200" cap="none" spc="0" normalizeH="0" baseline="0" noProof="0" dirty="0" err="1">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từ</a:t>
            </a:r>
            <a:r>
              <a:rPr kumimoji="0" lang="zh-CN" altLang="en-US" sz="2800" b="0" i="0" u="none" strike="noStrike" kern="1200" cap="none" spc="0" normalizeH="0" baseline="0" noProof="0" dirty="0">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altLang="zh-CN" sz="2800" b="0" i="0" u="none" strike="noStrike" kern="1200" cap="none" spc="0" normalizeH="0" baseline="0" noProof="0" dirty="0" err="1">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cùng</a:t>
            </a:r>
            <a:r>
              <a:rPr kumimoji="0" lang="zh-CN" altLang="en-US" sz="2800" b="0" i="0" u="none" strike="noStrike" kern="1200" cap="none" spc="0" normalizeH="0" baseline="0" noProof="0" dirty="0">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altLang="zh-CN" sz="2800" b="0" i="0" u="none" strike="noStrike" kern="1200" cap="none" spc="0" normalizeH="0" baseline="0" noProof="0" dirty="0" err="1">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rPr>
              <a:t>nhau</a:t>
            </a:r>
            <a:endParaRPr kumimoji="0" lang="zh-CN" altLang="en-US" sz="2800" b="0" i="0" u="none" strike="noStrike" kern="1200" cap="none" spc="0" normalizeH="0" baseline="0" noProof="0" dirty="0">
              <a:ln>
                <a:noFill/>
              </a:ln>
              <a:solidFill>
                <a:srgbClr val="4472C4"/>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pic>
        <p:nvPicPr>
          <p:cNvPr id="8" name="Picture 7">
            <a:extLst>
              <a:ext uri="{FF2B5EF4-FFF2-40B4-BE49-F238E27FC236}">
                <a16:creationId xmlns:a16="http://schemas.microsoft.com/office/drawing/2014/main" id="{6B8E010B-012E-4E98-9FF1-2398BD4465D6}"/>
              </a:ext>
            </a:extLst>
          </p:cNvPr>
          <p:cNvPicPr>
            <a:picLocks noChangeAspect="1"/>
          </p:cNvPicPr>
          <p:nvPr/>
        </p:nvPicPr>
        <p:blipFill>
          <a:blip r:embed="rId6"/>
          <a:stretch>
            <a:fillRect/>
          </a:stretch>
        </p:blipFill>
        <p:spPr>
          <a:xfrm>
            <a:off x="6870512" y="1991210"/>
            <a:ext cx="4637808" cy="2333262"/>
          </a:xfrm>
          <a:prstGeom prst="rect">
            <a:avLst/>
          </a:prstGeom>
        </p:spPr>
      </p:pic>
      <p:sp>
        <p:nvSpPr>
          <p:cNvPr id="9" name="Rectangle 8">
            <a:extLst>
              <a:ext uri="{FF2B5EF4-FFF2-40B4-BE49-F238E27FC236}">
                <a16:creationId xmlns:a16="http://schemas.microsoft.com/office/drawing/2014/main" id="{2130B4FC-0018-4722-B6A9-31B2078698AA}"/>
              </a:ext>
            </a:extLst>
          </p:cNvPr>
          <p:cNvSpPr/>
          <p:nvPr/>
        </p:nvSpPr>
        <p:spPr>
          <a:xfrm>
            <a:off x="3831044" y="941889"/>
            <a:ext cx="452991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Arial-Rounded" panose="020B0500000000000000" pitchFamily="34" charset="0"/>
                <a:cs typeface="Arial-Rounded" panose="020B0500000000000000" pitchFamily="34" charset="0"/>
              </a:rPr>
              <a:t>Luyện</a:t>
            </a:r>
            <a:r>
              <a:rPr kumimoji="0" lang="en-US" altLang="zh-CN"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altLang="zh-CN" sz="40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Arial-Rounded" panose="020B0500000000000000" pitchFamily="34" charset="0"/>
                <a:cs typeface="Arial-Rounded" panose="020B0500000000000000" pitchFamily="34" charset="0"/>
              </a:rPr>
              <a:t>đọc</a:t>
            </a:r>
            <a:r>
              <a:rPr kumimoji="0" lang="en-US" altLang="zh-CN"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altLang="zh-CN" sz="40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Arial-Rounded" panose="020B0500000000000000" pitchFamily="34" charset="0"/>
                <a:cs typeface="Arial-Rounded" panose="020B0500000000000000" pitchFamily="34" charset="0"/>
              </a:rPr>
              <a:t>nhóm</a:t>
            </a:r>
            <a:endParaRPr kumimoji="0" lang="zh-CN" altLang="en-US"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Arial-Rounded" panose="020B0500000000000000" pitchFamily="34" charset="0"/>
              <a:cs typeface="Arial-Rounded" panose="020B0500000000000000" pitchFamily="34" charset="0"/>
            </a:endParaRPr>
          </a:p>
        </p:txBody>
      </p:sp>
      <p:pic>
        <p:nvPicPr>
          <p:cNvPr id="10" name="Picture 9">
            <a:extLst>
              <a:ext uri="{FF2B5EF4-FFF2-40B4-BE49-F238E27FC236}">
                <a16:creationId xmlns:a16="http://schemas.microsoft.com/office/drawing/2014/main" id="{BC120785-51DB-4E5E-B532-57ED7EA445DF}"/>
              </a:ext>
            </a:extLst>
          </p:cNvPr>
          <p:cNvPicPr>
            <a:picLocks noChangeAspect="1"/>
          </p:cNvPicPr>
          <p:nvPr/>
        </p:nvPicPr>
        <p:blipFill>
          <a:blip r:embed="rId7"/>
          <a:stretch>
            <a:fillRect/>
          </a:stretch>
        </p:blipFill>
        <p:spPr>
          <a:xfrm rot="16200000">
            <a:off x="3374093" y="1061648"/>
            <a:ext cx="511318" cy="511318"/>
          </a:xfrm>
          <a:prstGeom prst="rect">
            <a:avLst/>
          </a:prstGeom>
        </p:spPr>
      </p:pic>
    </p:spTree>
    <p:extLst>
      <p:ext uri="{BB962C8B-B14F-4D97-AF65-F5344CB8AC3E}">
        <p14:creationId xmlns:p14="http://schemas.microsoft.com/office/powerpoint/2010/main" val="19065399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a:extLst>
              <a:ext uri="{FF2B5EF4-FFF2-40B4-BE49-F238E27FC236}">
                <a16:creationId xmlns:a16="http://schemas.microsoft.com/office/drawing/2014/main" id="{43BE1341-6584-4645-A6D7-99C5FE5F08AD}"/>
              </a:ext>
            </a:extLst>
          </p:cNvPr>
          <p:cNvSpPr txBox="1"/>
          <p:nvPr/>
        </p:nvSpPr>
        <p:spPr>
          <a:xfrm>
            <a:off x="631370" y="1155752"/>
            <a:ext cx="10809515" cy="440120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Sáng chủ nhật, bố cho Nam và em đi công viên. Công viên đông </a:t>
            </a: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như hội. </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Khi vào cổng, bố dặn: “Các con cẩn </a:t>
            </a: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thận kẻo bị lạc. </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Nếu không may bị lạc, các con nhớ đi ra cổng này. Nhìn kìa, trên cổng có lá </a:t>
            </a:r>
            <a:r>
              <a:rPr kumimoji="0" lang="en-US" sz="2800" b="0" i="0" u="none" strike="noStrike" kern="1200" cap="none" spc="0" normalizeH="0" baseline="0" noProof="0" dirty="0" err="1">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cờ</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rất</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     Công </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viên đẹp quá. Nam cứ mải mê xem hết chỗ này đến chỗ khác. Lúc ngoảnh lại thì không thấy bố và em đâu. Nam vừa chạy vừa gọi</a:t>
            </a: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 “Bố </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ơi! Bố ơi!”. Hoảng hốt, Nam suýt khóc. Chợt Nam nhìn thấy tấm biển “Lối ra cổng”. Nhớ lời bố dặn, Nam đi theo hướng tấm biển chỉ đường. “A, lá cờ kia rồi!”. Nam mừng rỡ khi thấy bố và em </a:t>
            </a: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đang chờ ở đó.</a:t>
            </a:r>
          </a:p>
        </p:txBody>
      </p:sp>
      <p:sp>
        <p:nvSpPr>
          <p:cNvPr id="3" name="Rectangle 2">
            <a:extLst>
              <a:ext uri="{FF2B5EF4-FFF2-40B4-BE49-F238E27FC236}">
                <a16:creationId xmlns:a16="http://schemas.microsoft.com/office/drawing/2014/main" id="{3673E2DA-C0D1-44B3-B70E-FF09A78BA7EA}"/>
              </a:ext>
            </a:extLst>
          </p:cNvPr>
          <p:cNvSpPr/>
          <p:nvPr/>
        </p:nvSpPr>
        <p:spPr>
          <a:xfrm>
            <a:off x="6415960" y="5587734"/>
            <a:ext cx="5241106"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a:t>
            </a:r>
            <a:r>
              <a:rPr kumimoji="0" lang="en-US" sz="2000" b="0" i="1"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Theo</a:t>
            </a:r>
            <a:r>
              <a:rPr kumimoji="0" lang="en-US" sz="20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 Phạm Thị Thúy – Tuấn Hiển)</a:t>
            </a:r>
            <a:endParaRPr kumimoji="0" lang="en-US" sz="2000" b="0" i="0" u="none" strike="noStrike" kern="1200" cap="none" spc="0" normalizeH="0" baseline="0" noProof="0" dirty="0">
              <a:ln>
                <a:noFill/>
              </a:ln>
              <a:solidFill>
                <a:prstClr val="black"/>
              </a:solidFill>
              <a:effectLst/>
              <a:uLnTx/>
              <a:uFillTx/>
              <a:latin typeface="UTM Avo" panose="02040603050506020204" pitchFamily="18" charset="0"/>
              <a:cs typeface="+mn-cs"/>
            </a:endParaRPr>
          </a:p>
        </p:txBody>
      </p:sp>
      <p:sp>
        <p:nvSpPr>
          <p:cNvPr id="4" name="Rectangle 3">
            <a:extLst>
              <a:ext uri="{FF2B5EF4-FFF2-40B4-BE49-F238E27FC236}">
                <a16:creationId xmlns:a16="http://schemas.microsoft.com/office/drawing/2014/main" id="{6C82C84A-5854-4F09-A69C-1ED4EDBE8861}"/>
              </a:ext>
            </a:extLst>
          </p:cNvPr>
          <p:cNvSpPr/>
          <p:nvPr/>
        </p:nvSpPr>
        <p:spPr>
          <a:xfrm>
            <a:off x="2828635" y="546990"/>
            <a:ext cx="6224321"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C66FF"/>
                </a:solidFill>
                <a:effectLst/>
                <a:uLnTx/>
                <a:uFillTx/>
                <a:latin typeface="UTM Avo" panose="02040603050506020204" pitchFamily="18" charset="0"/>
                <a:ea typeface="Arial-Rounded" panose="020B0500000000000000" pitchFamily="34" charset="0"/>
                <a:cs typeface="Arial-Rounded" panose="020B0500000000000000" pitchFamily="34" charset="0"/>
              </a:rPr>
              <a:t>Nếu không may bị lạc</a:t>
            </a:r>
          </a:p>
        </p:txBody>
      </p:sp>
      <p:sp>
        <p:nvSpPr>
          <p:cNvPr id="7" name="Cloud 6">
            <a:extLst>
              <a:ext uri="{FF2B5EF4-FFF2-40B4-BE49-F238E27FC236}">
                <a16:creationId xmlns:a16="http://schemas.microsoft.com/office/drawing/2014/main" id="{19AB24E5-95A9-42F1-9911-5EA7CC56E96A}"/>
              </a:ext>
            </a:extLst>
          </p:cNvPr>
          <p:cNvSpPr/>
          <p:nvPr/>
        </p:nvSpPr>
        <p:spPr>
          <a:xfrm>
            <a:off x="1742138" y="5531617"/>
            <a:ext cx="2744369" cy="1203720"/>
          </a:xfrm>
          <a:prstGeom prst="cloud">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UTM Avo" panose="02040603050506020204" pitchFamily="18" charset="0"/>
                <a:ea typeface="Arial-Rounded" pitchFamily="34" charset="0"/>
                <a:cs typeface="Arial-Rounded" pitchFamily="34" charset="0"/>
              </a:rPr>
              <a:t>Đọc</a:t>
            </a:r>
            <a:r>
              <a:rPr kumimoji="0" lang="en-US" sz="2400" b="1" i="0" u="none" strike="noStrike" kern="1200" cap="none" spc="0" normalizeH="0" baseline="0" noProof="0" dirty="0">
                <a:ln>
                  <a:noFill/>
                </a:ln>
                <a:solidFill>
                  <a:srgbClr val="FF0000"/>
                </a:solidFill>
                <a:effectLst/>
                <a:uLnTx/>
                <a:uFillTx/>
                <a:latin typeface="UTM Avo" panose="02040603050506020204" pitchFamily="18" charset="0"/>
                <a:ea typeface="Arial-Rounded" pitchFamily="34" charset="0"/>
                <a:cs typeface="Arial-Rounded" pitchFamily="34" charset="0"/>
              </a:rPr>
              <a:t> </a:t>
            </a:r>
            <a:r>
              <a:rPr kumimoji="0" lang="en-US" sz="2400" b="1" i="0" u="none" strike="noStrike" kern="1200" cap="none" spc="0" normalizeH="0" baseline="0" noProof="0" dirty="0" err="1">
                <a:ln>
                  <a:noFill/>
                </a:ln>
                <a:solidFill>
                  <a:srgbClr val="FF0000"/>
                </a:solidFill>
                <a:effectLst/>
                <a:uLnTx/>
                <a:uFillTx/>
                <a:latin typeface="UTM Avo" panose="02040603050506020204" pitchFamily="18" charset="0"/>
                <a:ea typeface="Arial-Rounded" pitchFamily="34" charset="0"/>
                <a:cs typeface="Arial-Rounded" pitchFamily="34" charset="0"/>
              </a:rPr>
              <a:t>nối</a:t>
            </a:r>
            <a:r>
              <a:rPr kumimoji="0" lang="en-US" sz="2400" b="1" i="0" u="none" strike="noStrike" kern="1200" cap="none" spc="0" normalizeH="0" baseline="0" noProof="0" dirty="0">
                <a:ln>
                  <a:noFill/>
                </a:ln>
                <a:solidFill>
                  <a:srgbClr val="FF0000"/>
                </a:solidFill>
                <a:effectLst/>
                <a:uLnTx/>
                <a:uFillTx/>
                <a:latin typeface="UTM Avo" panose="02040603050506020204" pitchFamily="18" charset="0"/>
                <a:ea typeface="Arial-Rounded" pitchFamily="34" charset="0"/>
                <a:cs typeface="Arial-Rounded" pitchFamily="34" charset="0"/>
              </a:rPr>
              <a:t> </a:t>
            </a:r>
            <a:r>
              <a:rPr kumimoji="0" lang="en-US" sz="2400" b="1" i="0" u="none" strike="noStrike" kern="1200" cap="none" spc="0" normalizeH="0" baseline="0" noProof="0" dirty="0" err="1">
                <a:ln>
                  <a:noFill/>
                </a:ln>
                <a:solidFill>
                  <a:srgbClr val="FF0000"/>
                </a:solidFill>
                <a:effectLst/>
                <a:uLnTx/>
                <a:uFillTx/>
                <a:latin typeface="UTM Avo" panose="02040603050506020204" pitchFamily="18" charset="0"/>
                <a:ea typeface="Arial-Rounded" pitchFamily="34" charset="0"/>
                <a:cs typeface="Arial-Rounded" pitchFamily="34" charset="0"/>
              </a:rPr>
              <a:t>tiếp</a:t>
            </a:r>
            <a:r>
              <a:rPr kumimoji="0" lang="en-US" sz="2400" b="1" i="0" u="none" strike="noStrike" kern="1200" cap="none" spc="0" normalizeH="0" baseline="0" noProof="0" dirty="0">
                <a:ln>
                  <a:noFill/>
                </a:ln>
                <a:solidFill>
                  <a:srgbClr val="FF0000"/>
                </a:solidFill>
                <a:effectLst/>
                <a:uLnTx/>
                <a:uFillTx/>
                <a:latin typeface="UTM Avo" panose="02040603050506020204" pitchFamily="18" charset="0"/>
                <a:ea typeface="Arial-Rounded" pitchFamily="34" charset="0"/>
                <a:cs typeface="Arial-Rounded" pitchFamily="34" charset="0"/>
              </a:rPr>
              <a:t> </a:t>
            </a:r>
            <a:r>
              <a:rPr kumimoji="0" lang="en-US" sz="2400" b="1" i="0" u="none" strike="noStrike" kern="1200" cap="none" spc="0" normalizeH="0" baseline="0" noProof="0" dirty="0" err="1">
                <a:ln>
                  <a:noFill/>
                </a:ln>
                <a:solidFill>
                  <a:srgbClr val="FF0000"/>
                </a:solidFill>
                <a:effectLst/>
                <a:uLnTx/>
                <a:uFillTx/>
                <a:latin typeface="UTM Avo" panose="02040603050506020204" pitchFamily="18" charset="0"/>
                <a:ea typeface="Arial-Rounded" pitchFamily="34" charset="0"/>
                <a:cs typeface="Arial-Rounded" pitchFamily="34" charset="0"/>
              </a:rPr>
              <a:t>đoạn</a:t>
            </a:r>
            <a:endParaRPr kumimoji="0" lang="en-US" sz="2400" b="1" i="0" u="none" strike="noStrike" kern="1200" cap="none" spc="0" normalizeH="0" baseline="0" noProof="0" dirty="0">
              <a:ln>
                <a:noFill/>
              </a:ln>
              <a:solidFill>
                <a:srgbClr val="FF0000"/>
              </a:solidFill>
              <a:effectLst/>
              <a:uLnTx/>
              <a:uFillTx/>
              <a:latin typeface="UTM Avo" panose="02040603050506020204" pitchFamily="18" charset="0"/>
              <a:ea typeface="Arial-Rounded" pitchFamily="34" charset="0"/>
              <a:cs typeface="Arial-Rounded" pitchFamily="34" charset="0"/>
            </a:endParaRPr>
          </a:p>
        </p:txBody>
      </p:sp>
      <p:sp>
        <p:nvSpPr>
          <p:cNvPr id="8" name="Oval 7">
            <a:extLst>
              <a:ext uri="{FF2B5EF4-FFF2-40B4-BE49-F238E27FC236}">
                <a16:creationId xmlns:a16="http://schemas.microsoft.com/office/drawing/2014/main" id="{15891B7E-E512-4340-80C2-C74546912CDC}"/>
              </a:ext>
            </a:extLst>
          </p:cNvPr>
          <p:cNvSpPr/>
          <p:nvPr/>
        </p:nvSpPr>
        <p:spPr>
          <a:xfrm>
            <a:off x="751115" y="1193321"/>
            <a:ext cx="421199" cy="379141"/>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Arial-Rounded" panose="020B0500000000000000" pitchFamily="34" charset="0"/>
                <a:cs typeface="Arial-Rounded" panose="020B0500000000000000" pitchFamily="34" charset="0"/>
              </a:rPr>
              <a:t>1</a:t>
            </a:r>
          </a:p>
        </p:txBody>
      </p:sp>
      <p:sp>
        <p:nvSpPr>
          <p:cNvPr id="9" name="Oval 8">
            <a:extLst>
              <a:ext uri="{FF2B5EF4-FFF2-40B4-BE49-F238E27FC236}">
                <a16:creationId xmlns:a16="http://schemas.microsoft.com/office/drawing/2014/main" id="{5525C457-B651-44FE-A6CE-580DA9940BCA}"/>
              </a:ext>
            </a:extLst>
          </p:cNvPr>
          <p:cNvSpPr/>
          <p:nvPr/>
        </p:nvSpPr>
        <p:spPr>
          <a:xfrm>
            <a:off x="751115" y="2964543"/>
            <a:ext cx="421199" cy="379141"/>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Avo" panose="02040603050506020204" pitchFamily="18" charset="0"/>
                <a:ea typeface="Arial-Rounded" panose="020B0500000000000000" pitchFamily="34" charset="0"/>
                <a:cs typeface="Arial-Rounded" panose="020B0500000000000000" pitchFamily="34" charset="0"/>
              </a:rPr>
              <a:t>2</a:t>
            </a:r>
          </a:p>
        </p:txBody>
      </p:sp>
    </p:spTree>
    <p:extLst>
      <p:ext uri="{BB962C8B-B14F-4D97-AF65-F5344CB8AC3E}">
        <p14:creationId xmlns:p14="http://schemas.microsoft.com/office/powerpoint/2010/main" val="14899284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C0E58E6-FCC7-42B9-935F-6A473C49F072}"/>
              </a:ext>
            </a:extLst>
          </p:cNvPr>
          <p:cNvSpPr/>
          <p:nvPr/>
        </p:nvSpPr>
        <p:spPr>
          <a:xfrm>
            <a:off x="830036" y="276225"/>
            <a:ext cx="10991850" cy="6305550"/>
          </a:xfrm>
          <a:prstGeom prst="rect">
            <a:avLst/>
          </a:prstGeom>
          <a:solidFill>
            <a:schemeClr val="lt1">
              <a:alpha val="90000"/>
            </a:schemeClr>
          </a:solidFill>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UTM Avo" panose="02040603050506020204" pitchFamily="18" charset="0"/>
              <a:ea typeface="Arial-Rounded"/>
            </a:endParaRPr>
          </a:p>
        </p:txBody>
      </p:sp>
      <p:pic>
        <p:nvPicPr>
          <p:cNvPr id="23" name="图片 22">
            <a:extLst>
              <a:ext uri="{FF2B5EF4-FFF2-40B4-BE49-F238E27FC236}">
                <a16:creationId xmlns:a16="http://schemas.microsoft.com/office/drawing/2014/main" id="{C432D325-9041-614E-B121-2883E358D2C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191808" y="-45710"/>
            <a:ext cx="844272" cy="1193800"/>
          </a:xfrm>
          <a:prstGeom prst="rect">
            <a:avLst/>
          </a:prstGeom>
        </p:spPr>
      </p:pic>
      <p:sp>
        <p:nvSpPr>
          <p:cNvPr id="49" name="TextBox 48">
            <a:extLst>
              <a:ext uri="{FF2B5EF4-FFF2-40B4-BE49-F238E27FC236}">
                <a16:creationId xmlns:a16="http://schemas.microsoft.com/office/drawing/2014/main" id="{254B59A2-A27A-4BC9-8C68-979CE6C8DC17}"/>
              </a:ext>
            </a:extLst>
          </p:cNvPr>
          <p:cNvSpPr txBox="1"/>
          <p:nvPr/>
        </p:nvSpPr>
        <p:spPr>
          <a:xfrm>
            <a:off x="3465334" y="1701807"/>
            <a:ext cx="337882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UTM Avo" panose="02040603050506020204" pitchFamily="18" charset="0"/>
              <a:ea typeface="Arial-Rounded"/>
            </a:endParaRPr>
          </a:p>
        </p:txBody>
      </p:sp>
      <p:sp>
        <p:nvSpPr>
          <p:cNvPr id="50" name="Rounded Rectangle 19">
            <a:extLst>
              <a:ext uri="{FF2B5EF4-FFF2-40B4-BE49-F238E27FC236}">
                <a16:creationId xmlns:a16="http://schemas.microsoft.com/office/drawing/2014/main" id="{A9C3FB9F-7650-4456-99BF-006F9D0DE16A}"/>
              </a:ext>
            </a:extLst>
          </p:cNvPr>
          <p:cNvSpPr/>
          <p:nvPr/>
        </p:nvSpPr>
        <p:spPr>
          <a:xfrm>
            <a:off x="2869139" y="680157"/>
            <a:ext cx="7950030" cy="715089"/>
          </a:xfrm>
          <a:prstGeom prst="roundRect">
            <a:avLst/>
          </a:prstGeom>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inpin heiti" charset="-122"/>
                <a:cs typeface="Calibri" panose="020F0502020204030204" pitchFamily="34" charset="0"/>
                <a:sym typeface="Arial"/>
              </a:rPr>
              <a:t>Luyện</a:t>
            </a:r>
            <a:r>
              <a:rPr kumimoji="0" lang="en-US" altLang="zh-CN" sz="36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inpin heiti" charset="-122"/>
                <a:cs typeface="Calibri" panose="020F0502020204030204" pitchFamily="34" charset="0"/>
                <a:sym typeface="Arial"/>
              </a:rPr>
              <a:t> </a:t>
            </a:r>
            <a:r>
              <a:rPr kumimoji="0" lang="en-US" altLang="zh-CN" sz="3600" b="1"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inpin heiti" charset="-122"/>
                <a:cs typeface="Calibri" panose="020F0502020204030204" pitchFamily="34" charset="0"/>
                <a:sym typeface="Arial"/>
              </a:rPr>
              <a:t>đọc</a:t>
            </a:r>
            <a:r>
              <a:rPr kumimoji="0" lang="en-US" altLang="zh-CN" sz="36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inpin heiti" charset="-122"/>
                <a:cs typeface="Calibri" panose="020F0502020204030204" pitchFamily="34" charset="0"/>
                <a:sym typeface="Arial"/>
              </a:rPr>
              <a:t> </a:t>
            </a:r>
            <a:r>
              <a:rPr kumimoji="0" lang="en-US" altLang="zh-CN" sz="3600" b="1"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inpin heiti" charset="-122"/>
                <a:cs typeface="Calibri" panose="020F0502020204030204" pitchFamily="34" charset="0"/>
                <a:sym typeface="Arial"/>
              </a:rPr>
              <a:t>toàn</a:t>
            </a:r>
            <a:r>
              <a:rPr kumimoji="0" lang="en-US" altLang="zh-CN" sz="36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inpin heiti" charset="-122"/>
                <a:cs typeface="Calibri" panose="020F0502020204030204" pitchFamily="34" charset="0"/>
                <a:sym typeface="Arial"/>
              </a:rPr>
              <a:t> </a:t>
            </a:r>
            <a:r>
              <a:rPr kumimoji="0" lang="en-US" altLang="zh-CN" sz="3600" b="1" i="0" u="none" strike="noStrike" kern="0" cap="none" spc="0" normalizeH="0" baseline="0" noProof="0" dirty="0" err="1">
                <a:ln>
                  <a:no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inpin heiti" charset="-122"/>
                <a:cs typeface="Calibri" panose="020F0502020204030204" pitchFamily="34" charset="0"/>
                <a:sym typeface="Arial"/>
              </a:rPr>
              <a:t>bài</a:t>
            </a:r>
            <a:endParaRPr kumimoji="0" lang="zh-CN" altLang="en-US" sz="36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inpin heiti" charset="-122"/>
              <a:cs typeface="Calibri" panose="020F0502020204030204" pitchFamily="34" charset="0"/>
              <a:sym typeface="Arial"/>
            </a:endParaRPr>
          </a:p>
        </p:txBody>
      </p:sp>
      <p:pic>
        <p:nvPicPr>
          <p:cNvPr id="80" name="Picture 2" descr="Hand,okay,thumb - Transparent Background Teacher Cartoon Png , Free  Transparent Clipart - ClipartKey">
            <a:extLst>
              <a:ext uri="{FF2B5EF4-FFF2-40B4-BE49-F238E27FC236}">
                <a16:creationId xmlns:a16="http://schemas.microsoft.com/office/drawing/2014/main" id="{B40B375D-8808-438E-A9D7-1FC5807DBB17}"/>
              </a:ext>
            </a:extLst>
          </p:cNvPr>
          <p:cNvPicPr>
            <a:picLocks noChangeAspect="1" noChangeArrowheads="1"/>
          </p:cNvPicPr>
          <p:nvPr/>
        </p:nvPicPr>
        <p:blipFill>
          <a:blip r:embed="rId5">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flipH="1">
            <a:off x="1032006" y="4606601"/>
            <a:ext cx="2228850" cy="204787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a:extLst>
              <a:ext uri="{FF2B5EF4-FFF2-40B4-BE49-F238E27FC236}">
                <a16:creationId xmlns:a16="http://schemas.microsoft.com/office/drawing/2014/main" id="{EA92B3B1-12CE-4B97-B802-08622A599621}"/>
              </a:ext>
            </a:extLst>
          </p:cNvPr>
          <p:cNvPicPr>
            <a:picLocks noChangeAspect="1"/>
          </p:cNvPicPr>
          <p:nvPr/>
        </p:nvPicPr>
        <p:blipFill>
          <a:blip r:embed="rId6"/>
          <a:stretch>
            <a:fillRect/>
          </a:stretch>
        </p:blipFill>
        <p:spPr>
          <a:xfrm>
            <a:off x="3050394" y="1908372"/>
            <a:ext cx="7587520" cy="3817250"/>
          </a:xfrm>
          <a:prstGeom prst="rect">
            <a:avLst/>
          </a:prstGeom>
        </p:spPr>
      </p:pic>
    </p:spTree>
    <p:extLst>
      <p:ext uri="{BB962C8B-B14F-4D97-AF65-F5344CB8AC3E}">
        <p14:creationId xmlns:p14="http://schemas.microsoft.com/office/powerpoint/2010/main" val="24959402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anim calcmode="lin" valueType="num">
                                      <p:cBhvr>
                                        <p:cTn id="8" dur="1000" fill="hold"/>
                                        <p:tgtEl>
                                          <p:spTgt spid="50"/>
                                        </p:tgtEl>
                                        <p:attrNameLst>
                                          <p:attrName>ppt_x</p:attrName>
                                        </p:attrNameLst>
                                      </p:cBhvr>
                                      <p:tavLst>
                                        <p:tav tm="0">
                                          <p:val>
                                            <p:strVal val="#ppt_x"/>
                                          </p:val>
                                        </p:tav>
                                        <p:tav tm="100000">
                                          <p:val>
                                            <p:strVal val="#ppt_x"/>
                                          </p:val>
                                        </p:tav>
                                      </p:tavLst>
                                    </p:anim>
                                    <p:anim calcmode="lin" valueType="num">
                                      <p:cBhvr>
                                        <p:cTn id="9"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a:extLst>
              <a:ext uri="{FF2B5EF4-FFF2-40B4-BE49-F238E27FC236}">
                <a16:creationId xmlns:a16="http://schemas.microsoft.com/office/drawing/2014/main" id="{43BE1341-6584-4645-A6D7-99C5FE5F08AD}"/>
              </a:ext>
            </a:extLst>
          </p:cNvPr>
          <p:cNvSpPr txBox="1"/>
          <p:nvPr/>
        </p:nvSpPr>
        <p:spPr>
          <a:xfrm>
            <a:off x="631370" y="1155752"/>
            <a:ext cx="10809515" cy="440120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Sáng chủ nhật, bố cho Nam và em đi công viên. Công viên đông </a:t>
            </a: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như hội. </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Khi vào cổng, bố dặn: “Các con cẩn </a:t>
            </a: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thận kẻo bị lạc. </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Nếu không may bị lạc, các con nhớ đi ra cổng này. Nhìn kìa, trên cổng có lá </a:t>
            </a:r>
            <a:r>
              <a:rPr kumimoji="0" lang="en-US" sz="2800" b="0" i="0" u="none" strike="noStrike" kern="1200" cap="none" spc="0" normalizeH="0" baseline="0" noProof="0" dirty="0" err="1">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cờ</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rất</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     Công </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viên đẹp quá. Nam cứ mải mê xem hết chỗ này đến chỗ khác. Lúc ngoảnh lại thì không thấy bố và em đâu. Nam vừa chạy vừa gọi</a:t>
            </a: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 “Bố </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ơi! Bố ơi!”. Hoảng hốt, Nam suýt khóc. Chợt Nam nhìn thấy tấm biển “Lối ra cổng”. Nhớ lời bố dặn, Nam đi theo hướng tấm biển chỉ đường. “A, lá cờ kia rồi!”. Nam mừng rỡ khi thấy bố và em </a:t>
            </a: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đang chờ ở đó.</a:t>
            </a:r>
          </a:p>
        </p:txBody>
      </p:sp>
      <p:sp>
        <p:nvSpPr>
          <p:cNvPr id="3" name="Rectangle 2">
            <a:extLst>
              <a:ext uri="{FF2B5EF4-FFF2-40B4-BE49-F238E27FC236}">
                <a16:creationId xmlns:a16="http://schemas.microsoft.com/office/drawing/2014/main" id="{3673E2DA-C0D1-44B3-B70E-FF09A78BA7EA}"/>
              </a:ext>
            </a:extLst>
          </p:cNvPr>
          <p:cNvSpPr/>
          <p:nvPr/>
        </p:nvSpPr>
        <p:spPr>
          <a:xfrm>
            <a:off x="6415960" y="5587734"/>
            <a:ext cx="5241106"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a:t>
            </a:r>
            <a:r>
              <a:rPr kumimoji="0" lang="en-US" sz="2000" b="0" i="1"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Theo</a:t>
            </a:r>
            <a:r>
              <a:rPr kumimoji="0" lang="en-US" sz="20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 Phạm Thị Thúy – Tuấn Hiển)</a:t>
            </a:r>
            <a:endParaRPr kumimoji="0" lang="en-US" sz="2000" b="0" i="0" u="none" strike="noStrike" kern="1200" cap="none" spc="0" normalizeH="0" baseline="0" noProof="0" dirty="0">
              <a:ln>
                <a:noFill/>
              </a:ln>
              <a:solidFill>
                <a:prstClr val="black"/>
              </a:solidFill>
              <a:effectLst/>
              <a:uLnTx/>
              <a:uFillTx/>
              <a:latin typeface="UTM Avo" panose="02040603050506020204" pitchFamily="18" charset="0"/>
              <a:cs typeface="+mn-cs"/>
            </a:endParaRPr>
          </a:p>
        </p:txBody>
      </p:sp>
      <p:sp>
        <p:nvSpPr>
          <p:cNvPr id="4" name="Rectangle 3">
            <a:extLst>
              <a:ext uri="{FF2B5EF4-FFF2-40B4-BE49-F238E27FC236}">
                <a16:creationId xmlns:a16="http://schemas.microsoft.com/office/drawing/2014/main" id="{6C82C84A-5854-4F09-A69C-1ED4EDBE8861}"/>
              </a:ext>
            </a:extLst>
          </p:cNvPr>
          <p:cNvSpPr/>
          <p:nvPr/>
        </p:nvSpPr>
        <p:spPr>
          <a:xfrm>
            <a:off x="2828635" y="546990"/>
            <a:ext cx="6224321"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C66FF"/>
                </a:solidFill>
                <a:effectLst/>
                <a:uLnTx/>
                <a:uFillTx/>
                <a:latin typeface="UTM Avo" panose="02040603050506020204" pitchFamily="18" charset="0"/>
                <a:ea typeface="Arial-Rounded" panose="020B0500000000000000" pitchFamily="34" charset="0"/>
                <a:cs typeface="Arial-Rounded" panose="020B0500000000000000" pitchFamily="34" charset="0"/>
              </a:rPr>
              <a:t>Nếu không may bị lạc</a:t>
            </a:r>
          </a:p>
        </p:txBody>
      </p:sp>
      <p:sp>
        <p:nvSpPr>
          <p:cNvPr id="10" name="Cloud 9">
            <a:extLst>
              <a:ext uri="{FF2B5EF4-FFF2-40B4-BE49-F238E27FC236}">
                <a16:creationId xmlns:a16="http://schemas.microsoft.com/office/drawing/2014/main" id="{69340378-B1CD-4470-B8CD-F49AE812DBEA}"/>
              </a:ext>
            </a:extLst>
          </p:cNvPr>
          <p:cNvSpPr/>
          <p:nvPr/>
        </p:nvSpPr>
        <p:spPr>
          <a:xfrm>
            <a:off x="1731252" y="5563859"/>
            <a:ext cx="2930223" cy="1203720"/>
          </a:xfrm>
          <a:prstGeom prst="cloud">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UTM Avo" panose="02040603050506020204" pitchFamily="18" charset="0"/>
                <a:ea typeface="Arial-Rounded" pitchFamily="34" charset="0"/>
                <a:cs typeface="Arial-Rounded" pitchFamily="34" charset="0"/>
              </a:rPr>
              <a:t>Đọc</a:t>
            </a:r>
            <a:r>
              <a:rPr lang="en-US" sz="2800" b="1" dirty="0">
                <a:solidFill>
                  <a:srgbClr val="FF0000"/>
                </a:solidFill>
                <a:latin typeface="UTM Avo" panose="02040603050506020204" pitchFamily="18" charset="0"/>
                <a:ea typeface="Arial-Rounded" pitchFamily="34" charset="0"/>
                <a:cs typeface="Arial-Rounded" pitchFamily="34" charset="0"/>
              </a:rPr>
              <a:t> </a:t>
            </a:r>
            <a:r>
              <a:rPr lang="en-US" sz="2800" b="1" dirty="0" err="1">
                <a:solidFill>
                  <a:srgbClr val="FF0000"/>
                </a:solidFill>
                <a:latin typeface="UTM Avo" panose="02040603050506020204" pitchFamily="18" charset="0"/>
                <a:ea typeface="Arial-Rounded" pitchFamily="34" charset="0"/>
                <a:cs typeface="Arial-Rounded" pitchFamily="34" charset="0"/>
              </a:rPr>
              <a:t>toàn</a:t>
            </a:r>
            <a:r>
              <a:rPr lang="en-US" sz="2800" b="1" dirty="0">
                <a:solidFill>
                  <a:srgbClr val="FF0000"/>
                </a:solidFill>
                <a:latin typeface="UTM Avo" panose="02040603050506020204" pitchFamily="18" charset="0"/>
                <a:ea typeface="Arial-Rounded" pitchFamily="34" charset="0"/>
                <a:cs typeface="Arial-Rounded" pitchFamily="34" charset="0"/>
              </a:rPr>
              <a:t> </a:t>
            </a:r>
            <a:r>
              <a:rPr lang="en-US" sz="2800" b="1" dirty="0" err="1">
                <a:solidFill>
                  <a:srgbClr val="FF0000"/>
                </a:solidFill>
                <a:latin typeface="UTM Avo" panose="02040603050506020204" pitchFamily="18" charset="0"/>
                <a:ea typeface="Arial-Rounded" pitchFamily="34" charset="0"/>
                <a:cs typeface="Arial-Rounded" pitchFamily="34" charset="0"/>
              </a:rPr>
              <a:t>bài</a:t>
            </a:r>
            <a:endParaRPr lang="en-US" sz="2800" b="1" dirty="0">
              <a:solidFill>
                <a:srgbClr val="FF0000"/>
              </a:solidFill>
              <a:latin typeface="UTM Avo" panose="02040603050506020204" pitchFamily="18" charset="0"/>
              <a:ea typeface="Arial-Rounded" pitchFamily="34" charset="0"/>
              <a:cs typeface="Arial-Rounded" pitchFamily="34" charset="0"/>
            </a:endParaRPr>
          </a:p>
        </p:txBody>
      </p:sp>
    </p:spTree>
    <p:extLst>
      <p:ext uri="{BB962C8B-B14F-4D97-AF65-F5344CB8AC3E}">
        <p14:creationId xmlns:p14="http://schemas.microsoft.com/office/powerpoint/2010/main" val="11463788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组合 33"/>
          <p:cNvGrpSpPr/>
          <p:nvPr/>
        </p:nvGrpSpPr>
        <p:grpSpPr>
          <a:xfrm>
            <a:off x="0" y="-191814"/>
            <a:ext cx="12895093" cy="7946844"/>
            <a:chOff x="0" y="-221063"/>
            <a:chExt cx="12895093" cy="7946844"/>
          </a:xfrm>
        </p:grpSpPr>
        <p:sp>
          <p:nvSpPr>
            <p:cNvPr id="35" name="矩形 34"/>
            <p:cNvSpPr/>
            <p:nvPr/>
          </p:nvSpPr>
          <p:spPr>
            <a:xfrm>
              <a:off x="0" y="0"/>
              <a:ext cx="12192000" cy="6858000"/>
            </a:xfrm>
            <a:prstGeom prst="rect">
              <a:avLst/>
            </a:prstGeom>
            <a:solidFill>
              <a:srgbClr val="9AD6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grpSp>
          <p:nvGrpSpPr>
            <p:cNvPr id="36" name="组合 35"/>
            <p:cNvGrpSpPr/>
            <p:nvPr/>
          </p:nvGrpSpPr>
          <p:grpSpPr>
            <a:xfrm>
              <a:off x="144150" y="-221063"/>
              <a:ext cx="12750943" cy="7946844"/>
              <a:chOff x="2627224" y="-795141"/>
              <a:chExt cx="10013806" cy="7040780"/>
            </a:xfrm>
          </p:grpSpPr>
          <p:sp>
            <p:nvSpPr>
              <p:cNvPr id="37" name="矩形 36"/>
              <p:cNvSpPr/>
              <p:nvPr/>
            </p:nvSpPr>
            <p:spPr>
              <a:xfrm>
                <a:off x="2627224" y="-599283"/>
                <a:ext cx="5758249" cy="5957676"/>
              </a:xfrm>
              <a:prstGeom prst="rect">
                <a:avLst/>
              </a:prstGeom>
              <a:blipFill dpi="0" rotWithShape="1">
                <a:blip r:embed="rId3">
                  <a:alphaModFix amt="17000"/>
                  <a:lum bright="70000" contrast="-70000"/>
                  <a:extLst>
                    <a:ext uri="{BEBA8EAE-BF5A-486C-A8C5-ECC9F3942E4B}">
                      <a14:imgProps xmlns:a14="http://schemas.microsoft.com/office/drawing/2010/main">
                        <a14:imgLayer>
                          <a14:imgEffect>
                            <a14:colorTemperature colorTemp="11200"/>
                          </a14:imgEffect>
                          <a14:imgEffect>
                            <a14:saturation sat="400000"/>
                          </a14:imgEffect>
                        </a14:imgLayer>
                      </a14:imgProps>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sp>
            <p:nvSpPr>
              <p:cNvPr id="40" name="矩形 39"/>
              <p:cNvSpPr/>
              <p:nvPr/>
            </p:nvSpPr>
            <p:spPr>
              <a:xfrm rot="10601959">
                <a:off x="6872592" y="-795141"/>
                <a:ext cx="5768438" cy="7040780"/>
              </a:xfrm>
              <a:prstGeom prst="rect">
                <a:avLst/>
              </a:prstGeom>
              <a:blipFill dpi="0" rotWithShape="1">
                <a:blip r:embed="rId4">
                  <a:alphaModFix amt="17000"/>
                  <a:lum bright="70000" contrast="-7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grpSp>
      </p:grpSp>
      <p:grpSp>
        <p:nvGrpSpPr>
          <p:cNvPr id="25" name="组合 24"/>
          <p:cNvGrpSpPr/>
          <p:nvPr/>
        </p:nvGrpSpPr>
        <p:grpSpPr>
          <a:xfrm>
            <a:off x="0" y="5207212"/>
            <a:ext cx="12523845" cy="1647370"/>
            <a:chOff x="0" y="5207212"/>
            <a:chExt cx="12523845" cy="1647370"/>
          </a:xfrm>
        </p:grpSpPr>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207212"/>
              <a:ext cx="6427845" cy="1647370"/>
            </a:xfrm>
            <a:prstGeom prst="rect">
              <a:avLst/>
            </a:prstGeom>
          </p:spPr>
        </p:pic>
        <p:pic>
          <p:nvPicPr>
            <p:cNvPr id="27" name="图片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0" y="5207212"/>
              <a:ext cx="6427845" cy="1647370"/>
            </a:xfrm>
            <a:prstGeom prst="rect">
              <a:avLst/>
            </a:prstGeom>
          </p:spPr>
        </p:pic>
      </p:grpSp>
      <p:grpSp>
        <p:nvGrpSpPr>
          <p:cNvPr id="42" name="组合 41"/>
          <p:cNvGrpSpPr/>
          <p:nvPr/>
        </p:nvGrpSpPr>
        <p:grpSpPr>
          <a:xfrm>
            <a:off x="2586166" y="597391"/>
            <a:ext cx="7443321" cy="4759928"/>
            <a:chOff x="2516470" y="548138"/>
            <a:chExt cx="7443321" cy="4759928"/>
          </a:xfrm>
        </p:grpSpPr>
        <p:sp>
          <p:nvSpPr>
            <p:cNvPr id="43" name="云形 42"/>
            <p:cNvSpPr/>
            <p:nvPr/>
          </p:nvSpPr>
          <p:spPr>
            <a:xfrm>
              <a:off x="2516470" y="548138"/>
              <a:ext cx="7443321" cy="4759928"/>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sp>
          <p:nvSpPr>
            <p:cNvPr id="44" name="云形 43"/>
            <p:cNvSpPr/>
            <p:nvPr/>
          </p:nvSpPr>
          <p:spPr>
            <a:xfrm>
              <a:off x="2922743" y="818421"/>
              <a:ext cx="6658840" cy="4258256"/>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grpSp>
      <p:pic>
        <p:nvPicPr>
          <p:cNvPr id="45" name="图片 4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75338" y="2512229"/>
            <a:ext cx="1112666" cy="1112666"/>
          </a:xfrm>
          <a:prstGeom prst="rect">
            <a:avLst/>
          </a:prstGeom>
        </p:spPr>
      </p:pic>
      <p:pic>
        <p:nvPicPr>
          <p:cNvPr id="46" name="图片 4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1959" y="457112"/>
            <a:ext cx="2981702" cy="4020157"/>
          </a:xfrm>
          <a:prstGeom prst="rect">
            <a:avLst/>
          </a:prstGeom>
        </p:spPr>
      </p:pic>
      <p:sp>
        <p:nvSpPr>
          <p:cNvPr id="52" name="文本框 51"/>
          <p:cNvSpPr txBox="1"/>
          <p:nvPr/>
        </p:nvSpPr>
        <p:spPr>
          <a:xfrm>
            <a:off x="4100298" y="1677039"/>
            <a:ext cx="4133952"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rPr>
              <a:t>Trả</a:t>
            </a:r>
            <a:r>
              <a:rPr kumimoji="0" lang="en-US" altLang="zh-CN" sz="66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rPr>
              <a:t> </a:t>
            </a:r>
            <a:r>
              <a:rPr kumimoji="0" lang="en-US" altLang="zh-CN" sz="66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rPr>
              <a:t>lời</a:t>
            </a:r>
            <a:r>
              <a:rPr kumimoji="0" lang="en-US" altLang="zh-CN" sz="66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rPr>
              <a:t> </a:t>
            </a:r>
            <a:r>
              <a:rPr kumimoji="0" lang="en-US" altLang="zh-CN" sz="66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rPr>
              <a:t>câu</a:t>
            </a:r>
            <a:r>
              <a:rPr kumimoji="0" lang="en-US" altLang="zh-CN" sz="66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rPr>
              <a:t> </a:t>
            </a:r>
            <a:r>
              <a:rPr kumimoji="0" lang="en-US" altLang="zh-CN" sz="66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rPr>
              <a:t>hỏi</a:t>
            </a:r>
            <a:endParaRPr kumimoji="0" lang="en-US" altLang="zh-CN" sz="66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endParaRPr>
          </a:p>
        </p:txBody>
      </p:sp>
      <p:grpSp>
        <p:nvGrpSpPr>
          <p:cNvPr id="54" name="组合 53"/>
          <p:cNvGrpSpPr/>
          <p:nvPr/>
        </p:nvGrpSpPr>
        <p:grpSpPr>
          <a:xfrm>
            <a:off x="10015028" y="1176315"/>
            <a:ext cx="1633494" cy="1044603"/>
            <a:chOff x="8985779" y="3960837"/>
            <a:chExt cx="2199915" cy="1406823"/>
          </a:xfrm>
        </p:grpSpPr>
        <p:sp>
          <p:nvSpPr>
            <p:cNvPr id="55" name="云形 54"/>
            <p:cNvSpPr/>
            <p:nvPr/>
          </p:nvSpPr>
          <p:spPr>
            <a:xfrm>
              <a:off x="8985779" y="3960837"/>
              <a:ext cx="2199915" cy="1406823"/>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sp>
          <p:nvSpPr>
            <p:cNvPr id="57" name="云形 56"/>
            <p:cNvSpPr/>
            <p:nvPr/>
          </p:nvSpPr>
          <p:spPr>
            <a:xfrm>
              <a:off x="9217452" y="4084959"/>
              <a:ext cx="1756042" cy="1122971"/>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grpSp>
      <p:grpSp>
        <p:nvGrpSpPr>
          <p:cNvPr id="60" name="组合 59"/>
          <p:cNvGrpSpPr/>
          <p:nvPr/>
        </p:nvGrpSpPr>
        <p:grpSpPr>
          <a:xfrm>
            <a:off x="700241" y="4100557"/>
            <a:ext cx="1891025" cy="1209291"/>
            <a:chOff x="392658" y="3679279"/>
            <a:chExt cx="1466266" cy="937662"/>
          </a:xfrm>
        </p:grpSpPr>
        <p:grpSp>
          <p:nvGrpSpPr>
            <p:cNvPr id="61" name="组合 60"/>
            <p:cNvGrpSpPr/>
            <p:nvPr/>
          </p:nvGrpSpPr>
          <p:grpSpPr>
            <a:xfrm>
              <a:off x="392658" y="3679279"/>
              <a:ext cx="1466266" cy="937662"/>
              <a:chOff x="1281153" y="5632171"/>
              <a:chExt cx="1466266" cy="937662"/>
            </a:xfrm>
          </p:grpSpPr>
          <p:sp>
            <p:nvSpPr>
              <p:cNvPr id="63" name="云形 62"/>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0000"/>
                  </a:solidFill>
                  <a:effectLst/>
                  <a:uLnTx/>
                  <a:uFillTx/>
                  <a:latin typeface="UTM Avo" panose="02040603050506020204" pitchFamily="18" charset="0"/>
                  <a:ea typeface="Arial-Rounded"/>
                </a:endParaRPr>
              </a:p>
            </p:txBody>
          </p:sp>
          <p:sp>
            <p:nvSpPr>
              <p:cNvPr id="64" name="云形 63"/>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0000"/>
                  </a:solidFill>
                  <a:effectLst/>
                  <a:uLnTx/>
                  <a:uFillTx/>
                  <a:latin typeface="UTM Avo" panose="02040603050506020204" pitchFamily="18" charset="0"/>
                  <a:ea typeface="Arial-Rounded"/>
                </a:endParaRPr>
              </a:p>
            </p:txBody>
          </p:sp>
        </p:grpSp>
        <p:pic>
          <p:nvPicPr>
            <p:cNvPr id="62" name="图片 6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180129">
              <a:off x="717070" y="4035686"/>
              <a:ext cx="810723" cy="274088"/>
            </a:xfrm>
            <a:prstGeom prst="rect">
              <a:avLst/>
            </a:prstGeom>
          </p:spPr>
        </p:pic>
      </p:grpSp>
      <p:grpSp>
        <p:nvGrpSpPr>
          <p:cNvPr id="69" name="组合 68"/>
          <p:cNvGrpSpPr/>
          <p:nvPr/>
        </p:nvGrpSpPr>
        <p:grpSpPr>
          <a:xfrm>
            <a:off x="9086116" y="4735242"/>
            <a:ext cx="1133322" cy="724748"/>
            <a:chOff x="8985779" y="3960837"/>
            <a:chExt cx="2199915" cy="1406823"/>
          </a:xfrm>
        </p:grpSpPr>
        <p:sp>
          <p:nvSpPr>
            <p:cNvPr id="70" name="云形 69"/>
            <p:cNvSpPr/>
            <p:nvPr/>
          </p:nvSpPr>
          <p:spPr>
            <a:xfrm>
              <a:off x="8985779" y="3960837"/>
              <a:ext cx="2199915" cy="1406823"/>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sp>
          <p:nvSpPr>
            <p:cNvPr id="71" name="云形 70"/>
            <p:cNvSpPr/>
            <p:nvPr/>
          </p:nvSpPr>
          <p:spPr>
            <a:xfrm>
              <a:off x="9217452" y="4084959"/>
              <a:ext cx="1756042" cy="1122971"/>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grpSp>
    </p:spTree>
    <p:extLst>
      <p:ext uri="{BB962C8B-B14F-4D97-AF65-F5344CB8AC3E}">
        <p14:creationId xmlns:p14="http://schemas.microsoft.com/office/powerpoint/2010/main" val="17268178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0"/>
                                        </p:tgtEl>
                                        <p:attrNameLst>
                                          <p:attrName>style.visibility</p:attrName>
                                        </p:attrNameLst>
                                      </p:cBhvr>
                                      <p:to>
                                        <p:strVal val="visible"/>
                                      </p:to>
                                    </p:set>
                                    <p:anim calcmode="lin" valueType="num">
                                      <p:cBhvr>
                                        <p:cTn id="14" dur="500" fill="hold"/>
                                        <p:tgtEl>
                                          <p:spTgt spid="60"/>
                                        </p:tgtEl>
                                        <p:attrNameLst>
                                          <p:attrName>ppt_w</p:attrName>
                                        </p:attrNameLst>
                                      </p:cBhvr>
                                      <p:tavLst>
                                        <p:tav tm="0">
                                          <p:val>
                                            <p:fltVal val="0"/>
                                          </p:val>
                                        </p:tav>
                                        <p:tav tm="100000">
                                          <p:val>
                                            <p:strVal val="#ppt_w"/>
                                          </p:val>
                                        </p:tav>
                                      </p:tavLst>
                                    </p:anim>
                                    <p:anim calcmode="lin" valueType="num">
                                      <p:cBhvr>
                                        <p:cTn id="15" dur="500" fill="hold"/>
                                        <p:tgtEl>
                                          <p:spTgt spid="60"/>
                                        </p:tgtEl>
                                        <p:attrNameLst>
                                          <p:attrName>ppt_h</p:attrName>
                                        </p:attrNameLst>
                                      </p:cBhvr>
                                      <p:tavLst>
                                        <p:tav tm="0">
                                          <p:val>
                                            <p:fltVal val="0"/>
                                          </p:val>
                                        </p:tav>
                                        <p:tav tm="100000">
                                          <p:val>
                                            <p:strVal val="#ppt_h"/>
                                          </p:val>
                                        </p:tav>
                                      </p:tavLst>
                                    </p:anim>
                                    <p:animEffect transition="in" filter="fade">
                                      <p:cBhvr>
                                        <p:cTn id="16" dur="500"/>
                                        <p:tgtEl>
                                          <p:spTgt spid="60"/>
                                        </p:tgtEl>
                                      </p:cBhvr>
                                    </p:animEffect>
                                  </p:childTnLst>
                                </p:cTn>
                              </p:par>
                              <p:par>
                                <p:cTn id="17" presetID="53" presetClass="entr" presetSubtype="16" fill="hold" nodeType="withEffect">
                                  <p:stCondLst>
                                    <p:cond delay="0"/>
                                  </p:stCondLst>
                                  <p:childTnLst>
                                    <p:set>
                                      <p:cBhvr>
                                        <p:cTn id="18" dur="1" fill="hold">
                                          <p:stCondLst>
                                            <p:cond delay="0"/>
                                          </p:stCondLst>
                                        </p:cTn>
                                        <p:tgtEl>
                                          <p:spTgt spid="54"/>
                                        </p:tgtEl>
                                        <p:attrNameLst>
                                          <p:attrName>style.visibility</p:attrName>
                                        </p:attrNameLst>
                                      </p:cBhvr>
                                      <p:to>
                                        <p:strVal val="visible"/>
                                      </p:to>
                                    </p:set>
                                    <p:anim calcmode="lin" valueType="num">
                                      <p:cBhvr>
                                        <p:cTn id="19" dur="500" fill="hold"/>
                                        <p:tgtEl>
                                          <p:spTgt spid="54"/>
                                        </p:tgtEl>
                                        <p:attrNameLst>
                                          <p:attrName>ppt_w</p:attrName>
                                        </p:attrNameLst>
                                      </p:cBhvr>
                                      <p:tavLst>
                                        <p:tav tm="0">
                                          <p:val>
                                            <p:fltVal val="0"/>
                                          </p:val>
                                        </p:tav>
                                        <p:tav tm="100000">
                                          <p:val>
                                            <p:strVal val="#ppt_w"/>
                                          </p:val>
                                        </p:tav>
                                      </p:tavLst>
                                    </p:anim>
                                    <p:anim calcmode="lin" valueType="num">
                                      <p:cBhvr>
                                        <p:cTn id="20" dur="500" fill="hold"/>
                                        <p:tgtEl>
                                          <p:spTgt spid="54"/>
                                        </p:tgtEl>
                                        <p:attrNameLst>
                                          <p:attrName>ppt_h</p:attrName>
                                        </p:attrNameLst>
                                      </p:cBhvr>
                                      <p:tavLst>
                                        <p:tav tm="0">
                                          <p:val>
                                            <p:fltVal val="0"/>
                                          </p:val>
                                        </p:tav>
                                        <p:tav tm="100000">
                                          <p:val>
                                            <p:strVal val="#ppt_h"/>
                                          </p:val>
                                        </p:tav>
                                      </p:tavLst>
                                    </p:anim>
                                    <p:animEffect transition="in" filter="fade">
                                      <p:cBhvr>
                                        <p:cTn id="21" dur="500"/>
                                        <p:tgtEl>
                                          <p:spTgt spid="54"/>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69"/>
                                        </p:tgtEl>
                                        <p:attrNameLst>
                                          <p:attrName>style.visibility</p:attrName>
                                        </p:attrNameLst>
                                      </p:cBhvr>
                                      <p:to>
                                        <p:strVal val="visible"/>
                                      </p:to>
                                    </p:set>
                                    <p:anim calcmode="lin" valueType="num">
                                      <p:cBhvr>
                                        <p:cTn id="26" dur="500" fill="hold"/>
                                        <p:tgtEl>
                                          <p:spTgt spid="69"/>
                                        </p:tgtEl>
                                        <p:attrNameLst>
                                          <p:attrName>ppt_w</p:attrName>
                                        </p:attrNameLst>
                                      </p:cBhvr>
                                      <p:tavLst>
                                        <p:tav tm="0">
                                          <p:val>
                                            <p:fltVal val="0"/>
                                          </p:val>
                                        </p:tav>
                                        <p:tav tm="100000">
                                          <p:val>
                                            <p:strVal val="#ppt_w"/>
                                          </p:val>
                                        </p:tav>
                                      </p:tavLst>
                                    </p:anim>
                                    <p:anim calcmode="lin" valueType="num">
                                      <p:cBhvr>
                                        <p:cTn id="27" dur="500" fill="hold"/>
                                        <p:tgtEl>
                                          <p:spTgt spid="69"/>
                                        </p:tgtEl>
                                        <p:attrNameLst>
                                          <p:attrName>ppt_h</p:attrName>
                                        </p:attrNameLst>
                                      </p:cBhvr>
                                      <p:tavLst>
                                        <p:tav tm="0">
                                          <p:val>
                                            <p:fltVal val="0"/>
                                          </p:val>
                                        </p:tav>
                                        <p:tav tm="100000">
                                          <p:val>
                                            <p:strVal val="#ppt_h"/>
                                          </p:val>
                                        </p:tav>
                                      </p:tavLst>
                                    </p:anim>
                                    <p:animEffect transition="in" filter="fade">
                                      <p:cBhvr>
                                        <p:cTn id="28" dur="500"/>
                                        <p:tgtEl>
                                          <p:spTgt spid="69"/>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6"/>
                                        </p:tgtEl>
                                        <p:attrNameLst>
                                          <p:attrName>style.visibility</p:attrName>
                                        </p:attrNameLst>
                                      </p:cBhvr>
                                      <p:to>
                                        <p:strVal val="visible"/>
                                      </p:to>
                                    </p:set>
                                    <p:animEffect transition="in" filter="fade">
                                      <p:cBhvr>
                                        <p:cTn id="33" dur="1000"/>
                                        <p:tgtEl>
                                          <p:spTgt spid="46"/>
                                        </p:tgtEl>
                                      </p:cBhvr>
                                    </p:animEffect>
                                    <p:anim calcmode="lin" valueType="num">
                                      <p:cBhvr>
                                        <p:cTn id="34" dur="1000" fill="hold"/>
                                        <p:tgtEl>
                                          <p:spTgt spid="46"/>
                                        </p:tgtEl>
                                        <p:attrNameLst>
                                          <p:attrName>ppt_x</p:attrName>
                                        </p:attrNameLst>
                                      </p:cBhvr>
                                      <p:tavLst>
                                        <p:tav tm="0">
                                          <p:val>
                                            <p:strVal val="#ppt_x"/>
                                          </p:val>
                                        </p:tav>
                                        <p:tav tm="100000">
                                          <p:val>
                                            <p:strVal val="#ppt_x"/>
                                          </p:val>
                                        </p:tav>
                                      </p:tavLst>
                                    </p:anim>
                                    <p:anim calcmode="lin" valueType="num">
                                      <p:cBhvr>
                                        <p:cTn id="35" dur="1000" fill="hold"/>
                                        <p:tgtEl>
                                          <p:spTgt spid="46"/>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42"/>
                                        </p:tgtEl>
                                        <p:attrNameLst>
                                          <p:attrName>style.visibility</p:attrName>
                                        </p:attrNameLst>
                                      </p:cBhvr>
                                      <p:to>
                                        <p:strVal val="visible"/>
                                      </p:to>
                                    </p:set>
                                    <p:animEffect transition="in" filter="fade">
                                      <p:cBhvr>
                                        <p:cTn id="38" dur="1000"/>
                                        <p:tgtEl>
                                          <p:spTgt spid="42"/>
                                        </p:tgtEl>
                                      </p:cBhvr>
                                    </p:animEffect>
                                    <p:anim calcmode="lin" valueType="num">
                                      <p:cBhvr>
                                        <p:cTn id="39" dur="1000" fill="hold"/>
                                        <p:tgtEl>
                                          <p:spTgt spid="42"/>
                                        </p:tgtEl>
                                        <p:attrNameLst>
                                          <p:attrName>ppt_x</p:attrName>
                                        </p:attrNameLst>
                                      </p:cBhvr>
                                      <p:tavLst>
                                        <p:tav tm="0">
                                          <p:val>
                                            <p:strVal val="#ppt_x"/>
                                          </p:val>
                                        </p:tav>
                                        <p:tav tm="100000">
                                          <p:val>
                                            <p:strVal val="#ppt_x"/>
                                          </p:val>
                                        </p:tav>
                                      </p:tavLst>
                                    </p:anim>
                                    <p:anim calcmode="lin" valueType="num">
                                      <p:cBhvr>
                                        <p:cTn id="40"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fade">
                                      <p:cBhvr>
                                        <p:cTn id="45" dur="500"/>
                                        <p:tgtEl>
                                          <p:spTgt spid="45"/>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grpId="0" nodeType="clickEffect">
                                  <p:stCondLst>
                                    <p:cond delay="0"/>
                                  </p:stCondLst>
                                  <p:childTnLst>
                                    <p:set>
                                      <p:cBhvr>
                                        <p:cTn id="49" dur="1" fill="hold">
                                          <p:stCondLst>
                                            <p:cond delay="0"/>
                                          </p:stCondLst>
                                        </p:cTn>
                                        <p:tgtEl>
                                          <p:spTgt spid="52"/>
                                        </p:tgtEl>
                                        <p:attrNameLst>
                                          <p:attrName>style.visibility</p:attrName>
                                        </p:attrNameLst>
                                      </p:cBhvr>
                                      <p:to>
                                        <p:strVal val="visible"/>
                                      </p:to>
                                    </p:set>
                                    <p:animEffect transition="in" filter="randombar(horizontal)">
                                      <p:cBhvr>
                                        <p:cTn id="50"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组合 38"/>
          <p:cNvGrpSpPr/>
          <p:nvPr/>
        </p:nvGrpSpPr>
        <p:grpSpPr>
          <a:xfrm>
            <a:off x="-8730" y="789102"/>
            <a:ext cx="7885603" cy="5042763"/>
            <a:chOff x="2516470" y="548138"/>
            <a:chExt cx="7443321" cy="4759928"/>
          </a:xfrm>
        </p:grpSpPr>
        <p:sp>
          <p:nvSpPr>
            <p:cNvPr id="40" name="云形 39"/>
            <p:cNvSpPr/>
            <p:nvPr/>
          </p:nvSpPr>
          <p:spPr>
            <a:xfrm>
              <a:off x="2516470" y="548138"/>
              <a:ext cx="7443321" cy="4759928"/>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UTM Avo" panose="02040603050506020204" pitchFamily="18" charset="0"/>
                <a:ea typeface="Arial-Rounded"/>
              </a:endParaRPr>
            </a:p>
          </p:txBody>
        </p:sp>
        <p:sp>
          <p:nvSpPr>
            <p:cNvPr id="41" name="云形 40"/>
            <p:cNvSpPr/>
            <p:nvPr/>
          </p:nvSpPr>
          <p:spPr>
            <a:xfrm>
              <a:off x="2922743" y="818421"/>
              <a:ext cx="6658840" cy="4258256"/>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UTM Avo" panose="02040603050506020204" pitchFamily="18" charset="0"/>
                <a:ea typeface="Arial-Rounded"/>
              </a:endParaRPr>
            </a:p>
          </p:txBody>
        </p:sp>
      </p:grpSp>
      <p:grpSp>
        <p:nvGrpSpPr>
          <p:cNvPr id="23" name="组合 22"/>
          <p:cNvGrpSpPr/>
          <p:nvPr/>
        </p:nvGrpSpPr>
        <p:grpSpPr>
          <a:xfrm>
            <a:off x="10491844" y="5660115"/>
            <a:ext cx="1430728" cy="914936"/>
            <a:chOff x="392658" y="3679279"/>
            <a:chExt cx="1466266" cy="937662"/>
          </a:xfrm>
        </p:grpSpPr>
        <p:grpSp>
          <p:nvGrpSpPr>
            <p:cNvPr id="24" name="组合 23"/>
            <p:cNvGrpSpPr/>
            <p:nvPr/>
          </p:nvGrpSpPr>
          <p:grpSpPr>
            <a:xfrm>
              <a:off x="392658" y="3679279"/>
              <a:ext cx="1466266" cy="937662"/>
              <a:chOff x="1281153" y="5632171"/>
              <a:chExt cx="1466266" cy="937662"/>
            </a:xfrm>
          </p:grpSpPr>
          <p:sp>
            <p:nvSpPr>
              <p:cNvPr id="26" name="云形 25"/>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sp>
            <p:nvSpPr>
              <p:cNvPr id="27" name="云形 26"/>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grpSp>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180129">
              <a:off x="717070" y="4035686"/>
              <a:ext cx="810723" cy="274088"/>
            </a:xfrm>
            <a:prstGeom prst="rect">
              <a:avLst/>
            </a:prstGeom>
          </p:spPr>
        </p:pic>
      </p:grpSp>
      <p:grpSp>
        <p:nvGrpSpPr>
          <p:cNvPr id="50" name="组合 49"/>
          <p:cNvGrpSpPr/>
          <p:nvPr/>
        </p:nvGrpSpPr>
        <p:grpSpPr>
          <a:xfrm>
            <a:off x="848933" y="5831865"/>
            <a:ext cx="844400" cy="539985"/>
            <a:chOff x="1281153" y="5632171"/>
            <a:chExt cx="1466266" cy="937662"/>
          </a:xfrm>
        </p:grpSpPr>
        <p:sp>
          <p:nvSpPr>
            <p:cNvPr id="52" name="云形 51"/>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UTM Avo" panose="02040603050506020204" pitchFamily="18" charset="0"/>
                <a:ea typeface="Arial-Rounded"/>
              </a:endParaRPr>
            </a:p>
          </p:txBody>
        </p:sp>
        <p:sp>
          <p:nvSpPr>
            <p:cNvPr id="53" name="云形 52"/>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UTM Avo" panose="02040603050506020204" pitchFamily="18" charset="0"/>
                <a:ea typeface="Arial-Rounded"/>
              </a:endParaRPr>
            </a:p>
          </p:txBody>
        </p:sp>
      </p:grpSp>
      <p:sp>
        <p:nvSpPr>
          <p:cNvPr id="37" name="矩形 36"/>
          <p:cNvSpPr/>
          <p:nvPr/>
        </p:nvSpPr>
        <p:spPr>
          <a:xfrm>
            <a:off x="593465" y="3241262"/>
            <a:ext cx="5250225" cy="156966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solidFill>
                  <a:srgbClr val="FF0000"/>
                </a:solidFill>
                <a:effectLst/>
                <a:uLnTx/>
                <a:uFillTx/>
                <a:latin typeface="UTM Avo" panose="02040603050506020204" pitchFamily="18" charset="0"/>
                <a:ea typeface="Arial-Rounded"/>
              </a:rPr>
              <a:t>Bố</a:t>
            </a:r>
            <a:r>
              <a:rPr kumimoji="0" lang="en-US" altLang="zh-CN" sz="3200" b="0" i="0" u="none" strike="noStrike" kern="1200" cap="none" spc="0" normalizeH="0" noProof="0">
                <a:ln>
                  <a:noFill/>
                </a:ln>
                <a:solidFill>
                  <a:srgbClr val="FF0000"/>
                </a:solidFill>
                <a:effectLst/>
                <a:uLnTx/>
                <a:uFillTx/>
                <a:latin typeface="UTM Avo" panose="02040603050506020204" pitchFamily="18" charset="0"/>
                <a:ea typeface="Arial-Rounded"/>
              </a:rPr>
              <a:t> </a:t>
            </a:r>
            <a:r>
              <a:rPr kumimoji="0" lang="en-US" altLang="zh-CN" sz="3200" b="0" i="0" u="none" strike="noStrike" kern="1200" cap="none" spc="0" normalizeH="0" noProof="0" dirty="0" err="1">
                <a:ln>
                  <a:noFill/>
                </a:ln>
                <a:solidFill>
                  <a:srgbClr val="FF0000"/>
                </a:solidFill>
                <a:effectLst/>
                <a:uLnTx/>
                <a:uFillTx/>
                <a:latin typeface="UTM Avo" panose="02040603050506020204" pitchFamily="18" charset="0"/>
                <a:ea typeface="Arial-Rounded"/>
              </a:rPr>
              <a:t>cho</a:t>
            </a:r>
            <a:r>
              <a:rPr kumimoji="0" lang="en-US" altLang="zh-CN" sz="3200" b="0" i="0" u="none" strike="noStrike" kern="1200" cap="none" spc="0" normalizeH="0" noProof="0" dirty="0">
                <a:ln>
                  <a:noFill/>
                </a:ln>
                <a:solidFill>
                  <a:srgbClr val="FF0000"/>
                </a:solidFill>
                <a:effectLst/>
                <a:uLnTx/>
                <a:uFillTx/>
                <a:latin typeface="UTM Avo" panose="02040603050506020204" pitchFamily="18" charset="0"/>
                <a:ea typeface="Arial-Rounded"/>
              </a:rPr>
              <a:t> Nam </a:t>
            </a:r>
            <a:r>
              <a:rPr kumimoji="0" lang="en-US" altLang="zh-CN" sz="3200" b="0" i="0" u="none" strike="noStrike" kern="1200" cap="none" spc="0" normalizeH="0" noProof="0" dirty="0" err="1">
                <a:ln>
                  <a:noFill/>
                </a:ln>
                <a:solidFill>
                  <a:srgbClr val="FF0000"/>
                </a:solidFill>
                <a:effectLst/>
                <a:uLnTx/>
                <a:uFillTx/>
                <a:latin typeface="UTM Avo" panose="02040603050506020204" pitchFamily="18" charset="0"/>
                <a:ea typeface="Arial-Rounded"/>
              </a:rPr>
              <a:t>và</a:t>
            </a:r>
            <a:r>
              <a:rPr kumimoji="0" lang="en-US" altLang="zh-CN" sz="3200" b="0" i="0" u="none" strike="noStrike" kern="1200" cap="none" spc="0" normalizeH="0" noProof="0" dirty="0">
                <a:ln>
                  <a:noFill/>
                </a:ln>
                <a:solidFill>
                  <a:srgbClr val="FF0000"/>
                </a:solidFill>
                <a:effectLst/>
                <a:uLnTx/>
                <a:uFillTx/>
                <a:latin typeface="UTM Avo" panose="02040603050506020204" pitchFamily="18" charset="0"/>
                <a:ea typeface="Arial-Rounded"/>
              </a:rPr>
              <a:t> </a:t>
            </a:r>
            <a:r>
              <a:rPr kumimoji="0" lang="en-US" altLang="zh-CN" sz="3200" b="0" i="0" u="none" strike="noStrike" kern="1200" cap="none" spc="0" normalizeH="0" noProof="0" dirty="0" err="1">
                <a:ln>
                  <a:noFill/>
                </a:ln>
                <a:solidFill>
                  <a:srgbClr val="FF0000"/>
                </a:solidFill>
                <a:effectLst/>
                <a:uLnTx/>
                <a:uFillTx/>
                <a:latin typeface="UTM Avo" panose="02040603050506020204" pitchFamily="18" charset="0"/>
                <a:ea typeface="Arial-Rounded"/>
              </a:rPr>
              <a:t>em</a:t>
            </a:r>
            <a:r>
              <a:rPr kumimoji="0" lang="en-US" altLang="zh-CN" sz="3200" b="0" i="0" u="none" strike="noStrike" kern="1200" cap="none" spc="0" normalizeH="0" noProof="0" dirty="0">
                <a:ln>
                  <a:noFill/>
                </a:ln>
                <a:solidFill>
                  <a:srgbClr val="FF0000"/>
                </a:solidFill>
                <a:effectLst/>
                <a:uLnTx/>
                <a:uFillTx/>
                <a:latin typeface="UTM Avo" panose="02040603050506020204" pitchFamily="18" charset="0"/>
                <a:ea typeface="Arial-Rounded"/>
              </a:rPr>
              <a:t>  </a:t>
            </a:r>
            <a:r>
              <a:rPr kumimoji="0" lang="en-US" altLang="zh-CN" sz="3200" b="0" i="0" u="none" strike="noStrike" kern="1200" cap="none" spc="0" normalizeH="0" noProof="0" dirty="0" err="1">
                <a:ln>
                  <a:noFill/>
                </a:ln>
                <a:solidFill>
                  <a:srgbClr val="FF0000"/>
                </a:solidFill>
                <a:effectLst/>
                <a:uLnTx/>
                <a:uFillTx/>
                <a:latin typeface="UTM Avo" panose="02040603050506020204" pitchFamily="18" charset="0"/>
                <a:ea typeface="Arial-Rounded"/>
              </a:rPr>
              <a:t>đi</a:t>
            </a:r>
            <a:r>
              <a:rPr kumimoji="0" lang="en-US" altLang="zh-CN" sz="3200" b="0" i="0" u="none" strike="noStrike" kern="1200" cap="none" spc="0" normalizeH="0" noProof="0" dirty="0">
                <a:ln>
                  <a:noFill/>
                </a:ln>
                <a:solidFill>
                  <a:srgbClr val="FF0000"/>
                </a:solidFill>
                <a:effectLst/>
                <a:uLnTx/>
                <a:uFillTx/>
                <a:latin typeface="UTM Avo" panose="02040603050506020204" pitchFamily="18" charset="0"/>
                <a:ea typeface="Arial-Rounded"/>
              </a:rPr>
              <a:t> </a:t>
            </a:r>
            <a:r>
              <a:rPr kumimoji="0" lang="en-US" altLang="zh-CN" sz="3200" b="0" i="0" u="none" strike="noStrike" kern="1200" cap="none" spc="0" normalizeH="0" noProof="0" dirty="0" err="1">
                <a:ln>
                  <a:noFill/>
                </a:ln>
                <a:solidFill>
                  <a:srgbClr val="FF0000"/>
                </a:solidFill>
                <a:effectLst/>
                <a:uLnTx/>
                <a:uFillTx/>
                <a:latin typeface="UTM Avo" panose="02040603050506020204" pitchFamily="18" charset="0"/>
                <a:ea typeface="Arial-Rounded"/>
              </a:rPr>
              <a:t>chơi</a:t>
            </a:r>
            <a:r>
              <a:rPr kumimoji="0" lang="en-US" altLang="zh-CN" sz="3200" b="0" i="0" u="none" strike="noStrike" kern="1200" cap="none" spc="0" normalizeH="0" noProof="0" dirty="0">
                <a:ln>
                  <a:noFill/>
                </a:ln>
                <a:solidFill>
                  <a:srgbClr val="FF0000"/>
                </a:solidFill>
                <a:effectLst/>
                <a:uLnTx/>
                <a:uFillTx/>
                <a:latin typeface="UTM Avo" panose="02040603050506020204" pitchFamily="18" charset="0"/>
                <a:ea typeface="Arial-Rounded"/>
              </a:rPr>
              <a:t> ở </a:t>
            </a:r>
            <a:r>
              <a:rPr kumimoji="0" lang="en-US" altLang="zh-CN" sz="3200" b="0" i="0" u="none" strike="noStrike" kern="1200" cap="none" spc="0" normalizeH="0" noProof="0" err="1">
                <a:ln>
                  <a:noFill/>
                </a:ln>
                <a:solidFill>
                  <a:srgbClr val="FF0000"/>
                </a:solidFill>
                <a:effectLst/>
                <a:uLnTx/>
                <a:uFillTx/>
                <a:latin typeface="UTM Avo" panose="02040603050506020204" pitchFamily="18" charset="0"/>
                <a:ea typeface="Arial-Rounded"/>
              </a:rPr>
              <a:t>công</a:t>
            </a:r>
            <a:r>
              <a:rPr kumimoji="0" lang="en-US" altLang="zh-CN" sz="3200" b="0" i="0" u="none" strike="noStrike" kern="1200" cap="none" spc="0" normalizeH="0" noProof="0">
                <a:ln>
                  <a:noFill/>
                </a:ln>
                <a:solidFill>
                  <a:srgbClr val="FF0000"/>
                </a:solidFill>
                <a:effectLst/>
                <a:uLnTx/>
                <a:uFillTx/>
                <a:latin typeface="UTM Avo" panose="02040603050506020204" pitchFamily="18" charset="0"/>
                <a:ea typeface="Arial-Rounded"/>
              </a:rPr>
              <a:t> viên.</a:t>
            </a:r>
            <a:endParaRPr kumimoji="0" lang="en-US" altLang="zh-CN" sz="3200" b="0" i="0" u="none" strike="noStrike" kern="1200" cap="none" spc="0" normalizeH="0" baseline="0" noProof="0" dirty="0">
              <a:ln>
                <a:noFill/>
              </a:ln>
              <a:solidFill>
                <a:srgbClr val="FF0000"/>
              </a:solidFill>
              <a:effectLst/>
              <a:uLnTx/>
              <a:uFillTx/>
              <a:latin typeface="UTM Avo" panose="02040603050506020204" pitchFamily="18" charset="0"/>
              <a:ea typeface="Arial-Rounded"/>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3200" b="0" i="0" u="none" strike="noStrike" kern="1200" cap="none" spc="0" normalizeH="0" baseline="0" noProof="0" dirty="0">
              <a:ln>
                <a:noFill/>
              </a:ln>
              <a:solidFill>
                <a:srgbClr val="FF0000"/>
              </a:solidFill>
              <a:effectLst/>
              <a:uLnTx/>
              <a:uFillTx/>
              <a:latin typeface="UTM Avo" panose="02040603050506020204" pitchFamily="18" charset="0"/>
              <a:ea typeface="Arial-Rounded"/>
            </a:endParaRPr>
          </a:p>
        </p:txBody>
      </p:sp>
      <p:sp>
        <p:nvSpPr>
          <p:cNvPr id="4" name="矩形 3"/>
          <p:cNvSpPr/>
          <p:nvPr/>
        </p:nvSpPr>
        <p:spPr>
          <a:xfrm>
            <a:off x="721815" y="1773842"/>
            <a:ext cx="4842094"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effectLst/>
                <a:uLnTx/>
                <a:uFillTx/>
                <a:latin typeface="UTM Avo" panose="02040603050506020204" pitchFamily="18" charset="0"/>
                <a:ea typeface="Arial-Rounded"/>
              </a:rPr>
              <a:t>a.</a:t>
            </a:r>
            <a:r>
              <a:rPr kumimoji="0" lang="en-US" altLang="zh-CN" sz="3200" b="0" i="0" u="none" strike="noStrike" kern="1200" cap="none" spc="0" normalizeH="0" baseline="0" noProof="0" dirty="0">
                <a:ln>
                  <a:noFill/>
                </a:ln>
                <a:effectLst/>
                <a:uLnTx/>
                <a:uFillTx/>
                <a:latin typeface="UTM Avo" panose="02040603050506020204" pitchFamily="18" charset="0"/>
                <a:ea typeface="Arial-Rounded"/>
              </a:rPr>
              <a:t> </a:t>
            </a:r>
            <a:r>
              <a:rPr kumimoji="0" lang="en-US" altLang="zh-CN" sz="3200" b="0" i="0" u="none" strike="noStrike" kern="1200" cap="none" spc="0" normalizeH="0" baseline="0" noProof="0" dirty="0" err="1">
                <a:ln>
                  <a:noFill/>
                </a:ln>
                <a:effectLst/>
                <a:uLnTx/>
                <a:uFillTx/>
                <a:latin typeface="UTM Avo" panose="02040603050506020204" pitchFamily="18" charset="0"/>
                <a:ea typeface="Arial-Rounded"/>
              </a:rPr>
              <a:t>Bố</a:t>
            </a:r>
            <a:r>
              <a:rPr kumimoji="0" lang="en-US" altLang="zh-CN" sz="3200" b="0" i="0" u="none" strike="noStrike" kern="1200" cap="none" spc="0" normalizeH="0" noProof="0" dirty="0">
                <a:ln>
                  <a:noFill/>
                </a:ln>
                <a:effectLst/>
                <a:uLnTx/>
                <a:uFillTx/>
                <a:latin typeface="UTM Avo" panose="02040603050506020204" pitchFamily="18" charset="0"/>
                <a:ea typeface="Arial-Rounded"/>
              </a:rPr>
              <a:t> </a:t>
            </a:r>
            <a:r>
              <a:rPr kumimoji="0" lang="en-US" altLang="zh-CN" sz="3200" b="0" i="0" u="none" strike="noStrike" kern="1200" cap="none" spc="0" normalizeH="0" noProof="0" dirty="0" err="1">
                <a:ln>
                  <a:noFill/>
                </a:ln>
                <a:effectLst/>
                <a:uLnTx/>
                <a:uFillTx/>
                <a:latin typeface="UTM Avo" panose="02040603050506020204" pitchFamily="18" charset="0"/>
                <a:ea typeface="Arial-Rounded"/>
              </a:rPr>
              <a:t>cho</a:t>
            </a:r>
            <a:r>
              <a:rPr kumimoji="0" lang="en-US" altLang="zh-CN" sz="3200" b="0" i="0" u="none" strike="noStrike" kern="1200" cap="none" spc="0" normalizeH="0" noProof="0" dirty="0">
                <a:ln>
                  <a:noFill/>
                </a:ln>
                <a:effectLst/>
                <a:uLnTx/>
                <a:uFillTx/>
                <a:latin typeface="UTM Avo" panose="02040603050506020204" pitchFamily="18" charset="0"/>
                <a:ea typeface="Arial-Rounded"/>
              </a:rPr>
              <a:t> Nam </a:t>
            </a:r>
            <a:r>
              <a:rPr kumimoji="0" lang="en-US" altLang="zh-CN" sz="3200" b="0" i="0" u="none" strike="noStrike" kern="1200" cap="none" spc="0" normalizeH="0" noProof="0" dirty="0" err="1">
                <a:ln>
                  <a:noFill/>
                </a:ln>
                <a:effectLst/>
                <a:uLnTx/>
                <a:uFillTx/>
                <a:latin typeface="UTM Avo" panose="02040603050506020204" pitchFamily="18" charset="0"/>
                <a:ea typeface="Arial-Rounded"/>
              </a:rPr>
              <a:t>và</a:t>
            </a:r>
            <a:r>
              <a:rPr kumimoji="0" lang="en-US" altLang="zh-CN" sz="3200" b="0" i="0" u="none" strike="noStrike" kern="1200" cap="none" spc="0" normalizeH="0" noProof="0" dirty="0">
                <a:ln>
                  <a:noFill/>
                </a:ln>
                <a:effectLst/>
                <a:uLnTx/>
                <a:uFillTx/>
                <a:latin typeface="UTM Avo" panose="02040603050506020204" pitchFamily="18" charset="0"/>
                <a:ea typeface="Arial-Rounded"/>
              </a:rPr>
              <a:t> </a:t>
            </a:r>
            <a:r>
              <a:rPr kumimoji="0" lang="en-US" altLang="zh-CN" sz="3200" b="0" i="0" u="none" strike="noStrike" kern="1200" cap="none" spc="0" normalizeH="0" noProof="0" dirty="0" err="1">
                <a:ln>
                  <a:noFill/>
                </a:ln>
                <a:effectLst/>
                <a:uLnTx/>
                <a:uFillTx/>
                <a:latin typeface="UTM Avo" panose="02040603050506020204" pitchFamily="18" charset="0"/>
                <a:ea typeface="Arial-Rounded"/>
              </a:rPr>
              <a:t>em</a:t>
            </a:r>
            <a:r>
              <a:rPr kumimoji="0" lang="en-US" altLang="zh-CN" sz="3200" b="0" i="0" u="none" strike="noStrike" kern="1200" cap="none" spc="0" normalizeH="0" noProof="0" dirty="0">
                <a:ln>
                  <a:noFill/>
                </a:ln>
                <a:effectLst/>
                <a:uLnTx/>
                <a:uFillTx/>
                <a:latin typeface="UTM Avo" panose="02040603050506020204" pitchFamily="18" charset="0"/>
                <a:ea typeface="Arial-Rounded"/>
              </a:rPr>
              <a:t> </a:t>
            </a:r>
            <a:r>
              <a:rPr kumimoji="0" lang="en-US" altLang="zh-CN" sz="3200" b="0" i="0" u="none" strike="noStrike" kern="1200" cap="none" spc="0" normalizeH="0" noProof="0" dirty="0" err="1">
                <a:ln>
                  <a:noFill/>
                </a:ln>
                <a:effectLst/>
                <a:uLnTx/>
                <a:uFillTx/>
                <a:latin typeface="UTM Avo" panose="02040603050506020204" pitchFamily="18" charset="0"/>
                <a:ea typeface="Arial-Rounded"/>
              </a:rPr>
              <a:t>đi</a:t>
            </a:r>
            <a:r>
              <a:rPr kumimoji="0" lang="en-US" altLang="zh-CN" sz="3200" b="0" i="0" u="none" strike="noStrike" kern="1200" cap="none" spc="0" normalizeH="0" noProof="0" dirty="0">
                <a:ln>
                  <a:noFill/>
                </a:ln>
                <a:effectLst/>
                <a:uLnTx/>
                <a:uFillTx/>
                <a:latin typeface="UTM Avo" panose="02040603050506020204" pitchFamily="18" charset="0"/>
                <a:ea typeface="Arial-Rounded"/>
              </a:rPr>
              <a:t> </a:t>
            </a:r>
            <a:r>
              <a:rPr kumimoji="0" lang="en-US" altLang="zh-CN" sz="3200" b="0" i="0" u="none" strike="noStrike" kern="1200" cap="none" spc="0" normalizeH="0" noProof="0" dirty="0" err="1">
                <a:ln>
                  <a:noFill/>
                </a:ln>
                <a:effectLst/>
                <a:uLnTx/>
                <a:uFillTx/>
                <a:latin typeface="UTM Avo" panose="02040603050506020204" pitchFamily="18" charset="0"/>
                <a:ea typeface="Arial-Rounded"/>
              </a:rPr>
              <a:t>chơi</a:t>
            </a:r>
            <a:r>
              <a:rPr kumimoji="0" lang="en-US" altLang="zh-CN" sz="3200" b="0" i="0" u="none" strike="noStrike" kern="1200" cap="none" spc="0" normalizeH="0" noProof="0" dirty="0">
                <a:ln>
                  <a:noFill/>
                </a:ln>
                <a:effectLst/>
                <a:uLnTx/>
                <a:uFillTx/>
                <a:latin typeface="UTM Avo" panose="02040603050506020204" pitchFamily="18" charset="0"/>
                <a:ea typeface="Arial-Rounded"/>
              </a:rPr>
              <a:t> ở </a:t>
            </a:r>
            <a:r>
              <a:rPr kumimoji="0" lang="en-US" altLang="zh-CN" sz="3200" b="0" i="0" u="none" strike="noStrike" kern="1200" cap="none" spc="0" normalizeH="0" noProof="0" dirty="0" err="1">
                <a:ln>
                  <a:noFill/>
                </a:ln>
                <a:effectLst/>
                <a:uLnTx/>
                <a:uFillTx/>
                <a:latin typeface="UTM Avo" panose="02040603050506020204" pitchFamily="18" charset="0"/>
                <a:ea typeface="Arial-Rounded"/>
              </a:rPr>
              <a:t>đâu</a:t>
            </a:r>
            <a:r>
              <a:rPr kumimoji="0" lang="en-US" altLang="zh-CN" sz="3200" b="0" i="0" u="none" strike="noStrike" kern="1200" cap="none" spc="0" normalizeH="0" noProof="0" dirty="0">
                <a:ln>
                  <a:noFill/>
                </a:ln>
                <a:effectLst/>
                <a:uLnTx/>
                <a:uFillTx/>
                <a:latin typeface="UTM Avo" panose="02040603050506020204" pitchFamily="18" charset="0"/>
                <a:ea typeface="Arial-Rounded"/>
              </a:rPr>
              <a:t>?</a:t>
            </a:r>
            <a:endParaRPr kumimoji="0" lang="en-US" altLang="zh-CN" sz="3200" b="0" i="0" u="none" strike="noStrike" kern="1200" cap="none" spc="0" normalizeH="0" baseline="0" noProof="0" dirty="0">
              <a:ln>
                <a:noFill/>
              </a:ln>
              <a:effectLst/>
              <a:uLnTx/>
              <a:uFillTx/>
              <a:latin typeface="UTM Avo" panose="02040603050506020204" pitchFamily="18" charset="0"/>
              <a:ea typeface="Arial-Rounded"/>
            </a:endParaRPr>
          </a:p>
        </p:txBody>
      </p:sp>
      <p:pic>
        <p:nvPicPr>
          <p:cNvPr id="5" name="Picture 4">
            <a:extLst>
              <a:ext uri="{FF2B5EF4-FFF2-40B4-BE49-F238E27FC236}">
                <a16:creationId xmlns:a16="http://schemas.microsoft.com/office/drawing/2014/main" id="{AF10BEB4-CF1C-447F-B6F8-2581110FCF2B}"/>
              </a:ext>
            </a:extLst>
          </p:cNvPr>
          <p:cNvPicPr>
            <a:picLocks noChangeAspect="1"/>
          </p:cNvPicPr>
          <p:nvPr/>
        </p:nvPicPr>
        <p:blipFill>
          <a:blip r:embed="rId4"/>
          <a:stretch>
            <a:fillRect/>
          </a:stretch>
        </p:blipFill>
        <p:spPr>
          <a:xfrm>
            <a:off x="6015470" y="1178667"/>
            <a:ext cx="6176530" cy="4511282"/>
          </a:xfrm>
          <a:prstGeom prst="rect">
            <a:avLst/>
          </a:prstGeom>
          <a:effectLst>
            <a:outerShdw blurRad="50800" dist="38100" dir="2700000" algn="tl" rotWithShape="0">
              <a:prstClr val="black">
                <a:alpha val="40000"/>
              </a:prstClr>
            </a:outerShdw>
          </a:effectLst>
        </p:spPr>
      </p:pic>
      <p:grpSp>
        <p:nvGrpSpPr>
          <p:cNvPr id="2" name="Group 1">
            <a:extLst>
              <a:ext uri="{FF2B5EF4-FFF2-40B4-BE49-F238E27FC236}">
                <a16:creationId xmlns:a16="http://schemas.microsoft.com/office/drawing/2014/main" id="{84721E7F-E373-4E80-B91B-14FF38930E22}"/>
              </a:ext>
            </a:extLst>
          </p:cNvPr>
          <p:cNvGrpSpPr/>
          <p:nvPr/>
        </p:nvGrpSpPr>
        <p:grpSpPr>
          <a:xfrm>
            <a:off x="721815" y="296939"/>
            <a:ext cx="4225588" cy="732005"/>
            <a:chOff x="721815" y="296939"/>
            <a:chExt cx="4225588" cy="732005"/>
          </a:xfrm>
        </p:grpSpPr>
        <p:sp>
          <p:nvSpPr>
            <p:cNvPr id="22" name="文本框 21"/>
            <p:cNvSpPr txBox="1"/>
            <p:nvPr/>
          </p:nvSpPr>
          <p:spPr>
            <a:xfrm>
              <a:off x="1762488" y="319717"/>
              <a:ext cx="3184915" cy="584775"/>
            </a:xfrm>
            <a:prstGeom prst="rect">
              <a:avLst/>
            </a:prstGeom>
            <a:noFill/>
          </p:spPr>
          <p:txBody>
            <a:bodyPr wrap="square" rtlCol="0">
              <a:spAutoFit/>
            </a:bodyPr>
            <a:lstStyle>
              <a:defPPr>
                <a:defRPr lang="zh-CN"/>
              </a:defPPr>
              <a:lvl1pPr>
                <a:defRPr sz="3200" b="1">
                  <a:solidFill>
                    <a:schemeClr val="bg1"/>
                  </a:solidFill>
                  <a:effectLst>
                    <a:outerShdw blurRad="38100" dist="38100" dir="2700000" algn="tl">
                      <a:srgbClr val="000000">
                        <a:alpha val="43137"/>
                      </a:srgbClr>
                    </a:outerShdw>
                  </a:effectLst>
                  <a:latin typeface="方正汉真广标简体" panose="02000000000000000000" pitchFamily="2" charset="-122"/>
                  <a:ea typeface="方正汉真广标简体" panose="02000000000000000000"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Trả</a:t>
              </a:r>
              <a:r>
                <a:rPr kumimoji="0" lang="en-US" altLang="zh-CN"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 </a:t>
              </a: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lời</a:t>
              </a:r>
              <a:r>
                <a:rPr kumimoji="0" lang="en-US" altLang="zh-CN"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 </a:t>
              </a: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câu</a:t>
              </a:r>
              <a:r>
                <a:rPr kumimoji="0" lang="en-US" altLang="zh-CN"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 </a:t>
              </a: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hỏi</a:t>
              </a:r>
              <a:endParaRPr kumimoji="0" lang="zh-CN" altLang="en-US"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ndParaRPr>
            </a:p>
          </p:txBody>
        </p:sp>
        <p:grpSp>
          <p:nvGrpSpPr>
            <p:cNvPr id="28" name="组合 27"/>
            <p:cNvGrpSpPr/>
            <p:nvPr/>
          </p:nvGrpSpPr>
          <p:grpSpPr>
            <a:xfrm>
              <a:off x="721815" y="296939"/>
              <a:ext cx="1144670" cy="732005"/>
              <a:chOff x="1281153" y="5632171"/>
              <a:chExt cx="1466266" cy="937662"/>
            </a:xfrm>
          </p:grpSpPr>
          <p:sp>
            <p:nvSpPr>
              <p:cNvPr id="29" name="云形 28"/>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dirty="0">
                  <a:ln>
                    <a:noFill/>
                  </a:ln>
                  <a:solidFill>
                    <a:srgbClr val="00B9F1"/>
                  </a:solidFill>
                  <a:effectLst/>
                  <a:uLnTx/>
                  <a:uFillTx/>
                  <a:latin typeface="UTM Avo" panose="02040603050506020204" pitchFamily="18" charset="0"/>
                  <a:ea typeface="Arial-Rounded"/>
                </a:endParaRPr>
              </a:p>
            </p:txBody>
          </p:sp>
          <p:sp>
            <p:nvSpPr>
              <p:cNvPr id="30" name="云形 29"/>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srgbClr val="00B9F1"/>
                  </a:solidFill>
                  <a:effectLst/>
                  <a:uLnTx/>
                  <a:uFillTx/>
                  <a:latin typeface="UTM Avo" panose="02040603050506020204" pitchFamily="18" charset="0"/>
                  <a:ea typeface="Arial-Rounded"/>
                </a:endParaRPr>
              </a:p>
            </p:txBody>
          </p:sp>
        </p:grpSp>
        <p:sp>
          <p:nvSpPr>
            <p:cNvPr id="20" name="文本框 21">
              <a:extLst>
                <a:ext uri="{FF2B5EF4-FFF2-40B4-BE49-F238E27FC236}">
                  <a16:creationId xmlns:a16="http://schemas.microsoft.com/office/drawing/2014/main" id="{0793434F-60E9-4214-B242-EAEA753B4FA5}"/>
                </a:ext>
              </a:extLst>
            </p:cNvPr>
            <p:cNvSpPr txBox="1"/>
            <p:nvPr/>
          </p:nvSpPr>
          <p:spPr>
            <a:xfrm>
              <a:off x="1120078" y="320971"/>
              <a:ext cx="642410" cy="584775"/>
            </a:xfrm>
            <a:prstGeom prst="rect">
              <a:avLst/>
            </a:prstGeom>
            <a:noFill/>
          </p:spPr>
          <p:txBody>
            <a:bodyPr wrap="square" rtlCol="0">
              <a:spAutoFit/>
            </a:bodyPr>
            <a:lstStyle>
              <a:defPPr>
                <a:defRPr lang="zh-CN"/>
              </a:defPPr>
              <a:lvl1pPr>
                <a:defRPr sz="3200" b="1">
                  <a:solidFill>
                    <a:schemeClr val="bg1"/>
                  </a:solidFill>
                  <a:effectLst>
                    <a:outerShdw blurRad="38100" dist="38100" dir="2700000" algn="tl">
                      <a:srgbClr val="000000">
                        <a:alpha val="43137"/>
                      </a:srgbClr>
                    </a:outerShdw>
                  </a:effectLst>
                  <a:latin typeface="方正汉真广标简体" panose="02000000000000000000" pitchFamily="2" charset="-122"/>
                  <a:ea typeface="方正汉真广标简体" panose="02000000000000000000"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3.</a:t>
              </a:r>
              <a:endParaRPr kumimoji="0" lang="zh-CN" altLang="en-US"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ndParaRPr>
            </a:p>
          </p:txBody>
        </p:sp>
      </p:grpSp>
    </p:spTree>
    <p:extLst>
      <p:ext uri="{BB962C8B-B14F-4D97-AF65-F5344CB8AC3E}">
        <p14:creationId xmlns:p14="http://schemas.microsoft.com/office/powerpoint/2010/main" val="16542653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37">
                                            <p:txEl>
                                              <p:pRg st="0" end="0"/>
                                            </p:txEl>
                                          </p:spTgt>
                                        </p:tgtEl>
                                        <p:attrNameLst>
                                          <p:attrName>style.visibility</p:attrName>
                                        </p:attrNameLst>
                                      </p:cBhvr>
                                      <p:to>
                                        <p:strVal val="visible"/>
                                      </p:to>
                                    </p:set>
                                    <p:animEffect transition="in" filter="wipe(up)">
                                      <p:cBhvr>
                                        <p:cTn id="14" dur="500"/>
                                        <p:tgtEl>
                                          <p:spTgt spid="37">
                                            <p:txEl>
                                              <p:pRg st="0" end="0"/>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p:cTn id="17" dur="500" fill="hold"/>
                                        <p:tgtEl>
                                          <p:spTgt spid="37"/>
                                        </p:tgtEl>
                                        <p:attrNameLst>
                                          <p:attrName>ppt_w</p:attrName>
                                        </p:attrNameLst>
                                      </p:cBhvr>
                                      <p:tavLst>
                                        <p:tav tm="0">
                                          <p:val>
                                            <p:fltVal val="0"/>
                                          </p:val>
                                        </p:tav>
                                        <p:tav tm="100000">
                                          <p:val>
                                            <p:strVal val="#ppt_w"/>
                                          </p:val>
                                        </p:tav>
                                      </p:tavLst>
                                    </p:anim>
                                    <p:anim calcmode="lin" valueType="num">
                                      <p:cBhvr>
                                        <p:cTn id="18" dur="500" fill="hold"/>
                                        <p:tgtEl>
                                          <p:spTgt spid="37"/>
                                        </p:tgtEl>
                                        <p:attrNameLst>
                                          <p:attrName>ppt_h</p:attrName>
                                        </p:attrNameLst>
                                      </p:cBhvr>
                                      <p:tavLst>
                                        <p:tav tm="0">
                                          <p:val>
                                            <p:fltVal val="0"/>
                                          </p:val>
                                        </p:tav>
                                        <p:tav tm="100000">
                                          <p:val>
                                            <p:strVal val="#ppt_h"/>
                                          </p:val>
                                        </p:tav>
                                      </p:tavLst>
                                    </p:anim>
                                    <p:animEffect transition="in" filter="fade">
                                      <p:cBhvr>
                                        <p:cTn id="1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组合 38"/>
          <p:cNvGrpSpPr/>
          <p:nvPr/>
        </p:nvGrpSpPr>
        <p:grpSpPr>
          <a:xfrm>
            <a:off x="54067" y="1273935"/>
            <a:ext cx="7885603" cy="5042763"/>
            <a:chOff x="2516470" y="548138"/>
            <a:chExt cx="7443321" cy="4759928"/>
          </a:xfrm>
        </p:grpSpPr>
        <p:sp>
          <p:nvSpPr>
            <p:cNvPr id="40" name="云形 39"/>
            <p:cNvSpPr/>
            <p:nvPr/>
          </p:nvSpPr>
          <p:spPr>
            <a:xfrm>
              <a:off x="2516470" y="548138"/>
              <a:ext cx="7443321" cy="4759928"/>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sp>
          <p:nvSpPr>
            <p:cNvPr id="41" name="云形 40"/>
            <p:cNvSpPr/>
            <p:nvPr/>
          </p:nvSpPr>
          <p:spPr>
            <a:xfrm>
              <a:off x="2922743" y="818421"/>
              <a:ext cx="6658840" cy="4258256"/>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grpSp>
      <p:grpSp>
        <p:nvGrpSpPr>
          <p:cNvPr id="23" name="组合 22"/>
          <p:cNvGrpSpPr/>
          <p:nvPr/>
        </p:nvGrpSpPr>
        <p:grpSpPr>
          <a:xfrm>
            <a:off x="10491844" y="5660115"/>
            <a:ext cx="1430728" cy="914936"/>
            <a:chOff x="392658" y="3679279"/>
            <a:chExt cx="1466266" cy="937662"/>
          </a:xfrm>
        </p:grpSpPr>
        <p:grpSp>
          <p:nvGrpSpPr>
            <p:cNvPr id="24" name="组合 23"/>
            <p:cNvGrpSpPr/>
            <p:nvPr/>
          </p:nvGrpSpPr>
          <p:grpSpPr>
            <a:xfrm>
              <a:off x="392658" y="3679279"/>
              <a:ext cx="1466266" cy="937662"/>
              <a:chOff x="1281153" y="5632171"/>
              <a:chExt cx="1466266" cy="937662"/>
            </a:xfrm>
          </p:grpSpPr>
          <p:sp>
            <p:nvSpPr>
              <p:cNvPr id="26" name="云形 25"/>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sp>
            <p:nvSpPr>
              <p:cNvPr id="27" name="云形 26"/>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grpSp>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180129">
              <a:off x="717070" y="4035686"/>
              <a:ext cx="810723" cy="274088"/>
            </a:xfrm>
            <a:prstGeom prst="rect">
              <a:avLst/>
            </a:prstGeom>
          </p:spPr>
        </p:pic>
      </p:grpSp>
      <p:grpSp>
        <p:nvGrpSpPr>
          <p:cNvPr id="50" name="组合 49"/>
          <p:cNvGrpSpPr/>
          <p:nvPr/>
        </p:nvGrpSpPr>
        <p:grpSpPr>
          <a:xfrm>
            <a:off x="848933" y="5831865"/>
            <a:ext cx="844400" cy="539985"/>
            <a:chOff x="1281153" y="5632171"/>
            <a:chExt cx="1466266" cy="937662"/>
          </a:xfrm>
        </p:grpSpPr>
        <p:sp>
          <p:nvSpPr>
            <p:cNvPr id="52" name="云形 51"/>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UTM Avo" panose="02040603050506020204" pitchFamily="18" charset="0"/>
                <a:ea typeface="Arial-Rounded"/>
              </a:endParaRPr>
            </a:p>
          </p:txBody>
        </p:sp>
        <p:sp>
          <p:nvSpPr>
            <p:cNvPr id="53" name="云形 52"/>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UTM Avo" panose="02040603050506020204" pitchFamily="18" charset="0"/>
                <a:ea typeface="Arial-Rounded"/>
              </a:endParaRPr>
            </a:p>
          </p:txBody>
        </p:sp>
      </p:grpSp>
      <p:sp>
        <p:nvSpPr>
          <p:cNvPr id="37" name="矩形 36"/>
          <p:cNvSpPr/>
          <p:nvPr/>
        </p:nvSpPr>
        <p:spPr>
          <a:xfrm>
            <a:off x="943496" y="3427705"/>
            <a:ext cx="6136475" cy="1939826"/>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a:lnSpc>
                <a:spcPct val="150000"/>
              </a:lnSpc>
              <a:defRPr/>
            </a:pPr>
            <a:r>
              <a:rPr lang="en-US" sz="2800">
                <a:solidFill>
                  <a:srgbClr val="FF0000"/>
                </a:solidFill>
                <a:latin typeface="UTM Avo" panose="02040603050506020204" pitchFamily="18" charset="0"/>
                <a:ea typeface="Arial-Rounded" panose="020B0500000000000000" pitchFamily="34" charset="0"/>
                <a:cs typeface="Arial-Rounded" panose="020B0500000000000000" pitchFamily="34" charset="0"/>
              </a:rPr>
              <a:t>Bố </a:t>
            </a:r>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dặn</a:t>
            </a:r>
            <a:r>
              <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hai</a:t>
            </a:r>
            <a:r>
              <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anh</a:t>
            </a:r>
            <a:r>
              <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em</a:t>
            </a:r>
            <a:r>
              <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cẩn</a:t>
            </a:r>
            <a:r>
              <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thận</a:t>
            </a:r>
            <a:r>
              <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kéo</a:t>
            </a:r>
            <a:r>
              <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bị</a:t>
            </a:r>
            <a:r>
              <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lạc</a:t>
            </a:r>
            <a:r>
              <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0070C0"/>
                </a:solidFill>
                <a:latin typeface="UTM Avo" panose="02040603050506020204" pitchFamily="18" charset="0"/>
                <a:ea typeface="Arial-Rounded" panose="020B0500000000000000" pitchFamily="34" charset="0"/>
                <a:cs typeface="Arial-Rounded" panose="020B0500000000000000" pitchFamily="34" charset="0"/>
              </a:rPr>
              <a:t>Nếu</a:t>
            </a:r>
            <a:r>
              <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0070C0"/>
                </a:solidFill>
                <a:latin typeface="UTM Avo" panose="02040603050506020204" pitchFamily="18" charset="0"/>
                <a:ea typeface="Arial-Rounded" panose="020B0500000000000000" pitchFamily="34" charset="0"/>
                <a:cs typeface="Arial-Rounded" panose="020B0500000000000000" pitchFamily="34" charset="0"/>
              </a:rPr>
              <a:t>không</a:t>
            </a:r>
            <a:r>
              <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rPr>
              <a:t> may </a:t>
            </a:r>
            <a:r>
              <a:rPr lang="en-US" sz="2800" dirty="0" err="1">
                <a:solidFill>
                  <a:srgbClr val="0070C0"/>
                </a:solidFill>
                <a:latin typeface="UTM Avo" panose="02040603050506020204" pitchFamily="18" charset="0"/>
                <a:ea typeface="Arial-Rounded" panose="020B0500000000000000" pitchFamily="34" charset="0"/>
                <a:cs typeface="Arial-Rounded" panose="020B0500000000000000" pitchFamily="34" charset="0"/>
              </a:rPr>
              <a:t>bị</a:t>
            </a:r>
            <a:r>
              <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0070C0"/>
                </a:solidFill>
                <a:latin typeface="UTM Avo" panose="02040603050506020204" pitchFamily="18" charset="0"/>
                <a:ea typeface="Arial-Rounded" panose="020B0500000000000000" pitchFamily="34" charset="0"/>
                <a:cs typeface="Arial-Rounded" panose="020B0500000000000000" pitchFamily="34" charset="0"/>
              </a:rPr>
              <a:t>lạc</a:t>
            </a:r>
            <a:r>
              <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0070C0"/>
                </a:solidFill>
                <a:latin typeface="UTM Avo" panose="02040603050506020204" pitchFamily="18" charset="0"/>
                <a:ea typeface="Arial-Rounded" panose="020B0500000000000000" pitchFamily="34" charset="0"/>
                <a:cs typeface="Arial-Rounded" panose="020B0500000000000000" pitchFamily="34" charset="0"/>
              </a:rPr>
              <a:t>các</a:t>
            </a:r>
            <a:r>
              <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rPr>
              <a:t> con </a:t>
            </a:r>
            <a:r>
              <a:rPr lang="en-US" sz="2800" dirty="0" err="1">
                <a:solidFill>
                  <a:srgbClr val="0070C0"/>
                </a:solidFill>
                <a:latin typeface="UTM Avo" panose="02040603050506020204" pitchFamily="18" charset="0"/>
                <a:ea typeface="Arial-Rounded" panose="020B0500000000000000" pitchFamily="34" charset="0"/>
                <a:cs typeface="Arial-Rounded" panose="020B0500000000000000" pitchFamily="34" charset="0"/>
              </a:rPr>
              <a:t>nhớ</a:t>
            </a:r>
            <a:r>
              <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0070C0"/>
                </a:solidFill>
                <a:latin typeface="UTM Avo" panose="02040603050506020204" pitchFamily="18" charset="0"/>
                <a:ea typeface="Arial-Rounded" panose="020B0500000000000000" pitchFamily="34" charset="0"/>
                <a:cs typeface="Arial-Rounded" panose="020B0500000000000000" pitchFamily="34" charset="0"/>
              </a:rPr>
              <a:t>đi</a:t>
            </a:r>
            <a:r>
              <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rPr>
              <a:t> ra </a:t>
            </a:r>
            <a:r>
              <a:rPr lang="en-US" sz="2800" dirty="0" err="1">
                <a:solidFill>
                  <a:srgbClr val="0070C0"/>
                </a:solidFill>
                <a:latin typeface="UTM Avo" panose="02040603050506020204" pitchFamily="18" charset="0"/>
                <a:ea typeface="Arial-Rounded" panose="020B0500000000000000" pitchFamily="34" charset="0"/>
                <a:cs typeface="Arial-Rounded" panose="020B0500000000000000" pitchFamily="34" charset="0"/>
              </a:rPr>
              <a:t>cổng</a:t>
            </a:r>
            <a:r>
              <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0070C0"/>
                </a:solidFill>
                <a:latin typeface="UTM Avo" panose="02040603050506020204" pitchFamily="18" charset="0"/>
                <a:ea typeface="Arial-Rounded" panose="020B0500000000000000" pitchFamily="34" charset="0"/>
                <a:cs typeface="Arial-Rounded" panose="020B0500000000000000" pitchFamily="34" charset="0"/>
              </a:rPr>
              <a:t>có</a:t>
            </a:r>
            <a:r>
              <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rPr>
              <a:t> </a:t>
            </a:r>
            <a:r>
              <a:rPr lang="en-US" sz="2800" err="1">
                <a:solidFill>
                  <a:srgbClr val="0070C0"/>
                </a:solidFill>
                <a:latin typeface="UTM Avo" panose="02040603050506020204" pitchFamily="18" charset="0"/>
                <a:ea typeface="Arial-Rounded" panose="020B0500000000000000" pitchFamily="34" charset="0"/>
                <a:cs typeface="Arial-Rounded" panose="020B0500000000000000" pitchFamily="34" charset="0"/>
              </a:rPr>
              <a:t>lá</a:t>
            </a:r>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 cờ.</a:t>
            </a:r>
            <a:endParaRPr kumimoji="0" lang="en-US" altLang="zh-CN" sz="2800" b="0" i="0" u="none" strike="noStrike" kern="1200" cap="none" spc="0" normalizeH="0" baseline="0" noProof="0" dirty="0">
              <a:ln>
                <a:noFill/>
              </a:ln>
              <a:solidFill>
                <a:srgbClr val="0070C0"/>
              </a:solidFill>
              <a:effectLst/>
              <a:uLnTx/>
              <a:uFillTx/>
              <a:latin typeface="UTM Avo" panose="02040603050506020204" pitchFamily="18" charset="0"/>
              <a:ea typeface="Arial-Rounded"/>
            </a:endParaRPr>
          </a:p>
        </p:txBody>
      </p:sp>
      <p:sp>
        <p:nvSpPr>
          <p:cNvPr id="4" name="矩形 3"/>
          <p:cNvSpPr/>
          <p:nvPr/>
        </p:nvSpPr>
        <p:spPr>
          <a:xfrm>
            <a:off x="1051441" y="2133463"/>
            <a:ext cx="5920587"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effectLst/>
                <a:uLnTx/>
                <a:uFillTx/>
                <a:latin typeface="UTM Avo" panose="02040603050506020204" pitchFamily="18" charset="0"/>
                <a:ea typeface="Arial-Rounded"/>
              </a:rPr>
              <a:t>b.</a:t>
            </a:r>
            <a:r>
              <a:rPr kumimoji="0" lang="en-US" altLang="zh-CN" sz="3200" b="0" i="0" u="none" strike="noStrike" kern="1200" cap="none" spc="0" normalizeH="0" baseline="0" noProof="0" dirty="0">
                <a:ln>
                  <a:noFill/>
                </a:ln>
                <a:effectLst/>
                <a:uLnTx/>
                <a:uFillTx/>
                <a:latin typeface="UTM Avo" panose="02040603050506020204" pitchFamily="18" charset="0"/>
                <a:ea typeface="Arial-Rounded"/>
              </a:rPr>
              <a:t> Khi</a:t>
            </a:r>
            <a:r>
              <a:rPr kumimoji="0" lang="en-US" altLang="zh-CN" sz="3200" b="0" i="0" u="none" strike="noStrike" kern="1200" cap="none" spc="0" normalizeH="0" noProof="0" dirty="0">
                <a:ln>
                  <a:noFill/>
                </a:ln>
                <a:effectLst/>
                <a:uLnTx/>
                <a:uFillTx/>
                <a:latin typeface="UTM Avo" panose="02040603050506020204" pitchFamily="18" charset="0"/>
                <a:ea typeface="Arial-Rounded"/>
              </a:rPr>
              <a:t> </a:t>
            </a:r>
            <a:r>
              <a:rPr kumimoji="0" lang="en-US" altLang="zh-CN" sz="3200" b="0" i="0" u="none" strike="noStrike" kern="1200" cap="none" spc="0" normalizeH="0" noProof="0" dirty="0" err="1">
                <a:ln>
                  <a:noFill/>
                </a:ln>
                <a:effectLst/>
                <a:uLnTx/>
                <a:uFillTx/>
                <a:latin typeface="UTM Avo" panose="02040603050506020204" pitchFamily="18" charset="0"/>
                <a:ea typeface="Arial-Rounded"/>
              </a:rPr>
              <a:t>vào</a:t>
            </a:r>
            <a:r>
              <a:rPr kumimoji="0" lang="en-US" altLang="zh-CN" sz="3200" b="0" i="0" u="none" strike="noStrike" kern="1200" cap="none" spc="0" normalizeH="0" noProof="0" dirty="0">
                <a:ln>
                  <a:noFill/>
                </a:ln>
                <a:effectLst/>
                <a:uLnTx/>
                <a:uFillTx/>
                <a:latin typeface="UTM Avo" panose="02040603050506020204" pitchFamily="18" charset="0"/>
                <a:ea typeface="Arial-Rounded"/>
              </a:rPr>
              <a:t> </a:t>
            </a:r>
            <a:r>
              <a:rPr kumimoji="0" lang="en-US" altLang="zh-CN" sz="3200" b="0" i="0" u="none" strike="noStrike" kern="1200" cap="none" spc="0" normalizeH="0" noProof="0" dirty="0" err="1">
                <a:ln>
                  <a:noFill/>
                </a:ln>
                <a:effectLst/>
                <a:uLnTx/>
                <a:uFillTx/>
                <a:latin typeface="UTM Avo" panose="02040603050506020204" pitchFamily="18" charset="0"/>
                <a:ea typeface="Arial-Rounded"/>
              </a:rPr>
              <a:t>cổng</a:t>
            </a:r>
            <a:r>
              <a:rPr lang="en-US" altLang="zh-CN" sz="3200" dirty="0">
                <a:latin typeface="UTM Avo" panose="02040603050506020204" pitchFamily="18" charset="0"/>
                <a:ea typeface="Arial-Rounded"/>
              </a:rPr>
              <a:t>, </a:t>
            </a:r>
            <a:r>
              <a:rPr lang="en-US" altLang="zh-CN" sz="3200" dirty="0" err="1">
                <a:latin typeface="UTM Avo" panose="02040603050506020204" pitchFamily="18" charset="0"/>
                <a:ea typeface="Arial-Rounded"/>
              </a:rPr>
              <a:t>bố</a:t>
            </a:r>
            <a:r>
              <a:rPr lang="en-US" altLang="zh-CN" sz="3200" dirty="0">
                <a:latin typeface="UTM Avo" panose="02040603050506020204" pitchFamily="18" charset="0"/>
                <a:ea typeface="Arial-Rounded"/>
              </a:rPr>
              <a:t> </a:t>
            </a:r>
            <a:r>
              <a:rPr lang="en-US" altLang="zh-CN" sz="3200" dirty="0" err="1">
                <a:latin typeface="UTM Avo" panose="02040603050506020204" pitchFamily="18" charset="0"/>
                <a:ea typeface="Arial-Rounded"/>
              </a:rPr>
              <a:t>dặn</a:t>
            </a:r>
            <a:r>
              <a:rPr lang="en-US" altLang="zh-CN" sz="3200" dirty="0">
                <a:latin typeface="UTM Avo" panose="02040603050506020204" pitchFamily="18" charset="0"/>
                <a:ea typeface="Arial-Rounded"/>
              </a:rPr>
              <a:t> </a:t>
            </a:r>
            <a:r>
              <a:rPr lang="en-US" altLang="zh-CN" sz="3200" dirty="0" err="1">
                <a:latin typeface="UTM Avo" panose="02040603050506020204" pitchFamily="18" charset="0"/>
                <a:ea typeface="Arial-Rounded"/>
              </a:rPr>
              <a:t>hai</a:t>
            </a:r>
            <a:r>
              <a:rPr lang="en-US" altLang="zh-CN" sz="3200" dirty="0">
                <a:latin typeface="UTM Avo" panose="02040603050506020204" pitchFamily="18" charset="0"/>
                <a:ea typeface="Arial-Rounded"/>
              </a:rPr>
              <a:t> </a:t>
            </a:r>
            <a:r>
              <a:rPr lang="en-US" altLang="zh-CN" sz="3200" dirty="0" err="1">
                <a:latin typeface="UTM Avo" panose="02040603050506020204" pitchFamily="18" charset="0"/>
                <a:ea typeface="Arial-Rounded"/>
              </a:rPr>
              <a:t>anh</a:t>
            </a:r>
            <a:r>
              <a:rPr lang="en-US" altLang="zh-CN" sz="3200" dirty="0">
                <a:latin typeface="UTM Avo" panose="02040603050506020204" pitchFamily="18" charset="0"/>
                <a:ea typeface="Arial-Rounded"/>
              </a:rPr>
              <a:t> </a:t>
            </a:r>
            <a:r>
              <a:rPr lang="en-US" altLang="zh-CN" sz="3200" dirty="0" err="1">
                <a:latin typeface="UTM Avo" panose="02040603050506020204" pitchFamily="18" charset="0"/>
                <a:ea typeface="Arial-Rounded"/>
              </a:rPr>
              <a:t>em</a:t>
            </a:r>
            <a:r>
              <a:rPr lang="en-US" altLang="zh-CN" sz="3200" dirty="0">
                <a:latin typeface="UTM Avo" panose="02040603050506020204" pitchFamily="18" charset="0"/>
                <a:ea typeface="Arial-Rounded"/>
              </a:rPr>
              <a:t> Nam </a:t>
            </a:r>
            <a:r>
              <a:rPr lang="en-US" altLang="zh-CN" sz="3200" dirty="0" err="1">
                <a:latin typeface="UTM Avo" panose="02040603050506020204" pitchFamily="18" charset="0"/>
                <a:ea typeface="Arial-Rounded"/>
              </a:rPr>
              <a:t>như</a:t>
            </a:r>
            <a:r>
              <a:rPr lang="en-US" altLang="zh-CN" sz="3200" dirty="0">
                <a:latin typeface="UTM Avo" panose="02040603050506020204" pitchFamily="18" charset="0"/>
                <a:ea typeface="Arial-Rounded"/>
              </a:rPr>
              <a:t> </a:t>
            </a:r>
            <a:r>
              <a:rPr lang="en-US" altLang="zh-CN" sz="3200" dirty="0" err="1">
                <a:latin typeface="UTM Avo" panose="02040603050506020204" pitchFamily="18" charset="0"/>
                <a:ea typeface="Arial-Rounded"/>
              </a:rPr>
              <a:t>thế</a:t>
            </a:r>
            <a:r>
              <a:rPr lang="en-US" altLang="zh-CN" sz="3200" dirty="0">
                <a:latin typeface="UTM Avo" panose="02040603050506020204" pitchFamily="18" charset="0"/>
                <a:ea typeface="Arial-Rounded"/>
              </a:rPr>
              <a:t> </a:t>
            </a:r>
            <a:r>
              <a:rPr lang="en-US" altLang="zh-CN" sz="3200" dirty="0" err="1">
                <a:latin typeface="UTM Avo" panose="02040603050506020204" pitchFamily="18" charset="0"/>
                <a:ea typeface="Arial-Rounded"/>
              </a:rPr>
              <a:t>nào</a:t>
            </a:r>
            <a:r>
              <a:rPr lang="en-US" altLang="zh-CN" sz="3200" dirty="0">
                <a:latin typeface="UTM Avo" panose="02040603050506020204" pitchFamily="18" charset="0"/>
                <a:ea typeface="Arial-Rounded"/>
              </a:rPr>
              <a:t>?</a:t>
            </a:r>
            <a:endParaRPr kumimoji="0" lang="en-US" altLang="zh-CN" sz="3200" b="0" i="0" u="none" strike="noStrike" kern="1200" cap="none" spc="0" normalizeH="0" baseline="0" noProof="0" dirty="0">
              <a:ln>
                <a:noFill/>
              </a:ln>
              <a:effectLst/>
              <a:uLnTx/>
              <a:uFillTx/>
              <a:latin typeface="UTM Avo" panose="02040603050506020204" pitchFamily="18" charset="0"/>
              <a:ea typeface="Arial-Rounded"/>
            </a:endParaRPr>
          </a:p>
        </p:txBody>
      </p:sp>
      <p:pic>
        <p:nvPicPr>
          <p:cNvPr id="5" name="Picture 4">
            <a:extLst>
              <a:ext uri="{FF2B5EF4-FFF2-40B4-BE49-F238E27FC236}">
                <a16:creationId xmlns:a16="http://schemas.microsoft.com/office/drawing/2014/main" id="{AF10BEB4-CF1C-447F-B6F8-2581110FCF2B}"/>
              </a:ext>
            </a:extLst>
          </p:cNvPr>
          <p:cNvPicPr>
            <a:picLocks noChangeAspect="1"/>
          </p:cNvPicPr>
          <p:nvPr/>
        </p:nvPicPr>
        <p:blipFill>
          <a:blip r:embed="rId4"/>
          <a:stretch>
            <a:fillRect/>
          </a:stretch>
        </p:blipFill>
        <p:spPr>
          <a:xfrm>
            <a:off x="7244599" y="-1"/>
            <a:ext cx="4903977" cy="3244631"/>
          </a:xfrm>
          <a:prstGeom prst="rect">
            <a:avLst/>
          </a:prstGeom>
          <a:effectLst>
            <a:outerShdw blurRad="50800" dist="38100" dir="2700000" algn="tl" rotWithShape="0">
              <a:prstClr val="black">
                <a:alpha val="40000"/>
              </a:prstClr>
            </a:outerShdw>
          </a:effectLst>
        </p:spPr>
      </p:pic>
      <p:grpSp>
        <p:nvGrpSpPr>
          <p:cNvPr id="20" name="Group 19">
            <a:extLst>
              <a:ext uri="{FF2B5EF4-FFF2-40B4-BE49-F238E27FC236}">
                <a16:creationId xmlns:a16="http://schemas.microsoft.com/office/drawing/2014/main" id="{609C956C-B228-41F0-97AE-E0B4C10711A5}"/>
              </a:ext>
            </a:extLst>
          </p:cNvPr>
          <p:cNvGrpSpPr/>
          <p:nvPr/>
        </p:nvGrpSpPr>
        <p:grpSpPr>
          <a:xfrm>
            <a:off x="721815" y="296939"/>
            <a:ext cx="4225588" cy="732005"/>
            <a:chOff x="721815" y="296939"/>
            <a:chExt cx="4225588" cy="732005"/>
          </a:xfrm>
        </p:grpSpPr>
        <p:sp>
          <p:nvSpPr>
            <p:cNvPr id="21" name="文本框 21">
              <a:extLst>
                <a:ext uri="{FF2B5EF4-FFF2-40B4-BE49-F238E27FC236}">
                  <a16:creationId xmlns:a16="http://schemas.microsoft.com/office/drawing/2014/main" id="{267DB68D-05B0-47B6-8817-3649F78F01F8}"/>
                </a:ext>
              </a:extLst>
            </p:cNvPr>
            <p:cNvSpPr txBox="1"/>
            <p:nvPr/>
          </p:nvSpPr>
          <p:spPr>
            <a:xfrm>
              <a:off x="1762488" y="319717"/>
              <a:ext cx="3184915" cy="584775"/>
            </a:xfrm>
            <a:prstGeom prst="rect">
              <a:avLst/>
            </a:prstGeom>
            <a:noFill/>
          </p:spPr>
          <p:txBody>
            <a:bodyPr wrap="square" rtlCol="0">
              <a:spAutoFit/>
            </a:bodyPr>
            <a:lstStyle>
              <a:defPPr>
                <a:defRPr lang="zh-CN"/>
              </a:defPPr>
              <a:lvl1pPr>
                <a:defRPr sz="3200" b="1">
                  <a:solidFill>
                    <a:schemeClr val="bg1"/>
                  </a:solidFill>
                  <a:effectLst>
                    <a:outerShdw blurRad="38100" dist="38100" dir="2700000" algn="tl">
                      <a:srgbClr val="000000">
                        <a:alpha val="43137"/>
                      </a:srgbClr>
                    </a:outerShdw>
                  </a:effectLst>
                  <a:latin typeface="方正汉真广标简体" panose="02000000000000000000" pitchFamily="2" charset="-122"/>
                  <a:ea typeface="方正汉真广标简体" panose="02000000000000000000"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Trả</a:t>
              </a:r>
              <a:r>
                <a:rPr kumimoji="0" lang="en-US" altLang="zh-CN"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 </a:t>
              </a: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lời</a:t>
              </a:r>
              <a:r>
                <a:rPr kumimoji="0" lang="en-US" altLang="zh-CN"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 </a:t>
              </a: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câu</a:t>
              </a:r>
              <a:r>
                <a:rPr kumimoji="0" lang="en-US" altLang="zh-CN"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 </a:t>
              </a: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hỏi</a:t>
              </a:r>
              <a:endParaRPr kumimoji="0" lang="zh-CN" altLang="en-US"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ndParaRPr>
            </a:p>
          </p:txBody>
        </p:sp>
        <p:grpSp>
          <p:nvGrpSpPr>
            <p:cNvPr id="31" name="组合 27">
              <a:extLst>
                <a:ext uri="{FF2B5EF4-FFF2-40B4-BE49-F238E27FC236}">
                  <a16:creationId xmlns:a16="http://schemas.microsoft.com/office/drawing/2014/main" id="{2E24F373-D727-4F6A-B252-D39C8A340FBC}"/>
                </a:ext>
              </a:extLst>
            </p:cNvPr>
            <p:cNvGrpSpPr/>
            <p:nvPr/>
          </p:nvGrpSpPr>
          <p:grpSpPr>
            <a:xfrm>
              <a:off x="721815" y="296939"/>
              <a:ext cx="1144670" cy="732005"/>
              <a:chOff x="1281153" y="5632171"/>
              <a:chExt cx="1466266" cy="937662"/>
            </a:xfrm>
          </p:grpSpPr>
          <p:sp>
            <p:nvSpPr>
              <p:cNvPr id="33" name="云形 28">
                <a:extLst>
                  <a:ext uri="{FF2B5EF4-FFF2-40B4-BE49-F238E27FC236}">
                    <a16:creationId xmlns:a16="http://schemas.microsoft.com/office/drawing/2014/main" id="{1E5A2F77-439D-4F00-8C2D-335CE8EE271E}"/>
                  </a:ext>
                </a:extLst>
              </p:cNvPr>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dirty="0">
                  <a:ln>
                    <a:noFill/>
                  </a:ln>
                  <a:solidFill>
                    <a:srgbClr val="00B9F1"/>
                  </a:solidFill>
                  <a:effectLst/>
                  <a:uLnTx/>
                  <a:uFillTx/>
                  <a:latin typeface="UTM Avo" panose="02040603050506020204" pitchFamily="18" charset="0"/>
                  <a:ea typeface="Arial-Rounded"/>
                </a:endParaRPr>
              </a:p>
            </p:txBody>
          </p:sp>
          <p:sp>
            <p:nvSpPr>
              <p:cNvPr id="34" name="云形 29">
                <a:extLst>
                  <a:ext uri="{FF2B5EF4-FFF2-40B4-BE49-F238E27FC236}">
                    <a16:creationId xmlns:a16="http://schemas.microsoft.com/office/drawing/2014/main" id="{8F74F090-2704-4563-A103-DEB9C2C4AB53}"/>
                  </a:ext>
                </a:extLst>
              </p:cNvPr>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srgbClr val="00B9F1"/>
                  </a:solidFill>
                  <a:effectLst/>
                  <a:uLnTx/>
                  <a:uFillTx/>
                  <a:latin typeface="UTM Avo" panose="02040603050506020204" pitchFamily="18" charset="0"/>
                  <a:ea typeface="Arial-Rounded"/>
                </a:endParaRPr>
              </a:p>
            </p:txBody>
          </p:sp>
        </p:grpSp>
        <p:sp>
          <p:nvSpPr>
            <p:cNvPr id="32" name="文本框 21">
              <a:extLst>
                <a:ext uri="{FF2B5EF4-FFF2-40B4-BE49-F238E27FC236}">
                  <a16:creationId xmlns:a16="http://schemas.microsoft.com/office/drawing/2014/main" id="{36C9151A-1546-40F1-8F7F-03C7F3AB29D7}"/>
                </a:ext>
              </a:extLst>
            </p:cNvPr>
            <p:cNvSpPr txBox="1"/>
            <p:nvPr/>
          </p:nvSpPr>
          <p:spPr>
            <a:xfrm>
              <a:off x="1120078" y="320971"/>
              <a:ext cx="642410" cy="584775"/>
            </a:xfrm>
            <a:prstGeom prst="rect">
              <a:avLst/>
            </a:prstGeom>
            <a:noFill/>
          </p:spPr>
          <p:txBody>
            <a:bodyPr wrap="square" rtlCol="0">
              <a:spAutoFit/>
            </a:bodyPr>
            <a:lstStyle>
              <a:defPPr>
                <a:defRPr lang="zh-CN"/>
              </a:defPPr>
              <a:lvl1pPr>
                <a:defRPr sz="3200" b="1">
                  <a:solidFill>
                    <a:schemeClr val="bg1"/>
                  </a:solidFill>
                  <a:effectLst>
                    <a:outerShdw blurRad="38100" dist="38100" dir="2700000" algn="tl">
                      <a:srgbClr val="000000">
                        <a:alpha val="43137"/>
                      </a:srgbClr>
                    </a:outerShdw>
                  </a:effectLst>
                  <a:latin typeface="方正汉真广标简体" panose="02000000000000000000" pitchFamily="2" charset="-122"/>
                  <a:ea typeface="方正汉真广标简体" panose="02000000000000000000"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3.</a:t>
              </a:r>
              <a:endParaRPr kumimoji="0" lang="zh-CN" altLang="en-US"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ndParaRPr>
            </a:p>
          </p:txBody>
        </p:sp>
      </p:grpSp>
    </p:spTree>
    <p:extLst>
      <p:ext uri="{BB962C8B-B14F-4D97-AF65-F5344CB8AC3E}">
        <p14:creationId xmlns:p14="http://schemas.microsoft.com/office/powerpoint/2010/main" val="5548138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7"/>
                                        </p:tgtEl>
                                        <p:attrNameLst>
                                          <p:attrName>style.visibility</p:attrName>
                                        </p:attrNameLst>
                                      </p:cBhvr>
                                      <p:to>
                                        <p:strVal val="visible"/>
                                      </p:to>
                                    </p:set>
                                    <p:anim calcmode="lin" valueType="num">
                                      <p:cBhvr>
                                        <p:cTn id="14" dur="500" fill="hold"/>
                                        <p:tgtEl>
                                          <p:spTgt spid="37"/>
                                        </p:tgtEl>
                                        <p:attrNameLst>
                                          <p:attrName>ppt_w</p:attrName>
                                        </p:attrNameLst>
                                      </p:cBhvr>
                                      <p:tavLst>
                                        <p:tav tm="0">
                                          <p:val>
                                            <p:fltVal val="0"/>
                                          </p:val>
                                        </p:tav>
                                        <p:tav tm="100000">
                                          <p:val>
                                            <p:strVal val="#ppt_w"/>
                                          </p:val>
                                        </p:tav>
                                      </p:tavLst>
                                    </p:anim>
                                    <p:anim calcmode="lin" valueType="num">
                                      <p:cBhvr>
                                        <p:cTn id="15" dur="500" fill="hold"/>
                                        <p:tgtEl>
                                          <p:spTgt spid="37"/>
                                        </p:tgtEl>
                                        <p:attrNameLst>
                                          <p:attrName>ppt_h</p:attrName>
                                        </p:attrNameLst>
                                      </p:cBhvr>
                                      <p:tavLst>
                                        <p:tav tm="0">
                                          <p:val>
                                            <p:fltVal val="0"/>
                                          </p:val>
                                        </p:tav>
                                        <p:tav tm="100000">
                                          <p:val>
                                            <p:strVal val="#ppt_h"/>
                                          </p:val>
                                        </p:tav>
                                      </p:tavLst>
                                    </p:anim>
                                    <p:animEffect transition="in" filter="fade">
                                      <p:cBhvr>
                                        <p:cTn id="1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组合 38"/>
          <p:cNvGrpSpPr/>
          <p:nvPr/>
        </p:nvGrpSpPr>
        <p:grpSpPr>
          <a:xfrm>
            <a:off x="45088" y="1318597"/>
            <a:ext cx="7885603" cy="5042763"/>
            <a:chOff x="2516470" y="548138"/>
            <a:chExt cx="7443321" cy="4759928"/>
          </a:xfrm>
        </p:grpSpPr>
        <p:sp>
          <p:nvSpPr>
            <p:cNvPr id="40" name="云形 39"/>
            <p:cNvSpPr/>
            <p:nvPr/>
          </p:nvSpPr>
          <p:spPr>
            <a:xfrm>
              <a:off x="2516470" y="548138"/>
              <a:ext cx="7443321" cy="4759928"/>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sp>
          <p:nvSpPr>
            <p:cNvPr id="41" name="云形 40"/>
            <p:cNvSpPr/>
            <p:nvPr/>
          </p:nvSpPr>
          <p:spPr>
            <a:xfrm>
              <a:off x="2922743" y="818421"/>
              <a:ext cx="6658840" cy="4258256"/>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grpSp>
      <p:grpSp>
        <p:nvGrpSpPr>
          <p:cNvPr id="23" name="组合 22"/>
          <p:cNvGrpSpPr/>
          <p:nvPr/>
        </p:nvGrpSpPr>
        <p:grpSpPr>
          <a:xfrm>
            <a:off x="10491844" y="5660115"/>
            <a:ext cx="1430728" cy="914936"/>
            <a:chOff x="392658" y="3679279"/>
            <a:chExt cx="1466266" cy="937662"/>
          </a:xfrm>
        </p:grpSpPr>
        <p:grpSp>
          <p:nvGrpSpPr>
            <p:cNvPr id="24" name="组合 23"/>
            <p:cNvGrpSpPr/>
            <p:nvPr/>
          </p:nvGrpSpPr>
          <p:grpSpPr>
            <a:xfrm>
              <a:off x="392658" y="3679279"/>
              <a:ext cx="1466266" cy="937662"/>
              <a:chOff x="1281153" y="5632171"/>
              <a:chExt cx="1466266" cy="937662"/>
            </a:xfrm>
          </p:grpSpPr>
          <p:sp>
            <p:nvSpPr>
              <p:cNvPr id="26" name="云形 25"/>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sp>
            <p:nvSpPr>
              <p:cNvPr id="27" name="云形 26"/>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grpSp>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180129">
              <a:off x="717070" y="4035686"/>
              <a:ext cx="810723" cy="274088"/>
            </a:xfrm>
            <a:prstGeom prst="rect">
              <a:avLst/>
            </a:prstGeom>
          </p:spPr>
        </p:pic>
      </p:grpSp>
      <p:grpSp>
        <p:nvGrpSpPr>
          <p:cNvPr id="50" name="组合 49"/>
          <p:cNvGrpSpPr/>
          <p:nvPr/>
        </p:nvGrpSpPr>
        <p:grpSpPr>
          <a:xfrm>
            <a:off x="848933" y="5831865"/>
            <a:ext cx="844400" cy="539985"/>
            <a:chOff x="1281153" y="5632171"/>
            <a:chExt cx="1466266" cy="937662"/>
          </a:xfrm>
        </p:grpSpPr>
        <p:sp>
          <p:nvSpPr>
            <p:cNvPr id="52" name="云形 51"/>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UTM Avo" panose="02040603050506020204" pitchFamily="18" charset="0"/>
                <a:ea typeface="Arial-Rounded"/>
              </a:endParaRPr>
            </a:p>
          </p:txBody>
        </p:sp>
        <p:sp>
          <p:nvSpPr>
            <p:cNvPr id="53" name="云形 52"/>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UTM Avo" panose="02040603050506020204" pitchFamily="18" charset="0"/>
                <a:ea typeface="Arial-Rounded"/>
              </a:endParaRPr>
            </a:p>
          </p:txBody>
        </p:sp>
      </p:grpSp>
      <p:sp>
        <p:nvSpPr>
          <p:cNvPr id="37" name="矩形 36"/>
          <p:cNvSpPr/>
          <p:nvPr/>
        </p:nvSpPr>
        <p:spPr>
          <a:xfrm>
            <a:off x="785319" y="3397644"/>
            <a:ext cx="6184018" cy="181588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zh-CN" sz="2800" b="0" i="0" u="none" strike="noStrike" kern="1200" cap="none" spc="0" normalizeH="0" baseline="0" noProof="0" dirty="0">
              <a:ln>
                <a:noFill/>
              </a:ln>
              <a:solidFill>
                <a:srgbClr val="FF0000"/>
              </a:solidFill>
              <a:effectLst/>
              <a:uLnTx/>
              <a:uFillTx/>
              <a:latin typeface="UTM Avo" panose="02040603050506020204" pitchFamily="18" charset="0"/>
              <a:ea typeface="Arial-Rounded"/>
            </a:endParaRPr>
          </a:p>
          <a:p>
            <a:pPr lvl="0" algn="just">
              <a:defRPr/>
            </a:pPr>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Nhớ</a:t>
            </a:r>
            <a:r>
              <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lời</a:t>
            </a:r>
            <a:r>
              <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bố</a:t>
            </a:r>
            <a:r>
              <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dặn</a:t>
            </a:r>
            <a:r>
              <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Nam </a:t>
            </a:r>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đi</a:t>
            </a:r>
            <a:r>
              <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theo</a:t>
            </a:r>
            <a:r>
              <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hướng</a:t>
            </a:r>
            <a:r>
              <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tấm</a:t>
            </a:r>
            <a:r>
              <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biển</a:t>
            </a:r>
            <a:r>
              <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chỉ</a:t>
            </a:r>
            <a:r>
              <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đường</a:t>
            </a:r>
            <a:r>
              <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và</a:t>
            </a:r>
            <a:r>
              <a:rPr lang="en-US" sz="2800"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2800">
                <a:solidFill>
                  <a:srgbClr val="FF0000"/>
                </a:solidFill>
                <a:latin typeface="UTM Avo" panose="02040603050506020204" pitchFamily="18" charset="0"/>
                <a:ea typeface="Arial-Rounded" panose="020B0500000000000000" pitchFamily="34" charset="0"/>
                <a:cs typeface="Arial-Rounded" panose="020B0500000000000000" pitchFamily="34" charset="0"/>
              </a:rPr>
              <a:t>ra cổng.</a:t>
            </a:r>
            <a:endParaRPr kumimoji="0" lang="en-US" altLang="zh-CN" sz="2800" b="0" i="0" u="none" strike="noStrike" kern="1200" cap="none" spc="0" normalizeH="0" baseline="0" noProof="0" dirty="0">
              <a:ln>
                <a:noFill/>
              </a:ln>
              <a:solidFill>
                <a:srgbClr val="FF0000"/>
              </a:solidFill>
              <a:effectLst/>
              <a:uLnTx/>
              <a:uFillTx/>
              <a:latin typeface="UTM Avo" panose="02040603050506020204" pitchFamily="18" charset="0"/>
              <a:ea typeface="Arial-Rounded"/>
            </a:endParaRPr>
          </a:p>
        </p:txBody>
      </p:sp>
      <p:sp>
        <p:nvSpPr>
          <p:cNvPr id="4" name="矩形 3"/>
          <p:cNvSpPr/>
          <p:nvPr/>
        </p:nvSpPr>
        <p:spPr>
          <a:xfrm>
            <a:off x="1120078" y="2038410"/>
            <a:ext cx="5279571"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effectLst/>
                <a:uLnTx/>
                <a:uFillTx/>
                <a:latin typeface="UTM Avo" panose="02040603050506020204" pitchFamily="18" charset="0"/>
                <a:ea typeface="Arial-Rounded"/>
              </a:rPr>
              <a:t>c.</a:t>
            </a:r>
            <a:r>
              <a:rPr kumimoji="0" lang="en-US" altLang="zh-CN" sz="3200" b="0" i="0" u="none" strike="noStrike" kern="1200" cap="none" spc="0" normalizeH="0" baseline="0" noProof="0" dirty="0">
                <a:ln>
                  <a:noFill/>
                </a:ln>
                <a:effectLst/>
                <a:uLnTx/>
                <a:uFillTx/>
                <a:latin typeface="UTM Avo" panose="02040603050506020204" pitchFamily="18" charset="0"/>
                <a:ea typeface="Arial-Rounded"/>
              </a:rPr>
              <a:t> </a:t>
            </a:r>
            <a:r>
              <a:rPr kumimoji="0" lang="en-US" altLang="zh-CN" sz="3200" b="0" i="0" u="none" strike="noStrike" kern="1200" cap="none" spc="0" normalizeH="0" baseline="0" noProof="0" dirty="0" err="1">
                <a:ln>
                  <a:noFill/>
                </a:ln>
                <a:effectLst/>
                <a:uLnTx/>
                <a:uFillTx/>
                <a:latin typeface="UTM Avo" panose="02040603050506020204" pitchFamily="18" charset="0"/>
                <a:ea typeface="Arial-Rounded"/>
              </a:rPr>
              <a:t>Nhớ</a:t>
            </a:r>
            <a:r>
              <a:rPr kumimoji="0" lang="en-US" altLang="zh-CN" sz="3200" b="0" i="0" u="none" strike="noStrike" kern="1200" cap="none" spc="0" normalizeH="0" noProof="0" dirty="0">
                <a:ln>
                  <a:noFill/>
                </a:ln>
                <a:effectLst/>
                <a:uLnTx/>
                <a:uFillTx/>
                <a:latin typeface="UTM Avo" panose="02040603050506020204" pitchFamily="18" charset="0"/>
                <a:ea typeface="Arial-Rounded"/>
              </a:rPr>
              <a:t> </a:t>
            </a:r>
            <a:r>
              <a:rPr kumimoji="0" lang="en-US" altLang="zh-CN" sz="3200" b="0" i="0" u="none" strike="noStrike" kern="1200" cap="none" spc="0" normalizeH="0" noProof="0" dirty="0" err="1">
                <a:ln>
                  <a:noFill/>
                </a:ln>
                <a:effectLst/>
                <a:uLnTx/>
                <a:uFillTx/>
                <a:latin typeface="UTM Avo" panose="02040603050506020204" pitchFamily="18" charset="0"/>
                <a:ea typeface="Arial-Rounded"/>
              </a:rPr>
              <a:t>lời</a:t>
            </a:r>
            <a:r>
              <a:rPr kumimoji="0" lang="en-US" altLang="zh-CN" sz="3200" b="0" i="0" u="none" strike="noStrike" kern="1200" cap="none" spc="0" normalizeH="0" noProof="0" dirty="0">
                <a:ln>
                  <a:noFill/>
                </a:ln>
                <a:effectLst/>
                <a:uLnTx/>
                <a:uFillTx/>
                <a:latin typeface="UTM Avo" panose="02040603050506020204" pitchFamily="18" charset="0"/>
                <a:ea typeface="Arial-Rounded"/>
              </a:rPr>
              <a:t> </a:t>
            </a:r>
            <a:r>
              <a:rPr kumimoji="0" lang="en-US" altLang="zh-CN" sz="3200" b="0" i="0" u="none" strike="noStrike" kern="1200" cap="none" spc="0" normalizeH="0" noProof="0" dirty="0" err="1">
                <a:ln>
                  <a:noFill/>
                </a:ln>
                <a:effectLst/>
                <a:uLnTx/>
                <a:uFillTx/>
                <a:latin typeface="UTM Avo" panose="02040603050506020204" pitchFamily="18" charset="0"/>
                <a:ea typeface="Arial-Rounded"/>
              </a:rPr>
              <a:t>bố</a:t>
            </a:r>
            <a:r>
              <a:rPr kumimoji="0" lang="en-US" altLang="zh-CN" sz="3200" b="0" i="0" u="none" strike="noStrike" kern="1200" cap="none" spc="0" normalizeH="0" noProof="0" dirty="0">
                <a:ln>
                  <a:noFill/>
                </a:ln>
                <a:effectLst/>
                <a:uLnTx/>
                <a:uFillTx/>
                <a:latin typeface="UTM Avo" panose="02040603050506020204" pitchFamily="18" charset="0"/>
                <a:ea typeface="Arial-Rounded"/>
              </a:rPr>
              <a:t> </a:t>
            </a:r>
            <a:r>
              <a:rPr kumimoji="0" lang="en-US" altLang="zh-CN" sz="3200" b="0" i="0" u="none" strike="noStrike" kern="1200" cap="none" spc="0" normalizeH="0" noProof="0" dirty="0" err="1">
                <a:ln>
                  <a:noFill/>
                </a:ln>
                <a:effectLst/>
                <a:uLnTx/>
                <a:uFillTx/>
                <a:latin typeface="UTM Avo" panose="02040603050506020204" pitchFamily="18" charset="0"/>
                <a:ea typeface="Arial-Rounded"/>
              </a:rPr>
              <a:t>dặn</a:t>
            </a:r>
            <a:r>
              <a:rPr kumimoji="0" lang="en-US" altLang="zh-CN" sz="3200" b="0" i="0" u="none" strike="noStrike" kern="1200" cap="none" spc="0" normalizeH="0" noProof="0" dirty="0">
                <a:ln>
                  <a:noFill/>
                </a:ln>
                <a:effectLst/>
                <a:uLnTx/>
                <a:uFillTx/>
                <a:latin typeface="UTM Avo" panose="02040603050506020204" pitchFamily="18" charset="0"/>
                <a:ea typeface="Arial-Rounded"/>
              </a:rPr>
              <a:t>, Nam </a:t>
            </a:r>
            <a:r>
              <a:rPr kumimoji="0" lang="en-US" altLang="zh-CN" sz="3200" b="0" i="0" u="none" strike="noStrike" kern="1200" cap="none" spc="0" normalizeH="0" noProof="0" dirty="0" err="1">
                <a:ln>
                  <a:noFill/>
                </a:ln>
                <a:effectLst/>
                <a:uLnTx/>
                <a:uFillTx/>
                <a:latin typeface="UTM Avo" panose="02040603050506020204" pitchFamily="18" charset="0"/>
                <a:ea typeface="Arial-Rounded"/>
              </a:rPr>
              <a:t>đã</a:t>
            </a:r>
            <a:r>
              <a:rPr kumimoji="0" lang="en-US" altLang="zh-CN" sz="3200" b="0" i="0" u="none" strike="noStrike" kern="1200" cap="none" spc="0" normalizeH="0" noProof="0" dirty="0">
                <a:ln>
                  <a:noFill/>
                </a:ln>
                <a:effectLst/>
                <a:uLnTx/>
                <a:uFillTx/>
                <a:latin typeface="UTM Avo" panose="02040603050506020204" pitchFamily="18" charset="0"/>
                <a:ea typeface="Arial-Rounded"/>
              </a:rPr>
              <a:t> </a:t>
            </a:r>
            <a:r>
              <a:rPr kumimoji="0" lang="en-US" altLang="zh-CN" sz="3200" b="0" i="0" u="none" strike="noStrike" kern="1200" cap="none" spc="0" normalizeH="0" noProof="0" dirty="0" err="1">
                <a:ln>
                  <a:noFill/>
                </a:ln>
                <a:effectLst/>
                <a:uLnTx/>
                <a:uFillTx/>
                <a:latin typeface="UTM Avo" panose="02040603050506020204" pitchFamily="18" charset="0"/>
                <a:ea typeface="Arial-Rounded"/>
              </a:rPr>
              <a:t>làm</a:t>
            </a:r>
            <a:r>
              <a:rPr kumimoji="0" lang="en-US" altLang="zh-CN" sz="3200" b="0" i="0" u="none" strike="noStrike" kern="1200" cap="none" spc="0" normalizeH="0" noProof="0" dirty="0">
                <a:ln>
                  <a:noFill/>
                </a:ln>
                <a:effectLst/>
                <a:uLnTx/>
                <a:uFillTx/>
                <a:latin typeface="UTM Avo" panose="02040603050506020204" pitchFamily="18" charset="0"/>
                <a:ea typeface="Arial-Rounded"/>
              </a:rPr>
              <a:t> </a:t>
            </a:r>
            <a:r>
              <a:rPr kumimoji="0" lang="en-US" altLang="zh-CN" sz="3200" b="0" i="0" u="none" strike="noStrike" kern="1200" cap="none" spc="0" normalizeH="0" noProof="0" dirty="0" err="1">
                <a:ln>
                  <a:noFill/>
                </a:ln>
                <a:effectLst/>
                <a:uLnTx/>
                <a:uFillTx/>
                <a:latin typeface="UTM Avo" panose="02040603050506020204" pitchFamily="18" charset="0"/>
                <a:ea typeface="Arial-Rounded"/>
              </a:rPr>
              <a:t>gì</a:t>
            </a:r>
            <a:r>
              <a:rPr kumimoji="0" lang="en-US" altLang="zh-CN" sz="3200" b="0" i="0" u="none" strike="noStrike" kern="1200" cap="none" spc="0" normalizeH="0" noProof="0" dirty="0">
                <a:ln>
                  <a:noFill/>
                </a:ln>
                <a:effectLst/>
                <a:uLnTx/>
                <a:uFillTx/>
                <a:latin typeface="UTM Avo" panose="02040603050506020204" pitchFamily="18" charset="0"/>
                <a:ea typeface="Arial-Rounded"/>
              </a:rPr>
              <a:t>?</a:t>
            </a:r>
            <a:endParaRPr kumimoji="0" lang="en-US" altLang="zh-CN" sz="3200" b="0" i="0" u="none" strike="noStrike" kern="1200" cap="none" spc="0" normalizeH="0" baseline="0" noProof="0" dirty="0">
              <a:ln>
                <a:noFill/>
              </a:ln>
              <a:effectLst/>
              <a:uLnTx/>
              <a:uFillTx/>
              <a:latin typeface="UTM Avo" panose="02040603050506020204" pitchFamily="18" charset="0"/>
              <a:ea typeface="Arial-Rounded"/>
            </a:endParaRPr>
          </a:p>
        </p:txBody>
      </p:sp>
      <p:pic>
        <p:nvPicPr>
          <p:cNvPr id="3" name="Picture 2">
            <a:extLst>
              <a:ext uri="{FF2B5EF4-FFF2-40B4-BE49-F238E27FC236}">
                <a16:creationId xmlns:a16="http://schemas.microsoft.com/office/drawing/2014/main" id="{0F8AEED3-3F1D-4D2C-B95F-39C6F4340930}"/>
              </a:ext>
            </a:extLst>
          </p:cNvPr>
          <p:cNvPicPr>
            <a:picLocks noChangeAspect="1"/>
          </p:cNvPicPr>
          <p:nvPr/>
        </p:nvPicPr>
        <p:blipFill>
          <a:blip r:embed="rId4"/>
          <a:stretch>
            <a:fillRect/>
          </a:stretch>
        </p:blipFill>
        <p:spPr>
          <a:xfrm>
            <a:off x="6533983" y="109131"/>
            <a:ext cx="5658018" cy="3570239"/>
          </a:xfrm>
          <a:prstGeom prst="rect">
            <a:avLst/>
          </a:prstGeom>
          <a:effectLst>
            <a:outerShdw blurRad="50800" dist="38100" dir="2700000" algn="tl" rotWithShape="0">
              <a:prstClr val="black">
                <a:alpha val="40000"/>
              </a:prstClr>
            </a:outerShdw>
          </a:effectLst>
        </p:spPr>
      </p:pic>
      <p:grpSp>
        <p:nvGrpSpPr>
          <p:cNvPr id="20" name="Group 19">
            <a:extLst>
              <a:ext uri="{FF2B5EF4-FFF2-40B4-BE49-F238E27FC236}">
                <a16:creationId xmlns:a16="http://schemas.microsoft.com/office/drawing/2014/main" id="{616F066C-BFA8-47D6-A8A0-635B93817240}"/>
              </a:ext>
            </a:extLst>
          </p:cNvPr>
          <p:cNvGrpSpPr/>
          <p:nvPr/>
        </p:nvGrpSpPr>
        <p:grpSpPr>
          <a:xfrm>
            <a:off x="721815" y="296939"/>
            <a:ext cx="4225588" cy="732005"/>
            <a:chOff x="721815" y="296939"/>
            <a:chExt cx="4225588" cy="732005"/>
          </a:xfrm>
        </p:grpSpPr>
        <p:sp>
          <p:nvSpPr>
            <p:cNvPr id="21" name="文本框 21">
              <a:extLst>
                <a:ext uri="{FF2B5EF4-FFF2-40B4-BE49-F238E27FC236}">
                  <a16:creationId xmlns:a16="http://schemas.microsoft.com/office/drawing/2014/main" id="{72413313-975D-4BFC-A1A1-FD1163371708}"/>
                </a:ext>
              </a:extLst>
            </p:cNvPr>
            <p:cNvSpPr txBox="1"/>
            <p:nvPr/>
          </p:nvSpPr>
          <p:spPr>
            <a:xfrm>
              <a:off x="1762488" y="319717"/>
              <a:ext cx="3184915" cy="584775"/>
            </a:xfrm>
            <a:prstGeom prst="rect">
              <a:avLst/>
            </a:prstGeom>
            <a:noFill/>
          </p:spPr>
          <p:txBody>
            <a:bodyPr wrap="square" rtlCol="0">
              <a:spAutoFit/>
            </a:bodyPr>
            <a:lstStyle>
              <a:defPPr>
                <a:defRPr lang="zh-CN"/>
              </a:defPPr>
              <a:lvl1pPr>
                <a:defRPr sz="3200" b="1">
                  <a:solidFill>
                    <a:schemeClr val="bg1"/>
                  </a:solidFill>
                  <a:effectLst>
                    <a:outerShdw blurRad="38100" dist="38100" dir="2700000" algn="tl">
                      <a:srgbClr val="000000">
                        <a:alpha val="43137"/>
                      </a:srgbClr>
                    </a:outerShdw>
                  </a:effectLst>
                  <a:latin typeface="方正汉真广标简体" panose="02000000000000000000" pitchFamily="2" charset="-122"/>
                  <a:ea typeface="方正汉真广标简体" panose="02000000000000000000"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Trả</a:t>
              </a:r>
              <a:r>
                <a:rPr kumimoji="0" lang="en-US" altLang="zh-CN"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 </a:t>
              </a: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lời</a:t>
              </a:r>
              <a:r>
                <a:rPr kumimoji="0" lang="en-US" altLang="zh-CN"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 </a:t>
              </a: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câu</a:t>
              </a:r>
              <a:r>
                <a:rPr kumimoji="0" lang="en-US" altLang="zh-CN"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 </a:t>
              </a: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hỏi</a:t>
              </a:r>
              <a:endParaRPr kumimoji="0" lang="zh-CN" altLang="en-US"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ndParaRPr>
            </a:p>
          </p:txBody>
        </p:sp>
        <p:grpSp>
          <p:nvGrpSpPr>
            <p:cNvPr id="31" name="组合 27">
              <a:extLst>
                <a:ext uri="{FF2B5EF4-FFF2-40B4-BE49-F238E27FC236}">
                  <a16:creationId xmlns:a16="http://schemas.microsoft.com/office/drawing/2014/main" id="{5998708D-0B75-45D5-BF89-78B4C2E29FE7}"/>
                </a:ext>
              </a:extLst>
            </p:cNvPr>
            <p:cNvGrpSpPr/>
            <p:nvPr/>
          </p:nvGrpSpPr>
          <p:grpSpPr>
            <a:xfrm>
              <a:off x="721815" y="296939"/>
              <a:ext cx="1144670" cy="732005"/>
              <a:chOff x="1281153" y="5632171"/>
              <a:chExt cx="1466266" cy="937662"/>
            </a:xfrm>
          </p:grpSpPr>
          <p:sp>
            <p:nvSpPr>
              <p:cNvPr id="33" name="云形 28">
                <a:extLst>
                  <a:ext uri="{FF2B5EF4-FFF2-40B4-BE49-F238E27FC236}">
                    <a16:creationId xmlns:a16="http://schemas.microsoft.com/office/drawing/2014/main" id="{BE717E48-27BD-4FAE-A503-B5EAD0A864FD}"/>
                  </a:ext>
                </a:extLst>
              </p:cNvPr>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dirty="0">
                  <a:ln>
                    <a:noFill/>
                  </a:ln>
                  <a:solidFill>
                    <a:srgbClr val="00B9F1"/>
                  </a:solidFill>
                  <a:effectLst/>
                  <a:uLnTx/>
                  <a:uFillTx/>
                  <a:latin typeface="UTM Avo" panose="02040603050506020204" pitchFamily="18" charset="0"/>
                  <a:ea typeface="Arial-Rounded"/>
                </a:endParaRPr>
              </a:p>
            </p:txBody>
          </p:sp>
          <p:sp>
            <p:nvSpPr>
              <p:cNvPr id="34" name="云形 29">
                <a:extLst>
                  <a:ext uri="{FF2B5EF4-FFF2-40B4-BE49-F238E27FC236}">
                    <a16:creationId xmlns:a16="http://schemas.microsoft.com/office/drawing/2014/main" id="{D45A790B-6BB4-4965-A29E-5924F990BB58}"/>
                  </a:ext>
                </a:extLst>
              </p:cNvPr>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srgbClr val="00B9F1"/>
                  </a:solidFill>
                  <a:effectLst/>
                  <a:uLnTx/>
                  <a:uFillTx/>
                  <a:latin typeface="UTM Avo" panose="02040603050506020204" pitchFamily="18" charset="0"/>
                  <a:ea typeface="Arial-Rounded"/>
                </a:endParaRPr>
              </a:p>
            </p:txBody>
          </p:sp>
        </p:grpSp>
        <p:sp>
          <p:nvSpPr>
            <p:cNvPr id="32" name="文本框 21">
              <a:extLst>
                <a:ext uri="{FF2B5EF4-FFF2-40B4-BE49-F238E27FC236}">
                  <a16:creationId xmlns:a16="http://schemas.microsoft.com/office/drawing/2014/main" id="{13BF7C8A-17DC-49AD-9E2D-B34B0B6B9365}"/>
                </a:ext>
              </a:extLst>
            </p:cNvPr>
            <p:cNvSpPr txBox="1"/>
            <p:nvPr/>
          </p:nvSpPr>
          <p:spPr>
            <a:xfrm>
              <a:off x="1120078" y="320971"/>
              <a:ext cx="642410" cy="584775"/>
            </a:xfrm>
            <a:prstGeom prst="rect">
              <a:avLst/>
            </a:prstGeom>
            <a:noFill/>
          </p:spPr>
          <p:txBody>
            <a:bodyPr wrap="square" rtlCol="0">
              <a:spAutoFit/>
            </a:bodyPr>
            <a:lstStyle>
              <a:defPPr>
                <a:defRPr lang="zh-CN"/>
              </a:defPPr>
              <a:lvl1pPr>
                <a:defRPr sz="3200" b="1">
                  <a:solidFill>
                    <a:schemeClr val="bg1"/>
                  </a:solidFill>
                  <a:effectLst>
                    <a:outerShdw blurRad="38100" dist="38100" dir="2700000" algn="tl">
                      <a:srgbClr val="000000">
                        <a:alpha val="43137"/>
                      </a:srgbClr>
                    </a:outerShdw>
                  </a:effectLst>
                  <a:latin typeface="方正汉真广标简体" panose="02000000000000000000" pitchFamily="2" charset="-122"/>
                  <a:ea typeface="方正汉真广标简体" panose="02000000000000000000"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3.</a:t>
              </a:r>
              <a:endParaRPr kumimoji="0" lang="zh-CN" altLang="en-US"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ndParaRPr>
            </a:p>
          </p:txBody>
        </p:sp>
      </p:grpSp>
    </p:spTree>
    <p:extLst>
      <p:ext uri="{BB962C8B-B14F-4D97-AF65-F5344CB8AC3E}">
        <p14:creationId xmlns:p14="http://schemas.microsoft.com/office/powerpoint/2010/main" val="948208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7"/>
                                        </p:tgtEl>
                                        <p:attrNameLst>
                                          <p:attrName>style.visibility</p:attrName>
                                        </p:attrNameLst>
                                      </p:cBhvr>
                                      <p:to>
                                        <p:strVal val="visible"/>
                                      </p:to>
                                    </p:set>
                                    <p:anim calcmode="lin" valueType="num">
                                      <p:cBhvr>
                                        <p:cTn id="14" dur="500" fill="hold"/>
                                        <p:tgtEl>
                                          <p:spTgt spid="37"/>
                                        </p:tgtEl>
                                        <p:attrNameLst>
                                          <p:attrName>ppt_w</p:attrName>
                                        </p:attrNameLst>
                                      </p:cBhvr>
                                      <p:tavLst>
                                        <p:tav tm="0">
                                          <p:val>
                                            <p:fltVal val="0"/>
                                          </p:val>
                                        </p:tav>
                                        <p:tav tm="100000">
                                          <p:val>
                                            <p:strVal val="#ppt_w"/>
                                          </p:val>
                                        </p:tav>
                                      </p:tavLst>
                                    </p:anim>
                                    <p:anim calcmode="lin" valueType="num">
                                      <p:cBhvr>
                                        <p:cTn id="15" dur="500" fill="hold"/>
                                        <p:tgtEl>
                                          <p:spTgt spid="37"/>
                                        </p:tgtEl>
                                        <p:attrNameLst>
                                          <p:attrName>ppt_h</p:attrName>
                                        </p:attrNameLst>
                                      </p:cBhvr>
                                      <p:tavLst>
                                        <p:tav tm="0">
                                          <p:val>
                                            <p:fltVal val="0"/>
                                          </p:val>
                                        </p:tav>
                                        <p:tav tm="100000">
                                          <p:val>
                                            <p:strVal val="#ppt_h"/>
                                          </p:val>
                                        </p:tav>
                                      </p:tavLst>
                                    </p:anim>
                                    <p:animEffect transition="in" filter="fade">
                                      <p:cBhvr>
                                        <p:cTn id="1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20000"/>
                <a:lumOff val="80000"/>
              </a:schemeClr>
            </a:gs>
            <a:gs pos="50000">
              <a:schemeClr val="accent6">
                <a:lumMod val="60000"/>
                <a:lumOff val="40000"/>
              </a:schemeClr>
            </a:gs>
            <a:gs pos="100000">
              <a:schemeClr val="accent6">
                <a:lumMod val="75000"/>
              </a:schemeClr>
            </a:gs>
          </a:gsLst>
          <a:lin ang="5400000" scaled="0"/>
          <a:tileRect/>
        </a:gradFill>
        <a:effectLst/>
      </p:bgPr>
    </p:bg>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33" b="97093" l="4022" r="95435"/>
                    </a14:imgEffect>
                  </a14:imgLayer>
                </a14:imgProps>
              </a:ext>
              <a:ext uri="{28A0092B-C50C-407E-A947-70E740481C1C}">
                <a14:useLocalDpi xmlns:a14="http://schemas.microsoft.com/office/drawing/2010/main" val="0"/>
              </a:ext>
            </a:extLst>
          </a:blip>
          <a:srcRect l="24642" r="22857"/>
          <a:stretch/>
        </p:blipFill>
        <p:spPr bwMode="auto">
          <a:xfrm>
            <a:off x="1143000" y="763813"/>
            <a:ext cx="3553898" cy="584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6"/>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5278" l="2000" r="94143">
                        <a14:backgroundMark x1="51286" y1="648" x2="52714" y2="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067767" y="1143001"/>
            <a:ext cx="3040394" cy="4690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4167" l="3714" r="91714"/>
                    </a14:imgEffect>
                  </a14:imgLayer>
                </a14:imgProps>
              </a:ext>
              <a:ext uri="{28A0092B-C50C-407E-A947-70E740481C1C}">
                <a14:useLocalDpi xmlns:a14="http://schemas.microsoft.com/office/drawing/2010/main" val="0"/>
              </a:ext>
            </a:extLst>
          </a:blip>
          <a:srcRect/>
          <a:stretch>
            <a:fillRect/>
          </a:stretch>
        </p:blipFill>
        <p:spPr bwMode="auto">
          <a:xfrm>
            <a:off x="3197186" y="1371601"/>
            <a:ext cx="2999427" cy="4627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p:cNvGrpSpPr/>
          <p:nvPr/>
        </p:nvGrpSpPr>
        <p:grpSpPr>
          <a:xfrm>
            <a:off x="3479272" y="2514599"/>
            <a:ext cx="3176993" cy="5149972"/>
            <a:chOff x="1955271" y="2514599"/>
            <a:chExt cx="3176993" cy="5149972"/>
          </a:xfrm>
        </p:grpSpPr>
        <p:pic>
          <p:nvPicPr>
            <p:cNvPr id="10" name="Picture 4"/>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93333" l="0" r="92378">
                          <a14:foregroundMark x1="35611" y1="29074" x2="35085" y2="37222"/>
                          <a14:foregroundMark x1="54928" y1="26574" x2="54928" y2="37222"/>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955271" y="3155829"/>
              <a:ext cx="3176993" cy="4508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385" b="99231" l="3462" r="100000">
                          <a14:foregroundMark x1="49615" y1="8077" x2="27692" y2="77308"/>
                          <a14:foregroundMark x1="47308" y1="12308" x2="70769" y2="71923"/>
                          <a14:foregroundMark x1="52692" y1="19615" x2="58462" y2="40000"/>
                          <a14:foregroundMark x1="49615" y1="10385" x2="49231" y2="83077"/>
                          <a14:foregroundMark x1="51154" y1="18462" x2="60769" y2="90385"/>
                          <a14:foregroundMark x1="47692" y1="23846" x2="39231" y2="80385"/>
                          <a14:foregroundMark x1="43462" y1="25385" x2="31538" y2="83846"/>
                          <a14:foregroundMark x1="57308" y1="47692" x2="59615" y2="76538"/>
                        </a14:backgroundRemoval>
                      </a14:imgEffect>
                    </a14:imgLayer>
                  </a14:imgProps>
                </a:ext>
                <a:ext uri="{28A0092B-C50C-407E-A947-70E740481C1C}">
                  <a14:useLocalDpi xmlns:a14="http://schemas.microsoft.com/office/drawing/2010/main" val="0"/>
                </a:ext>
              </a:extLst>
            </a:blip>
            <a:srcRect/>
            <a:stretch>
              <a:fillRect/>
            </a:stretch>
          </p:blipFill>
          <p:spPr bwMode="auto">
            <a:xfrm>
              <a:off x="2320264" y="2514599"/>
              <a:ext cx="2386612" cy="1490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5" name="Picture 3"/>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185" b="96667" l="2429" r="97000"/>
                    </a14:imgEffect>
                  </a14:imgLayer>
                </a14:imgProps>
              </a:ext>
              <a:ext uri="{28A0092B-C50C-407E-A947-70E740481C1C}">
                <a14:useLocalDpi xmlns:a14="http://schemas.microsoft.com/office/drawing/2010/main" val="0"/>
              </a:ext>
            </a:extLst>
          </a:blip>
          <a:srcRect/>
          <a:stretch>
            <a:fillRect/>
          </a:stretch>
        </p:blipFill>
        <p:spPr bwMode="auto">
          <a:xfrm>
            <a:off x="6814548" y="1143000"/>
            <a:ext cx="4055609" cy="6257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0" b="100000" l="0" r="98722">
                        <a14:foregroundMark x1="49521" y1="45313" x2="62620" y2="88802"/>
                        <a14:foregroundMark x1="57668" y1="49089" x2="43450" y2="81510"/>
                        <a14:foregroundMark x1="35463" y1="90365" x2="35463" y2="95964"/>
                        <a14:foregroundMark x1="64856" y1="90885" x2="71086" y2="94401"/>
                        <a14:foregroundMark x1="74121" y1="58464" x2="82588" y2="60938"/>
                        <a14:foregroundMark x1="49521" y1="44401" x2="49521" y2="51823"/>
                        <a14:foregroundMark x1="54153" y1="45313" x2="53355" y2="53125"/>
                        <a14:foregroundMark x1="45687" y1="44010" x2="47284" y2="51302"/>
                        <a14:foregroundMark x1="38498" y1="25651" x2="44249" y2="37240"/>
                        <a14:foregroundMark x1="24281" y1="58464" x2="25879" y2="64714"/>
                        <a14:foregroundMark x1="76837" y1="55339" x2="78275" y2="59635"/>
                        <a14:foregroundMark x1="35463" y1="87760" x2="63419" y2="87500"/>
                        <a14:foregroundMark x1="66134" y1="83464" x2="65655" y2="87240"/>
                        <a14:foregroundMark x1="63419" y1="95313" x2="68371" y2="9349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621890" y="2829139"/>
            <a:ext cx="3428271" cy="4205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11389" b="23611" l="8900" r="94000">
                        <a14:foregroundMark x1="22500" y1="13148" x2="60000" y2="23611"/>
                      </a14:backgroundRemoval>
                    </a14:imgEffect>
                  </a14:imgLayer>
                </a14:imgProps>
              </a:ext>
              <a:ext uri="{28A0092B-C50C-407E-A947-70E740481C1C}">
                <a14:useLocalDpi xmlns:a14="http://schemas.microsoft.com/office/drawing/2010/main" val="0"/>
              </a:ext>
            </a:extLst>
          </a:blip>
          <a:srcRect l="20288" t="10333" r="19265" b="77038"/>
          <a:stretch/>
        </p:blipFill>
        <p:spPr bwMode="auto">
          <a:xfrm>
            <a:off x="1524000" y="5410200"/>
            <a:ext cx="9144000" cy="1990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rotWithShape="1">
          <a:blip r:embed="rId20" cstate="print">
            <a:extLst>
              <a:ext uri="{BEBA8EAE-BF5A-486C-A8C5-ECC9F3942E4B}">
                <a14:imgProps xmlns:a14="http://schemas.microsoft.com/office/drawing/2010/main">
                  <a14:imgLayer r:embed="rId21">
                    <a14:imgEffect>
                      <a14:backgroundRemoval t="4314" b="81748" l="10000" r="90000">
                        <a14:foregroundMark x1="26200" y1="13053" x2="24900" y2="15819"/>
                        <a14:foregroundMark x1="37000" y1="17257" x2="37000" y2="19580"/>
                        <a14:foregroundMark x1="62900" y1="19027" x2="61600" y2="23673"/>
                        <a14:foregroundMark x1="75800" y1="11283" x2="74500" y2="14934"/>
                        <a14:foregroundMark x1="49900" y1="8407" x2="49900" y2="10730"/>
                        <a14:foregroundMark x1="38700" y1="15819" x2="37400" y2="19580"/>
                      </a14:backgroundRemoval>
                    </a14:imgEffect>
                  </a14:imgLayer>
                </a14:imgProps>
              </a:ext>
              <a:ext uri="{28A0092B-C50C-407E-A947-70E740481C1C}">
                <a14:useLocalDpi xmlns:a14="http://schemas.microsoft.com/office/drawing/2010/main" val="0"/>
              </a:ext>
            </a:extLst>
          </a:blip>
          <a:srcRect b="16769"/>
          <a:stretch/>
        </p:blipFill>
        <p:spPr bwMode="auto">
          <a:xfrm>
            <a:off x="4875266" y="4915406"/>
            <a:ext cx="2441469" cy="183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5"/>
          <p:cNvPicPr>
            <a:picLocks noChangeAspect="1" noChangeArrowheads="1"/>
          </p:cNvPicPr>
          <p:nvPr/>
        </p:nvPicPr>
        <p:blipFill rotWithShape="1">
          <a:blip r:embed="rId22" cstate="print">
            <a:extLst>
              <a:ext uri="{BEBA8EAE-BF5A-486C-A8C5-ECC9F3942E4B}">
                <a14:imgProps xmlns:a14="http://schemas.microsoft.com/office/drawing/2010/main">
                  <a14:imgLayer r:embed="rId23">
                    <a14:imgEffect>
                      <a14:backgroundRemoval t="0" b="91148" l="1200" r="99100"/>
                    </a14:imgEffect>
                  </a14:imgLayer>
                </a14:imgProps>
              </a:ext>
              <a:ext uri="{28A0092B-C50C-407E-A947-70E740481C1C}">
                <a14:useLocalDpi xmlns:a14="http://schemas.microsoft.com/office/drawing/2010/main" val="0"/>
              </a:ext>
            </a:extLst>
          </a:blip>
          <a:srcRect b="10232"/>
          <a:stretch/>
        </p:blipFill>
        <p:spPr bwMode="auto">
          <a:xfrm>
            <a:off x="1570181" y="4648200"/>
            <a:ext cx="2841085"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rotWithShape="1">
          <a:blip r:embed="rId24" cstate="print">
            <a:extLst>
              <a:ext uri="{BEBA8EAE-BF5A-486C-A8C5-ECC9F3942E4B}">
                <a14:imgProps xmlns:a14="http://schemas.microsoft.com/office/drawing/2010/main">
                  <a14:imgLayer r:embed="rId25">
                    <a14:imgEffect>
                      <a14:backgroundRemoval t="1481" b="100000" l="0" r="100000">
                        <a14:backgroundMark x1="31544" y1="3611" x2="14765" y2="28796"/>
                      </a14:backgroundRemoval>
                    </a14:imgEffect>
                  </a14:imgLayer>
                </a14:imgProps>
              </a:ext>
              <a:ext uri="{28A0092B-C50C-407E-A947-70E740481C1C}">
                <a14:useLocalDpi xmlns:a14="http://schemas.microsoft.com/office/drawing/2010/main" val="0"/>
              </a:ext>
            </a:extLst>
          </a:blip>
          <a:srcRect b="8241"/>
          <a:stretch/>
        </p:blipFill>
        <p:spPr bwMode="auto">
          <a:xfrm flipH="1">
            <a:off x="4795219" y="6270003"/>
            <a:ext cx="484702" cy="64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rotWithShape="1">
          <a:blip r:embed="rId26" cstate="print">
            <a:extLst>
              <a:ext uri="{BEBA8EAE-BF5A-486C-A8C5-ECC9F3942E4B}">
                <a14:imgProps xmlns:a14="http://schemas.microsoft.com/office/drawing/2010/main">
                  <a14:imgLayer r:embed="rId27">
                    <a14:imgEffect>
                      <a14:backgroundRemoval t="6481" b="84815" l="7400" r="91100">
                        <a14:foregroundMark x1="21900" y1="11759" x2="22100" y2="33796"/>
                        <a14:foregroundMark x1="47800" y1="13981" x2="50400" y2="35093"/>
                        <a14:foregroundMark x1="20800" y1="15556" x2="11700" y2="25648"/>
                        <a14:foregroundMark x1="22400" y1="13241" x2="29900" y2="26667"/>
                        <a14:foregroundMark x1="18600" y1="12037" x2="11200" y2="20185"/>
                        <a14:foregroundMark x1="10600" y1="25185" x2="20000" y2="39537"/>
                        <a14:foregroundMark x1="43800" y1="26389" x2="49600" y2="36759"/>
                        <a14:foregroundMark x1="21600" y1="52130" x2="20500" y2="82778"/>
                        <a14:foregroundMark x1="50700" y1="53148" x2="50200" y2="82778"/>
                        <a14:foregroundMark x1="46700" y1="58796" x2="43000" y2="72870"/>
                        <a14:foregroundMark x1="51200" y1="55370" x2="57400" y2="70185"/>
                        <a14:foregroundMark x1="49400" y1="53889" x2="45100" y2="59074"/>
                        <a14:foregroundMark x1="79300" y1="53148" x2="81400" y2="82593"/>
                        <a14:foregroundMark x1="78800" y1="57037" x2="72600" y2="78333"/>
                      </a14:backgroundRemoval>
                    </a14:imgEffect>
                  </a14:imgLayer>
                </a14:imgProps>
              </a:ext>
              <a:ext uri="{28A0092B-C50C-407E-A947-70E740481C1C}">
                <a14:useLocalDpi xmlns:a14="http://schemas.microsoft.com/office/drawing/2010/main" val="0"/>
              </a:ext>
            </a:extLst>
          </a:blip>
          <a:srcRect l="8425" t="7581" r="8476" b="15969"/>
          <a:stretch/>
        </p:blipFill>
        <p:spPr bwMode="auto">
          <a:xfrm flipH="1">
            <a:off x="6587965" y="6172290"/>
            <a:ext cx="1242337" cy="882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rotWithShape="1">
          <a:blip r:embed="rId28" cstate="print">
            <a:extLst>
              <a:ext uri="{BEBA8EAE-BF5A-486C-A8C5-ECC9F3942E4B}">
                <a14:imgProps xmlns:a14="http://schemas.microsoft.com/office/drawing/2010/main">
                  <a14:imgLayer r:embed="rId29">
                    <a14:imgEffect>
                      <a14:backgroundRemoval t="19537" b="77593" l="23000" r="77600"/>
                    </a14:imgEffect>
                  </a14:imgLayer>
                </a14:imgProps>
              </a:ext>
              <a:ext uri="{28A0092B-C50C-407E-A947-70E740481C1C}">
                <a14:useLocalDpi xmlns:a14="http://schemas.microsoft.com/office/drawing/2010/main" val="0"/>
              </a:ext>
            </a:extLst>
          </a:blip>
          <a:srcRect l="20626" t="19551" r="16022" b="15912"/>
          <a:stretch/>
        </p:blipFill>
        <p:spPr bwMode="auto">
          <a:xfrm>
            <a:off x="3861821" y="5290225"/>
            <a:ext cx="1013445" cy="111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2" name="Picture 8"/>
          <p:cNvPicPr>
            <a:picLocks noChangeAspect="1" noChangeArrowheads="1"/>
          </p:cNvPicPr>
          <p:nvPr/>
        </p:nvPicPr>
        <p:blipFill rotWithShape="1">
          <a:blip r:embed="rId30" cstate="print">
            <a:extLst>
              <a:ext uri="{BEBA8EAE-BF5A-486C-A8C5-ECC9F3942E4B}">
                <a14:imgProps xmlns:a14="http://schemas.microsoft.com/office/drawing/2010/main">
                  <a14:imgLayer r:embed="rId31">
                    <a14:imgEffect>
                      <a14:backgroundRemoval t="0" b="90833" l="100" r="95100">
                        <a14:foregroundMark x1="60500" y1="34167" x2="51600" y2="80000"/>
                        <a14:foregroundMark x1="37500" y1="27500" x2="56100" y2="69259"/>
                      </a14:backgroundRemoval>
                    </a14:imgEffect>
                  </a14:imgLayer>
                </a14:imgProps>
              </a:ext>
              <a:ext uri="{28A0092B-C50C-407E-A947-70E740481C1C}">
                <a14:useLocalDpi xmlns:a14="http://schemas.microsoft.com/office/drawing/2010/main" val="0"/>
              </a:ext>
            </a:extLst>
          </a:blip>
          <a:srcRect l="14871" r="14600"/>
          <a:stretch/>
        </p:blipFill>
        <p:spPr bwMode="auto">
          <a:xfrm rot="21448870">
            <a:off x="8650586" y="3726099"/>
            <a:ext cx="2262722" cy="3464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3" name="Picture 9"/>
          <p:cNvPicPr>
            <a:picLocks noChangeAspect="1" noChangeArrowheads="1"/>
          </p:cNvPicPr>
          <p:nvPr/>
        </p:nvPicPr>
        <p:blipFill>
          <a:blip r:embed="rId32">
            <a:extLst>
              <a:ext uri="{BEBA8EAE-BF5A-486C-A8C5-ECC9F3942E4B}">
                <a14:imgProps xmlns:a14="http://schemas.microsoft.com/office/drawing/2010/main">
                  <a14:imgLayer r:embed="rId33">
                    <a14:imgEffect>
                      <a14:backgroundRemoval t="0" b="99556" l="1778" r="100000"/>
                    </a14:imgEffect>
                  </a14:imgLayer>
                </a14:imgProps>
              </a:ext>
              <a:ext uri="{28A0092B-C50C-407E-A947-70E740481C1C}">
                <a14:useLocalDpi xmlns:a14="http://schemas.microsoft.com/office/drawing/2010/main" val="0"/>
              </a:ext>
            </a:extLst>
          </a:blip>
          <a:srcRect/>
          <a:stretch>
            <a:fillRect/>
          </a:stretch>
        </p:blipFill>
        <p:spPr bwMode="auto">
          <a:xfrm>
            <a:off x="7869165" y="5141342"/>
            <a:ext cx="1912782" cy="1912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4" name="Picture 10"/>
          <p:cNvPicPr>
            <a:picLocks noChangeAspect="1" noChangeArrowheads="1"/>
          </p:cNvPicPr>
          <p:nvPr/>
        </p:nvPicPr>
        <p:blipFill>
          <a:blip r:embed="rId34" cstate="print">
            <a:extLst>
              <a:ext uri="{BEBA8EAE-BF5A-486C-A8C5-ECC9F3942E4B}">
                <a14:imgProps xmlns:a14="http://schemas.microsoft.com/office/drawing/2010/main">
                  <a14:imgLayer r:embed="rId35">
                    <a14:imgEffect>
                      <a14:backgroundRemoval t="0" b="96501" l="247" r="100000"/>
                    </a14:imgEffect>
                  </a14:imgLayer>
                </a14:imgProps>
              </a:ext>
              <a:ext uri="{28A0092B-C50C-407E-A947-70E740481C1C}">
                <a14:useLocalDpi xmlns:a14="http://schemas.microsoft.com/office/drawing/2010/main" val="0"/>
              </a:ext>
            </a:extLst>
          </a:blip>
          <a:srcRect/>
          <a:stretch>
            <a:fillRect/>
          </a:stretch>
        </p:blipFill>
        <p:spPr bwMode="auto">
          <a:xfrm>
            <a:off x="4368543" y="-196516"/>
            <a:ext cx="2934019"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itle 1"/>
          <p:cNvSpPr>
            <a:spLocks noGrp="1"/>
          </p:cNvSpPr>
          <p:nvPr>
            <p:ph type="title"/>
          </p:nvPr>
        </p:nvSpPr>
        <p:spPr>
          <a:xfrm>
            <a:off x="1524000" y="0"/>
            <a:ext cx="9144000" cy="1006442"/>
          </a:xfrm>
        </p:spPr>
        <p:style>
          <a:lnRef idx="1">
            <a:schemeClr val="accent1"/>
          </a:lnRef>
          <a:fillRef idx="2">
            <a:schemeClr val="accent1"/>
          </a:fillRef>
          <a:effectRef idx="1">
            <a:schemeClr val="accent1"/>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Avo" panose="02040603050506020204" pitchFamily="18" charset="0"/>
                <a:ea typeface="Arial-Rounded" panose="020B0500000000000000" pitchFamily="34" charset="0"/>
                <a:cs typeface="Arial-Rounded" panose="020B0500000000000000" pitchFamily="34" charset="0"/>
              </a:rPr>
              <a:t>1. Ôn và Khởi động ngày mới bằng trò chơi: </a:t>
            </a:r>
            <a:b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Avo" panose="02040603050506020204" pitchFamily="18" charset="0"/>
                <a:ea typeface="Arial-Rounded" panose="020B0500000000000000" pitchFamily="34" charset="0"/>
                <a:cs typeface="Arial-Rounded" panose="020B0500000000000000" pitchFamily="34" charset="0"/>
              </a:rPr>
            </a:br>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Avo" panose="02040603050506020204" pitchFamily="18" charset="0"/>
                <a:ea typeface="Arial-Rounded" panose="020B0500000000000000" pitchFamily="34" charset="0"/>
                <a:cs typeface="Arial-Rounded" panose="020B0500000000000000" pitchFamily="34" charset="0"/>
              </a:rPr>
              <a:t>“Tổ chức sinh nhật” </a:t>
            </a: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Avo" panose="02040603050506020204" pitchFamily="18" charset="0"/>
                <a:ea typeface="Arial-Rounded" panose="020B0500000000000000" pitchFamily="34" charset="0"/>
                <a:cs typeface="Arial-Rounded" panose="020B0500000000000000" pitchFamily="34" charset="0"/>
              </a:rPr>
              <a:t>nhé.</a:t>
            </a:r>
          </a:p>
        </p:txBody>
      </p:sp>
      <p:pic>
        <p:nvPicPr>
          <p:cNvPr id="2" name="ChucMungSinhNhat-HoaTau-3089002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36"/>
          <a:stretch>
            <a:fillRect/>
          </a:stretch>
        </p:blipFill>
        <p:spPr>
          <a:xfrm>
            <a:off x="-584071" y="503221"/>
            <a:ext cx="609600" cy="609600"/>
          </a:xfrm>
          <a:prstGeom prst="rect">
            <a:avLst/>
          </a:prstGeom>
        </p:spPr>
      </p:pic>
    </p:spTree>
    <p:extLst>
      <p:ext uri="{BB962C8B-B14F-4D97-AF65-F5344CB8AC3E}">
        <p14:creationId xmlns:p14="http://schemas.microsoft.com/office/powerpoint/2010/main" val="21500702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8"/>
                                        </p:tgtEl>
                                        <p:attrNameLst>
                                          <p:attrName>r</p:attrName>
                                        </p:attrNameLst>
                                      </p:cBhvr>
                                    </p:animRot>
                                    <p:animRot by="-240000">
                                      <p:cBhvr>
                                        <p:cTn id="13" dur="600" fill="hold">
                                          <p:stCondLst>
                                            <p:cond delay="600"/>
                                          </p:stCondLst>
                                        </p:cTn>
                                        <p:tgtEl>
                                          <p:spTgt spid="8"/>
                                        </p:tgtEl>
                                        <p:attrNameLst>
                                          <p:attrName>r</p:attrName>
                                        </p:attrNameLst>
                                      </p:cBhvr>
                                    </p:animRot>
                                    <p:animRot by="240000">
                                      <p:cBhvr>
                                        <p:cTn id="14" dur="600" fill="hold">
                                          <p:stCondLst>
                                            <p:cond delay="1200"/>
                                          </p:stCondLst>
                                        </p:cTn>
                                        <p:tgtEl>
                                          <p:spTgt spid="8"/>
                                        </p:tgtEl>
                                        <p:attrNameLst>
                                          <p:attrName>r</p:attrName>
                                        </p:attrNameLst>
                                      </p:cBhvr>
                                    </p:animRot>
                                    <p:animRot by="-240000">
                                      <p:cBhvr>
                                        <p:cTn id="15" dur="600" fill="hold">
                                          <p:stCondLst>
                                            <p:cond delay="1800"/>
                                          </p:stCondLst>
                                        </p:cTn>
                                        <p:tgtEl>
                                          <p:spTgt spid="8"/>
                                        </p:tgtEl>
                                        <p:attrNameLst>
                                          <p:attrName>r</p:attrName>
                                        </p:attrNameLst>
                                      </p:cBhvr>
                                    </p:animRot>
                                    <p:animRot by="120000">
                                      <p:cBhvr>
                                        <p:cTn id="16" dur="600" fill="hold">
                                          <p:stCondLst>
                                            <p:cond delay="2400"/>
                                          </p:stCondLst>
                                        </p:cTn>
                                        <p:tgtEl>
                                          <p:spTgt spid="8"/>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5"/>
                                        </p:tgtEl>
                                        <p:attrNameLst>
                                          <p:attrName>r</p:attrName>
                                        </p:attrNameLst>
                                      </p:cBhvr>
                                    </p:animRot>
                                    <p:animRot by="-240000">
                                      <p:cBhvr>
                                        <p:cTn id="19" dur="600" fill="hold">
                                          <p:stCondLst>
                                            <p:cond delay="600"/>
                                          </p:stCondLst>
                                        </p:cTn>
                                        <p:tgtEl>
                                          <p:spTgt spid="5"/>
                                        </p:tgtEl>
                                        <p:attrNameLst>
                                          <p:attrName>r</p:attrName>
                                        </p:attrNameLst>
                                      </p:cBhvr>
                                    </p:animRot>
                                    <p:animRot by="240000">
                                      <p:cBhvr>
                                        <p:cTn id="20" dur="600" fill="hold">
                                          <p:stCondLst>
                                            <p:cond delay="1200"/>
                                          </p:stCondLst>
                                        </p:cTn>
                                        <p:tgtEl>
                                          <p:spTgt spid="5"/>
                                        </p:tgtEl>
                                        <p:attrNameLst>
                                          <p:attrName>r</p:attrName>
                                        </p:attrNameLst>
                                      </p:cBhvr>
                                    </p:animRot>
                                    <p:animRot by="-240000">
                                      <p:cBhvr>
                                        <p:cTn id="21" dur="600" fill="hold">
                                          <p:stCondLst>
                                            <p:cond delay="1800"/>
                                          </p:stCondLst>
                                        </p:cTn>
                                        <p:tgtEl>
                                          <p:spTgt spid="5"/>
                                        </p:tgtEl>
                                        <p:attrNameLst>
                                          <p:attrName>r</p:attrName>
                                        </p:attrNameLst>
                                      </p:cBhvr>
                                    </p:animRot>
                                    <p:animRot by="120000">
                                      <p:cBhvr>
                                        <p:cTn id="22" dur="600" fill="hold">
                                          <p:stCondLst>
                                            <p:cond delay="2400"/>
                                          </p:stCondLst>
                                        </p:cTn>
                                        <p:tgtEl>
                                          <p:spTgt spid="5"/>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9"/>
                                        </p:tgtEl>
                                        <p:attrNameLst>
                                          <p:attrName>r</p:attrName>
                                        </p:attrNameLst>
                                      </p:cBhvr>
                                    </p:animRot>
                                    <p:animRot by="-240000">
                                      <p:cBhvr>
                                        <p:cTn id="25" dur="600" fill="hold">
                                          <p:stCondLst>
                                            <p:cond delay="600"/>
                                          </p:stCondLst>
                                        </p:cTn>
                                        <p:tgtEl>
                                          <p:spTgt spid="9"/>
                                        </p:tgtEl>
                                        <p:attrNameLst>
                                          <p:attrName>r</p:attrName>
                                        </p:attrNameLst>
                                      </p:cBhvr>
                                    </p:animRot>
                                    <p:animRot by="240000">
                                      <p:cBhvr>
                                        <p:cTn id="26" dur="600" fill="hold">
                                          <p:stCondLst>
                                            <p:cond delay="1200"/>
                                          </p:stCondLst>
                                        </p:cTn>
                                        <p:tgtEl>
                                          <p:spTgt spid="9"/>
                                        </p:tgtEl>
                                        <p:attrNameLst>
                                          <p:attrName>r</p:attrName>
                                        </p:attrNameLst>
                                      </p:cBhvr>
                                    </p:animRot>
                                    <p:animRot by="-240000">
                                      <p:cBhvr>
                                        <p:cTn id="27" dur="600" fill="hold">
                                          <p:stCondLst>
                                            <p:cond delay="1800"/>
                                          </p:stCondLst>
                                        </p:cTn>
                                        <p:tgtEl>
                                          <p:spTgt spid="9"/>
                                        </p:tgtEl>
                                        <p:attrNameLst>
                                          <p:attrName>r</p:attrName>
                                        </p:attrNameLst>
                                      </p:cBhvr>
                                    </p:animRot>
                                    <p:animRot by="120000">
                                      <p:cBhvr>
                                        <p:cTn id="28" dur="600" fill="hold">
                                          <p:stCondLst>
                                            <p:cond delay="2400"/>
                                          </p:stCondLst>
                                        </p:cTn>
                                        <p:tgtEl>
                                          <p:spTgt spid="9"/>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300" fill="hold">
                                          <p:stCondLst>
                                            <p:cond delay="0"/>
                                          </p:stCondLst>
                                        </p:cTn>
                                        <p:tgtEl>
                                          <p:spTgt spid="4"/>
                                        </p:tgtEl>
                                        <p:attrNameLst>
                                          <p:attrName>r</p:attrName>
                                        </p:attrNameLst>
                                      </p:cBhvr>
                                    </p:animRot>
                                    <p:animRot by="-240000">
                                      <p:cBhvr>
                                        <p:cTn id="31" dur="600" fill="hold">
                                          <p:stCondLst>
                                            <p:cond delay="600"/>
                                          </p:stCondLst>
                                        </p:cTn>
                                        <p:tgtEl>
                                          <p:spTgt spid="4"/>
                                        </p:tgtEl>
                                        <p:attrNameLst>
                                          <p:attrName>r</p:attrName>
                                        </p:attrNameLst>
                                      </p:cBhvr>
                                    </p:animRot>
                                    <p:animRot by="240000">
                                      <p:cBhvr>
                                        <p:cTn id="32" dur="600" fill="hold">
                                          <p:stCondLst>
                                            <p:cond delay="1200"/>
                                          </p:stCondLst>
                                        </p:cTn>
                                        <p:tgtEl>
                                          <p:spTgt spid="4"/>
                                        </p:tgtEl>
                                        <p:attrNameLst>
                                          <p:attrName>r</p:attrName>
                                        </p:attrNameLst>
                                      </p:cBhvr>
                                    </p:animRot>
                                    <p:animRot by="-240000">
                                      <p:cBhvr>
                                        <p:cTn id="33" dur="600" fill="hold">
                                          <p:stCondLst>
                                            <p:cond delay="1800"/>
                                          </p:stCondLst>
                                        </p:cTn>
                                        <p:tgtEl>
                                          <p:spTgt spid="4"/>
                                        </p:tgtEl>
                                        <p:attrNameLst>
                                          <p:attrName>r</p:attrName>
                                        </p:attrNameLst>
                                      </p:cBhvr>
                                    </p:animRot>
                                    <p:animRot by="120000">
                                      <p:cBhvr>
                                        <p:cTn id="34" dur="600" fill="hold">
                                          <p:stCondLst>
                                            <p:cond delay="2400"/>
                                          </p:stCondLst>
                                        </p:cTn>
                                        <p:tgtEl>
                                          <p:spTgt spid="4"/>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300" fill="hold">
                                          <p:stCondLst>
                                            <p:cond delay="0"/>
                                          </p:stCondLst>
                                        </p:cTn>
                                        <p:tgtEl>
                                          <p:spTgt spid="6"/>
                                        </p:tgtEl>
                                        <p:attrNameLst>
                                          <p:attrName>r</p:attrName>
                                        </p:attrNameLst>
                                      </p:cBhvr>
                                    </p:animRot>
                                    <p:animRot by="-240000">
                                      <p:cBhvr>
                                        <p:cTn id="37" dur="600" fill="hold">
                                          <p:stCondLst>
                                            <p:cond delay="600"/>
                                          </p:stCondLst>
                                        </p:cTn>
                                        <p:tgtEl>
                                          <p:spTgt spid="6"/>
                                        </p:tgtEl>
                                        <p:attrNameLst>
                                          <p:attrName>r</p:attrName>
                                        </p:attrNameLst>
                                      </p:cBhvr>
                                    </p:animRot>
                                    <p:animRot by="240000">
                                      <p:cBhvr>
                                        <p:cTn id="38" dur="600" fill="hold">
                                          <p:stCondLst>
                                            <p:cond delay="1200"/>
                                          </p:stCondLst>
                                        </p:cTn>
                                        <p:tgtEl>
                                          <p:spTgt spid="6"/>
                                        </p:tgtEl>
                                        <p:attrNameLst>
                                          <p:attrName>r</p:attrName>
                                        </p:attrNameLst>
                                      </p:cBhvr>
                                    </p:animRot>
                                    <p:animRot by="-240000">
                                      <p:cBhvr>
                                        <p:cTn id="39" dur="600" fill="hold">
                                          <p:stCondLst>
                                            <p:cond delay="1800"/>
                                          </p:stCondLst>
                                        </p:cTn>
                                        <p:tgtEl>
                                          <p:spTgt spid="6"/>
                                        </p:tgtEl>
                                        <p:attrNameLst>
                                          <p:attrName>r</p:attrName>
                                        </p:attrNameLst>
                                      </p:cBhvr>
                                    </p:animRot>
                                    <p:animRot by="120000">
                                      <p:cBhvr>
                                        <p:cTn id="40" dur="600" fill="hold">
                                          <p:stCondLst>
                                            <p:cond delay="2400"/>
                                          </p:stCondLst>
                                        </p:cTn>
                                        <p:tgtEl>
                                          <p:spTgt spid="6"/>
                                        </p:tgtEl>
                                        <p:attrNameLst>
                                          <p:attrName>r</p:attrName>
                                        </p:attrNameLst>
                                      </p:cBhvr>
                                    </p:animRot>
                                  </p:childTnLst>
                                </p:cTn>
                              </p:par>
                              <p:par>
                                <p:cTn id="41" presetID="1" presetClass="mediacall" presetSubtype="0" fill="hold" nodeType="withEffect">
                                  <p:stCondLst>
                                    <p:cond delay="0"/>
                                  </p:stCondLst>
                                  <p:childTnLst>
                                    <p:cmd type="call" cmd="playFrom(0.0)">
                                      <p:cBhvr>
                                        <p:cTn id="42" dur="95527" fill="hold"/>
                                        <p:tgtEl>
                                          <p:spTgt spid="2"/>
                                        </p:tgtEl>
                                      </p:cBhvr>
                                    </p:cmd>
                                  </p:childTnLst>
                                </p:cTn>
                              </p:par>
                            </p:childTnLst>
                          </p:cTn>
                        </p:par>
                      </p:childTnLst>
                    </p:cTn>
                  </p:par>
                  <p:par>
                    <p:cTn id="43" fill="hold">
                      <p:stCondLst>
                        <p:cond delay="indefinite"/>
                      </p:stCondLst>
                      <p:childTnLst>
                        <p:par>
                          <p:cTn id="44" fill="hold">
                            <p:stCondLst>
                              <p:cond delay="0"/>
                            </p:stCondLst>
                            <p:childTnLst>
                              <p:par>
                                <p:cTn id="45" presetID="2" presetClass="exit" presetSubtype="4" fill="hold" grpId="0" nodeType="clickEffect">
                                  <p:stCondLst>
                                    <p:cond delay="0"/>
                                  </p:stCondLst>
                                  <p:childTnLst>
                                    <p:anim calcmode="lin" valueType="num">
                                      <p:cBhvr additive="base">
                                        <p:cTn id="46" dur="500"/>
                                        <p:tgtEl>
                                          <p:spTgt spid="20"/>
                                        </p:tgtEl>
                                        <p:attrNameLst>
                                          <p:attrName>ppt_x</p:attrName>
                                        </p:attrNameLst>
                                      </p:cBhvr>
                                      <p:tavLst>
                                        <p:tav tm="0">
                                          <p:val>
                                            <p:strVal val="ppt_x"/>
                                          </p:val>
                                        </p:tav>
                                        <p:tav tm="100000">
                                          <p:val>
                                            <p:strVal val="ppt_x"/>
                                          </p:val>
                                        </p:tav>
                                      </p:tavLst>
                                    </p:anim>
                                    <p:anim calcmode="lin" valueType="num">
                                      <p:cBhvr additive="base">
                                        <p:cTn id="47" dur="500"/>
                                        <p:tgtEl>
                                          <p:spTgt spid="20"/>
                                        </p:tgtEl>
                                        <p:attrNameLst>
                                          <p:attrName>ppt_y</p:attrName>
                                        </p:attrNameLst>
                                      </p:cBhvr>
                                      <p:tavLst>
                                        <p:tav tm="0">
                                          <p:val>
                                            <p:strVal val="ppt_y"/>
                                          </p:val>
                                        </p:tav>
                                        <p:tav tm="100000">
                                          <p:val>
                                            <p:strVal val="1+ppt_h/2"/>
                                          </p:val>
                                        </p:tav>
                                      </p:tavLst>
                                    </p:anim>
                                    <p:set>
                                      <p:cBhvr>
                                        <p:cTn id="48"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0">
                <p:cTn id="49" fill="hold" display="0">
                  <p:stCondLst>
                    <p:cond delay="indefinite"/>
                  </p:stCondLst>
                  <p:endCondLst>
                    <p:cond evt="onStopAudio" delay="0">
                      <p:tgtEl>
                        <p:sldTgt/>
                      </p:tgtEl>
                    </p:cond>
                  </p:endCondLst>
                </p:cTn>
                <p:tgtEl>
                  <p:spTgt spid="2"/>
                </p:tgtEl>
              </p:cMediaNode>
            </p:audio>
          </p:childTnLst>
        </p:cTn>
      </p:par>
    </p:tnLst>
    <p:bldLst>
      <p:bldP spid="2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CEF3808-FB75-46B2-9FF1-FA01D40515BB}"/>
              </a:ext>
            </a:extLst>
          </p:cNvPr>
          <p:cNvPicPr>
            <a:picLocks noChangeAspect="1"/>
          </p:cNvPicPr>
          <p:nvPr/>
        </p:nvPicPr>
        <p:blipFill>
          <a:blip r:embed="rId3"/>
          <a:stretch>
            <a:fillRect/>
          </a:stretch>
        </p:blipFill>
        <p:spPr>
          <a:xfrm>
            <a:off x="-527" y="-298"/>
            <a:ext cx="12193057" cy="6858595"/>
          </a:xfrm>
          <a:prstGeom prst="rect">
            <a:avLst/>
          </a:prstGeom>
        </p:spPr>
      </p:pic>
      <p:pic>
        <p:nvPicPr>
          <p:cNvPr id="3" name="图片 2">
            <a:extLst>
              <a:ext uri="{FF2B5EF4-FFF2-40B4-BE49-F238E27FC236}">
                <a16:creationId xmlns:a16="http://schemas.microsoft.com/office/drawing/2014/main" id="{5F405471-49BE-42EB-9A15-9B9814CB50C4}"/>
              </a:ext>
            </a:extLst>
          </p:cNvPr>
          <p:cNvPicPr>
            <a:picLocks noChangeAspect="1"/>
          </p:cNvPicPr>
          <p:nvPr/>
        </p:nvPicPr>
        <p:blipFill rotWithShape="1">
          <a:blip r:embed="rId4">
            <a:extLst>
              <a:ext uri="{28A0092B-C50C-407E-A947-70E740481C1C}">
                <a14:useLocalDpi xmlns:a14="http://schemas.microsoft.com/office/drawing/2010/main" val="0"/>
              </a:ext>
            </a:extLst>
          </a:blip>
          <a:srcRect l="15535" t="9693" r="13350" b="17325"/>
          <a:stretch/>
        </p:blipFill>
        <p:spPr>
          <a:xfrm rot="16200000">
            <a:off x="2666472" y="-2667529"/>
            <a:ext cx="6858001" cy="12193057"/>
          </a:xfrm>
          <a:prstGeom prst="rect">
            <a:avLst/>
          </a:prstGeom>
        </p:spPr>
      </p:pic>
      <p:cxnSp>
        <p:nvCxnSpPr>
          <p:cNvPr id="64" name="PA_库_直接连接符 4">
            <a:extLst>
              <a:ext uri="{FF2B5EF4-FFF2-40B4-BE49-F238E27FC236}">
                <a16:creationId xmlns:a16="http://schemas.microsoft.com/office/drawing/2014/main" id="{82347F27-6C26-4679-B230-EECDA4A2CAFB}"/>
              </a:ext>
            </a:extLst>
          </p:cNvPr>
          <p:cNvCxnSpPr/>
          <p:nvPr>
            <p:custDataLst>
              <p:tags r:id="rId1"/>
            </p:custDataLst>
          </p:nvPr>
        </p:nvCxnSpPr>
        <p:spPr>
          <a:xfrm>
            <a:off x="2221797" y="3203515"/>
            <a:ext cx="7380823"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CEA2262-730D-4263-AFCE-2CB74357338B}"/>
              </a:ext>
            </a:extLst>
          </p:cNvPr>
          <p:cNvSpPr txBox="1"/>
          <p:nvPr/>
        </p:nvSpPr>
        <p:spPr>
          <a:xfrm>
            <a:off x="508673" y="2436623"/>
            <a:ext cx="11683327" cy="615537"/>
          </a:xfrm>
          <a:prstGeom prst="rect">
            <a:avLst/>
          </a:prstGeom>
          <a:noFill/>
        </p:spPr>
        <p:txBody>
          <a:bodyPr wrap="square" lIns="121904" tIns="60952" rIns="121904" bIns="60952" rtlCol="0">
            <a:spAutoFit/>
          </a:bodyPr>
          <a:lstStyle/>
          <a:p>
            <a:pPr algn="just" defTabSz="1218974"/>
            <a:r>
              <a:rPr lang="en-US" sz="3200" b="1" dirty="0">
                <a:solidFill>
                  <a:srgbClr val="0000FF"/>
                </a:solidFill>
                <a:latin typeface="UTM Avo" panose="02040603050506020204" pitchFamily="18" charset="0"/>
                <a:ea typeface="Arial-Rounded" pitchFamily="34" charset="0"/>
                <a:cs typeface="Arial-Rounded" pitchFamily="34" charset="0"/>
              </a:rPr>
              <a:t>5. </a:t>
            </a:r>
            <a:r>
              <a:rPr lang="en-US" sz="3200" b="1" dirty="0" err="1">
                <a:solidFill>
                  <a:srgbClr val="0000FF"/>
                </a:solidFill>
                <a:latin typeface="UTM Avo" panose="02040603050506020204" pitchFamily="18" charset="0"/>
                <a:ea typeface="Arial-Rounded" pitchFamily="34" charset="0"/>
                <a:cs typeface="Arial-Rounded" pitchFamily="34" charset="0"/>
              </a:rPr>
              <a:t>Chọn</a:t>
            </a:r>
            <a:r>
              <a:rPr lang="en-US" sz="3200" b="1" dirty="0">
                <a:solidFill>
                  <a:srgbClr val="0000FF"/>
                </a:solidFill>
                <a:latin typeface="UTM Avo" panose="02040603050506020204" pitchFamily="18" charset="0"/>
                <a:ea typeface="Arial-Rounded" pitchFamily="34" charset="0"/>
                <a:cs typeface="Arial-Rounded" pitchFamily="34" charset="0"/>
              </a:rPr>
              <a:t> </a:t>
            </a:r>
            <a:r>
              <a:rPr lang="en-US" sz="3200" b="1" dirty="0" err="1">
                <a:solidFill>
                  <a:srgbClr val="0000FF"/>
                </a:solidFill>
                <a:latin typeface="UTM Avo" panose="02040603050506020204" pitchFamily="18" charset="0"/>
                <a:ea typeface="Arial-Rounded" pitchFamily="34" charset="0"/>
                <a:cs typeface="Arial-Rounded" pitchFamily="34" charset="0"/>
              </a:rPr>
              <a:t>từ</a:t>
            </a:r>
            <a:r>
              <a:rPr lang="en-US" sz="3200" b="1" dirty="0">
                <a:solidFill>
                  <a:srgbClr val="0000FF"/>
                </a:solidFill>
                <a:latin typeface="UTM Avo" panose="02040603050506020204" pitchFamily="18" charset="0"/>
                <a:ea typeface="Arial-Rounded" pitchFamily="34" charset="0"/>
                <a:cs typeface="Arial-Rounded" pitchFamily="34" charset="0"/>
              </a:rPr>
              <a:t> </a:t>
            </a:r>
            <a:r>
              <a:rPr lang="en-US" sz="3200" b="1" dirty="0" err="1">
                <a:solidFill>
                  <a:srgbClr val="0000FF"/>
                </a:solidFill>
                <a:latin typeface="UTM Avo" panose="02040603050506020204" pitchFamily="18" charset="0"/>
                <a:ea typeface="Arial-Rounded" pitchFamily="34" charset="0"/>
                <a:cs typeface="Arial-Rounded" pitchFamily="34" charset="0"/>
              </a:rPr>
              <a:t>ngữ</a:t>
            </a:r>
            <a:r>
              <a:rPr lang="en-US" sz="3200" b="1" dirty="0">
                <a:solidFill>
                  <a:srgbClr val="0000FF"/>
                </a:solidFill>
                <a:latin typeface="UTM Avo" panose="02040603050506020204" pitchFamily="18" charset="0"/>
                <a:ea typeface="Arial-Rounded" pitchFamily="34" charset="0"/>
                <a:cs typeface="Arial-Rounded" pitchFamily="34" charset="0"/>
              </a:rPr>
              <a:t> </a:t>
            </a:r>
            <a:r>
              <a:rPr lang="en-US" sz="3200" b="1" dirty="0" err="1">
                <a:solidFill>
                  <a:srgbClr val="0000FF"/>
                </a:solidFill>
                <a:latin typeface="UTM Avo" panose="02040603050506020204" pitchFamily="18" charset="0"/>
                <a:ea typeface="Arial-Rounded" pitchFamily="34" charset="0"/>
                <a:cs typeface="Arial-Rounded" pitchFamily="34" charset="0"/>
              </a:rPr>
              <a:t>để</a:t>
            </a:r>
            <a:r>
              <a:rPr lang="en-US" sz="3200" b="1" dirty="0">
                <a:solidFill>
                  <a:srgbClr val="0000FF"/>
                </a:solidFill>
                <a:latin typeface="UTM Avo" panose="02040603050506020204" pitchFamily="18" charset="0"/>
                <a:ea typeface="Arial-Rounded" pitchFamily="34" charset="0"/>
                <a:cs typeface="Arial-Rounded" pitchFamily="34" charset="0"/>
              </a:rPr>
              <a:t> </a:t>
            </a:r>
            <a:r>
              <a:rPr lang="en-US" sz="3200" b="1" dirty="0" err="1">
                <a:solidFill>
                  <a:srgbClr val="0000FF"/>
                </a:solidFill>
                <a:latin typeface="UTM Avo" panose="02040603050506020204" pitchFamily="18" charset="0"/>
                <a:ea typeface="Arial-Rounded" pitchFamily="34" charset="0"/>
                <a:cs typeface="Arial-Rounded" pitchFamily="34" charset="0"/>
              </a:rPr>
              <a:t>hoàn</a:t>
            </a:r>
            <a:r>
              <a:rPr lang="en-US" sz="3200" b="1" dirty="0">
                <a:solidFill>
                  <a:srgbClr val="0000FF"/>
                </a:solidFill>
                <a:latin typeface="UTM Avo" panose="02040603050506020204" pitchFamily="18" charset="0"/>
                <a:ea typeface="Arial-Rounded" pitchFamily="34" charset="0"/>
                <a:cs typeface="Arial-Rounded" pitchFamily="34" charset="0"/>
              </a:rPr>
              <a:t> </a:t>
            </a:r>
            <a:r>
              <a:rPr lang="en-US" sz="3200" b="1" dirty="0" err="1">
                <a:solidFill>
                  <a:srgbClr val="0000FF"/>
                </a:solidFill>
                <a:latin typeface="UTM Avo" panose="02040603050506020204" pitchFamily="18" charset="0"/>
                <a:ea typeface="Arial-Rounded" pitchFamily="34" charset="0"/>
                <a:cs typeface="Arial-Rounded" pitchFamily="34" charset="0"/>
              </a:rPr>
              <a:t>thiện</a:t>
            </a:r>
            <a:r>
              <a:rPr lang="en-US" sz="3200" b="1" dirty="0">
                <a:solidFill>
                  <a:srgbClr val="0000FF"/>
                </a:solidFill>
                <a:latin typeface="UTM Avo" panose="02040603050506020204" pitchFamily="18" charset="0"/>
                <a:ea typeface="Arial-Rounded" pitchFamily="34" charset="0"/>
                <a:cs typeface="Arial-Rounded" pitchFamily="34" charset="0"/>
              </a:rPr>
              <a:t> </a:t>
            </a:r>
            <a:r>
              <a:rPr lang="en-US" sz="3200" b="1" dirty="0" err="1">
                <a:solidFill>
                  <a:srgbClr val="0000FF"/>
                </a:solidFill>
                <a:latin typeface="UTM Avo" panose="02040603050506020204" pitchFamily="18" charset="0"/>
                <a:ea typeface="Arial-Rounded" pitchFamily="34" charset="0"/>
                <a:cs typeface="Arial-Rounded" pitchFamily="34" charset="0"/>
              </a:rPr>
              <a:t>câu</a:t>
            </a:r>
            <a:r>
              <a:rPr lang="en-US" sz="3200" b="1" dirty="0">
                <a:solidFill>
                  <a:srgbClr val="0000FF"/>
                </a:solidFill>
                <a:latin typeface="UTM Avo" panose="02040603050506020204" pitchFamily="18" charset="0"/>
                <a:ea typeface="Arial-Rounded" pitchFamily="34" charset="0"/>
                <a:cs typeface="Arial-Rounded" pitchFamily="34" charset="0"/>
              </a:rPr>
              <a:t> </a:t>
            </a:r>
            <a:r>
              <a:rPr lang="en-US" sz="3200" b="1" dirty="0" err="1">
                <a:solidFill>
                  <a:srgbClr val="0000FF"/>
                </a:solidFill>
                <a:latin typeface="UTM Avo" panose="02040603050506020204" pitchFamily="18" charset="0"/>
                <a:ea typeface="Arial-Rounded" pitchFamily="34" charset="0"/>
                <a:cs typeface="Arial-Rounded" pitchFamily="34" charset="0"/>
              </a:rPr>
              <a:t>và</a:t>
            </a:r>
            <a:r>
              <a:rPr lang="en-US" sz="3200" b="1" dirty="0">
                <a:solidFill>
                  <a:srgbClr val="0000FF"/>
                </a:solidFill>
                <a:latin typeface="UTM Avo" panose="02040603050506020204" pitchFamily="18" charset="0"/>
                <a:ea typeface="Arial-Rounded" pitchFamily="34" charset="0"/>
                <a:cs typeface="Arial-Rounded" pitchFamily="34" charset="0"/>
              </a:rPr>
              <a:t> </a:t>
            </a:r>
            <a:r>
              <a:rPr lang="en-US" sz="3200" b="1" dirty="0" err="1">
                <a:solidFill>
                  <a:srgbClr val="0000FF"/>
                </a:solidFill>
                <a:latin typeface="UTM Avo" panose="02040603050506020204" pitchFamily="18" charset="0"/>
                <a:ea typeface="Arial-Rounded" pitchFamily="34" charset="0"/>
                <a:cs typeface="Arial-Rounded" pitchFamily="34" charset="0"/>
              </a:rPr>
              <a:t>viết</a:t>
            </a:r>
            <a:r>
              <a:rPr lang="en-US" sz="3200" b="1" dirty="0">
                <a:solidFill>
                  <a:srgbClr val="0000FF"/>
                </a:solidFill>
                <a:latin typeface="UTM Avo" panose="02040603050506020204" pitchFamily="18" charset="0"/>
                <a:ea typeface="Arial-Rounded" pitchFamily="34" charset="0"/>
                <a:cs typeface="Arial-Rounded" pitchFamily="34" charset="0"/>
              </a:rPr>
              <a:t> </a:t>
            </a:r>
            <a:r>
              <a:rPr lang="en-US" sz="3200" b="1" dirty="0" err="1">
                <a:solidFill>
                  <a:srgbClr val="0000FF"/>
                </a:solidFill>
                <a:latin typeface="UTM Avo" panose="02040603050506020204" pitchFamily="18" charset="0"/>
                <a:ea typeface="Arial-Rounded" pitchFamily="34" charset="0"/>
                <a:cs typeface="Arial-Rounded" pitchFamily="34" charset="0"/>
              </a:rPr>
              <a:t>câu</a:t>
            </a:r>
            <a:r>
              <a:rPr lang="en-US" sz="3200" b="1" dirty="0">
                <a:solidFill>
                  <a:srgbClr val="0000FF"/>
                </a:solidFill>
                <a:latin typeface="UTM Avo" panose="02040603050506020204" pitchFamily="18" charset="0"/>
                <a:ea typeface="Arial-Rounded" pitchFamily="34" charset="0"/>
                <a:cs typeface="Arial-Rounded" pitchFamily="34" charset="0"/>
              </a:rPr>
              <a:t> </a:t>
            </a:r>
            <a:r>
              <a:rPr lang="en-US" sz="3200" b="1" dirty="0" err="1">
                <a:solidFill>
                  <a:srgbClr val="0000FF"/>
                </a:solidFill>
                <a:latin typeface="UTM Avo" panose="02040603050506020204" pitchFamily="18" charset="0"/>
                <a:ea typeface="Arial-Rounded" pitchFamily="34" charset="0"/>
                <a:cs typeface="Arial-Rounded" pitchFamily="34" charset="0"/>
              </a:rPr>
              <a:t>vào</a:t>
            </a:r>
            <a:r>
              <a:rPr lang="en-US" sz="3200" b="1" dirty="0">
                <a:solidFill>
                  <a:srgbClr val="0000FF"/>
                </a:solidFill>
                <a:latin typeface="UTM Avo" panose="02040603050506020204" pitchFamily="18" charset="0"/>
                <a:ea typeface="Arial-Rounded" pitchFamily="34" charset="0"/>
                <a:cs typeface="Arial-Rounded" pitchFamily="34" charset="0"/>
              </a:rPr>
              <a:t> </a:t>
            </a:r>
            <a:r>
              <a:rPr lang="en-US" sz="3200" b="1" dirty="0" err="1">
                <a:solidFill>
                  <a:srgbClr val="0000FF"/>
                </a:solidFill>
                <a:latin typeface="UTM Avo" panose="02040603050506020204" pitchFamily="18" charset="0"/>
                <a:ea typeface="Arial-Rounded" pitchFamily="34" charset="0"/>
                <a:cs typeface="Arial-Rounded" pitchFamily="34" charset="0"/>
              </a:rPr>
              <a:t>vở</a:t>
            </a:r>
            <a:endParaRPr lang="en-US" sz="3200" b="1" dirty="0">
              <a:solidFill>
                <a:srgbClr val="0000FF"/>
              </a:solidFill>
              <a:latin typeface="UTM Avo" panose="02040603050506020204" pitchFamily="18" charset="0"/>
              <a:ea typeface="Arial-Rounded" pitchFamily="34" charset="0"/>
              <a:cs typeface="Arial-Rounded" pitchFamily="34" charset="0"/>
            </a:endParaRPr>
          </a:p>
        </p:txBody>
      </p:sp>
      <p:sp>
        <p:nvSpPr>
          <p:cNvPr id="15" name="TextBox 14">
            <a:extLst>
              <a:ext uri="{FF2B5EF4-FFF2-40B4-BE49-F238E27FC236}">
                <a16:creationId xmlns:a16="http://schemas.microsoft.com/office/drawing/2014/main" id="{06E69281-6613-4591-B438-787179EF7C5D}"/>
              </a:ext>
            </a:extLst>
          </p:cNvPr>
          <p:cNvSpPr txBox="1"/>
          <p:nvPr/>
        </p:nvSpPr>
        <p:spPr>
          <a:xfrm>
            <a:off x="1178207" y="3404432"/>
            <a:ext cx="10389077" cy="553982"/>
          </a:xfrm>
          <a:prstGeom prst="rect">
            <a:avLst/>
          </a:prstGeom>
          <a:solidFill>
            <a:schemeClr val="accent1">
              <a:lumMod val="40000"/>
              <a:lumOff val="60000"/>
            </a:schemeClr>
          </a:solidFill>
        </p:spPr>
        <p:txBody>
          <a:bodyPr wrap="square" lIns="121904" tIns="60952" rIns="121904" bIns="60952" rtlCol="0">
            <a:spAutoFit/>
          </a:bodyPr>
          <a:lstStyle/>
          <a:p>
            <a:pPr algn="just" defTabSz="1218974"/>
            <a:endParaRPr lang="en-US" sz="2800" b="1" dirty="0">
              <a:solidFill>
                <a:prstClr val="black"/>
              </a:solidFill>
              <a:latin typeface="Arial-Rounded" pitchFamily="34" charset="0"/>
              <a:ea typeface="Arial-Rounded" pitchFamily="34" charset="0"/>
              <a:cs typeface="Arial-Rounded" pitchFamily="34" charset="0"/>
            </a:endParaRPr>
          </a:p>
        </p:txBody>
      </p:sp>
      <p:sp>
        <p:nvSpPr>
          <p:cNvPr id="16" name="TextBox 15">
            <a:extLst>
              <a:ext uri="{FF2B5EF4-FFF2-40B4-BE49-F238E27FC236}">
                <a16:creationId xmlns:a16="http://schemas.microsoft.com/office/drawing/2014/main" id="{FBDC46D1-C841-4361-A280-28D1FE44B018}"/>
              </a:ext>
            </a:extLst>
          </p:cNvPr>
          <p:cNvSpPr txBox="1"/>
          <p:nvPr/>
        </p:nvSpPr>
        <p:spPr>
          <a:xfrm>
            <a:off x="4885039" y="3338904"/>
            <a:ext cx="2770201" cy="615537"/>
          </a:xfrm>
          <a:prstGeom prst="rect">
            <a:avLst/>
          </a:prstGeom>
          <a:noFill/>
        </p:spPr>
        <p:txBody>
          <a:bodyPr wrap="square" lIns="121904" tIns="60952" rIns="121904" bIns="60952" rtlCol="0">
            <a:spAutoFit/>
          </a:bodyPr>
          <a:lstStyle/>
          <a:p>
            <a:pPr algn="ctr" defTabSz="1218974"/>
            <a:r>
              <a:rPr lang="en-US" sz="3200">
                <a:solidFill>
                  <a:prstClr val="black"/>
                </a:solidFill>
                <a:latin typeface="UTM Avo" panose="02040603050506020204" pitchFamily="18" charset="0"/>
                <a:ea typeface="Arial-Rounded" pitchFamily="34" charset="0"/>
                <a:cs typeface="Arial-Rounded" pitchFamily="34" charset="0"/>
              </a:rPr>
              <a:t>hoảng hốt</a:t>
            </a:r>
            <a:endParaRPr lang="en-US" sz="3200" dirty="0">
              <a:solidFill>
                <a:prstClr val="black"/>
              </a:solidFill>
              <a:latin typeface="UTM Avo" panose="02040603050506020204" pitchFamily="18" charset="0"/>
              <a:ea typeface="Arial-Rounded" pitchFamily="34" charset="0"/>
              <a:cs typeface="Arial-Rounded" pitchFamily="34" charset="0"/>
            </a:endParaRPr>
          </a:p>
        </p:txBody>
      </p:sp>
      <p:sp>
        <p:nvSpPr>
          <p:cNvPr id="18" name="TextBox 17">
            <a:extLst>
              <a:ext uri="{FF2B5EF4-FFF2-40B4-BE49-F238E27FC236}">
                <a16:creationId xmlns:a16="http://schemas.microsoft.com/office/drawing/2014/main" id="{36CB196A-82C3-4118-81DF-AD676D34D477}"/>
              </a:ext>
            </a:extLst>
          </p:cNvPr>
          <p:cNvSpPr txBox="1"/>
          <p:nvPr/>
        </p:nvSpPr>
        <p:spPr>
          <a:xfrm>
            <a:off x="1099784" y="3338904"/>
            <a:ext cx="2520291" cy="615537"/>
          </a:xfrm>
          <a:prstGeom prst="rect">
            <a:avLst/>
          </a:prstGeom>
          <a:noFill/>
          <a:ln>
            <a:noFill/>
          </a:ln>
        </p:spPr>
        <p:txBody>
          <a:bodyPr wrap="square" lIns="121904" tIns="60952" rIns="121904" bIns="60952" rtlCol="0">
            <a:spAutoFit/>
          </a:bodyPr>
          <a:lstStyle/>
          <a:p>
            <a:pPr algn="ctr" defTabSz="1218974"/>
            <a:r>
              <a:rPr lang="en-US" sz="3200">
                <a:solidFill>
                  <a:prstClr val="black"/>
                </a:solidFill>
                <a:latin typeface="UTM Avo" panose="02040603050506020204" pitchFamily="18" charset="0"/>
                <a:ea typeface="Arial-Rounded" pitchFamily="34" charset="0"/>
                <a:cs typeface="Arial-Rounded" pitchFamily="34" charset="0"/>
              </a:rPr>
              <a:t>ng</a:t>
            </a:r>
            <a:r>
              <a:rPr lang="vi-VN" sz="3200">
                <a:solidFill>
                  <a:prstClr val="black"/>
                </a:solidFill>
                <a:latin typeface="UTM Avo" panose="02040603050506020204" pitchFamily="18" charset="0"/>
                <a:ea typeface="Arial-Rounded" pitchFamily="34" charset="0"/>
                <a:cs typeface="Arial-Rounded" pitchFamily="34" charset="0"/>
              </a:rPr>
              <a:t>ười lạ</a:t>
            </a:r>
            <a:endParaRPr lang="en-US" sz="3200" dirty="0">
              <a:solidFill>
                <a:prstClr val="black"/>
              </a:solidFill>
              <a:latin typeface="UTM Avo" panose="02040603050506020204" pitchFamily="18" charset="0"/>
              <a:ea typeface="Arial-Rounded" pitchFamily="34" charset="0"/>
              <a:cs typeface="Arial-Rounded" pitchFamily="34" charset="0"/>
            </a:endParaRPr>
          </a:p>
        </p:txBody>
      </p:sp>
      <p:sp>
        <p:nvSpPr>
          <p:cNvPr id="4" name="TextBox 3">
            <a:extLst>
              <a:ext uri="{FF2B5EF4-FFF2-40B4-BE49-F238E27FC236}">
                <a16:creationId xmlns:a16="http://schemas.microsoft.com/office/drawing/2014/main" id="{38641B4D-14B5-43A8-ADB6-BFB25F81FFB3}"/>
              </a:ext>
            </a:extLst>
          </p:cNvPr>
          <p:cNvSpPr txBox="1"/>
          <p:nvPr/>
        </p:nvSpPr>
        <p:spPr>
          <a:xfrm>
            <a:off x="2097252" y="5041372"/>
            <a:ext cx="9154885" cy="584775"/>
          </a:xfrm>
          <a:prstGeom prst="rect">
            <a:avLst/>
          </a:prstGeom>
          <a:noFill/>
        </p:spPr>
        <p:txBody>
          <a:bodyPr wrap="square" rtlCol="0" anchor="ctr" anchorCtr="0">
            <a:spAutoFit/>
          </a:bodyPr>
          <a:lstStyle/>
          <a:p>
            <a:r>
              <a:rPr lang="en-US" sz="3200">
                <a:latin typeface="UTM Avo" panose="02040603050506020204" pitchFamily="18" charset="0"/>
              </a:rPr>
              <a:t>     Uyên không                     khi bị lạc.</a:t>
            </a:r>
          </a:p>
        </p:txBody>
      </p:sp>
      <p:sp>
        <p:nvSpPr>
          <p:cNvPr id="17" name="TextBox 16">
            <a:extLst>
              <a:ext uri="{FF2B5EF4-FFF2-40B4-BE49-F238E27FC236}">
                <a16:creationId xmlns:a16="http://schemas.microsoft.com/office/drawing/2014/main" id="{ACFAC5DD-654A-4A05-804F-FCA5D81B0B87}"/>
              </a:ext>
            </a:extLst>
          </p:cNvPr>
          <p:cNvSpPr txBox="1"/>
          <p:nvPr/>
        </p:nvSpPr>
        <p:spPr>
          <a:xfrm>
            <a:off x="8178945" y="3352224"/>
            <a:ext cx="3197583" cy="615537"/>
          </a:xfrm>
          <a:prstGeom prst="rect">
            <a:avLst/>
          </a:prstGeom>
          <a:noFill/>
        </p:spPr>
        <p:txBody>
          <a:bodyPr wrap="square" lIns="121904" tIns="60952" rIns="121904" bIns="60952" rtlCol="0">
            <a:spAutoFit/>
          </a:bodyPr>
          <a:lstStyle/>
          <a:p>
            <a:pPr algn="ctr" defTabSz="1218974"/>
            <a:r>
              <a:rPr lang="en-US" sz="3200">
                <a:solidFill>
                  <a:prstClr val="black"/>
                </a:solidFill>
                <a:latin typeface="UTM Avo" panose="02040603050506020204" pitchFamily="18" charset="0"/>
                <a:ea typeface="Arial-Rounded" pitchFamily="34" charset="0"/>
                <a:cs typeface="Arial-Rounded" pitchFamily="34" charset="0"/>
              </a:rPr>
              <a:t>mải mê</a:t>
            </a:r>
            <a:endParaRPr lang="en-US" sz="3200" dirty="0">
              <a:solidFill>
                <a:prstClr val="black"/>
              </a:solidFill>
              <a:latin typeface="UTM Avo" panose="02040603050506020204" pitchFamily="18" charset="0"/>
              <a:ea typeface="Arial-Rounded" pitchFamily="34" charset="0"/>
              <a:cs typeface="Arial-Rounded" pitchFamily="34" charset="0"/>
            </a:endParaRPr>
          </a:p>
        </p:txBody>
      </p:sp>
      <p:sp>
        <p:nvSpPr>
          <p:cNvPr id="19" name="TextBox 18">
            <a:extLst>
              <a:ext uri="{FF2B5EF4-FFF2-40B4-BE49-F238E27FC236}">
                <a16:creationId xmlns:a16="http://schemas.microsoft.com/office/drawing/2014/main" id="{46711414-F5FA-4BBC-A5A4-4DDCA1C4C056}"/>
              </a:ext>
            </a:extLst>
          </p:cNvPr>
          <p:cNvSpPr txBox="1"/>
          <p:nvPr/>
        </p:nvSpPr>
        <p:spPr>
          <a:xfrm>
            <a:off x="5850561" y="5003264"/>
            <a:ext cx="1095183" cy="646331"/>
          </a:xfrm>
          <a:prstGeom prst="rect">
            <a:avLst/>
          </a:prstGeom>
          <a:noFill/>
        </p:spPr>
        <p:txBody>
          <a:bodyPr wrap="square" rtlCol="0" anchor="ctr" anchorCtr="0">
            <a:spAutoFit/>
          </a:bodyPr>
          <a:lstStyle/>
          <a:p>
            <a:pPr defTabSz="914377"/>
            <a:r>
              <a:rPr lang="en-US" sz="3600">
                <a:solidFill>
                  <a:srgbClr val="000000"/>
                </a:solidFill>
                <a:latin typeface="Arial-Rounded"/>
                <a:ea typeface="Arial-Rounded"/>
              </a:rPr>
              <a:t>(…) </a:t>
            </a:r>
            <a:endParaRPr lang="en-US" sz="3600" dirty="0">
              <a:solidFill>
                <a:srgbClr val="000000"/>
              </a:solidFill>
              <a:latin typeface="Arial-Rounded"/>
              <a:ea typeface="Arial-Rounded"/>
            </a:endParaRPr>
          </a:p>
        </p:txBody>
      </p:sp>
      <p:grpSp>
        <p:nvGrpSpPr>
          <p:cNvPr id="20" name="Group 19">
            <a:extLst>
              <a:ext uri="{FF2B5EF4-FFF2-40B4-BE49-F238E27FC236}">
                <a16:creationId xmlns:a16="http://schemas.microsoft.com/office/drawing/2014/main" id="{8C90FB8C-5D6D-48E2-BC6F-A26AFA4D22A1}"/>
              </a:ext>
            </a:extLst>
          </p:cNvPr>
          <p:cNvGrpSpPr/>
          <p:nvPr/>
        </p:nvGrpSpPr>
        <p:grpSpPr>
          <a:xfrm>
            <a:off x="271991" y="278363"/>
            <a:ext cx="10094243" cy="732005"/>
            <a:chOff x="848933" y="256843"/>
            <a:chExt cx="10094243" cy="732005"/>
          </a:xfrm>
        </p:grpSpPr>
        <p:sp>
          <p:nvSpPr>
            <p:cNvPr id="21" name="文本框 21">
              <a:extLst>
                <a:ext uri="{FF2B5EF4-FFF2-40B4-BE49-F238E27FC236}">
                  <a16:creationId xmlns:a16="http://schemas.microsoft.com/office/drawing/2014/main" id="{0F859E88-513A-47FE-A239-EC25BC2BB3D7}"/>
                </a:ext>
              </a:extLst>
            </p:cNvPr>
            <p:cNvSpPr txBox="1"/>
            <p:nvPr/>
          </p:nvSpPr>
          <p:spPr>
            <a:xfrm>
              <a:off x="1889606" y="311703"/>
              <a:ext cx="9053570" cy="584775"/>
            </a:xfrm>
            <a:prstGeom prst="rect">
              <a:avLst/>
            </a:prstGeom>
            <a:noFill/>
          </p:spPr>
          <p:txBody>
            <a:bodyPr wrap="square" rtlCol="0">
              <a:spAutoFit/>
            </a:bodyPr>
            <a:lstStyle>
              <a:defPPr>
                <a:defRPr lang="zh-CN"/>
              </a:defPPr>
              <a:lvl1pPr>
                <a:defRPr sz="3200" b="1">
                  <a:solidFill>
                    <a:schemeClr val="bg1"/>
                  </a:solidFill>
                  <a:effectLst>
                    <a:outerShdw blurRad="38100" dist="38100" dir="2700000" algn="tl">
                      <a:srgbClr val="000000">
                        <a:alpha val="43137"/>
                      </a:srgbClr>
                    </a:outerShdw>
                  </a:effectLst>
                  <a:latin typeface="方正汉真广标简体" panose="02000000000000000000" pitchFamily="2" charset="-122"/>
                  <a:ea typeface="方正汉真广标简体" panose="02000000000000000000"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Viết</a:t>
              </a:r>
              <a:r>
                <a:rPr kumimoji="0" lang="en-US" altLang="zh-CN" sz="3200" b="1" i="0" u="none" strike="noStrike" kern="1200" cap="none" spc="0" normalizeH="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 </a:t>
              </a:r>
              <a:r>
                <a:rPr kumimoji="0" lang="en-US" altLang="zh-CN" sz="3200" b="1" i="0" u="none" strike="noStrike" kern="1200" cap="none" spc="0" normalizeH="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vào</a:t>
              </a:r>
              <a:r>
                <a:rPr kumimoji="0" lang="en-US" altLang="zh-CN" sz="3200" b="1" i="0" u="none" strike="noStrike" kern="1200" cap="none" spc="0" normalizeH="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 </a:t>
              </a:r>
              <a:r>
                <a:rPr kumimoji="0" lang="en-US" altLang="zh-CN" sz="3200" b="1" i="0" u="none" strike="noStrike" kern="1200" cap="none" spc="0" normalizeH="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vở</a:t>
              </a:r>
              <a:r>
                <a:rPr kumimoji="0" lang="en-US" altLang="zh-CN" sz="3200" b="1" i="0" u="none" strike="noStrike" kern="1200" cap="none" spc="0" normalizeH="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 </a:t>
              </a:r>
              <a:r>
                <a:rPr kumimoji="0" lang="en-US" altLang="zh-CN" sz="3200" b="1" i="0" u="none" strike="noStrike" kern="1200" cap="none" spc="0" normalizeH="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câu</a:t>
              </a:r>
              <a:r>
                <a:rPr kumimoji="0" lang="en-US" altLang="zh-CN" sz="3200" b="1" i="0" u="none" strike="noStrike" kern="1200" cap="none" spc="0" normalizeH="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 </a:t>
              </a:r>
              <a:r>
                <a:rPr kumimoji="0" lang="en-US" altLang="zh-CN" sz="3200" b="1" i="0" u="none" strike="noStrike" kern="1200" cap="none" spc="0" normalizeH="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trả</a:t>
              </a:r>
              <a:r>
                <a:rPr kumimoji="0" lang="en-US" altLang="zh-CN" sz="3200" b="1" i="0" u="none" strike="noStrike" kern="1200" cap="none" spc="0" normalizeH="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 </a:t>
              </a:r>
              <a:r>
                <a:rPr kumimoji="0" lang="en-US" altLang="zh-CN" sz="3200" b="1" i="0" u="none" strike="noStrike" kern="1200" cap="none" spc="0" normalizeH="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rPr>
                <a:t>lờ</a:t>
              </a:r>
              <a:r>
                <a:rPr lang="en-US" altLang="zh-CN" dirty="0" err="1">
                  <a:solidFill>
                    <a:srgbClr val="0000FF"/>
                  </a:solidFill>
                  <a:latin typeface="UTM Avo" panose="02040603050506020204" pitchFamily="18" charset="0"/>
                </a:rPr>
                <a:t>i</a:t>
              </a:r>
              <a:r>
                <a:rPr lang="en-US" altLang="zh-CN" dirty="0">
                  <a:solidFill>
                    <a:srgbClr val="0000FF"/>
                  </a:solidFill>
                  <a:latin typeface="UTM Avo" panose="02040603050506020204" pitchFamily="18" charset="0"/>
                </a:rPr>
                <a:t> </a:t>
              </a:r>
              <a:r>
                <a:rPr lang="en-US" altLang="zh-CN" dirty="0" err="1">
                  <a:solidFill>
                    <a:srgbClr val="0000FF"/>
                  </a:solidFill>
                  <a:latin typeface="UTM Avo" panose="02040603050506020204" pitchFamily="18" charset="0"/>
                </a:rPr>
                <a:t>câu</a:t>
              </a:r>
              <a:r>
                <a:rPr lang="en-US" altLang="zh-CN" dirty="0">
                  <a:solidFill>
                    <a:srgbClr val="0000FF"/>
                  </a:solidFill>
                  <a:latin typeface="UTM Avo" panose="02040603050506020204" pitchFamily="18" charset="0"/>
                </a:rPr>
                <a:t> </a:t>
              </a:r>
              <a:r>
                <a:rPr lang="en-US" altLang="zh-CN" dirty="0" err="1">
                  <a:solidFill>
                    <a:srgbClr val="0000FF"/>
                  </a:solidFill>
                  <a:latin typeface="UTM Avo" panose="02040603050506020204" pitchFamily="18" charset="0"/>
                </a:rPr>
                <a:t>hỏi</a:t>
              </a:r>
              <a:r>
                <a:rPr lang="en-US" altLang="zh-CN" dirty="0">
                  <a:solidFill>
                    <a:srgbClr val="0000FF"/>
                  </a:solidFill>
                  <a:latin typeface="UTM Avo" panose="02040603050506020204" pitchFamily="18" charset="0"/>
                </a:rPr>
                <a:t> </a:t>
              </a:r>
              <a:r>
                <a:rPr lang="en-US" altLang="zh-CN" dirty="0">
                  <a:solidFill>
                    <a:srgbClr val="FF0000"/>
                  </a:solidFill>
                  <a:latin typeface="UTM Avo" panose="02040603050506020204" pitchFamily="18" charset="0"/>
                </a:rPr>
                <a:t>a</a:t>
              </a:r>
              <a:r>
                <a:rPr lang="en-US" altLang="zh-CN" dirty="0">
                  <a:solidFill>
                    <a:srgbClr val="0000FF"/>
                  </a:solidFill>
                  <a:latin typeface="UTM Avo" panose="02040603050506020204" pitchFamily="18" charset="0"/>
                </a:rPr>
                <a:t> ở </a:t>
              </a:r>
              <a:r>
                <a:rPr lang="en-US" altLang="zh-CN" dirty="0" err="1">
                  <a:solidFill>
                    <a:srgbClr val="0000FF"/>
                  </a:solidFill>
                  <a:latin typeface="UTM Avo" panose="02040603050506020204" pitchFamily="18" charset="0"/>
                </a:rPr>
                <a:t>mục</a:t>
              </a:r>
              <a:r>
                <a:rPr lang="en-US" altLang="zh-CN" dirty="0">
                  <a:solidFill>
                    <a:srgbClr val="0000FF"/>
                  </a:solidFill>
                  <a:latin typeface="UTM Avo" panose="02040603050506020204" pitchFamily="18" charset="0"/>
                </a:rPr>
                <a:t> 3</a:t>
              </a:r>
              <a:endParaRPr kumimoji="0" lang="zh-CN" altLang="en-US"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ndParaRPr>
            </a:p>
          </p:txBody>
        </p:sp>
        <p:grpSp>
          <p:nvGrpSpPr>
            <p:cNvPr id="23" name="组合 27">
              <a:extLst>
                <a:ext uri="{FF2B5EF4-FFF2-40B4-BE49-F238E27FC236}">
                  <a16:creationId xmlns:a16="http://schemas.microsoft.com/office/drawing/2014/main" id="{23A87F9A-8BAE-4EA1-A657-EED3E1D24F1B}"/>
                </a:ext>
              </a:extLst>
            </p:cNvPr>
            <p:cNvGrpSpPr/>
            <p:nvPr/>
          </p:nvGrpSpPr>
          <p:grpSpPr>
            <a:xfrm>
              <a:off x="848933" y="256843"/>
              <a:ext cx="1144670" cy="732005"/>
              <a:chOff x="1281153" y="5632171"/>
              <a:chExt cx="1466266" cy="937662"/>
            </a:xfrm>
          </p:grpSpPr>
          <p:sp>
            <p:nvSpPr>
              <p:cNvPr id="24" name="云形 28">
                <a:extLst>
                  <a:ext uri="{FF2B5EF4-FFF2-40B4-BE49-F238E27FC236}">
                    <a16:creationId xmlns:a16="http://schemas.microsoft.com/office/drawing/2014/main" id="{70C34945-812D-43FF-89C8-0F1903F5DF1C}"/>
                  </a:ext>
                </a:extLst>
              </p:cNvPr>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00FF"/>
                    </a:solidFill>
                    <a:effectLst/>
                    <a:uLnTx/>
                    <a:uFillTx/>
                    <a:latin typeface="UTM Avo" panose="02040603050506020204" pitchFamily="18" charset="0"/>
                    <a:ea typeface="Arial-Rounded"/>
                  </a:rPr>
                  <a:t>4</a:t>
                </a:r>
                <a:endParaRPr kumimoji="0" lang="zh-CN" altLang="en-US" sz="3200" b="1" i="0" u="none" strike="noStrike" kern="1200" cap="none" spc="0" normalizeH="0" baseline="0" noProof="0" dirty="0">
                  <a:ln>
                    <a:noFill/>
                  </a:ln>
                  <a:solidFill>
                    <a:srgbClr val="0000FF"/>
                  </a:solidFill>
                  <a:effectLst/>
                  <a:uLnTx/>
                  <a:uFillTx/>
                  <a:latin typeface="UTM Avo" panose="02040603050506020204" pitchFamily="18" charset="0"/>
                  <a:ea typeface="Arial-Rounded"/>
                </a:endParaRPr>
              </a:p>
            </p:txBody>
          </p:sp>
          <p:sp>
            <p:nvSpPr>
              <p:cNvPr id="25" name="云形 29">
                <a:extLst>
                  <a:ext uri="{FF2B5EF4-FFF2-40B4-BE49-F238E27FC236}">
                    <a16:creationId xmlns:a16="http://schemas.microsoft.com/office/drawing/2014/main" id="{74D37A41-F7F9-45F4-AEF9-DA4111195CF3}"/>
                  </a:ext>
                </a:extLst>
              </p:cNvPr>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srgbClr val="0000FF"/>
                  </a:solidFill>
                  <a:effectLst/>
                  <a:uLnTx/>
                  <a:uFillTx/>
                  <a:latin typeface="UTM Avo" panose="02040603050506020204" pitchFamily="18" charset="0"/>
                  <a:ea typeface="Arial-Rounded"/>
                </a:endParaRPr>
              </a:p>
            </p:txBody>
          </p:sp>
        </p:grpSp>
      </p:grpSp>
      <p:sp>
        <p:nvSpPr>
          <p:cNvPr id="26" name="矩形 3">
            <a:extLst>
              <a:ext uri="{FF2B5EF4-FFF2-40B4-BE49-F238E27FC236}">
                <a16:creationId xmlns:a16="http://schemas.microsoft.com/office/drawing/2014/main" id="{7218A09E-9367-4CF8-B848-744EE00FA97D}"/>
              </a:ext>
            </a:extLst>
          </p:cNvPr>
          <p:cNvSpPr/>
          <p:nvPr/>
        </p:nvSpPr>
        <p:spPr>
          <a:xfrm>
            <a:off x="1106267" y="1123250"/>
            <a:ext cx="10160084" cy="720507"/>
          </a:xfrm>
          <a:prstGeom prst="roundRect">
            <a:avLst>
              <a:gd name="adj" fmla="val 33492"/>
            </a:avLst>
          </a:prstGeom>
          <a:solidFill>
            <a:schemeClr val="accent2">
              <a:lumMod val="20000"/>
              <a:lumOff val="80000"/>
            </a:schemeClr>
          </a:solidFill>
        </p:spPr>
        <p:txBody>
          <a:bodyPr wrap="square">
            <a:spAutoFit/>
          </a:bodyPr>
          <a:lstStyle/>
          <a:p>
            <a:pPr lvl="0">
              <a:defRPr/>
            </a:pPr>
            <a:r>
              <a:rPr kumimoji="0" lang="en-US" altLang="zh-CN" sz="3200" b="0" i="0" u="none" strike="noStrike" kern="1200" cap="none" spc="0" normalizeH="0" noProof="0">
                <a:ln>
                  <a:noFill/>
                </a:ln>
                <a:effectLst/>
                <a:uLnTx/>
                <a:uFillTx/>
                <a:latin typeface="UTM Avo" panose="02040603050506020204" pitchFamily="18" charset="0"/>
                <a:ea typeface="Arial-Rounded"/>
              </a:rPr>
              <a:t>Bố cho Nam </a:t>
            </a:r>
            <a:r>
              <a:rPr lang="en-US" altLang="zh-CN" sz="3200">
                <a:latin typeface="UTM Avo" panose="02040603050506020204" pitchFamily="18" charset="0"/>
              </a:rPr>
              <a:t> và em </a:t>
            </a:r>
            <a:endParaRPr kumimoji="0" lang="en-US" altLang="zh-CN" sz="3200" b="0" i="0" u="none" strike="noStrike" kern="1200" cap="none" spc="0" normalizeH="0" baseline="0" noProof="0" dirty="0">
              <a:ln>
                <a:noFill/>
              </a:ln>
              <a:effectLst/>
              <a:uLnTx/>
              <a:uFillTx/>
              <a:latin typeface="UTM Avo" panose="02040603050506020204" pitchFamily="18" charset="0"/>
              <a:ea typeface="Arial-Rounded"/>
            </a:endParaRPr>
          </a:p>
        </p:txBody>
      </p:sp>
      <p:sp>
        <p:nvSpPr>
          <p:cNvPr id="27" name="矩形 3">
            <a:extLst>
              <a:ext uri="{FF2B5EF4-FFF2-40B4-BE49-F238E27FC236}">
                <a16:creationId xmlns:a16="http://schemas.microsoft.com/office/drawing/2014/main" id="{258AC6BF-B8ED-4F00-B7E7-F900F4113C21}"/>
              </a:ext>
            </a:extLst>
          </p:cNvPr>
          <p:cNvSpPr/>
          <p:nvPr/>
        </p:nvSpPr>
        <p:spPr>
          <a:xfrm>
            <a:off x="4817702" y="1161723"/>
            <a:ext cx="1947392"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effectLst/>
                <a:uLnTx/>
                <a:uFillTx/>
                <a:latin typeface="UTM Avo" panose="02040603050506020204" pitchFamily="18" charset="0"/>
                <a:ea typeface="Arial-Rounded"/>
              </a:rPr>
              <a:t>(…..)</a:t>
            </a:r>
            <a:endParaRPr kumimoji="0" lang="en-US" altLang="zh-CN" sz="3200" b="0" i="0" u="none" strike="noStrike" kern="1200" cap="none" spc="0" normalizeH="0" baseline="0" noProof="0" dirty="0">
              <a:ln>
                <a:noFill/>
              </a:ln>
              <a:effectLst/>
              <a:uLnTx/>
              <a:uFillTx/>
              <a:latin typeface="UTM Avo" panose="02040603050506020204" pitchFamily="18" charset="0"/>
              <a:ea typeface="Arial-Rounded"/>
            </a:endParaRPr>
          </a:p>
        </p:txBody>
      </p:sp>
      <p:sp>
        <p:nvSpPr>
          <p:cNvPr id="28" name="矩形 3">
            <a:extLst>
              <a:ext uri="{FF2B5EF4-FFF2-40B4-BE49-F238E27FC236}">
                <a16:creationId xmlns:a16="http://schemas.microsoft.com/office/drawing/2014/main" id="{A4C64225-C1FE-476D-932A-E046B5AABF61}"/>
              </a:ext>
            </a:extLst>
          </p:cNvPr>
          <p:cNvSpPr/>
          <p:nvPr/>
        </p:nvSpPr>
        <p:spPr>
          <a:xfrm>
            <a:off x="5182118" y="1180109"/>
            <a:ext cx="4198022" cy="584775"/>
          </a:xfrm>
          <a:prstGeom prst="rect">
            <a:avLst/>
          </a:prstGeom>
        </p:spPr>
        <p:txBody>
          <a:bodyPr wrap="square">
            <a:spAutoFit/>
          </a:bodyPr>
          <a:lstStyle/>
          <a:p>
            <a:pPr lvl="0" algn="ctr">
              <a:defRPr/>
            </a:pPr>
            <a:r>
              <a:rPr lang="en-US" altLang="zh-CN" sz="3200">
                <a:solidFill>
                  <a:srgbClr val="FF0000"/>
                </a:solidFill>
                <a:latin typeface="UTM Avo" panose="02040603050506020204" pitchFamily="18" charset="0"/>
              </a:rPr>
              <a:t>đi chơi ở công viên.</a:t>
            </a:r>
            <a:endParaRPr kumimoji="0" lang="en-US" altLang="zh-CN" sz="3200" b="0" i="0" u="none" strike="noStrike" kern="1200" cap="none" spc="0" normalizeH="0" baseline="0" noProof="0" dirty="0">
              <a:ln>
                <a:noFill/>
              </a:ln>
              <a:effectLst/>
              <a:uLnTx/>
              <a:uFillTx/>
              <a:latin typeface="UTM Avo" panose="02040603050506020204" pitchFamily="18" charset="0"/>
              <a:ea typeface="Arial-Rounded"/>
            </a:endParaRPr>
          </a:p>
        </p:txBody>
      </p:sp>
    </p:spTree>
    <p:extLst>
      <p:ext uri="{BB962C8B-B14F-4D97-AF65-F5344CB8AC3E}">
        <p14:creationId xmlns:p14="http://schemas.microsoft.com/office/powerpoint/2010/main" val="27378917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nodeType="after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p:cTn id="7" dur="500" fill="hold"/>
                                        <p:tgtEl>
                                          <p:spTgt spid="64"/>
                                        </p:tgtEl>
                                        <p:attrNameLst>
                                          <p:attrName>ppt_w</p:attrName>
                                        </p:attrNameLst>
                                      </p:cBhvr>
                                      <p:tavLst>
                                        <p:tav tm="0">
                                          <p:val>
                                            <p:fltVal val="0"/>
                                          </p:val>
                                        </p:tav>
                                        <p:tav tm="100000">
                                          <p:val>
                                            <p:strVal val="#ppt_w"/>
                                          </p:val>
                                        </p:tav>
                                      </p:tavLst>
                                    </p:anim>
                                    <p:anim calcmode="lin" valueType="num">
                                      <p:cBhvr>
                                        <p:cTn id="8" dur="500" fill="hold"/>
                                        <p:tgtEl>
                                          <p:spTgt spid="64"/>
                                        </p:tgtEl>
                                        <p:attrNameLst>
                                          <p:attrName>ppt_h</p:attrName>
                                        </p:attrNameLst>
                                      </p:cBhvr>
                                      <p:tavLst>
                                        <p:tav tm="0">
                                          <p:val>
                                            <p:fltVal val="0"/>
                                          </p:val>
                                        </p:tav>
                                        <p:tav tm="100000">
                                          <p:val>
                                            <p:strVal val="#ppt_h"/>
                                          </p:val>
                                        </p:tav>
                                      </p:tavLst>
                                    </p:anim>
                                    <p:animEffect transition="in" filter="fade">
                                      <p:cBhvr>
                                        <p:cTn id="9" dur="500"/>
                                        <p:tgtEl>
                                          <p:spTgt spid="64"/>
                                        </p:tgtEl>
                                      </p:cBhvr>
                                    </p:animEffect>
                                    <p:anim calcmode="lin" valueType="num">
                                      <p:cBhvr>
                                        <p:cTn id="10" dur="500" fill="hold"/>
                                        <p:tgtEl>
                                          <p:spTgt spid="64"/>
                                        </p:tgtEl>
                                        <p:attrNameLst>
                                          <p:attrName>ppt_x</p:attrName>
                                        </p:attrNameLst>
                                      </p:cBhvr>
                                      <p:tavLst>
                                        <p:tav tm="0">
                                          <p:val>
                                            <p:fltVal val="0.5"/>
                                          </p:val>
                                        </p:tav>
                                        <p:tav tm="100000">
                                          <p:val>
                                            <p:strVal val="#ppt_x"/>
                                          </p:val>
                                        </p:tav>
                                      </p:tavLst>
                                    </p:anim>
                                    <p:anim calcmode="lin" valueType="num">
                                      <p:cBhvr>
                                        <p:cTn id="11" dur="500" fill="hold"/>
                                        <p:tgtEl>
                                          <p:spTgt spid="64"/>
                                        </p:tgtEl>
                                        <p:attrNameLst>
                                          <p:attrName>ppt_y</p:attrName>
                                        </p:attrNameLst>
                                      </p:cBhvr>
                                      <p:tavLst>
                                        <p:tav tm="0">
                                          <p:val>
                                            <p:fltVal val="0.5"/>
                                          </p:val>
                                        </p:tav>
                                        <p:tav tm="100000">
                                          <p:val>
                                            <p:strVal val="#ppt_y"/>
                                          </p:val>
                                        </p:tav>
                                      </p:tavLst>
                                    </p:anim>
                                  </p:childTnLst>
                                </p:cTn>
                              </p:par>
                            </p:childTnLst>
                          </p:cTn>
                        </p:par>
                        <p:par>
                          <p:cTn id="12" fill="hold">
                            <p:stCondLst>
                              <p:cond delay="500"/>
                            </p:stCondLst>
                            <p:childTnLst>
                              <p:par>
                                <p:cTn id="13" presetID="42" presetClass="entr" presetSubtype="0"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1000"/>
                                        <p:tgtEl>
                                          <p:spTgt spid="26"/>
                                        </p:tgtEl>
                                      </p:cBhvr>
                                    </p:animEffect>
                                    <p:anim calcmode="lin" valueType="num">
                                      <p:cBhvr>
                                        <p:cTn id="16" dur="1000" fill="hold"/>
                                        <p:tgtEl>
                                          <p:spTgt spid="26"/>
                                        </p:tgtEl>
                                        <p:attrNameLst>
                                          <p:attrName>ppt_x</p:attrName>
                                        </p:attrNameLst>
                                      </p:cBhvr>
                                      <p:tavLst>
                                        <p:tav tm="0">
                                          <p:val>
                                            <p:strVal val="#ppt_x"/>
                                          </p:val>
                                        </p:tav>
                                        <p:tav tm="100000">
                                          <p:val>
                                            <p:strVal val="#ppt_x"/>
                                          </p:val>
                                        </p:tav>
                                      </p:tavLst>
                                    </p:anim>
                                    <p:anim calcmode="lin" valueType="num">
                                      <p:cBhvr>
                                        <p:cTn id="17" dur="1000" fill="hold"/>
                                        <p:tgtEl>
                                          <p:spTgt spid="26"/>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left)">
                                      <p:cBhvr>
                                        <p:cTn id="21" dur="500"/>
                                        <p:tgtEl>
                                          <p:spTgt spid="2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27"/>
                                        </p:tgtEl>
                                      </p:cBhvr>
                                    </p:animEffect>
                                    <p:set>
                                      <p:cBhvr>
                                        <p:cTn id="26" dur="1" fill="hold">
                                          <p:stCondLst>
                                            <p:cond delay="499"/>
                                          </p:stCondLst>
                                        </p:cTn>
                                        <p:tgtEl>
                                          <p:spTgt spid="27"/>
                                        </p:tgtEl>
                                        <p:attrNameLst>
                                          <p:attrName>style.visibility</p:attrName>
                                        </p:attrNameLst>
                                      </p:cBhvr>
                                      <p:to>
                                        <p:strVal val="hidden"/>
                                      </p:to>
                                    </p:set>
                                  </p:childTnLst>
                                </p:cTn>
                              </p:par>
                              <p:par>
                                <p:cTn id="27" presetID="22" presetClass="entr" presetSubtype="8"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wipe(left)">
                                      <p:cBhvr>
                                        <p:cTn id="29" dur="500"/>
                                        <p:tgtEl>
                                          <p:spTgt spid="2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left)">
                                      <p:cBhvr>
                                        <p:cTn id="34" dur="500"/>
                                        <p:tgtEl>
                                          <p:spTgt spid="13"/>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left)">
                                      <p:cBhvr>
                                        <p:cTn id="38" dur="500"/>
                                        <p:tgtEl>
                                          <p:spTgt spid="15"/>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childTnLst>
                          </p:cTn>
                        </p:par>
                        <p:par>
                          <p:cTn id="43" fill="hold">
                            <p:stCondLst>
                              <p:cond delay="1500"/>
                            </p:stCondLst>
                            <p:childTnLst>
                              <p:par>
                                <p:cTn id="44" presetID="22" presetClass="entr" presetSubtype="8" fill="hold" grpId="0"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childTnLst>
                          </p:cTn>
                        </p:par>
                        <p:par>
                          <p:cTn id="47" fill="hold">
                            <p:stCondLst>
                              <p:cond delay="2000"/>
                            </p:stCondLst>
                            <p:childTnLst>
                              <p:par>
                                <p:cTn id="48" presetID="22" presetClass="entr" presetSubtype="8" fill="hold" grpId="0" nodeType="after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wipe(left)">
                                      <p:cBhvr>
                                        <p:cTn id="50" dur="500"/>
                                        <p:tgtEl>
                                          <p:spTgt spid="17"/>
                                        </p:tgtEl>
                                      </p:cBhvr>
                                    </p:animEffect>
                                  </p:childTnLst>
                                </p:cTn>
                              </p:par>
                            </p:childTnLst>
                          </p:cTn>
                        </p:par>
                        <p:par>
                          <p:cTn id="51" fill="hold">
                            <p:stCondLst>
                              <p:cond delay="2500"/>
                            </p:stCondLst>
                            <p:childTnLst>
                              <p:par>
                                <p:cTn id="52" presetID="22" presetClass="entr" presetSubtype="8" fill="hold" grpId="0" nodeType="after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wipe(left)">
                                      <p:cBhvr>
                                        <p:cTn id="54" dur="500"/>
                                        <p:tgtEl>
                                          <p:spTgt spid="4"/>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wipe(left)">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1" nodeType="clickEffect">
                                  <p:stCondLst>
                                    <p:cond delay="0"/>
                                  </p:stCondLst>
                                  <p:childTnLst>
                                    <p:animEffect transition="out" filter="fade">
                                      <p:cBhvr>
                                        <p:cTn id="61" dur="500"/>
                                        <p:tgtEl>
                                          <p:spTgt spid="19"/>
                                        </p:tgtEl>
                                      </p:cBhvr>
                                    </p:animEffect>
                                    <p:set>
                                      <p:cBhvr>
                                        <p:cTn id="62" dur="1" fill="hold">
                                          <p:stCondLst>
                                            <p:cond delay="499"/>
                                          </p:stCondLst>
                                        </p:cTn>
                                        <p:tgtEl>
                                          <p:spTgt spid="19"/>
                                        </p:tgtEl>
                                        <p:attrNameLst>
                                          <p:attrName>style.visibility</p:attrName>
                                        </p:attrNameLst>
                                      </p:cBhvr>
                                      <p:to>
                                        <p:strVal val="hidden"/>
                                      </p:to>
                                    </p:set>
                                  </p:childTnLst>
                                </p:cTn>
                              </p:par>
                            </p:childTnLst>
                          </p:cTn>
                        </p:par>
                        <p:par>
                          <p:cTn id="63" fill="hold">
                            <p:stCondLst>
                              <p:cond delay="500"/>
                            </p:stCondLst>
                            <p:childTnLst>
                              <p:par>
                                <p:cTn id="64" presetID="42" presetClass="path" presetSubtype="0" accel="50000" decel="50000" fill="hold" grpId="1" nodeType="afterEffect">
                                  <p:stCondLst>
                                    <p:cond delay="0"/>
                                  </p:stCondLst>
                                  <p:childTnLst>
                                    <p:animMotion origin="layout" path="M 0 0 L 0 0.25 E" pathEditMode="relative" ptsTypes="">
                                      <p:cBhvr>
                                        <p:cTn id="65" dur="2000" fill="hold"/>
                                        <p:tgtEl>
                                          <p:spTgt spid="16"/>
                                        </p:tgtEl>
                                        <p:attrNameLst>
                                          <p:attrName>ppt_x</p:attrName>
                                          <p:attrName>ppt_y</p:attrName>
                                        </p:attrNameLst>
                                      </p:cBhvr>
                                    </p:animMotion>
                                  </p:childTnLst>
                                </p:cTn>
                              </p:par>
                              <p:par>
                                <p:cTn id="66" presetID="3" presetClass="emph" presetSubtype="2" fill="hold" grpId="2" nodeType="withEffect">
                                  <p:stCondLst>
                                    <p:cond delay="0"/>
                                  </p:stCondLst>
                                  <p:childTnLst>
                                    <p:animClr clrSpc="rgb" dir="cw">
                                      <p:cBhvr override="childStyle">
                                        <p:cTn id="67" dur="2000" fill="hold"/>
                                        <p:tgtEl>
                                          <p:spTgt spid="16"/>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animBg="1"/>
      <p:bldP spid="16" grpId="0"/>
      <p:bldP spid="16" grpId="1"/>
      <p:bldP spid="16" grpId="2"/>
      <p:bldP spid="18" grpId="0"/>
      <p:bldP spid="4" grpId="0"/>
      <p:bldP spid="17" grpId="0"/>
      <p:bldP spid="19" grpId="0"/>
      <p:bldP spid="19" grpId="1"/>
      <p:bldP spid="26" grpId="0" animBg="1"/>
      <p:bldP spid="27" grpId="0"/>
      <p:bldP spid="27" grpId="1"/>
      <p:bldP spid="2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9">
            <a:extLst>
              <a:ext uri="{FF2B5EF4-FFF2-40B4-BE49-F238E27FC236}">
                <a16:creationId xmlns:a16="http://schemas.microsoft.com/office/drawing/2014/main" id="{DBF899A2-92FF-480B-97F2-7CD9FF89D4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任意多边形 7">
            <a:extLst>
              <a:ext uri="{FF2B5EF4-FFF2-40B4-BE49-F238E27FC236}">
                <a16:creationId xmlns:a16="http://schemas.microsoft.com/office/drawing/2014/main" id="{F7D4FE9E-C8C6-4D1F-9E51-024B4576A130}"/>
              </a:ext>
            </a:extLst>
          </p:cNvPr>
          <p:cNvSpPr/>
          <p:nvPr/>
        </p:nvSpPr>
        <p:spPr>
          <a:xfrm rot="18599350" flipH="1">
            <a:off x="4830765" y="1308102"/>
            <a:ext cx="5337175" cy="4651375"/>
          </a:xfrm>
          <a:custGeom>
            <a:avLst/>
            <a:gdLst>
              <a:gd name="connsiteX0" fmla="*/ 2553595 w 4003028"/>
              <a:gd name="connsiteY0" fmla="*/ 3488687 h 3488687"/>
              <a:gd name="connsiteX1" fmla="*/ 2558802 w 4003028"/>
              <a:gd name="connsiteY1" fmla="*/ 3486358 h 3488687"/>
              <a:gd name="connsiteX2" fmla="*/ 2567275 w 4003028"/>
              <a:gd name="connsiteY2" fmla="*/ 3481729 h 3488687"/>
              <a:gd name="connsiteX3" fmla="*/ 2560275 w 4003028"/>
              <a:gd name="connsiteY3" fmla="*/ 3484032 h 3488687"/>
              <a:gd name="connsiteX4" fmla="*/ 2553595 w 4003028"/>
              <a:gd name="connsiteY4" fmla="*/ 3488687 h 3488687"/>
              <a:gd name="connsiteX5" fmla="*/ 2172204 w 4003028"/>
              <a:gd name="connsiteY5" fmla="*/ 1823603 h 3488687"/>
              <a:gd name="connsiteX6" fmla="*/ 2177584 w 4003028"/>
              <a:gd name="connsiteY6" fmla="*/ 1823026 h 3488687"/>
              <a:gd name="connsiteX7" fmla="*/ 2186951 w 4003028"/>
              <a:gd name="connsiteY7" fmla="*/ 1820691 h 3488687"/>
              <a:gd name="connsiteX8" fmla="*/ 2179597 w 4003028"/>
              <a:gd name="connsiteY8" fmla="*/ 1821148 h 3488687"/>
              <a:gd name="connsiteX9" fmla="*/ 2172204 w 4003028"/>
              <a:gd name="connsiteY9" fmla="*/ 1823603 h 3488687"/>
              <a:gd name="connsiteX10" fmla="*/ 153460 w 4003028"/>
              <a:gd name="connsiteY10" fmla="*/ 2406636 h 3488687"/>
              <a:gd name="connsiteX11" fmla="*/ 158416 w 4003028"/>
              <a:gd name="connsiteY11" fmla="*/ 2412646 h 3488687"/>
              <a:gd name="connsiteX12" fmla="*/ 164402 w 4003028"/>
              <a:gd name="connsiteY12" fmla="*/ 2416944 h 3488687"/>
              <a:gd name="connsiteX13" fmla="*/ 157710 w 4003028"/>
              <a:gd name="connsiteY13" fmla="*/ 2409986 h 3488687"/>
              <a:gd name="connsiteX14" fmla="*/ 153460 w 4003028"/>
              <a:gd name="connsiteY14" fmla="*/ 2406636 h 3488687"/>
              <a:gd name="connsiteX15" fmla="*/ 1187875 w 4003028"/>
              <a:gd name="connsiteY15" fmla="*/ 818604 h 3488687"/>
              <a:gd name="connsiteX16" fmla="*/ 2981309 w 4003028"/>
              <a:gd name="connsiteY16" fmla="*/ 1389514 h 3488687"/>
              <a:gd name="connsiteX17" fmla="*/ 3006207 w 4003028"/>
              <a:gd name="connsiteY17" fmla="*/ 1471594 h 3488687"/>
              <a:gd name="connsiteX18" fmla="*/ 3004953 w 4003028"/>
              <a:gd name="connsiteY18" fmla="*/ 1470516 h 3488687"/>
              <a:gd name="connsiteX19" fmla="*/ 2965846 w 4003028"/>
              <a:gd name="connsiteY19" fmla="*/ 1471445 h 3488687"/>
              <a:gd name="connsiteX20" fmla="*/ 2909369 w 4003028"/>
              <a:gd name="connsiteY20" fmla="*/ 1482351 h 3488687"/>
              <a:gd name="connsiteX21" fmla="*/ 2592787 w 4003028"/>
              <a:gd name="connsiteY21" fmla="*/ 1644930 h 3488687"/>
              <a:gd name="connsiteX22" fmla="*/ 2477260 w 4003028"/>
              <a:gd name="connsiteY22" fmla="*/ 1712320 h 3488687"/>
              <a:gd name="connsiteX23" fmla="*/ 2424386 w 4003028"/>
              <a:gd name="connsiteY23" fmla="*/ 1658294 h 3488687"/>
              <a:gd name="connsiteX24" fmla="*/ 2233042 w 4003028"/>
              <a:gd name="connsiteY24" fmla="*/ 1544239 h 3488687"/>
              <a:gd name="connsiteX25" fmla="*/ 2406208 w 4003028"/>
              <a:gd name="connsiteY25" fmla="*/ 1690912 h 3488687"/>
              <a:gd name="connsiteX26" fmla="*/ 2438667 w 4003028"/>
              <a:gd name="connsiteY26" fmla="*/ 1734832 h 3488687"/>
              <a:gd name="connsiteX27" fmla="*/ 2433832 w 4003028"/>
              <a:gd name="connsiteY27" fmla="*/ 1737652 h 3488687"/>
              <a:gd name="connsiteX28" fmla="*/ 2276907 w 4003028"/>
              <a:gd name="connsiteY28" fmla="*/ 1795440 h 3488687"/>
              <a:gd name="connsiteX29" fmla="*/ 2194470 w 4003028"/>
              <a:gd name="connsiteY29" fmla="*/ 1818817 h 3488687"/>
              <a:gd name="connsiteX30" fmla="*/ 2186951 w 4003028"/>
              <a:gd name="connsiteY30" fmla="*/ 1820691 h 3488687"/>
              <a:gd name="connsiteX31" fmla="*/ 2187619 w 4003028"/>
              <a:gd name="connsiteY31" fmla="*/ 1820649 h 3488687"/>
              <a:gd name="connsiteX32" fmla="*/ 2263225 w 4003028"/>
              <a:gd name="connsiteY32" fmla="*/ 1828106 h 3488687"/>
              <a:gd name="connsiteX33" fmla="*/ 2266422 w 4003028"/>
              <a:gd name="connsiteY33" fmla="*/ 1827857 h 3488687"/>
              <a:gd name="connsiteX34" fmla="*/ 3026460 w 4003028"/>
              <a:gd name="connsiteY34" fmla="*/ 1558274 h 3488687"/>
              <a:gd name="connsiteX35" fmla="*/ 3033021 w 4003028"/>
              <a:gd name="connsiteY35" fmla="*/ 1559992 h 3488687"/>
              <a:gd name="connsiteX36" fmla="*/ 3056764 w 4003028"/>
              <a:gd name="connsiteY36" fmla="*/ 1638263 h 3488687"/>
              <a:gd name="connsiteX37" fmla="*/ 3220170 w 4003028"/>
              <a:gd name="connsiteY37" fmla="*/ 2417189 h 3488687"/>
              <a:gd name="connsiteX38" fmla="*/ 3245788 w 4003028"/>
              <a:gd name="connsiteY38" fmla="*/ 2510754 h 3488687"/>
              <a:gd name="connsiteX39" fmla="*/ 3242722 w 4003028"/>
              <a:gd name="connsiteY39" fmla="*/ 2508845 h 3488687"/>
              <a:gd name="connsiteX40" fmla="*/ 900517 w 4003028"/>
              <a:gd name="connsiteY40" fmla="*/ 3043090 h 3488687"/>
              <a:gd name="connsiteX41" fmla="*/ 755186 w 4003028"/>
              <a:gd name="connsiteY41" fmla="*/ 3091588 h 3488687"/>
              <a:gd name="connsiteX42" fmla="*/ 735913 w 4003028"/>
              <a:gd name="connsiteY42" fmla="*/ 3085533 h 3488687"/>
              <a:gd name="connsiteX43" fmla="*/ 235521 w 4003028"/>
              <a:gd name="connsiteY43" fmla="*/ 2453126 h 3488687"/>
              <a:gd name="connsiteX44" fmla="*/ 232945 w 4003028"/>
              <a:gd name="connsiteY44" fmla="*/ 2451215 h 3488687"/>
              <a:gd name="connsiteX45" fmla="*/ 164946 w 4003028"/>
              <a:gd name="connsiteY45" fmla="*/ 2417334 h 3488687"/>
              <a:gd name="connsiteX46" fmla="*/ 164402 w 4003028"/>
              <a:gd name="connsiteY46" fmla="*/ 2416944 h 3488687"/>
              <a:gd name="connsiteX47" fmla="*/ 169774 w 4003028"/>
              <a:gd name="connsiteY47" fmla="*/ 2422528 h 3488687"/>
              <a:gd name="connsiteX48" fmla="*/ 227166 w 4003028"/>
              <a:gd name="connsiteY48" fmla="*/ 2486155 h 3488687"/>
              <a:gd name="connsiteX49" fmla="*/ 329351 w 4003028"/>
              <a:gd name="connsiteY49" fmla="*/ 2618530 h 3488687"/>
              <a:gd name="connsiteX50" fmla="*/ 331947 w 4003028"/>
              <a:gd name="connsiteY50" fmla="*/ 2623489 h 3488687"/>
              <a:gd name="connsiteX51" fmla="*/ 281103 w 4003028"/>
              <a:gd name="connsiteY51" fmla="*/ 2643430 h 3488687"/>
              <a:gd name="connsiteX52" fmla="*/ 56459 w 4003028"/>
              <a:gd name="connsiteY52" fmla="*/ 2675591 h 3488687"/>
              <a:gd name="connsiteX53" fmla="*/ 279157 w 4003028"/>
              <a:gd name="connsiteY53" fmla="*/ 2680722 h 3488687"/>
              <a:gd name="connsiteX54" fmla="*/ 352665 w 4003028"/>
              <a:gd name="connsiteY54" fmla="*/ 2663074 h 3488687"/>
              <a:gd name="connsiteX55" fmla="*/ 414683 w 4003028"/>
              <a:gd name="connsiteY55" fmla="*/ 2781572 h 3488687"/>
              <a:gd name="connsiteX56" fmla="*/ 596376 w 4003028"/>
              <a:gd name="connsiteY56" fmla="*/ 3087584 h 3488687"/>
              <a:gd name="connsiteX57" fmla="*/ 638412 w 4003028"/>
              <a:gd name="connsiteY57" fmla="*/ 3126848 h 3488687"/>
              <a:gd name="connsiteX58" fmla="*/ 642141 w 4003028"/>
              <a:gd name="connsiteY58" fmla="*/ 3129313 h 3488687"/>
              <a:gd name="connsiteX59" fmla="*/ 633291 w 4003028"/>
              <a:gd name="connsiteY59" fmla="*/ 3132266 h 3488687"/>
              <a:gd name="connsiteX60" fmla="*/ 106597 w 4003028"/>
              <a:gd name="connsiteY60" fmla="*/ 3237274 h 3488687"/>
              <a:gd name="connsiteX61" fmla="*/ 0 w 4003028"/>
              <a:gd name="connsiteY61" fmla="*/ 3232686 h 3488687"/>
              <a:gd name="connsiteX62" fmla="*/ 77065 w 4003028"/>
              <a:gd name="connsiteY62" fmla="*/ 3297326 h 3488687"/>
              <a:gd name="connsiteX63" fmla="*/ 75884 w 4003028"/>
              <a:gd name="connsiteY63" fmla="*/ 3298733 h 3488687"/>
              <a:gd name="connsiteX64" fmla="*/ 146342 w 4003028"/>
              <a:gd name="connsiteY64" fmla="*/ 3298318 h 3488687"/>
              <a:gd name="connsiteX65" fmla="*/ 3241070 w 4003028"/>
              <a:gd name="connsiteY65" fmla="*/ 2644221 h 3488687"/>
              <a:gd name="connsiteX66" fmla="*/ 3298464 w 4003028"/>
              <a:gd name="connsiteY66" fmla="*/ 2691011 h 3488687"/>
              <a:gd name="connsiteX67" fmla="*/ 3325008 w 4003028"/>
              <a:gd name="connsiteY67" fmla="*/ 2763689 h 3488687"/>
              <a:gd name="connsiteX68" fmla="*/ 3371266 w 4003028"/>
              <a:gd name="connsiteY68" fmla="*/ 2864563 h 3488687"/>
              <a:gd name="connsiteX69" fmla="*/ 3415788 w 4003028"/>
              <a:gd name="connsiteY69" fmla="*/ 2940157 h 3488687"/>
              <a:gd name="connsiteX70" fmla="*/ 3400641 w 4003028"/>
              <a:gd name="connsiteY70" fmla="*/ 2934757 h 3488687"/>
              <a:gd name="connsiteX71" fmla="*/ 2832976 w 4003028"/>
              <a:gd name="connsiteY71" fmla="*/ 3294018 h 3488687"/>
              <a:gd name="connsiteX72" fmla="*/ 2826082 w 4003028"/>
              <a:gd name="connsiteY72" fmla="*/ 3300156 h 3488687"/>
              <a:gd name="connsiteX73" fmla="*/ 2810492 w 4003028"/>
              <a:gd name="connsiteY73" fmla="*/ 3290196 h 3488687"/>
              <a:gd name="connsiteX74" fmla="*/ 2559561 w 4003028"/>
              <a:gd name="connsiteY74" fmla="*/ 3207661 h 3488687"/>
              <a:gd name="connsiteX75" fmla="*/ 2764198 w 4003028"/>
              <a:gd name="connsiteY75" fmla="*/ 3305758 h 3488687"/>
              <a:gd name="connsiteX76" fmla="*/ 2793373 w 4003028"/>
              <a:gd name="connsiteY76" fmla="*/ 3329282 h 3488687"/>
              <a:gd name="connsiteX77" fmla="*/ 2742508 w 4003028"/>
              <a:gd name="connsiteY77" fmla="*/ 3374574 h 3488687"/>
              <a:gd name="connsiteX78" fmla="*/ 2647916 w 4003028"/>
              <a:gd name="connsiteY78" fmla="*/ 3434544 h 3488687"/>
              <a:gd name="connsiteX79" fmla="*/ 2574074 w 4003028"/>
              <a:gd name="connsiteY79" fmla="*/ 3478014 h 3488687"/>
              <a:gd name="connsiteX80" fmla="*/ 2567275 w 4003028"/>
              <a:gd name="connsiteY80" fmla="*/ 3481729 h 3488687"/>
              <a:gd name="connsiteX81" fmla="*/ 2567910 w 4003028"/>
              <a:gd name="connsiteY81" fmla="*/ 3481520 h 3488687"/>
              <a:gd name="connsiteX82" fmla="*/ 2642943 w 4003028"/>
              <a:gd name="connsiteY82" fmla="*/ 3469608 h 3488687"/>
              <a:gd name="connsiteX83" fmla="*/ 2645973 w 4003028"/>
              <a:gd name="connsiteY83" fmla="*/ 3468559 h 3488687"/>
              <a:gd name="connsiteX84" fmla="*/ 2742749 w 4003028"/>
              <a:gd name="connsiteY84" fmla="*/ 3414654 h 3488687"/>
              <a:gd name="connsiteX85" fmla="*/ 2820857 w 4003028"/>
              <a:gd name="connsiteY85" fmla="*/ 3351443 h 3488687"/>
              <a:gd name="connsiteX86" fmla="*/ 2828768 w 4003028"/>
              <a:gd name="connsiteY86" fmla="*/ 3357822 h 3488687"/>
              <a:gd name="connsiteX87" fmla="*/ 2842089 w 4003028"/>
              <a:gd name="connsiteY87" fmla="*/ 3333099 h 3488687"/>
              <a:gd name="connsiteX88" fmla="*/ 2921933 w 4003028"/>
              <a:gd name="connsiteY88" fmla="*/ 3257476 h 3488687"/>
              <a:gd name="connsiteX89" fmla="*/ 3436520 w 4003028"/>
              <a:gd name="connsiteY89" fmla="*/ 3026269 h 3488687"/>
              <a:gd name="connsiteX90" fmla="*/ 3469457 w 4003028"/>
              <a:gd name="connsiteY90" fmla="*/ 3042083 h 3488687"/>
              <a:gd name="connsiteX91" fmla="*/ 3466564 w 4003028"/>
              <a:gd name="connsiteY91" fmla="*/ 3009477 h 3488687"/>
              <a:gd name="connsiteX92" fmla="*/ 3487849 w 4003028"/>
              <a:gd name="connsiteY92" fmla="*/ 3036935 h 3488687"/>
              <a:gd name="connsiteX93" fmla="*/ 3850394 w 4003028"/>
              <a:gd name="connsiteY93" fmla="*/ 3229480 h 3488687"/>
              <a:gd name="connsiteX94" fmla="*/ 4003028 w 4003028"/>
              <a:gd name="connsiteY94" fmla="*/ 3047507 h 3488687"/>
              <a:gd name="connsiteX95" fmla="*/ 3906403 w 4003028"/>
              <a:gd name="connsiteY95" fmla="*/ 3033869 h 3488687"/>
              <a:gd name="connsiteX96" fmla="*/ 3685069 w 4003028"/>
              <a:gd name="connsiteY96" fmla="*/ 2942485 h 3488687"/>
              <a:gd name="connsiteX97" fmla="*/ 3680287 w 4003028"/>
              <a:gd name="connsiteY97" fmla="*/ 2938317 h 3488687"/>
              <a:gd name="connsiteX98" fmla="*/ 3682685 w 4003028"/>
              <a:gd name="connsiteY98" fmla="*/ 2923853 h 3488687"/>
              <a:gd name="connsiteX99" fmla="*/ 3888092 w 4003028"/>
              <a:gd name="connsiteY99" fmla="*/ 2294241 h 3488687"/>
              <a:gd name="connsiteX100" fmla="*/ 3647315 w 4003028"/>
              <a:gd name="connsiteY100" fmla="*/ 2791101 h 3488687"/>
              <a:gd name="connsiteX101" fmla="*/ 3618912 w 4003028"/>
              <a:gd name="connsiteY101" fmla="*/ 2884803 h 3488687"/>
              <a:gd name="connsiteX102" fmla="*/ 3598514 w 4003028"/>
              <a:gd name="connsiteY102" fmla="*/ 2867018 h 3488687"/>
              <a:gd name="connsiteX103" fmla="*/ 3013134 w 4003028"/>
              <a:gd name="connsiteY103" fmla="*/ 1104274 h 3488687"/>
              <a:gd name="connsiteX104" fmla="*/ 2996120 w 4003028"/>
              <a:gd name="connsiteY104" fmla="*/ 1074045 h 3488687"/>
              <a:gd name="connsiteX105" fmla="*/ 2983995 w 4003028"/>
              <a:gd name="connsiteY105" fmla="*/ 999080 h 3488687"/>
              <a:gd name="connsiteX106" fmla="*/ 2974776 w 4003028"/>
              <a:gd name="connsiteY106" fmla="*/ 0 h 3488687"/>
              <a:gd name="connsiteX107" fmla="*/ 2869551 w 4003028"/>
              <a:gd name="connsiteY107" fmla="*/ 826280 h 3488687"/>
              <a:gd name="connsiteX108" fmla="*/ 2871430 w 4003028"/>
              <a:gd name="connsiteY108" fmla="*/ 888358 h 3488687"/>
              <a:gd name="connsiteX109" fmla="*/ 2810257 w 4003028"/>
              <a:gd name="connsiteY109" fmla="*/ 821365 h 3488687"/>
              <a:gd name="connsiteX110" fmla="*/ 1224809 w 4003028"/>
              <a:gd name="connsiteY110" fmla="*/ 795402 h 3488687"/>
              <a:gd name="connsiteX0-1" fmla="*/ 2553595 w 4003028"/>
              <a:gd name="connsiteY0-2" fmla="*/ 3488687 h 3488687"/>
              <a:gd name="connsiteX1-3" fmla="*/ 2558802 w 4003028"/>
              <a:gd name="connsiteY1-4" fmla="*/ 3486358 h 3488687"/>
              <a:gd name="connsiteX2-5" fmla="*/ 2567275 w 4003028"/>
              <a:gd name="connsiteY2-6" fmla="*/ 3481729 h 3488687"/>
              <a:gd name="connsiteX3-7" fmla="*/ 2560275 w 4003028"/>
              <a:gd name="connsiteY3-8" fmla="*/ 3484032 h 3488687"/>
              <a:gd name="connsiteX4-9" fmla="*/ 2553595 w 4003028"/>
              <a:gd name="connsiteY4-10" fmla="*/ 3488687 h 3488687"/>
              <a:gd name="connsiteX5-11" fmla="*/ 2172204 w 4003028"/>
              <a:gd name="connsiteY5-12" fmla="*/ 1823603 h 3488687"/>
              <a:gd name="connsiteX6-13" fmla="*/ 2177584 w 4003028"/>
              <a:gd name="connsiteY6-14" fmla="*/ 1823026 h 3488687"/>
              <a:gd name="connsiteX7-15" fmla="*/ 2186951 w 4003028"/>
              <a:gd name="connsiteY7-16" fmla="*/ 1820691 h 3488687"/>
              <a:gd name="connsiteX8-17" fmla="*/ 2179597 w 4003028"/>
              <a:gd name="connsiteY8-18" fmla="*/ 1821148 h 3488687"/>
              <a:gd name="connsiteX9-19" fmla="*/ 2172204 w 4003028"/>
              <a:gd name="connsiteY9-20" fmla="*/ 1823603 h 3488687"/>
              <a:gd name="connsiteX10-21" fmla="*/ 153460 w 4003028"/>
              <a:gd name="connsiteY10-22" fmla="*/ 2406636 h 3488687"/>
              <a:gd name="connsiteX11-23" fmla="*/ 158416 w 4003028"/>
              <a:gd name="connsiteY11-24" fmla="*/ 2412646 h 3488687"/>
              <a:gd name="connsiteX12-25" fmla="*/ 164402 w 4003028"/>
              <a:gd name="connsiteY12-26" fmla="*/ 2416944 h 3488687"/>
              <a:gd name="connsiteX13-27" fmla="*/ 157710 w 4003028"/>
              <a:gd name="connsiteY13-28" fmla="*/ 2409986 h 3488687"/>
              <a:gd name="connsiteX14-29" fmla="*/ 153460 w 4003028"/>
              <a:gd name="connsiteY14-30" fmla="*/ 2406636 h 3488687"/>
              <a:gd name="connsiteX15-31" fmla="*/ 1187875 w 4003028"/>
              <a:gd name="connsiteY15-32" fmla="*/ 818604 h 3488687"/>
              <a:gd name="connsiteX16-33" fmla="*/ 2981309 w 4003028"/>
              <a:gd name="connsiteY16-34" fmla="*/ 1389514 h 3488687"/>
              <a:gd name="connsiteX17-35" fmla="*/ 3006207 w 4003028"/>
              <a:gd name="connsiteY17-36" fmla="*/ 1471594 h 3488687"/>
              <a:gd name="connsiteX18-37" fmla="*/ 3004953 w 4003028"/>
              <a:gd name="connsiteY18-38" fmla="*/ 1470516 h 3488687"/>
              <a:gd name="connsiteX19-39" fmla="*/ 2965846 w 4003028"/>
              <a:gd name="connsiteY19-40" fmla="*/ 1471445 h 3488687"/>
              <a:gd name="connsiteX20-41" fmla="*/ 2909369 w 4003028"/>
              <a:gd name="connsiteY20-42" fmla="*/ 1482351 h 3488687"/>
              <a:gd name="connsiteX21-43" fmla="*/ 2592787 w 4003028"/>
              <a:gd name="connsiteY21-44" fmla="*/ 1644930 h 3488687"/>
              <a:gd name="connsiteX22-45" fmla="*/ 2477260 w 4003028"/>
              <a:gd name="connsiteY22-46" fmla="*/ 1712320 h 3488687"/>
              <a:gd name="connsiteX23-47" fmla="*/ 2424386 w 4003028"/>
              <a:gd name="connsiteY23-48" fmla="*/ 1658294 h 3488687"/>
              <a:gd name="connsiteX24-49" fmla="*/ 2233042 w 4003028"/>
              <a:gd name="connsiteY24-50" fmla="*/ 1544239 h 3488687"/>
              <a:gd name="connsiteX25-51" fmla="*/ 2406208 w 4003028"/>
              <a:gd name="connsiteY25-52" fmla="*/ 1690912 h 3488687"/>
              <a:gd name="connsiteX26-53" fmla="*/ 2438667 w 4003028"/>
              <a:gd name="connsiteY26-54" fmla="*/ 1734832 h 3488687"/>
              <a:gd name="connsiteX27-55" fmla="*/ 2433832 w 4003028"/>
              <a:gd name="connsiteY27-56" fmla="*/ 1737652 h 3488687"/>
              <a:gd name="connsiteX28-57" fmla="*/ 2276907 w 4003028"/>
              <a:gd name="connsiteY28-58" fmla="*/ 1795440 h 3488687"/>
              <a:gd name="connsiteX29-59" fmla="*/ 2194470 w 4003028"/>
              <a:gd name="connsiteY29-60" fmla="*/ 1818817 h 3488687"/>
              <a:gd name="connsiteX30-61" fmla="*/ 2186951 w 4003028"/>
              <a:gd name="connsiteY30-62" fmla="*/ 1820691 h 3488687"/>
              <a:gd name="connsiteX31-63" fmla="*/ 2187619 w 4003028"/>
              <a:gd name="connsiteY31-64" fmla="*/ 1820649 h 3488687"/>
              <a:gd name="connsiteX32-65" fmla="*/ 2263225 w 4003028"/>
              <a:gd name="connsiteY32-66" fmla="*/ 1828106 h 3488687"/>
              <a:gd name="connsiteX33-67" fmla="*/ 2266422 w 4003028"/>
              <a:gd name="connsiteY33-68" fmla="*/ 1827857 h 3488687"/>
              <a:gd name="connsiteX34-69" fmla="*/ 3026460 w 4003028"/>
              <a:gd name="connsiteY34-70" fmla="*/ 1558274 h 3488687"/>
              <a:gd name="connsiteX35-71" fmla="*/ 3033021 w 4003028"/>
              <a:gd name="connsiteY35-72" fmla="*/ 1559992 h 3488687"/>
              <a:gd name="connsiteX36-73" fmla="*/ 3056764 w 4003028"/>
              <a:gd name="connsiteY36-74" fmla="*/ 1638263 h 3488687"/>
              <a:gd name="connsiteX37-75" fmla="*/ 3220170 w 4003028"/>
              <a:gd name="connsiteY37-76" fmla="*/ 2417189 h 3488687"/>
              <a:gd name="connsiteX38-77" fmla="*/ 3245788 w 4003028"/>
              <a:gd name="connsiteY38-78" fmla="*/ 2510754 h 3488687"/>
              <a:gd name="connsiteX39-79" fmla="*/ 3242722 w 4003028"/>
              <a:gd name="connsiteY39-80" fmla="*/ 2508845 h 3488687"/>
              <a:gd name="connsiteX40-81" fmla="*/ 900517 w 4003028"/>
              <a:gd name="connsiteY40-82" fmla="*/ 3043090 h 3488687"/>
              <a:gd name="connsiteX41-83" fmla="*/ 755186 w 4003028"/>
              <a:gd name="connsiteY41-84" fmla="*/ 3091588 h 3488687"/>
              <a:gd name="connsiteX42-85" fmla="*/ 735913 w 4003028"/>
              <a:gd name="connsiteY42-86" fmla="*/ 3085533 h 3488687"/>
              <a:gd name="connsiteX43-87" fmla="*/ 235521 w 4003028"/>
              <a:gd name="connsiteY43-88" fmla="*/ 2453126 h 3488687"/>
              <a:gd name="connsiteX44-89" fmla="*/ 232945 w 4003028"/>
              <a:gd name="connsiteY44-90" fmla="*/ 2451215 h 3488687"/>
              <a:gd name="connsiteX45-91" fmla="*/ 164946 w 4003028"/>
              <a:gd name="connsiteY45-92" fmla="*/ 2417334 h 3488687"/>
              <a:gd name="connsiteX46-93" fmla="*/ 164402 w 4003028"/>
              <a:gd name="connsiteY46-94" fmla="*/ 2416944 h 3488687"/>
              <a:gd name="connsiteX47-95" fmla="*/ 169774 w 4003028"/>
              <a:gd name="connsiteY47-96" fmla="*/ 2422528 h 3488687"/>
              <a:gd name="connsiteX48-97" fmla="*/ 227166 w 4003028"/>
              <a:gd name="connsiteY48-98" fmla="*/ 2486155 h 3488687"/>
              <a:gd name="connsiteX49-99" fmla="*/ 329351 w 4003028"/>
              <a:gd name="connsiteY49-100" fmla="*/ 2618530 h 3488687"/>
              <a:gd name="connsiteX50-101" fmla="*/ 331947 w 4003028"/>
              <a:gd name="connsiteY50-102" fmla="*/ 2623489 h 3488687"/>
              <a:gd name="connsiteX51-103" fmla="*/ 281103 w 4003028"/>
              <a:gd name="connsiteY51-104" fmla="*/ 2643430 h 3488687"/>
              <a:gd name="connsiteX52-105" fmla="*/ 56459 w 4003028"/>
              <a:gd name="connsiteY52-106" fmla="*/ 2675591 h 3488687"/>
              <a:gd name="connsiteX53-107" fmla="*/ 279157 w 4003028"/>
              <a:gd name="connsiteY53-108" fmla="*/ 2680722 h 3488687"/>
              <a:gd name="connsiteX54-109" fmla="*/ 352665 w 4003028"/>
              <a:gd name="connsiteY54-110" fmla="*/ 2663074 h 3488687"/>
              <a:gd name="connsiteX55-111" fmla="*/ 414683 w 4003028"/>
              <a:gd name="connsiteY55-112" fmla="*/ 2781572 h 3488687"/>
              <a:gd name="connsiteX56-113" fmla="*/ 596376 w 4003028"/>
              <a:gd name="connsiteY56-114" fmla="*/ 3087584 h 3488687"/>
              <a:gd name="connsiteX57-115" fmla="*/ 638412 w 4003028"/>
              <a:gd name="connsiteY57-116" fmla="*/ 3126848 h 3488687"/>
              <a:gd name="connsiteX58-117" fmla="*/ 642141 w 4003028"/>
              <a:gd name="connsiteY58-118" fmla="*/ 3129313 h 3488687"/>
              <a:gd name="connsiteX59-119" fmla="*/ 633291 w 4003028"/>
              <a:gd name="connsiteY59-120" fmla="*/ 3132266 h 3488687"/>
              <a:gd name="connsiteX60-121" fmla="*/ 106597 w 4003028"/>
              <a:gd name="connsiteY60-122" fmla="*/ 3237274 h 3488687"/>
              <a:gd name="connsiteX61-123" fmla="*/ 0 w 4003028"/>
              <a:gd name="connsiteY61-124" fmla="*/ 3232686 h 3488687"/>
              <a:gd name="connsiteX62-125" fmla="*/ 77065 w 4003028"/>
              <a:gd name="connsiteY62-126" fmla="*/ 3297326 h 3488687"/>
              <a:gd name="connsiteX63-127" fmla="*/ 75884 w 4003028"/>
              <a:gd name="connsiteY63-128" fmla="*/ 3298733 h 3488687"/>
              <a:gd name="connsiteX64-129" fmla="*/ 146342 w 4003028"/>
              <a:gd name="connsiteY64-130" fmla="*/ 3298318 h 3488687"/>
              <a:gd name="connsiteX65-131" fmla="*/ 3241070 w 4003028"/>
              <a:gd name="connsiteY65-132" fmla="*/ 2644221 h 3488687"/>
              <a:gd name="connsiteX66-133" fmla="*/ 3298464 w 4003028"/>
              <a:gd name="connsiteY66-134" fmla="*/ 2691011 h 3488687"/>
              <a:gd name="connsiteX67-135" fmla="*/ 3325008 w 4003028"/>
              <a:gd name="connsiteY67-136" fmla="*/ 2763689 h 3488687"/>
              <a:gd name="connsiteX68-137" fmla="*/ 3371266 w 4003028"/>
              <a:gd name="connsiteY68-138" fmla="*/ 2864563 h 3488687"/>
              <a:gd name="connsiteX69-139" fmla="*/ 3415788 w 4003028"/>
              <a:gd name="connsiteY69-140" fmla="*/ 2940157 h 3488687"/>
              <a:gd name="connsiteX70-141" fmla="*/ 3400641 w 4003028"/>
              <a:gd name="connsiteY70-142" fmla="*/ 2934757 h 3488687"/>
              <a:gd name="connsiteX71-143" fmla="*/ 2832976 w 4003028"/>
              <a:gd name="connsiteY71-144" fmla="*/ 3294018 h 3488687"/>
              <a:gd name="connsiteX72-145" fmla="*/ 2826082 w 4003028"/>
              <a:gd name="connsiteY72-146" fmla="*/ 3300156 h 3488687"/>
              <a:gd name="connsiteX73-147" fmla="*/ 2810492 w 4003028"/>
              <a:gd name="connsiteY73-148" fmla="*/ 3290196 h 3488687"/>
              <a:gd name="connsiteX74-149" fmla="*/ 2559561 w 4003028"/>
              <a:gd name="connsiteY74-150" fmla="*/ 3207661 h 3488687"/>
              <a:gd name="connsiteX75-151" fmla="*/ 2764198 w 4003028"/>
              <a:gd name="connsiteY75-152" fmla="*/ 3305758 h 3488687"/>
              <a:gd name="connsiteX76-153" fmla="*/ 2793373 w 4003028"/>
              <a:gd name="connsiteY76-154" fmla="*/ 3329282 h 3488687"/>
              <a:gd name="connsiteX77-155" fmla="*/ 2742508 w 4003028"/>
              <a:gd name="connsiteY77-156" fmla="*/ 3374574 h 3488687"/>
              <a:gd name="connsiteX78-157" fmla="*/ 2647916 w 4003028"/>
              <a:gd name="connsiteY78-158" fmla="*/ 3434544 h 3488687"/>
              <a:gd name="connsiteX79-159" fmla="*/ 2574074 w 4003028"/>
              <a:gd name="connsiteY79-160" fmla="*/ 3478014 h 3488687"/>
              <a:gd name="connsiteX80-161" fmla="*/ 2567275 w 4003028"/>
              <a:gd name="connsiteY80-162" fmla="*/ 3481729 h 3488687"/>
              <a:gd name="connsiteX81-163" fmla="*/ 2567910 w 4003028"/>
              <a:gd name="connsiteY81-164" fmla="*/ 3481520 h 3488687"/>
              <a:gd name="connsiteX82-165" fmla="*/ 2642943 w 4003028"/>
              <a:gd name="connsiteY82-166" fmla="*/ 3469608 h 3488687"/>
              <a:gd name="connsiteX83-167" fmla="*/ 2645973 w 4003028"/>
              <a:gd name="connsiteY83-168" fmla="*/ 3468559 h 3488687"/>
              <a:gd name="connsiteX84-169" fmla="*/ 2742749 w 4003028"/>
              <a:gd name="connsiteY84-170" fmla="*/ 3414654 h 3488687"/>
              <a:gd name="connsiteX85-171" fmla="*/ 2820857 w 4003028"/>
              <a:gd name="connsiteY85-172" fmla="*/ 3351443 h 3488687"/>
              <a:gd name="connsiteX86-173" fmla="*/ 2828768 w 4003028"/>
              <a:gd name="connsiteY86-174" fmla="*/ 3357822 h 3488687"/>
              <a:gd name="connsiteX87-175" fmla="*/ 2842089 w 4003028"/>
              <a:gd name="connsiteY87-176" fmla="*/ 3333099 h 3488687"/>
              <a:gd name="connsiteX88-177" fmla="*/ 2921933 w 4003028"/>
              <a:gd name="connsiteY88-178" fmla="*/ 3257476 h 3488687"/>
              <a:gd name="connsiteX89-179" fmla="*/ 3436520 w 4003028"/>
              <a:gd name="connsiteY89-180" fmla="*/ 3026269 h 3488687"/>
              <a:gd name="connsiteX90-181" fmla="*/ 3490668 w 4003028"/>
              <a:gd name="connsiteY90-182" fmla="*/ 3044425 h 3488687"/>
              <a:gd name="connsiteX91-183" fmla="*/ 3466564 w 4003028"/>
              <a:gd name="connsiteY91-184" fmla="*/ 3009477 h 3488687"/>
              <a:gd name="connsiteX92-185" fmla="*/ 3487849 w 4003028"/>
              <a:gd name="connsiteY92-186" fmla="*/ 3036935 h 3488687"/>
              <a:gd name="connsiteX93-187" fmla="*/ 3850394 w 4003028"/>
              <a:gd name="connsiteY93-188" fmla="*/ 3229480 h 3488687"/>
              <a:gd name="connsiteX94-189" fmla="*/ 4003028 w 4003028"/>
              <a:gd name="connsiteY94-190" fmla="*/ 3047507 h 3488687"/>
              <a:gd name="connsiteX95-191" fmla="*/ 3906403 w 4003028"/>
              <a:gd name="connsiteY95-192" fmla="*/ 3033869 h 3488687"/>
              <a:gd name="connsiteX96-193" fmla="*/ 3685069 w 4003028"/>
              <a:gd name="connsiteY96-194" fmla="*/ 2942485 h 3488687"/>
              <a:gd name="connsiteX97-195" fmla="*/ 3680287 w 4003028"/>
              <a:gd name="connsiteY97-196" fmla="*/ 2938317 h 3488687"/>
              <a:gd name="connsiteX98-197" fmla="*/ 3682685 w 4003028"/>
              <a:gd name="connsiteY98-198" fmla="*/ 2923853 h 3488687"/>
              <a:gd name="connsiteX99-199" fmla="*/ 3888092 w 4003028"/>
              <a:gd name="connsiteY99-200" fmla="*/ 2294241 h 3488687"/>
              <a:gd name="connsiteX100-201" fmla="*/ 3647315 w 4003028"/>
              <a:gd name="connsiteY100-202" fmla="*/ 2791101 h 3488687"/>
              <a:gd name="connsiteX101-203" fmla="*/ 3618912 w 4003028"/>
              <a:gd name="connsiteY101-204" fmla="*/ 2884803 h 3488687"/>
              <a:gd name="connsiteX102-205" fmla="*/ 3598514 w 4003028"/>
              <a:gd name="connsiteY102-206" fmla="*/ 2867018 h 3488687"/>
              <a:gd name="connsiteX103-207" fmla="*/ 3013134 w 4003028"/>
              <a:gd name="connsiteY103-208" fmla="*/ 1104274 h 3488687"/>
              <a:gd name="connsiteX104-209" fmla="*/ 2996120 w 4003028"/>
              <a:gd name="connsiteY104-210" fmla="*/ 1074045 h 3488687"/>
              <a:gd name="connsiteX105-211" fmla="*/ 2983995 w 4003028"/>
              <a:gd name="connsiteY105-212" fmla="*/ 999080 h 3488687"/>
              <a:gd name="connsiteX106-213" fmla="*/ 2974776 w 4003028"/>
              <a:gd name="connsiteY106-214" fmla="*/ 0 h 3488687"/>
              <a:gd name="connsiteX107-215" fmla="*/ 2869551 w 4003028"/>
              <a:gd name="connsiteY107-216" fmla="*/ 826280 h 3488687"/>
              <a:gd name="connsiteX108-217" fmla="*/ 2871430 w 4003028"/>
              <a:gd name="connsiteY108-218" fmla="*/ 888358 h 3488687"/>
              <a:gd name="connsiteX109-219" fmla="*/ 2810257 w 4003028"/>
              <a:gd name="connsiteY109-220" fmla="*/ 821365 h 3488687"/>
              <a:gd name="connsiteX110-221" fmla="*/ 1224809 w 4003028"/>
              <a:gd name="connsiteY110-222" fmla="*/ 795402 h 3488687"/>
              <a:gd name="connsiteX111" fmla="*/ 1187875 w 4003028"/>
              <a:gd name="connsiteY111" fmla="*/ 818604 h 3488687"/>
              <a:gd name="connsiteX0-223" fmla="*/ 2553595 w 4003028"/>
              <a:gd name="connsiteY0-224" fmla="*/ 3488687 h 3488687"/>
              <a:gd name="connsiteX1-225" fmla="*/ 2558802 w 4003028"/>
              <a:gd name="connsiteY1-226" fmla="*/ 3486358 h 3488687"/>
              <a:gd name="connsiteX2-227" fmla="*/ 2567275 w 4003028"/>
              <a:gd name="connsiteY2-228" fmla="*/ 3481729 h 3488687"/>
              <a:gd name="connsiteX3-229" fmla="*/ 2560275 w 4003028"/>
              <a:gd name="connsiteY3-230" fmla="*/ 3484032 h 3488687"/>
              <a:gd name="connsiteX4-231" fmla="*/ 2553595 w 4003028"/>
              <a:gd name="connsiteY4-232" fmla="*/ 3488687 h 3488687"/>
              <a:gd name="connsiteX5-233" fmla="*/ 2172204 w 4003028"/>
              <a:gd name="connsiteY5-234" fmla="*/ 1823603 h 3488687"/>
              <a:gd name="connsiteX6-235" fmla="*/ 2177584 w 4003028"/>
              <a:gd name="connsiteY6-236" fmla="*/ 1823026 h 3488687"/>
              <a:gd name="connsiteX7-237" fmla="*/ 2186951 w 4003028"/>
              <a:gd name="connsiteY7-238" fmla="*/ 1820691 h 3488687"/>
              <a:gd name="connsiteX8-239" fmla="*/ 2179597 w 4003028"/>
              <a:gd name="connsiteY8-240" fmla="*/ 1821148 h 3488687"/>
              <a:gd name="connsiteX9-241" fmla="*/ 2172204 w 4003028"/>
              <a:gd name="connsiteY9-242" fmla="*/ 1823603 h 3488687"/>
              <a:gd name="connsiteX10-243" fmla="*/ 153460 w 4003028"/>
              <a:gd name="connsiteY10-244" fmla="*/ 2406636 h 3488687"/>
              <a:gd name="connsiteX11-245" fmla="*/ 158416 w 4003028"/>
              <a:gd name="connsiteY11-246" fmla="*/ 2412646 h 3488687"/>
              <a:gd name="connsiteX12-247" fmla="*/ 164402 w 4003028"/>
              <a:gd name="connsiteY12-248" fmla="*/ 2416944 h 3488687"/>
              <a:gd name="connsiteX13-249" fmla="*/ 157710 w 4003028"/>
              <a:gd name="connsiteY13-250" fmla="*/ 2409986 h 3488687"/>
              <a:gd name="connsiteX14-251" fmla="*/ 153460 w 4003028"/>
              <a:gd name="connsiteY14-252" fmla="*/ 2406636 h 3488687"/>
              <a:gd name="connsiteX15-253" fmla="*/ 1187875 w 4003028"/>
              <a:gd name="connsiteY15-254" fmla="*/ 818604 h 3488687"/>
              <a:gd name="connsiteX16-255" fmla="*/ 2981309 w 4003028"/>
              <a:gd name="connsiteY16-256" fmla="*/ 1389514 h 3488687"/>
              <a:gd name="connsiteX17-257" fmla="*/ 3006207 w 4003028"/>
              <a:gd name="connsiteY17-258" fmla="*/ 1471594 h 3488687"/>
              <a:gd name="connsiteX18-259" fmla="*/ 3004953 w 4003028"/>
              <a:gd name="connsiteY18-260" fmla="*/ 1470516 h 3488687"/>
              <a:gd name="connsiteX19-261" fmla="*/ 2965846 w 4003028"/>
              <a:gd name="connsiteY19-262" fmla="*/ 1471445 h 3488687"/>
              <a:gd name="connsiteX20-263" fmla="*/ 2909369 w 4003028"/>
              <a:gd name="connsiteY20-264" fmla="*/ 1482351 h 3488687"/>
              <a:gd name="connsiteX21-265" fmla="*/ 2592787 w 4003028"/>
              <a:gd name="connsiteY21-266" fmla="*/ 1644930 h 3488687"/>
              <a:gd name="connsiteX22-267" fmla="*/ 2477260 w 4003028"/>
              <a:gd name="connsiteY22-268" fmla="*/ 1712320 h 3488687"/>
              <a:gd name="connsiteX23-269" fmla="*/ 2424386 w 4003028"/>
              <a:gd name="connsiteY23-270" fmla="*/ 1658294 h 3488687"/>
              <a:gd name="connsiteX24-271" fmla="*/ 2233042 w 4003028"/>
              <a:gd name="connsiteY24-272" fmla="*/ 1544239 h 3488687"/>
              <a:gd name="connsiteX25-273" fmla="*/ 2406208 w 4003028"/>
              <a:gd name="connsiteY25-274" fmla="*/ 1690912 h 3488687"/>
              <a:gd name="connsiteX26-275" fmla="*/ 2438667 w 4003028"/>
              <a:gd name="connsiteY26-276" fmla="*/ 1734832 h 3488687"/>
              <a:gd name="connsiteX27-277" fmla="*/ 2433832 w 4003028"/>
              <a:gd name="connsiteY27-278" fmla="*/ 1737652 h 3488687"/>
              <a:gd name="connsiteX28-279" fmla="*/ 2276907 w 4003028"/>
              <a:gd name="connsiteY28-280" fmla="*/ 1795440 h 3488687"/>
              <a:gd name="connsiteX29-281" fmla="*/ 2194470 w 4003028"/>
              <a:gd name="connsiteY29-282" fmla="*/ 1818817 h 3488687"/>
              <a:gd name="connsiteX30-283" fmla="*/ 2186951 w 4003028"/>
              <a:gd name="connsiteY30-284" fmla="*/ 1820691 h 3488687"/>
              <a:gd name="connsiteX31-285" fmla="*/ 2187619 w 4003028"/>
              <a:gd name="connsiteY31-286" fmla="*/ 1820649 h 3488687"/>
              <a:gd name="connsiteX32-287" fmla="*/ 2263225 w 4003028"/>
              <a:gd name="connsiteY32-288" fmla="*/ 1828106 h 3488687"/>
              <a:gd name="connsiteX33-289" fmla="*/ 2266422 w 4003028"/>
              <a:gd name="connsiteY33-290" fmla="*/ 1827857 h 3488687"/>
              <a:gd name="connsiteX34-291" fmla="*/ 3026460 w 4003028"/>
              <a:gd name="connsiteY34-292" fmla="*/ 1558274 h 3488687"/>
              <a:gd name="connsiteX35-293" fmla="*/ 3033021 w 4003028"/>
              <a:gd name="connsiteY35-294" fmla="*/ 1559992 h 3488687"/>
              <a:gd name="connsiteX36-295" fmla="*/ 3056764 w 4003028"/>
              <a:gd name="connsiteY36-296" fmla="*/ 1638263 h 3488687"/>
              <a:gd name="connsiteX37-297" fmla="*/ 3220170 w 4003028"/>
              <a:gd name="connsiteY37-298" fmla="*/ 2417189 h 3488687"/>
              <a:gd name="connsiteX38-299" fmla="*/ 3245788 w 4003028"/>
              <a:gd name="connsiteY38-300" fmla="*/ 2510754 h 3488687"/>
              <a:gd name="connsiteX39-301" fmla="*/ 3242722 w 4003028"/>
              <a:gd name="connsiteY39-302" fmla="*/ 2508845 h 3488687"/>
              <a:gd name="connsiteX40-303" fmla="*/ 900517 w 4003028"/>
              <a:gd name="connsiteY40-304" fmla="*/ 3043090 h 3488687"/>
              <a:gd name="connsiteX41-305" fmla="*/ 755186 w 4003028"/>
              <a:gd name="connsiteY41-306" fmla="*/ 3091588 h 3488687"/>
              <a:gd name="connsiteX42-307" fmla="*/ 735913 w 4003028"/>
              <a:gd name="connsiteY42-308" fmla="*/ 3085533 h 3488687"/>
              <a:gd name="connsiteX43-309" fmla="*/ 235521 w 4003028"/>
              <a:gd name="connsiteY43-310" fmla="*/ 2453126 h 3488687"/>
              <a:gd name="connsiteX44-311" fmla="*/ 232945 w 4003028"/>
              <a:gd name="connsiteY44-312" fmla="*/ 2451215 h 3488687"/>
              <a:gd name="connsiteX45-313" fmla="*/ 164946 w 4003028"/>
              <a:gd name="connsiteY45-314" fmla="*/ 2417334 h 3488687"/>
              <a:gd name="connsiteX46-315" fmla="*/ 164402 w 4003028"/>
              <a:gd name="connsiteY46-316" fmla="*/ 2416944 h 3488687"/>
              <a:gd name="connsiteX47-317" fmla="*/ 169774 w 4003028"/>
              <a:gd name="connsiteY47-318" fmla="*/ 2422528 h 3488687"/>
              <a:gd name="connsiteX48-319" fmla="*/ 227166 w 4003028"/>
              <a:gd name="connsiteY48-320" fmla="*/ 2486155 h 3488687"/>
              <a:gd name="connsiteX49-321" fmla="*/ 329351 w 4003028"/>
              <a:gd name="connsiteY49-322" fmla="*/ 2618530 h 3488687"/>
              <a:gd name="connsiteX50-323" fmla="*/ 331947 w 4003028"/>
              <a:gd name="connsiteY50-324" fmla="*/ 2623489 h 3488687"/>
              <a:gd name="connsiteX51-325" fmla="*/ 281103 w 4003028"/>
              <a:gd name="connsiteY51-326" fmla="*/ 2643430 h 3488687"/>
              <a:gd name="connsiteX52-327" fmla="*/ 56459 w 4003028"/>
              <a:gd name="connsiteY52-328" fmla="*/ 2675591 h 3488687"/>
              <a:gd name="connsiteX53-329" fmla="*/ 279157 w 4003028"/>
              <a:gd name="connsiteY53-330" fmla="*/ 2680722 h 3488687"/>
              <a:gd name="connsiteX54-331" fmla="*/ 352665 w 4003028"/>
              <a:gd name="connsiteY54-332" fmla="*/ 2663074 h 3488687"/>
              <a:gd name="connsiteX55-333" fmla="*/ 414683 w 4003028"/>
              <a:gd name="connsiteY55-334" fmla="*/ 2781572 h 3488687"/>
              <a:gd name="connsiteX56-335" fmla="*/ 596376 w 4003028"/>
              <a:gd name="connsiteY56-336" fmla="*/ 3087584 h 3488687"/>
              <a:gd name="connsiteX57-337" fmla="*/ 638412 w 4003028"/>
              <a:gd name="connsiteY57-338" fmla="*/ 3126848 h 3488687"/>
              <a:gd name="connsiteX58-339" fmla="*/ 642141 w 4003028"/>
              <a:gd name="connsiteY58-340" fmla="*/ 3129313 h 3488687"/>
              <a:gd name="connsiteX59-341" fmla="*/ 633291 w 4003028"/>
              <a:gd name="connsiteY59-342" fmla="*/ 3132266 h 3488687"/>
              <a:gd name="connsiteX60-343" fmla="*/ 106597 w 4003028"/>
              <a:gd name="connsiteY60-344" fmla="*/ 3237274 h 3488687"/>
              <a:gd name="connsiteX61-345" fmla="*/ 0 w 4003028"/>
              <a:gd name="connsiteY61-346" fmla="*/ 3232686 h 3488687"/>
              <a:gd name="connsiteX62-347" fmla="*/ 77065 w 4003028"/>
              <a:gd name="connsiteY62-348" fmla="*/ 3297326 h 3488687"/>
              <a:gd name="connsiteX63-349" fmla="*/ 75884 w 4003028"/>
              <a:gd name="connsiteY63-350" fmla="*/ 3298733 h 3488687"/>
              <a:gd name="connsiteX64-351" fmla="*/ 146342 w 4003028"/>
              <a:gd name="connsiteY64-352" fmla="*/ 3298318 h 3488687"/>
              <a:gd name="connsiteX65-353" fmla="*/ 3241070 w 4003028"/>
              <a:gd name="connsiteY65-354" fmla="*/ 2644221 h 3488687"/>
              <a:gd name="connsiteX66-355" fmla="*/ 3298464 w 4003028"/>
              <a:gd name="connsiteY66-356" fmla="*/ 2691011 h 3488687"/>
              <a:gd name="connsiteX67-357" fmla="*/ 3325008 w 4003028"/>
              <a:gd name="connsiteY67-358" fmla="*/ 2763689 h 3488687"/>
              <a:gd name="connsiteX68-359" fmla="*/ 3371266 w 4003028"/>
              <a:gd name="connsiteY68-360" fmla="*/ 2864563 h 3488687"/>
              <a:gd name="connsiteX69-361" fmla="*/ 3415788 w 4003028"/>
              <a:gd name="connsiteY69-362" fmla="*/ 2940157 h 3488687"/>
              <a:gd name="connsiteX70-363" fmla="*/ 3400641 w 4003028"/>
              <a:gd name="connsiteY70-364" fmla="*/ 2934757 h 3488687"/>
              <a:gd name="connsiteX71-365" fmla="*/ 2832976 w 4003028"/>
              <a:gd name="connsiteY71-366" fmla="*/ 3294018 h 3488687"/>
              <a:gd name="connsiteX72-367" fmla="*/ 2826082 w 4003028"/>
              <a:gd name="connsiteY72-368" fmla="*/ 3300156 h 3488687"/>
              <a:gd name="connsiteX73-369" fmla="*/ 2810492 w 4003028"/>
              <a:gd name="connsiteY73-370" fmla="*/ 3290196 h 3488687"/>
              <a:gd name="connsiteX74-371" fmla="*/ 2559561 w 4003028"/>
              <a:gd name="connsiteY74-372" fmla="*/ 3207661 h 3488687"/>
              <a:gd name="connsiteX75-373" fmla="*/ 2764198 w 4003028"/>
              <a:gd name="connsiteY75-374" fmla="*/ 3305758 h 3488687"/>
              <a:gd name="connsiteX76-375" fmla="*/ 2793373 w 4003028"/>
              <a:gd name="connsiteY76-376" fmla="*/ 3329282 h 3488687"/>
              <a:gd name="connsiteX77-377" fmla="*/ 2742508 w 4003028"/>
              <a:gd name="connsiteY77-378" fmla="*/ 3374574 h 3488687"/>
              <a:gd name="connsiteX78-379" fmla="*/ 2647916 w 4003028"/>
              <a:gd name="connsiteY78-380" fmla="*/ 3434544 h 3488687"/>
              <a:gd name="connsiteX79-381" fmla="*/ 2574074 w 4003028"/>
              <a:gd name="connsiteY79-382" fmla="*/ 3478014 h 3488687"/>
              <a:gd name="connsiteX80-383" fmla="*/ 2567275 w 4003028"/>
              <a:gd name="connsiteY80-384" fmla="*/ 3481729 h 3488687"/>
              <a:gd name="connsiteX81-385" fmla="*/ 2567910 w 4003028"/>
              <a:gd name="connsiteY81-386" fmla="*/ 3481520 h 3488687"/>
              <a:gd name="connsiteX82-387" fmla="*/ 2642943 w 4003028"/>
              <a:gd name="connsiteY82-388" fmla="*/ 3469608 h 3488687"/>
              <a:gd name="connsiteX83-389" fmla="*/ 2645973 w 4003028"/>
              <a:gd name="connsiteY83-390" fmla="*/ 3468559 h 3488687"/>
              <a:gd name="connsiteX84-391" fmla="*/ 2742749 w 4003028"/>
              <a:gd name="connsiteY84-392" fmla="*/ 3414654 h 3488687"/>
              <a:gd name="connsiteX85-393" fmla="*/ 2820857 w 4003028"/>
              <a:gd name="connsiteY85-394" fmla="*/ 3351443 h 3488687"/>
              <a:gd name="connsiteX86-395" fmla="*/ 2842089 w 4003028"/>
              <a:gd name="connsiteY86-396" fmla="*/ 3333099 h 3488687"/>
              <a:gd name="connsiteX87-397" fmla="*/ 2921933 w 4003028"/>
              <a:gd name="connsiteY87-398" fmla="*/ 3257476 h 3488687"/>
              <a:gd name="connsiteX88-399" fmla="*/ 3436520 w 4003028"/>
              <a:gd name="connsiteY88-400" fmla="*/ 3026269 h 3488687"/>
              <a:gd name="connsiteX89-401" fmla="*/ 3490668 w 4003028"/>
              <a:gd name="connsiteY89-402" fmla="*/ 3044425 h 3488687"/>
              <a:gd name="connsiteX90-403" fmla="*/ 3466564 w 4003028"/>
              <a:gd name="connsiteY90-404" fmla="*/ 3009477 h 3488687"/>
              <a:gd name="connsiteX91-405" fmla="*/ 3487849 w 4003028"/>
              <a:gd name="connsiteY91-406" fmla="*/ 3036935 h 3488687"/>
              <a:gd name="connsiteX92-407" fmla="*/ 3850394 w 4003028"/>
              <a:gd name="connsiteY92-408" fmla="*/ 3229480 h 3488687"/>
              <a:gd name="connsiteX93-409" fmla="*/ 4003028 w 4003028"/>
              <a:gd name="connsiteY93-410" fmla="*/ 3047507 h 3488687"/>
              <a:gd name="connsiteX94-411" fmla="*/ 3906403 w 4003028"/>
              <a:gd name="connsiteY94-412" fmla="*/ 3033869 h 3488687"/>
              <a:gd name="connsiteX95-413" fmla="*/ 3685069 w 4003028"/>
              <a:gd name="connsiteY95-414" fmla="*/ 2942485 h 3488687"/>
              <a:gd name="connsiteX96-415" fmla="*/ 3680287 w 4003028"/>
              <a:gd name="connsiteY96-416" fmla="*/ 2938317 h 3488687"/>
              <a:gd name="connsiteX97-417" fmla="*/ 3682685 w 4003028"/>
              <a:gd name="connsiteY97-418" fmla="*/ 2923853 h 3488687"/>
              <a:gd name="connsiteX98-419" fmla="*/ 3888092 w 4003028"/>
              <a:gd name="connsiteY98-420" fmla="*/ 2294241 h 3488687"/>
              <a:gd name="connsiteX99-421" fmla="*/ 3647315 w 4003028"/>
              <a:gd name="connsiteY99-422" fmla="*/ 2791101 h 3488687"/>
              <a:gd name="connsiteX100-423" fmla="*/ 3618912 w 4003028"/>
              <a:gd name="connsiteY100-424" fmla="*/ 2884803 h 3488687"/>
              <a:gd name="connsiteX101-425" fmla="*/ 3598514 w 4003028"/>
              <a:gd name="connsiteY101-426" fmla="*/ 2867018 h 3488687"/>
              <a:gd name="connsiteX102-427" fmla="*/ 3013134 w 4003028"/>
              <a:gd name="connsiteY102-428" fmla="*/ 1104274 h 3488687"/>
              <a:gd name="connsiteX103-429" fmla="*/ 2996120 w 4003028"/>
              <a:gd name="connsiteY103-430" fmla="*/ 1074045 h 3488687"/>
              <a:gd name="connsiteX104-431" fmla="*/ 2983995 w 4003028"/>
              <a:gd name="connsiteY104-432" fmla="*/ 999080 h 3488687"/>
              <a:gd name="connsiteX105-433" fmla="*/ 2974776 w 4003028"/>
              <a:gd name="connsiteY105-434" fmla="*/ 0 h 3488687"/>
              <a:gd name="connsiteX106-435" fmla="*/ 2869551 w 4003028"/>
              <a:gd name="connsiteY106-436" fmla="*/ 826280 h 3488687"/>
              <a:gd name="connsiteX107-437" fmla="*/ 2871430 w 4003028"/>
              <a:gd name="connsiteY107-438" fmla="*/ 888358 h 3488687"/>
              <a:gd name="connsiteX108-439" fmla="*/ 2810257 w 4003028"/>
              <a:gd name="connsiteY108-440" fmla="*/ 821365 h 3488687"/>
              <a:gd name="connsiteX109-441" fmla="*/ 1224809 w 4003028"/>
              <a:gd name="connsiteY109-442" fmla="*/ 795402 h 3488687"/>
              <a:gd name="connsiteX110-443" fmla="*/ 1187875 w 4003028"/>
              <a:gd name="connsiteY110-444" fmla="*/ 818604 h 348868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 ang="0">
                <a:pos x="connsiteX104-209" y="connsiteY104-210"/>
              </a:cxn>
              <a:cxn ang="0">
                <a:pos x="connsiteX105-211" y="connsiteY105-212"/>
              </a:cxn>
              <a:cxn ang="0">
                <a:pos x="connsiteX106-213" y="connsiteY106-214"/>
              </a:cxn>
              <a:cxn ang="0">
                <a:pos x="connsiteX107-215" y="connsiteY107-216"/>
              </a:cxn>
              <a:cxn ang="0">
                <a:pos x="connsiteX108-217" y="connsiteY108-218"/>
              </a:cxn>
              <a:cxn ang="0">
                <a:pos x="connsiteX109-219" y="connsiteY109-220"/>
              </a:cxn>
              <a:cxn ang="0">
                <a:pos x="connsiteX110-221" y="connsiteY110-222"/>
              </a:cxn>
            </a:cxnLst>
            <a:rect l="l" t="t" r="r" b="b"/>
            <a:pathLst>
              <a:path w="4003028" h="3488687">
                <a:moveTo>
                  <a:pt x="2553595" y="3488687"/>
                </a:moveTo>
                <a:lnTo>
                  <a:pt x="2558802" y="3486358"/>
                </a:lnTo>
                <a:lnTo>
                  <a:pt x="2567275" y="3481729"/>
                </a:lnTo>
                <a:lnTo>
                  <a:pt x="2560275" y="3484032"/>
                </a:lnTo>
                <a:cubicBezTo>
                  <a:pt x="2556433" y="3486197"/>
                  <a:pt x="2552751" y="3488719"/>
                  <a:pt x="2553595" y="3488687"/>
                </a:cubicBezTo>
                <a:close/>
                <a:moveTo>
                  <a:pt x="2172204" y="1823603"/>
                </a:moveTo>
                <a:cubicBezTo>
                  <a:pt x="2171170" y="1824157"/>
                  <a:pt x="2172266" y="1824206"/>
                  <a:pt x="2177584" y="1823026"/>
                </a:cubicBezTo>
                <a:lnTo>
                  <a:pt x="2186951" y="1820691"/>
                </a:lnTo>
                <a:lnTo>
                  <a:pt x="2179597" y="1821148"/>
                </a:lnTo>
                <a:cubicBezTo>
                  <a:pt x="2176399" y="1821990"/>
                  <a:pt x="2173237" y="1823050"/>
                  <a:pt x="2172204" y="1823603"/>
                </a:cubicBezTo>
                <a:close/>
                <a:moveTo>
                  <a:pt x="153460" y="2406636"/>
                </a:moveTo>
                <a:cubicBezTo>
                  <a:pt x="154041" y="2407655"/>
                  <a:pt x="156156" y="2410233"/>
                  <a:pt x="158416" y="2412646"/>
                </a:cubicBezTo>
                <a:lnTo>
                  <a:pt x="164402" y="2416944"/>
                </a:lnTo>
                <a:lnTo>
                  <a:pt x="157710" y="2409986"/>
                </a:lnTo>
                <a:cubicBezTo>
                  <a:pt x="153833" y="2406159"/>
                  <a:pt x="152879" y="2405618"/>
                  <a:pt x="153460" y="2406636"/>
                </a:cubicBezTo>
                <a:close/>
                <a:moveTo>
                  <a:pt x="1187875" y="818604"/>
                </a:moveTo>
                <a:cubicBezTo>
                  <a:pt x="2360785" y="451654"/>
                  <a:pt x="2778288" y="830875"/>
                  <a:pt x="2981309" y="1389514"/>
                </a:cubicBezTo>
                <a:lnTo>
                  <a:pt x="3006207" y="1471594"/>
                </a:lnTo>
                <a:lnTo>
                  <a:pt x="3004953" y="1470516"/>
                </a:lnTo>
                <a:lnTo>
                  <a:pt x="2965846" y="1471445"/>
                </a:lnTo>
                <a:cubicBezTo>
                  <a:pt x="2947107" y="1473570"/>
                  <a:pt x="2928277" y="1477290"/>
                  <a:pt x="2909369" y="1482351"/>
                </a:cubicBezTo>
                <a:cubicBezTo>
                  <a:pt x="2805373" y="1510186"/>
                  <a:pt x="2699022" y="1578564"/>
                  <a:pt x="2592787" y="1644930"/>
                </a:cubicBezTo>
                <a:lnTo>
                  <a:pt x="2477260" y="1712320"/>
                </a:lnTo>
                <a:lnTo>
                  <a:pt x="2424386" y="1658294"/>
                </a:lnTo>
                <a:cubicBezTo>
                  <a:pt x="2364886" y="1605113"/>
                  <a:pt x="2312973" y="1581704"/>
                  <a:pt x="2233042" y="1544239"/>
                </a:cubicBezTo>
                <a:cubicBezTo>
                  <a:pt x="2318994" y="1601119"/>
                  <a:pt x="2360281" y="1633999"/>
                  <a:pt x="2406208" y="1690912"/>
                </a:cubicBezTo>
                <a:lnTo>
                  <a:pt x="2438667" y="1734832"/>
                </a:lnTo>
                <a:lnTo>
                  <a:pt x="2433832" y="1737652"/>
                </a:lnTo>
                <a:cubicBezTo>
                  <a:pt x="2381083" y="1764511"/>
                  <a:pt x="2328671" y="1785546"/>
                  <a:pt x="2276907" y="1795440"/>
                </a:cubicBezTo>
                <a:cubicBezTo>
                  <a:pt x="2236133" y="1807413"/>
                  <a:pt x="2210308" y="1814634"/>
                  <a:pt x="2194470" y="1818817"/>
                </a:cubicBezTo>
                <a:lnTo>
                  <a:pt x="2186951" y="1820691"/>
                </a:lnTo>
                <a:lnTo>
                  <a:pt x="2187619" y="1820649"/>
                </a:lnTo>
                <a:cubicBezTo>
                  <a:pt x="2185339" y="1826094"/>
                  <a:pt x="2253274" y="1827842"/>
                  <a:pt x="2263225" y="1828106"/>
                </a:cubicBezTo>
                <a:lnTo>
                  <a:pt x="2266422" y="1827857"/>
                </a:lnTo>
                <a:cubicBezTo>
                  <a:pt x="2518049" y="1795110"/>
                  <a:pt x="2758419" y="1512046"/>
                  <a:pt x="3026460" y="1558274"/>
                </a:cubicBezTo>
                <a:lnTo>
                  <a:pt x="3033021" y="1559992"/>
                </a:lnTo>
                <a:lnTo>
                  <a:pt x="3056764" y="1638263"/>
                </a:lnTo>
                <a:cubicBezTo>
                  <a:pt x="3122240" y="1894693"/>
                  <a:pt x="3162516" y="2169206"/>
                  <a:pt x="3220170" y="2417189"/>
                </a:cubicBezTo>
                <a:lnTo>
                  <a:pt x="3245788" y="2510754"/>
                </a:lnTo>
                <a:lnTo>
                  <a:pt x="3242722" y="2508845"/>
                </a:lnTo>
                <a:cubicBezTo>
                  <a:pt x="2720957" y="2252431"/>
                  <a:pt x="1724111" y="2749105"/>
                  <a:pt x="900517" y="3043090"/>
                </a:cubicBezTo>
                <a:lnTo>
                  <a:pt x="755186" y="3091588"/>
                </a:lnTo>
                <a:lnTo>
                  <a:pt x="735913" y="3085533"/>
                </a:lnTo>
                <a:cubicBezTo>
                  <a:pt x="484316" y="2982179"/>
                  <a:pt x="431228" y="2614641"/>
                  <a:pt x="235521" y="2453126"/>
                </a:cubicBezTo>
                <a:lnTo>
                  <a:pt x="232945" y="2451215"/>
                </a:lnTo>
                <a:cubicBezTo>
                  <a:pt x="224377" y="2446148"/>
                  <a:pt x="165909" y="2411510"/>
                  <a:pt x="164946" y="2417334"/>
                </a:cubicBezTo>
                <a:lnTo>
                  <a:pt x="164402" y="2416944"/>
                </a:lnTo>
                <a:lnTo>
                  <a:pt x="169774" y="2422528"/>
                </a:lnTo>
                <a:cubicBezTo>
                  <a:pt x="180964" y="2434491"/>
                  <a:pt x="198998" y="2454337"/>
                  <a:pt x="227166" y="2486155"/>
                </a:cubicBezTo>
                <a:cubicBezTo>
                  <a:pt x="265748" y="2522056"/>
                  <a:pt x="298954" y="2567738"/>
                  <a:pt x="329351" y="2618530"/>
                </a:cubicBezTo>
                <a:lnTo>
                  <a:pt x="331947" y="2623489"/>
                </a:lnTo>
                <a:lnTo>
                  <a:pt x="281103" y="2643430"/>
                </a:lnTo>
                <a:cubicBezTo>
                  <a:pt x="211947" y="2667216"/>
                  <a:pt x="159497" y="2673113"/>
                  <a:pt x="56459" y="2675591"/>
                </a:cubicBezTo>
                <a:cubicBezTo>
                  <a:pt x="144075" y="2686356"/>
                  <a:pt x="200489" y="2694130"/>
                  <a:pt x="279157" y="2680722"/>
                </a:cubicBezTo>
                <a:lnTo>
                  <a:pt x="352665" y="2663074"/>
                </a:lnTo>
                <a:lnTo>
                  <a:pt x="414683" y="2781572"/>
                </a:lnTo>
                <a:cubicBezTo>
                  <a:pt x="469374" y="2894263"/>
                  <a:pt x="523095" y="3008719"/>
                  <a:pt x="596376" y="3087584"/>
                </a:cubicBezTo>
                <a:cubicBezTo>
                  <a:pt x="609700" y="3101923"/>
                  <a:pt x="623672" y="3115085"/>
                  <a:pt x="638412" y="3126848"/>
                </a:cubicBezTo>
                <a:lnTo>
                  <a:pt x="642141" y="3129313"/>
                </a:lnTo>
                <a:lnTo>
                  <a:pt x="633291" y="3132266"/>
                </a:lnTo>
                <a:cubicBezTo>
                  <a:pt x="439019" y="3191552"/>
                  <a:pt x="260077" y="3231533"/>
                  <a:pt x="106597" y="3237274"/>
                </a:cubicBezTo>
                <a:lnTo>
                  <a:pt x="0" y="3232686"/>
                </a:lnTo>
                <a:lnTo>
                  <a:pt x="77065" y="3297326"/>
                </a:lnTo>
                <a:lnTo>
                  <a:pt x="75884" y="3298733"/>
                </a:lnTo>
                <a:lnTo>
                  <a:pt x="146342" y="3298318"/>
                </a:lnTo>
                <a:cubicBezTo>
                  <a:pt x="1032069" y="3253610"/>
                  <a:pt x="2676191" y="2287615"/>
                  <a:pt x="3241070" y="2644221"/>
                </a:cubicBezTo>
                <a:lnTo>
                  <a:pt x="3298464" y="2691011"/>
                </a:lnTo>
                <a:lnTo>
                  <a:pt x="3325008" y="2763689"/>
                </a:lnTo>
                <a:cubicBezTo>
                  <a:pt x="3339288" y="2798739"/>
                  <a:pt x="3354641" y="2832433"/>
                  <a:pt x="3371266" y="2864563"/>
                </a:cubicBezTo>
                <a:lnTo>
                  <a:pt x="3415788" y="2940157"/>
                </a:lnTo>
                <a:lnTo>
                  <a:pt x="3400641" y="2934757"/>
                </a:lnTo>
                <a:cubicBezTo>
                  <a:pt x="3176452" y="2879955"/>
                  <a:pt x="3011114" y="3118940"/>
                  <a:pt x="2832976" y="3294018"/>
                </a:cubicBezTo>
                <a:lnTo>
                  <a:pt x="2826082" y="3300156"/>
                </a:lnTo>
                <a:lnTo>
                  <a:pt x="2810492" y="3290196"/>
                </a:lnTo>
                <a:cubicBezTo>
                  <a:pt x="2720380" y="3236193"/>
                  <a:pt x="2660837" y="3226358"/>
                  <a:pt x="2559561" y="3207661"/>
                </a:cubicBezTo>
                <a:cubicBezTo>
                  <a:pt x="2657106" y="3240948"/>
                  <a:pt x="2705368" y="3262313"/>
                  <a:pt x="2764198" y="3305758"/>
                </a:cubicBezTo>
                <a:lnTo>
                  <a:pt x="2793373" y="3329282"/>
                </a:lnTo>
                <a:lnTo>
                  <a:pt x="2742508" y="3374574"/>
                </a:lnTo>
                <a:cubicBezTo>
                  <a:pt x="2711775" y="3398548"/>
                  <a:pt x="2680355" y="3419089"/>
                  <a:pt x="2647916" y="3434544"/>
                </a:cubicBezTo>
                <a:cubicBezTo>
                  <a:pt x="2611497" y="3456441"/>
                  <a:pt x="2588339" y="3469961"/>
                  <a:pt x="2574074" y="3478014"/>
                </a:cubicBezTo>
                <a:lnTo>
                  <a:pt x="2567275" y="3481729"/>
                </a:lnTo>
                <a:lnTo>
                  <a:pt x="2567910" y="3481520"/>
                </a:lnTo>
                <a:cubicBezTo>
                  <a:pt x="2567081" y="3487364"/>
                  <a:pt x="2633249" y="3471870"/>
                  <a:pt x="2642943" y="3469608"/>
                </a:cubicBezTo>
                <a:lnTo>
                  <a:pt x="2645973" y="3468559"/>
                </a:lnTo>
                <a:cubicBezTo>
                  <a:pt x="2679567" y="3454939"/>
                  <a:pt x="2711646" y="3436436"/>
                  <a:pt x="2742749" y="3414654"/>
                </a:cubicBezTo>
                <a:lnTo>
                  <a:pt x="2820857" y="3351443"/>
                </a:lnTo>
                <a:lnTo>
                  <a:pt x="2842089" y="3333099"/>
                </a:lnTo>
                <a:lnTo>
                  <a:pt x="2921933" y="3257476"/>
                </a:lnTo>
                <a:cubicBezTo>
                  <a:pt x="3068644" y="3115129"/>
                  <a:pt x="3217786" y="2971137"/>
                  <a:pt x="3436520" y="3026269"/>
                </a:cubicBezTo>
                <a:lnTo>
                  <a:pt x="3490668" y="3044425"/>
                </a:lnTo>
                <a:lnTo>
                  <a:pt x="3466564" y="3009477"/>
                </a:lnTo>
                <a:lnTo>
                  <a:pt x="3487849" y="3036935"/>
                </a:lnTo>
                <a:cubicBezTo>
                  <a:pt x="3577843" y="3137142"/>
                  <a:pt x="3694486" y="3205730"/>
                  <a:pt x="3850394" y="3229480"/>
                </a:cubicBezTo>
                <a:lnTo>
                  <a:pt x="4003028" y="3047507"/>
                </a:lnTo>
                <a:lnTo>
                  <a:pt x="3906403" y="3033869"/>
                </a:lnTo>
                <a:cubicBezTo>
                  <a:pt x="3820640" y="3018049"/>
                  <a:pt x="3747707" y="2986649"/>
                  <a:pt x="3685069" y="2942485"/>
                </a:cubicBezTo>
                <a:lnTo>
                  <a:pt x="3680287" y="2938317"/>
                </a:lnTo>
                <a:lnTo>
                  <a:pt x="3682685" y="2923853"/>
                </a:lnTo>
                <a:cubicBezTo>
                  <a:pt x="3723975" y="2690248"/>
                  <a:pt x="3766532" y="2567647"/>
                  <a:pt x="3888092" y="2294241"/>
                </a:cubicBezTo>
                <a:cubicBezTo>
                  <a:pt x="3780369" y="2481678"/>
                  <a:pt x="3709755" y="2601593"/>
                  <a:pt x="3647315" y="2791101"/>
                </a:cubicBezTo>
                <a:lnTo>
                  <a:pt x="3618912" y="2884803"/>
                </a:lnTo>
                <a:lnTo>
                  <a:pt x="3598514" y="2867018"/>
                </a:lnTo>
                <a:cubicBezTo>
                  <a:pt x="3254153" y="2501557"/>
                  <a:pt x="3291145" y="1656269"/>
                  <a:pt x="3013134" y="1104274"/>
                </a:cubicBezTo>
                <a:lnTo>
                  <a:pt x="2996120" y="1074045"/>
                </a:lnTo>
                <a:lnTo>
                  <a:pt x="2983995" y="999080"/>
                </a:lnTo>
                <a:cubicBezTo>
                  <a:pt x="2930642" y="645192"/>
                  <a:pt x="2932505" y="449415"/>
                  <a:pt x="2974776" y="0"/>
                </a:cubicBezTo>
                <a:cubicBezTo>
                  <a:pt x="2910927" y="319837"/>
                  <a:pt x="2867653" y="525270"/>
                  <a:pt x="2869551" y="826280"/>
                </a:cubicBezTo>
                <a:cubicBezTo>
                  <a:pt x="2870177" y="846973"/>
                  <a:pt x="2870804" y="867665"/>
                  <a:pt x="2871430" y="888358"/>
                </a:cubicBezTo>
                <a:lnTo>
                  <a:pt x="2810257" y="821365"/>
                </a:lnTo>
                <a:cubicBezTo>
                  <a:pt x="2533828" y="556552"/>
                  <a:pt x="2068438" y="477849"/>
                  <a:pt x="1224809" y="795402"/>
                </a:cubicBezTo>
                <a:lnTo>
                  <a:pt x="1187875" y="818604"/>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Arial-Rounded"/>
              <a:ea typeface="Arial-Rounded"/>
            </a:endParaRPr>
          </a:p>
        </p:txBody>
      </p:sp>
      <p:grpSp>
        <p:nvGrpSpPr>
          <p:cNvPr id="20484" name="组合 8">
            <a:extLst>
              <a:ext uri="{FF2B5EF4-FFF2-40B4-BE49-F238E27FC236}">
                <a16:creationId xmlns:a16="http://schemas.microsoft.com/office/drawing/2014/main" id="{9B749289-964C-4F8E-8118-0A52F16082BB}"/>
              </a:ext>
            </a:extLst>
          </p:cNvPr>
          <p:cNvGrpSpPr>
            <a:grpSpLocks/>
          </p:cNvGrpSpPr>
          <p:nvPr/>
        </p:nvGrpSpPr>
        <p:grpSpPr bwMode="auto">
          <a:xfrm>
            <a:off x="3119439" y="2355851"/>
            <a:ext cx="2378075" cy="1160463"/>
            <a:chOff x="2339714" y="1766361"/>
            <a:chExt cx="1783380" cy="870783"/>
          </a:xfrm>
        </p:grpSpPr>
        <p:sp>
          <p:nvSpPr>
            <p:cNvPr id="10" name="任意多边形 9">
              <a:extLst>
                <a:ext uri="{FF2B5EF4-FFF2-40B4-BE49-F238E27FC236}">
                  <a16:creationId xmlns:a16="http://schemas.microsoft.com/office/drawing/2014/main" id="{59EB189F-49A1-4CC9-BD4A-C962FD21193A}"/>
                </a:ext>
              </a:extLst>
            </p:cNvPr>
            <p:cNvSpPr/>
            <p:nvPr/>
          </p:nvSpPr>
          <p:spPr>
            <a:xfrm rot="971190" flipH="1">
              <a:off x="2339714" y="1766361"/>
              <a:ext cx="1783380" cy="8707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37000">
                  <a:srgbClr val="8CB823"/>
                </a:gs>
                <a:gs pos="100000">
                  <a:srgbClr val="C4D836"/>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UTM Avo" panose="02040603050506020204" pitchFamily="18" charset="0"/>
                <a:ea typeface="Arial-Rounded"/>
              </a:endParaRPr>
            </a:p>
          </p:txBody>
        </p:sp>
        <p:sp>
          <p:nvSpPr>
            <p:cNvPr id="11" name="任意多边形 10">
              <a:extLst>
                <a:ext uri="{FF2B5EF4-FFF2-40B4-BE49-F238E27FC236}">
                  <a16:creationId xmlns:a16="http://schemas.microsoft.com/office/drawing/2014/main" id="{7D456303-80C4-4251-BD2E-B39996C6A14E}"/>
                </a:ext>
              </a:extLst>
            </p:cNvPr>
            <p:cNvSpPr/>
            <p:nvPr/>
          </p:nvSpPr>
          <p:spPr>
            <a:xfrm rot="12126711">
              <a:off x="2919491" y="2153508"/>
              <a:ext cx="909548" cy="19059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UTM Avo" panose="02040603050506020204" pitchFamily="18" charset="0"/>
                <a:ea typeface="Arial-Rounded"/>
              </a:endParaRPr>
            </a:p>
          </p:txBody>
        </p:sp>
      </p:grpSp>
      <p:grpSp>
        <p:nvGrpSpPr>
          <p:cNvPr id="20485" name="组合 11">
            <a:extLst>
              <a:ext uri="{FF2B5EF4-FFF2-40B4-BE49-F238E27FC236}">
                <a16:creationId xmlns:a16="http://schemas.microsoft.com/office/drawing/2014/main" id="{864E32FB-5BBA-48A3-93B8-57D532907D65}"/>
              </a:ext>
            </a:extLst>
          </p:cNvPr>
          <p:cNvGrpSpPr>
            <a:grpSpLocks/>
          </p:cNvGrpSpPr>
          <p:nvPr/>
        </p:nvGrpSpPr>
        <p:grpSpPr bwMode="auto">
          <a:xfrm>
            <a:off x="5092702" y="5237165"/>
            <a:ext cx="1795463" cy="877887"/>
            <a:chOff x="3819583" y="3928190"/>
            <a:chExt cx="1346512" cy="657991"/>
          </a:xfrm>
        </p:grpSpPr>
        <p:sp>
          <p:nvSpPr>
            <p:cNvPr id="13" name="任意多边形 12">
              <a:extLst>
                <a:ext uri="{FF2B5EF4-FFF2-40B4-BE49-F238E27FC236}">
                  <a16:creationId xmlns:a16="http://schemas.microsoft.com/office/drawing/2014/main" id="{7F126891-E452-4CB5-A8A3-93B50C496A5A}"/>
                </a:ext>
              </a:extLst>
            </p:cNvPr>
            <p:cNvSpPr/>
            <p:nvPr/>
          </p:nvSpPr>
          <p:spPr>
            <a:xfrm rot="13092427">
              <a:off x="3819583" y="3928190"/>
              <a:ext cx="1346512" cy="65799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37000">
                  <a:srgbClr val="8CB823"/>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Arial-Rounded"/>
                <a:ea typeface="Arial-Rounded"/>
              </a:endParaRPr>
            </a:p>
          </p:txBody>
        </p:sp>
        <p:sp>
          <p:nvSpPr>
            <p:cNvPr id="14" name="任意多边形 13">
              <a:extLst>
                <a:ext uri="{FF2B5EF4-FFF2-40B4-BE49-F238E27FC236}">
                  <a16:creationId xmlns:a16="http://schemas.microsoft.com/office/drawing/2014/main" id="{E7AB9B23-FEEF-45C5-849C-7397434C9152}"/>
                </a:ext>
              </a:extLst>
            </p:cNvPr>
            <p:cNvSpPr/>
            <p:nvPr/>
          </p:nvSpPr>
          <p:spPr>
            <a:xfrm rot="1936906" flipH="1">
              <a:off x="4241038" y="4251831"/>
              <a:ext cx="686948" cy="143972"/>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Arial-Rounded"/>
                <a:ea typeface="Arial-Rounded"/>
              </a:endParaRPr>
            </a:p>
          </p:txBody>
        </p:sp>
      </p:grpSp>
      <p:grpSp>
        <p:nvGrpSpPr>
          <p:cNvPr id="20486" name="组合 14">
            <a:extLst>
              <a:ext uri="{FF2B5EF4-FFF2-40B4-BE49-F238E27FC236}">
                <a16:creationId xmlns:a16="http://schemas.microsoft.com/office/drawing/2014/main" id="{0B26DF44-E640-4D32-AF43-484C75E1A305}"/>
              </a:ext>
            </a:extLst>
          </p:cNvPr>
          <p:cNvGrpSpPr>
            <a:grpSpLocks/>
          </p:cNvGrpSpPr>
          <p:nvPr/>
        </p:nvGrpSpPr>
        <p:grpSpPr bwMode="auto">
          <a:xfrm>
            <a:off x="8332788" y="4613277"/>
            <a:ext cx="563563" cy="1027113"/>
            <a:chOff x="6279231" y="3460069"/>
            <a:chExt cx="422431" cy="770101"/>
          </a:xfrm>
        </p:grpSpPr>
        <p:sp>
          <p:nvSpPr>
            <p:cNvPr id="16" name="任意多边形 15">
              <a:extLst>
                <a:ext uri="{FF2B5EF4-FFF2-40B4-BE49-F238E27FC236}">
                  <a16:creationId xmlns:a16="http://schemas.microsoft.com/office/drawing/2014/main" id="{24CD054C-E121-4C78-AB01-7CF36D9F703C}"/>
                </a:ext>
              </a:extLst>
            </p:cNvPr>
            <p:cNvSpPr/>
            <p:nvPr/>
          </p:nvSpPr>
          <p:spPr>
            <a:xfrm rot="17930089">
              <a:off x="6105396" y="3633904"/>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Arial-Rounded"/>
                <a:ea typeface="Arial-Rounded"/>
              </a:endParaRPr>
            </a:p>
          </p:txBody>
        </p:sp>
        <p:sp>
          <p:nvSpPr>
            <p:cNvPr id="17" name="任意多边形 16">
              <a:extLst>
                <a:ext uri="{FF2B5EF4-FFF2-40B4-BE49-F238E27FC236}">
                  <a16:creationId xmlns:a16="http://schemas.microsoft.com/office/drawing/2014/main" id="{D0FBFDE2-193D-4C4F-A908-FBFFDB4A74A4}"/>
                </a:ext>
              </a:extLst>
            </p:cNvPr>
            <p:cNvSpPr/>
            <p:nvPr/>
          </p:nvSpPr>
          <p:spPr>
            <a:xfrm rot="6774568" flipH="1">
              <a:off x="6264304" y="3857035"/>
              <a:ext cx="392787" cy="9162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Arial-Rounded"/>
                <a:ea typeface="Arial-Rounded"/>
              </a:endParaRPr>
            </a:p>
          </p:txBody>
        </p:sp>
      </p:grpSp>
      <p:grpSp>
        <p:nvGrpSpPr>
          <p:cNvPr id="20487" name="组合 17">
            <a:extLst>
              <a:ext uri="{FF2B5EF4-FFF2-40B4-BE49-F238E27FC236}">
                <a16:creationId xmlns:a16="http://schemas.microsoft.com/office/drawing/2014/main" id="{619849C3-C03B-4A33-AE54-11C1A18DDCDE}"/>
              </a:ext>
            </a:extLst>
          </p:cNvPr>
          <p:cNvGrpSpPr>
            <a:grpSpLocks/>
          </p:cNvGrpSpPr>
          <p:nvPr/>
        </p:nvGrpSpPr>
        <p:grpSpPr bwMode="auto">
          <a:xfrm>
            <a:off x="8540751" y="5419726"/>
            <a:ext cx="949325" cy="468313"/>
            <a:chOff x="6405591" y="4064938"/>
            <a:chExt cx="712475" cy="350703"/>
          </a:xfrm>
        </p:grpSpPr>
        <p:sp>
          <p:nvSpPr>
            <p:cNvPr id="19" name="任意多边形 18">
              <a:extLst>
                <a:ext uri="{FF2B5EF4-FFF2-40B4-BE49-F238E27FC236}">
                  <a16:creationId xmlns:a16="http://schemas.microsoft.com/office/drawing/2014/main" id="{5D0941B4-F615-4F94-A40B-1FBBD35F8118}"/>
                </a:ext>
              </a:extLst>
            </p:cNvPr>
            <p:cNvSpPr/>
            <p:nvPr/>
          </p:nvSpPr>
          <p:spPr>
            <a:xfrm rot="20918874">
              <a:off x="6405591" y="4064938"/>
              <a:ext cx="712475" cy="35070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Arial-Rounded"/>
                <a:ea typeface="Arial-Rounded"/>
              </a:endParaRPr>
            </a:p>
          </p:txBody>
        </p:sp>
        <p:sp>
          <p:nvSpPr>
            <p:cNvPr id="20" name="任意多边形 19">
              <a:extLst>
                <a:ext uri="{FF2B5EF4-FFF2-40B4-BE49-F238E27FC236}">
                  <a16:creationId xmlns:a16="http://schemas.microsoft.com/office/drawing/2014/main" id="{767C9050-39DB-4F0D-AC7E-53D21A879CF5}"/>
                </a:ext>
              </a:extLst>
            </p:cNvPr>
            <p:cNvSpPr/>
            <p:nvPr/>
          </p:nvSpPr>
          <p:spPr>
            <a:xfrm rot="9763353" flipH="1">
              <a:off x="6521160" y="4215919"/>
              <a:ext cx="364578" cy="7608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Arial-Rounded"/>
                <a:ea typeface="Arial-Rounded"/>
              </a:endParaRPr>
            </a:p>
          </p:txBody>
        </p:sp>
      </p:grpSp>
      <p:grpSp>
        <p:nvGrpSpPr>
          <p:cNvPr id="20488" name="组合 20">
            <a:extLst>
              <a:ext uri="{FF2B5EF4-FFF2-40B4-BE49-F238E27FC236}">
                <a16:creationId xmlns:a16="http://schemas.microsoft.com/office/drawing/2014/main" id="{ED24913F-BECD-4E2F-9B85-E436A821D045}"/>
              </a:ext>
            </a:extLst>
          </p:cNvPr>
          <p:cNvGrpSpPr>
            <a:grpSpLocks/>
          </p:cNvGrpSpPr>
          <p:nvPr/>
        </p:nvGrpSpPr>
        <p:grpSpPr bwMode="auto">
          <a:xfrm>
            <a:off x="6823076" y="2817813"/>
            <a:ext cx="563563" cy="1027112"/>
            <a:chOff x="5165781" y="2101095"/>
            <a:chExt cx="422431" cy="770101"/>
          </a:xfrm>
        </p:grpSpPr>
        <p:sp>
          <p:nvSpPr>
            <p:cNvPr id="22" name="任意多边形 21">
              <a:extLst>
                <a:ext uri="{FF2B5EF4-FFF2-40B4-BE49-F238E27FC236}">
                  <a16:creationId xmlns:a16="http://schemas.microsoft.com/office/drawing/2014/main" id="{2C4BB1EE-3C1C-49A5-9027-9BDFC7CD603E}"/>
                </a:ext>
              </a:extLst>
            </p:cNvPr>
            <p:cNvSpPr/>
            <p:nvPr/>
          </p:nvSpPr>
          <p:spPr>
            <a:xfrm rot="6250893" flipH="1" flipV="1">
              <a:off x="4991946" y="2274930"/>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Arial-Rounded"/>
                <a:ea typeface="Arial-Rounded"/>
              </a:endParaRPr>
            </a:p>
          </p:txBody>
        </p:sp>
        <p:sp>
          <p:nvSpPr>
            <p:cNvPr id="23" name="任意多边形 22">
              <a:extLst>
                <a:ext uri="{FF2B5EF4-FFF2-40B4-BE49-F238E27FC236}">
                  <a16:creationId xmlns:a16="http://schemas.microsoft.com/office/drawing/2014/main" id="{AE755CF7-AFFE-4653-9F60-35949E827BD8}"/>
                </a:ext>
              </a:extLst>
            </p:cNvPr>
            <p:cNvSpPr/>
            <p:nvPr/>
          </p:nvSpPr>
          <p:spPr>
            <a:xfrm rot="16695372" flipV="1">
              <a:off x="5166323" y="2504012"/>
              <a:ext cx="392787" cy="9162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Arial-Rounded"/>
                <a:ea typeface="Arial-Rounded"/>
              </a:endParaRPr>
            </a:p>
          </p:txBody>
        </p:sp>
      </p:grpSp>
      <p:grpSp>
        <p:nvGrpSpPr>
          <p:cNvPr id="20489" name="组合 23">
            <a:extLst>
              <a:ext uri="{FF2B5EF4-FFF2-40B4-BE49-F238E27FC236}">
                <a16:creationId xmlns:a16="http://schemas.microsoft.com/office/drawing/2014/main" id="{7926E217-FC2B-4F25-B8A9-7F7C54F28F57}"/>
              </a:ext>
            </a:extLst>
          </p:cNvPr>
          <p:cNvGrpSpPr>
            <a:grpSpLocks/>
          </p:cNvGrpSpPr>
          <p:nvPr/>
        </p:nvGrpSpPr>
        <p:grpSpPr bwMode="auto">
          <a:xfrm>
            <a:off x="7118351" y="3543301"/>
            <a:ext cx="968375" cy="468313"/>
            <a:chOff x="5339322" y="2681574"/>
            <a:chExt cx="726307" cy="350702"/>
          </a:xfrm>
        </p:grpSpPr>
        <p:sp>
          <p:nvSpPr>
            <p:cNvPr id="25" name="任意多边形 24">
              <a:extLst>
                <a:ext uri="{FF2B5EF4-FFF2-40B4-BE49-F238E27FC236}">
                  <a16:creationId xmlns:a16="http://schemas.microsoft.com/office/drawing/2014/main" id="{321980D2-3D5E-43C0-B91C-F674EF5FD193}"/>
                </a:ext>
              </a:extLst>
            </p:cNvPr>
            <p:cNvSpPr/>
            <p:nvPr/>
          </p:nvSpPr>
          <p:spPr>
            <a:xfrm rot="9239678" flipH="1" flipV="1">
              <a:off x="5339322" y="2681574"/>
              <a:ext cx="726307" cy="350702"/>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Arial-Rounded"/>
                <a:ea typeface="Arial-Rounded"/>
              </a:endParaRPr>
            </a:p>
          </p:txBody>
        </p:sp>
        <p:sp>
          <p:nvSpPr>
            <p:cNvPr id="26" name="任意多边形 25">
              <a:extLst>
                <a:ext uri="{FF2B5EF4-FFF2-40B4-BE49-F238E27FC236}">
                  <a16:creationId xmlns:a16="http://schemas.microsoft.com/office/drawing/2014/main" id="{D49F5F91-D8D9-4532-8153-1E2EC5EAD922}"/>
                </a:ext>
              </a:extLst>
            </p:cNvPr>
            <p:cNvSpPr/>
            <p:nvPr/>
          </p:nvSpPr>
          <p:spPr>
            <a:xfrm rot="19684157" flipV="1">
              <a:off x="5463151" y="2846820"/>
              <a:ext cx="370298" cy="77273"/>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Arial-Rounded"/>
                <a:ea typeface="Arial-Rounded"/>
              </a:endParaRPr>
            </a:p>
          </p:txBody>
        </p:sp>
      </p:grpSp>
      <p:grpSp>
        <p:nvGrpSpPr>
          <p:cNvPr id="20490" name="组合 26">
            <a:extLst>
              <a:ext uri="{FF2B5EF4-FFF2-40B4-BE49-F238E27FC236}">
                <a16:creationId xmlns:a16="http://schemas.microsoft.com/office/drawing/2014/main" id="{A853C743-8023-464B-9831-A40FFD276CD2}"/>
              </a:ext>
            </a:extLst>
          </p:cNvPr>
          <p:cNvGrpSpPr>
            <a:grpSpLocks/>
          </p:cNvGrpSpPr>
          <p:nvPr/>
        </p:nvGrpSpPr>
        <p:grpSpPr bwMode="auto">
          <a:xfrm>
            <a:off x="10118725" y="1666877"/>
            <a:ext cx="563563" cy="1027113"/>
            <a:chOff x="7552753" y="1214402"/>
            <a:chExt cx="422431" cy="770101"/>
          </a:xfrm>
        </p:grpSpPr>
        <p:sp>
          <p:nvSpPr>
            <p:cNvPr id="28" name="任意多边形 27">
              <a:extLst>
                <a:ext uri="{FF2B5EF4-FFF2-40B4-BE49-F238E27FC236}">
                  <a16:creationId xmlns:a16="http://schemas.microsoft.com/office/drawing/2014/main" id="{D8C01C00-873E-43A5-9C9F-4F4DC1082059}"/>
                </a:ext>
              </a:extLst>
            </p:cNvPr>
            <p:cNvSpPr/>
            <p:nvPr/>
          </p:nvSpPr>
          <p:spPr>
            <a:xfrm rot="18220741" flipV="1">
              <a:off x="7378918" y="1388237"/>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Arial-Rounded"/>
                <a:ea typeface="Arial-Rounded"/>
              </a:endParaRPr>
            </a:p>
          </p:txBody>
        </p:sp>
        <p:sp>
          <p:nvSpPr>
            <p:cNvPr id="29" name="任意多边形 28">
              <a:extLst>
                <a:ext uri="{FF2B5EF4-FFF2-40B4-BE49-F238E27FC236}">
                  <a16:creationId xmlns:a16="http://schemas.microsoft.com/office/drawing/2014/main" id="{5D6E8826-0050-4926-8954-89B3E25D1DAD}"/>
                </a:ext>
              </a:extLst>
            </p:cNvPr>
            <p:cNvSpPr/>
            <p:nvPr/>
          </p:nvSpPr>
          <p:spPr>
            <a:xfrm rot="7776262" flipH="1" flipV="1">
              <a:off x="7530092" y="1606012"/>
              <a:ext cx="392787" cy="9281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Arial-Rounded"/>
                <a:ea typeface="Arial-Rounded"/>
              </a:endParaRPr>
            </a:p>
          </p:txBody>
        </p:sp>
      </p:grpSp>
      <p:grpSp>
        <p:nvGrpSpPr>
          <p:cNvPr id="20491" name="组合 29">
            <a:extLst>
              <a:ext uri="{FF2B5EF4-FFF2-40B4-BE49-F238E27FC236}">
                <a16:creationId xmlns:a16="http://schemas.microsoft.com/office/drawing/2014/main" id="{5FF05941-15E8-41C9-A5AE-C765C9E8FB28}"/>
              </a:ext>
            </a:extLst>
          </p:cNvPr>
          <p:cNvGrpSpPr>
            <a:grpSpLocks/>
          </p:cNvGrpSpPr>
          <p:nvPr/>
        </p:nvGrpSpPr>
        <p:grpSpPr bwMode="auto">
          <a:xfrm>
            <a:off x="9493251" y="1658939"/>
            <a:ext cx="466725" cy="968375"/>
            <a:chOff x="7095304" y="1243722"/>
            <a:chExt cx="350702" cy="726307"/>
          </a:xfrm>
        </p:grpSpPr>
        <p:sp>
          <p:nvSpPr>
            <p:cNvPr id="31" name="任意多边形 30">
              <a:extLst>
                <a:ext uri="{FF2B5EF4-FFF2-40B4-BE49-F238E27FC236}">
                  <a16:creationId xmlns:a16="http://schemas.microsoft.com/office/drawing/2014/main" id="{E6804C04-C93F-494E-93DD-09C312B55456}"/>
                </a:ext>
              </a:extLst>
            </p:cNvPr>
            <p:cNvSpPr/>
            <p:nvPr/>
          </p:nvSpPr>
          <p:spPr>
            <a:xfrm rot="15231956" flipV="1">
              <a:off x="6907502" y="1431525"/>
              <a:ext cx="726307" cy="350702"/>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Arial-Rounded"/>
                <a:ea typeface="Arial-Rounded"/>
              </a:endParaRPr>
            </a:p>
          </p:txBody>
        </p:sp>
        <p:sp>
          <p:nvSpPr>
            <p:cNvPr id="32" name="任意多边形 31">
              <a:extLst>
                <a:ext uri="{FF2B5EF4-FFF2-40B4-BE49-F238E27FC236}">
                  <a16:creationId xmlns:a16="http://schemas.microsoft.com/office/drawing/2014/main" id="{6D5D9FB3-3AAB-41BC-9E6E-9A982A2FC6BC}"/>
                </a:ext>
              </a:extLst>
            </p:cNvPr>
            <p:cNvSpPr/>
            <p:nvPr/>
          </p:nvSpPr>
          <p:spPr>
            <a:xfrm rot="4787477" flipH="1" flipV="1">
              <a:off x="7100417" y="1627045"/>
              <a:ext cx="370298" cy="7753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Arial-Rounded"/>
                <a:ea typeface="Arial-Rounded"/>
              </a:endParaRPr>
            </a:p>
          </p:txBody>
        </p:sp>
      </p:grpSp>
      <p:grpSp>
        <p:nvGrpSpPr>
          <p:cNvPr id="20492" name="组合 32">
            <a:extLst>
              <a:ext uri="{FF2B5EF4-FFF2-40B4-BE49-F238E27FC236}">
                <a16:creationId xmlns:a16="http://schemas.microsoft.com/office/drawing/2014/main" id="{01F7074D-72B5-4436-AB9B-887F27A21B84}"/>
              </a:ext>
            </a:extLst>
          </p:cNvPr>
          <p:cNvGrpSpPr>
            <a:grpSpLocks/>
          </p:cNvGrpSpPr>
          <p:nvPr/>
        </p:nvGrpSpPr>
        <p:grpSpPr bwMode="auto">
          <a:xfrm>
            <a:off x="10177463" y="2389189"/>
            <a:ext cx="2717800" cy="1398587"/>
            <a:chOff x="7632912" y="1791715"/>
            <a:chExt cx="2038360" cy="1048883"/>
          </a:xfrm>
        </p:grpSpPr>
        <p:sp>
          <p:nvSpPr>
            <p:cNvPr id="34" name="任意多边形 33">
              <a:extLst>
                <a:ext uri="{FF2B5EF4-FFF2-40B4-BE49-F238E27FC236}">
                  <a16:creationId xmlns:a16="http://schemas.microsoft.com/office/drawing/2014/main" id="{E8692244-195B-4294-83B5-B7DC954C0FD6}"/>
                </a:ext>
              </a:extLst>
            </p:cNvPr>
            <p:cNvSpPr/>
            <p:nvPr/>
          </p:nvSpPr>
          <p:spPr>
            <a:xfrm rot="9340066" flipH="1">
              <a:off x="7632912" y="1791715"/>
              <a:ext cx="2038360" cy="10488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4CA420"/>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Arial-Rounded"/>
                <a:ea typeface="Arial-Rounded"/>
              </a:endParaRPr>
            </a:p>
          </p:txBody>
        </p:sp>
        <p:sp>
          <p:nvSpPr>
            <p:cNvPr id="35" name="任意多边形 34">
              <a:extLst>
                <a:ext uri="{FF2B5EF4-FFF2-40B4-BE49-F238E27FC236}">
                  <a16:creationId xmlns:a16="http://schemas.microsoft.com/office/drawing/2014/main" id="{B994C04D-2CE8-4CFC-BA2A-A3047BC49F03}"/>
                </a:ext>
              </a:extLst>
            </p:cNvPr>
            <p:cNvSpPr/>
            <p:nvPr/>
          </p:nvSpPr>
          <p:spPr>
            <a:xfrm rot="20495587">
              <a:off x="7973432" y="2266748"/>
              <a:ext cx="1040611" cy="229778"/>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Arial-Rounded"/>
                <a:ea typeface="Arial-Rounded"/>
              </a:endParaRPr>
            </a:p>
          </p:txBody>
        </p:sp>
      </p:grpSp>
      <p:grpSp>
        <p:nvGrpSpPr>
          <p:cNvPr id="20493" name="组合 35">
            <a:extLst>
              <a:ext uri="{FF2B5EF4-FFF2-40B4-BE49-F238E27FC236}">
                <a16:creationId xmlns:a16="http://schemas.microsoft.com/office/drawing/2014/main" id="{4613BD6C-B855-42CC-8949-90941E8CF8EC}"/>
              </a:ext>
            </a:extLst>
          </p:cNvPr>
          <p:cNvGrpSpPr>
            <a:grpSpLocks/>
          </p:cNvGrpSpPr>
          <p:nvPr/>
        </p:nvGrpSpPr>
        <p:grpSpPr bwMode="auto">
          <a:xfrm rot="2799594" flipH="1">
            <a:off x="6934995" y="46832"/>
            <a:ext cx="1398587" cy="2717800"/>
            <a:chOff x="1403445" y="-3477919"/>
            <a:chExt cx="1048883" cy="2455261"/>
          </a:xfrm>
        </p:grpSpPr>
        <p:sp>
          <p:nvSpPr>
            <p:cNvPr id="37" name="任意多边形 36">
              <a:extLst>
                <a:ext uri="{FF2B5EF4-FFF2-40B4-BE49-F238E27FC236}">
                  <a16:creationId xmlns:a16="http://schemas.microsoft.com/office/drawing/2014/main" id="{B1DB1F20-4216-4D92-B21B-D115C3DEBEA3}"/>
                </a:ext>
              </a:extLst>
            </p:cNvPr>
            <p:cNvSpPr/>
            <p:nvPr/>
          </p:nvSpPr>
          <p:spPr>
            <a:xfrm rot="5044479" flipH="1">
              <a:off x="700256" y="-2774731"/>
              <a:ext cx="2455261" cy="10488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Arial-Rounded"/>
                <a:ea typeface="Arial-Rounded"/>
              </a:endParaRPr>
            </a:p>
          </p:txBody>
        </p:sp>
        <p:sp>
          <p:nvSpPr>
            <p:cNvPr id="38" name="任意多边形 37">
              <a:extLst>
                <a:ext uri="{FF2B5EF4-FFF2-40B4-BE49-F238E27FC236}">
                  <a16:creationId xmlns:a16="http://schemas.microsoft.com/office/drawing/2014/main" id="{E8CF3134-F0E9-4BC9-A072-AACA64F9F6EA}"/>
                </a:ext>
              </a:extLst>
            </p:cNvPr>
            <p:cNvSpPr/>
            <p:nvPr/>
          </p:nvSpPr>
          <p:spPr>
            <a:xfrm rot="16200000">
              <a:off x="1324432" y="-2146688"/>
              <a:ext cx="1252011" cy="228588"/>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Arial-Rounded"/>
                <a:ea typeface="Arial-Rounded"/>
              </a:endParaRPr>
            </a:p>
          </p:txBody>
        </p:sp>
      </p:grpSp>
      <p:grpSp>
        <p:nvGrpSpPr>
          <p:cNvPr id="5" name="组合 4">
            <a:extLst>
              <a:ext uri="{FF2B5EF4-FFF2-40B4-BE49-F238E27FC236}">
                <a16:creationId xmlns:a16="http://schemas.microsoft.com/office/drawing/2014/main" id="{C58E404C-5AE4-4C11-BA0C-CC7C79BD507C}"/>
              </a:ext>
            </a:extLst>
          </p:cNvPr>
          <p:cNvGrpSpPr>
            <a:grpSpLocks/>
          </p:cNvGrpSpPr>
          <p:nvPr/>
        </p:nvGrpSpPr>
        <p:grpSpPr bwMode="auto">
          <a:xfrm>
            <a:off x="-798513" y="-104775"/>
            <a:ext cx="6950076" cy="6410325"/>
            <a:chOff x="1001374" y="-370703"/>
            <a:chExt cx="6695744" cy="6175701"/>
          </a:xfrm>
        </p:grpSpPr>
        <p:pic>
          <p:nvPicPr>
            <p:cNvPr id="20498" name="图片 5">
              <a:extLst>
                <a:ext uri="{FF2B5EF4-FFF2-40B4-BE49-F238E27FC236}">
                  <a16:creationId xmlns:a16="http://schemas.microsoft.com/office/drawing/2014/main" id="{919E5485-A3C9-4A2C-930B-425468B107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992" r="4333" b="1430"/>
            <a:stretch>
              <a:fillRect/>
            </a:stretch>
          </p:blipFill>
          <p:spPr bwMode="auto">
            <a:xfrm>
              <a:off x="1001374" y="-370703"/>
              <a:ext cx="6695744" cy="6175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椭圆 6">
              <a:extLst>
                <a:ext uri="{FF2B5EF4-FFF2-40B4-BE49-F238E27FC236}">
                  <a16:creationId xmlns:a16="http://schemas.microsoft.com/office/drawing/2014/main" id="{1B7E437F-6FF9-4F7D-8B18-18FA939041B4}"/>
                </a:ext>
              </a:extLst>
            </p:cNvPr>
            <p:cNvSpPr/>
            <p:nvPr/>
          </p:nvSpPr>
          <p:spPr>
            <a:xfrm>
              <a:off x="2517017" y="894108"/>
              <a:ext cx="3649165" cy="364913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51">
                <a:solidFill>
                  <a:prstClr val="white"/>
                </a:solidFill>
                <a:latin typeface="Arial-Rounded"/>
                <a:ea typeface="Arial-Rounded"/>
              </a:endParaRPr>
            </a:p>
          </p:txBody>
        </p:sp>
      </p:grpSp>
      <p:sp>
        <p:nvSpPr>
          <p:cNvPr id="110" name="文本框 109">
            <a:extLst>
              <a:ext uri="{FF2B5EF4-FFF2-40B4-BE49-F238E27FC236}">
                <a16:creationId xmlns:a16="http://schemas.microsoft.com/office/drawing/2014/main" id="{C374C25E-0EF0-4DAE-8226-E66FF2FCEFF8}"/>
              </a:ext>
            </a:extLst>
          </p:cNvPr>
          <p:cNvSpPr txBox="1"/>
          <p:nvPr/>
        </p:nvSpPr>
        <p:spPr>
          <a:xfrm>
            <a:off x="1072857" y="1848723"/>
            <a:ext cx="3360656" cy="1898084"/>
          </a:xfrm>
          <a:prstGeom prst="rect">
            <a:avLst/>
          </a:prstGeom>
          <a:noFill/>
        </p:spPr>
        <p:txBody>
          <a:bodyPr>
            <a:spAutoFit/>
          </a:bodyPr>
          <a:lstStyle/>
          <a:p>
            <a:pPr algn="ctr" defTabSz="914377">
              <a:defRPr/>
            </a:pPr>
            <a:r>
              <a:rPr lang="en-US" altLang="zh-CN" sz="5867" b="1">
                <a:pattFill prst="ltDnDiag">
                  <a:fgClr>
                    <a:srgbClr val="00B0F0"/>
                  </a:fgClr>
                  <a:bgClr>
                    <a:srgbClr val="0070C0"/>
                  </a:bgClr>
                </a:pattFill>
                <a:effectLst>
                  <a:outerShdw dist="38100" dir="2700000" sx="101000" sy="101000" algn="tl" rotWithShape="0">
                    <a:srgbClr val="0070C0"/>
                  </a:outerShdw>
                </a:effectLst>
                <a:latin typeface="UTM Avo" panose="02040603050506020204" pitchFamily="18" charset="0"/>
                <a:ea typeface="Arial-Rounded" panose="020B0500000000000000" charset="0"/>
                <a:cs typeface="Arial-Rounded" panose="020B0500000000000000" charset="0"/>
                <a:sym typeface="+mn-lt"/>
              </a:rPr>
              <a:t>Viết vở Tập viết</a:t>
            </a:r>
            <a:endParaRPr lang="zh-CN" altLang="en-US" sz="5867" b="1" dirty="0">
              <a:pattFill prst="ltDnDiag">
                <a:fgClr>
                  <a:srgbClr val="00B0F0"/>
                </a:fgClr>
                <a:bgClr>
                  <a:srgbClr val="0070C0"/>
                </a:bgClr>
              </a:pattFill>
              <a:effectLst>
                <a:outerShdw dist="38100" dir="2700000" sx="101000" sy="101000" algn="tl" rotWithShape="0">
                  <a:srgbClr val="0070C0"/>
                </a:outerShdw>
              </a:effectLst>
              <a:latin typeface="UTM Avo" panose="02040603050506020204" pitchFamily="18" charset="0"/>
              <a:ea typeface="Arial-Rounded" panose="020B0500000000000000" charset="0"/>
              <a:cs typeface="Arial-Rounded" panose="020B0500000000000000" charset="0"/>
              <a:sym typeface="+mn-lt"/>
            </a:endParaRPr>
          </a:p>
        </p:txBody>
      </p:sp>
      <p:pic>
        <p:nvPicPr>
          <p:cNvPr id="4" name="图片 3">
            <a:extLst>
              <a:ext uri="{FF2B5EF4-FFF2-40B4-BE49-F238E27FC236}">
                <a16:creationId xmlns:a16="http://schemas.microsoft.com/office/drawing/2014/main" id="{8E552A2C-95E7-4AAA-A4B0-3FCD7D8BFE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39189" y="606426"/>
            <a:ext cx="2998787"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图片 38">
            <a:extLst>
              <a:ext uri="{FF2B5EF4-FFF2-40B4-BE49-F238E27FC236}">
                <a16:creationId xmlns:a16="http://schemas.microsoft.com/office/drawing/2014/main" id="{28F25FFD-F23D-4B5B-B2BA-98BC70DF210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20251" y="3268663"/>
            <a:ext cx="1500188"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53"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750" fill="hold"/>
                                        <p:tgtEl>
                                          <p:spTgt spid="5"/>
                                        </p:tgtEl>
                                        <p:attrNameLst>
                                          <p:attrName>ppt_w</p:attrName>
                                        </p:attrNameLst>
                                      </p:cBhvr>
                                      <p:tavLst>
                                        <p:tav tm="0">
                                          <p:val>
                                            <p:fltVal val="0"/>
                                          </p:val>
                                        </p:tav>
                                        <p:tav tm="100000">
                                          <p:val>
                                            <p:strVal val="#ppt_w"/>
                                          </p:val>
                                        </p:tav>
                                      </p:tavLst>
                                    </p:anim>
                                    <p:anim calcmode="lin" valueType="num">
                                      <p:cBhvr>
                                        <p:cTn id="14" dur="750" fill="hold"/>
                                        <p:tgtEl>
                                          <p:spTgt spid="5"/>
                                        </p:tgtEl>
                                        <p:attrNameLst>
                                          <p:attrName>ppt_h</p:attrName>
                                        </p:attrNameLst>
                                      </p:cBhvr>
                                      <p:tavLst>
                                        <p:tav tm="0">
                                          <p:val>
                                            <p:fltVal val="0"/>
                                          </p:val>
                                        </p:tav>
                                        <p:tav tm="100000">
                                          <p:val>
                                            <p:strVal val="#ppt_h"/>
                                          </p:val>
                                        </p:tav>
                                      </p:tavLst>
                                    </p:anim>
                                    <p:animEffect transition="in" filter="fade">
                                      <p:cBhvr>
                                        <p:cTn id="15" dur="750"/>
                                        <p:tgtEl>
                                          <p:spTgt spid="5"/>
                                        </p:tgtEl>
                                      </p:cBhvr>
                                    </p:animEffect>
                                  </p:childTnLst>
                                </p:cTn>
                              </p:par>
                            </p:childTnLst>
                          </p:cTn>
                        </p:par>
                        <p:par>
                          <p:cTn id="16" fill="hold" nodeType="afterGroup">
                            <p:stCondLst>
                              <p:cond delay="1750"/>
                            </p:stCondLst>
                            <p:childTnLst>
                              <p:par>
                                <p:cTn id="17" presetID="8" presetClass="emph" presetSubtype="0" fill="hold" nodeType="afterEffect">
                                  <p:stCondLst>
                                    <p:cond delay="0"/>
                                  </p:stCondLst>
                                  <p:childTnLst>
                                    <p:animRot by="21600000">
                                      <p:cBhvr>
                                        <p:cTn id="18" dur="2750" fill="hold"/>
                                        <p:tgtEl>
                                          <p:spTgt spid="5"/>
                                        </p:tgtEl>
                                        <p:attrNameLst>
                                          <p:attrName>r</p:attrName>
                                        </p:attrNameLst>
                                      </p:cBhvr>
                                    </p:animRot>
                                  </p:childTnLst>
                                </p:cTn>
                              </p:par>
                              <p:par>
                                <p:cTn id="19" presetID="12" presetClass="entr" presetSubtype="1" fill="hold" nodeType="withEffect">
                                  <p:stCondLst>
                                    <p:cond delay="1250"/>
                                  </p:stCondLst>
                                  <p:childTnLst>
                                    <p:set>
                                      <p:cBhvr>
                                        <p:cTn id="20" dur="1" fill="hold">
                                          <p:stCondLst>
                                            <p:cond delay="0"/>
                                          </p:stCondLst>
                                        </p:cTn>
                                        <p:tgtEl>
                                          <p:spTgt spid="110"/>
                                        </p:tgtEl>
                                        <p:attrNameLst>
                                          <p:attrName>style.visibility</p:attrName>
                                        </p:attrNameLst>
                                      </p:cBhvr>
                                      <p:to>
                                        <p:strVal val="visible"/>
                                      </p:to>
                                    </p:set>
                                    <p:anim calcmode="lin" valueType="num">
                                      <p:cBhvr additive="base">
                                        <p:cTn id="21" dur="500"/>
                                        <p:tgtEl>
                                          <p:spTgt spid="110"/>
                                        </p:tgtEl>
                                        <p:attrNameLst>
                                          <p:attrName>ppt_y</p:attrName>
                                        </p:attrNameLst>
                                      </p:cBhvr>
                                      <p:tavLst>
                                        <p:tav tm="0">
                                          <p:val>
                                            <p:strVal val="#ppt_y-#ppt_h*1.125000"/>
                                          </p:val>
                                        </p:tav>
                                        <p:tav tm="100000">
                                          <p:val>
                                            <p:strVal val="#ppt_y"/>
                                          </p:val>
                                        </p:tav>
                                      </p:tavLst>
                                    </p:anim>
                                    <p:animEffect transition="in" filter="wipe(down)">
                                      <p:cBhvr>
                                        <p:cTn id="22" dur="500"/>
                                        <p:tgtEl>
                                          <p:spTgt spid="110"/>
                                        </p:tgtEl>
                                      </p:cBhvr>
                                    </p:animEffect>
                                  </p:childTnLst>
                                </p:cTn>
                              </p:par>
                              <p:par>
                                <p:cTn id="23" presetID="2" presetClass="entr" presetSubtype="2" decel="38600" fill="hold" nodeType="withEffect">
                                  <p:stCondLst>
                                    <p:cond delay="225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1250" fill="hold"/>
                                        <p:tgtEl>
                                          <p:spTgt spid="4"/>
                                        </p:tgtEl>
                                        <p:attrNameLst>
                                          <p:attrName>ppt_x</p:attrName>
                                        </p:attrNameLst>
                                      </p:cBhvr>
                                      <p:tavLst>
                                        <p:tav tm="0">
                                          <p:val>
                                            <p:strVal val="1+#ppt_w/2"/>
                                          </p:val>
                                        </p:tav>
                                        <p:tav tm="100000">
                                          <p:val>
                                            <p:strVal val="#ppt_x"/>
                                          </p:val>
                                        </p:tav>
                                      </p:tavLst>
                                    </p:anim>
                                    <p:anim calcmode="lin" valueType="num">
                                      <p:cBhvr additive="base">
                                        <p:cTn id="26" dur="12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6131E0C4-128D-44A2-BDB2-DC2F8F0025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3503"/>
          <a:stretch>
            <a:fillRect/>
          </a:stretch>
        </p:blipFill>
        <p:spPr bwMode="auto">
          <a:xfrm>
            <a:off x="-219074" y="-164217"/>
            <a:ext cx="11285539" cy="729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4" name="Google Shape;354;p11">
            <a:extLst>
              <a:ext uri="{FF2B5EF4-FFF2-40B4-BE49-F238E27FC236}">
                <a16:creationId xmlns:a16="http://schemas.microsoft.com/office/drawing/2014/main" id="{D97C446B-DE19-448F-BF4A-A5E7373963BC}"/>
              </a:ext>
            </a:extLst>
          </p:cNvPr>
          <p:cNvSpPr/>
          <p:nvPr/>
        </p:nvSpPr>
        <p:spPr>
          <a:xfrm>
            <a:off x="225425" y="615951"/>
            <a:ext cx="5377923" cy="779711"/>
          </a:xfrm>
          <a:prstGeom prst="rect">
            <a:avLst/>
          </a:prstGeom>
          <a:noFill/>
          <a:ln>
            <a:noFill/>
          </a:ln>
        </p:spPr>
        <p:txBody>
          <a:bodyPr spcFirstLastPara="1" wrap="square" lIns="121900" tIns="60933" rIns="121900" bIns="60933">
            <a:spAutoFit/>
          </a:bodyPr>
          <a:lstStyle/>
          <a:p>
            <a:pPr defTabSz="914377">
              <a:defRPr/>
            </a:pPr>
            <a:r>
              <a:rPr lang="en-US" sz="4267" dirty="0" err="1">
                <a:solidFill>
                  <a:srgbClr val="0000FF"/>
                </a:solidFill>
                <a:latin typeface="UTM Avo" panose="02040603050506020204" pitchFamily="18" charset="0"/>
                <a:ea typeface="Arial Rounded"/>
                <a:cs typeface="Arial Rounded"/>
                <a:sym typeface="Arial Rounded"/>
              </a:rPr>
              <a:t>Tô</a:t>
            </a:r>
            <a:r>
              <a:rPr lang="en-US" sz="4267" dirty="0">
                <a:solidFill>
                  <a:srgbClr val="0000FF"/>
                </a:solidFill>
                <a:latin typeface="UTM Avo" panose="02040603050506020204" pitchFamily="18" charset="0"/>
                <a:ea typeface="Arial Rounded"/>
                <a:cs typeface="Arial Rounded"/>
                <a:sym typeface="Arial Rounded"/>
              </a:rPr>
              <a:t> </a:t>
            </a:r>
            <a:r>
              <a:rPr lang="en-US" sz="4267" dirty="0" err="1">
                <a:solidFill>
                  <a:srgbClr val="0000FF"/>
                </a:solidFill>
                <a:latin typeface="UTM Avo" panose="02040603050506020204" pitchFamily="18" charset="0"/>
                <a:ea typeface="Arial Rounded"/>
                <a:cs typeface="Arial Rounded"/>
                <a:sym typeface="Arial Rounded"/>
              </a:rPr>
              <a:t>chữ</a:t>
            </a:r>
            <a:r>
              <a:rPr lang="en-US" sz="4267" dirty="0">
                <a:solidFill>
                  <a:srgbClr val="0000FF"/>
                </a:solidFill>
                <a:latin typeface="UTM Avo" panose="02040603050506020204" pitchFamily="18" charset="0"/>
                <a:ea typeface="Arial Rounded"/>
                <a:cs typeface="Arial Rounded"/>
                <a:sym typeface="Arial Rounded"/>
              </a:rPr>
              <a:t> </a:t>
            </a:r>
            <a:r>
              <a:rPr lang="en-US" sz="4267" err="1">
                <a:solidFill>
                  <a:srgbClr val="0000FF"/>
                </a:solidFill>
                <a:latin typeface="UTM Avo" panose="02040603050506020204" pitchFamily="18" charset="0"/>
                <a:ea typeface="Arial Rounded"/>
                <a:cs typeface="Arial Rounded"/>
                <a:sym typeface="Arial Rounded"/>
              </a:rPr>
              <a:t>hoa</a:t>
            </a:r>
            <a:r>
              <a:rPr lang="en-US" sz="4267">
                <a:solidFill>
                  <a:srgbClr val="0000FF"/>
                </a:solidFill>
                <a:latin typeface="UTM Avo" panose="02040603050506020204" pitchFamily="18" charset="0"/>
                <a:ea typeface="Arial Rounded"/>
                <a:cs typeface="Arial Rounded"/>
                <a:sym typeface="Arial Rounded"/>
              </a:rPr>
              <a:t> </a:t>
            </a:r>
            <a:r>
              <a:rPr lang="en-US" sz="4267" b="1">
                <a:solidFill>
                  <a:srgbClr val="0000FF"/>
                </a:solidFill>
                <a:latin typeface="HP001" panose="020B0603050302020204" pitchFamily="34" charset="0"/>
                <a:ea typeface="HP001" panose="020B0603050302020204" pitchFamily="34" charset="0"/>
                <a:cs typeface="Arial Rounded"/>
                <a:sym typeface="Arial Rounded"/>
              </a:rPr>
              <a:t>U, </a:t>
            </a:r>
            <a:r>
              <a:rPr lang="vi-VN" sz="4267" b="1">
                <a:solidFill>
                  <a:srgbClr val="0000FF"/>
                </a:solidFill>
                <a:latin typeface="HP001" panose="020B0603050302020204" pitchFamily="34" charset="0"/>
                <a:ea typeface="HP001" panose="020B0603050302020204" pitchFamily="34" charset="0"/>
                <a:cs typeface="Arial Rounded"/>
                <a:sym typeface="Arial Rounded"/>
              </a:rPr>
              <a:t>Ư</a:t>
            </a:r>
            <a:endParaRPr sz="4267"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40" name="Google Shape;354;p11">
            <a:extLst>
              <a:ext uri="{FF2B5EF4-FFF2-40B4-BE49-F238E27FC236}">
                <a16:creationId xmlns:a16="http://schemas.microsoft.com/office/drawing/2014/main" id="{30B6757E-4865-4342-92E2-88D807D1594B}"/>
              </a:ext>
            </a:extLst>
          </p:cNvPr>
          <p:cNvSpPr/>
          <p:nvPr/>
        </p:nvSpPr>
        <p:spPr>
          <a:xfrm>
            <a:off x="-36514" y="1912939"/>
            <a:ext cx="1227139" cy="1313062"/>
          </a:xfrm>
          <a:prstGeom prst="rect">
            <a:avLst/>
          </a:prstGeom>
          <a:noFill/>
          <a:ln>
            <a:noFill/>
          </a:ln>
        </p:spPr>
        <p:txBody>
          <a:bodyPr spcFirstLastPara="1" lIns="121900" tIns="60933" rIns="121900" bIns="60933">
            <a:spAutoFit/>
          </a:bodyPr>
          <a:lstStyle/>
          <a:p>
            <a:pPr defTabSz="914377">
              <a:defRPr/>
            </a:pPr>
            <a:r>
              <a:rPr lang="vi-VN" sz="7733" b="1">
                <a:solidFill>
                  <a:srgbClr val="FF0000"/>
                </a:solidFill>
                <a:latin typeface="HP001" panose="020B0603050302020204" pitchFamily="34" charset="0"/>
                <a:ea typeface="HP001" panose="020B0603050302020204" pitchFamily="34" charset="0"/>
                <a:sym typeface="Arial" panose="020B0604020202020204"/>
              </a:rPr>
              <a:t>U</a:t>
            </a:r>
            <a:endParaRPr sz="7733" b="1"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42" name="Google Shape;354;p11">
            <a:extLst>
              <a:ext uri="{FF2B5EF4-FFF2-40B4-BE49-F238E27FC236}">
                <a16:creationId xmlns:a16="http://schemas.microsoft.com/office/drawing/2014/main" id="{1855D70B-8823-4B99-A30B-C7AF502779E4}"/>
              </a:ext>
            </a:extLst>
          </p:cNvPr>
          <p:cNvSpPr/>
          <p:nvPr/>
        </p:nvSpPr>
        <p:spPr>
          <a:xfrm>
            <a:off x="1512889" y="1929343"/>
            <a:ext cx="1227137" cy="1313062"/>
          </a:xfrm>
          <a:prstGeom prst="rect">
            <a:avLst/>
          </a:prstGeom>
          <a:noFill/>
          <a:ln>
            <a:noFill/>
          </a:ln>
        </p:spPr>
        <p:txBody>
          <a:bodyPr spcFirstLastPara="1" lIns="121900" tIns="60933" rIns="121900" bIns="60933">
            <a:spAutoFit/>
          </a:bodyPr>
          <a:lstStyle/>
          <a:p>
            <a:pPr defTabSz="914377">
              <a:defRPr/>
            </a:pPr>
            <a:r>
              <a:rPr lang="vi-VN" sz="7733">
                <a:solidFill>
                  <a:srgbClr val="1F497D">
                    <a:lumMod val="40000"/>
                    <a:lumOff val="60000"/>
                  </a:srgbClr>
                </a:solidFill>
                <a:latin typeface="HP001 TD 4H" panose="020B0603050302020204" pitchFamily="34" charset="0"/>
                <a:ea typeface="HP001" panose="020B0603050302020204" pitchFamily="34" charset="0"/>
                <a:sym typeface="Arial" panose="020B0604020202020204"/>
              </a:rPr>
              <a:t>U</a:t>
            </a:r>
            <a:endParaRPr sz="7733" dirty="0">
              <a:solidFill>
                <a:srgbClr val="1F497D">
                  <a:lumMod val="40000"/>
                  <a:lumOff val="60000"/>
                </a:srgbClr>
              </a:solidFill>
              <a:latin typeface="HP001 TD 4H" panose="020B0603050302020204" pitchFamily="34" charset="0"/>
              <a:ea typeface="HP001" panose="020B0603050302020204" pitchFamily="34" charset="0"/>
              <a:sym typeface="Arial" panose="020B0604020202020204"/>
            </a:endParaRPr>
          </a:p>
        </p:txBody>
      </p:sp>
      <p:sp>
        <p:nvSpPr>
          <p:cNvPr id="43" name="Google Shape;354;p11">
            <a:extLst>
              <a:ext uri="{FF2B5EF4-FFF2-40B4-BE49-F238E27FC236}">
                <a16:creationId xmlns:a16="http://schemas.microsoft.com/office/drawing/2014/main" id="{C3575B0B-4CD5-4682-B5ED-FBC663ED968D}"/>
              </a:ext>
            </a:extLst>
          </p:cNvPr>
          <p:cNvSpPr/>
          <p:nvPr/>
        </p:nvSpPr>
        <p:spPr>
          <a:xfrm>
            <a:off x="-44451" y="3851629"/>
            <a:ext cx="1227139" cy="718155"/>
          </a:xfrm>
          <a:prstGeom prst="rect">
            <a:avLst/>
          </a:prstGeom>
          <a:noFill/>
          <a:ln>
            <a:noFill/>
          </a:ln>
        </p:spPr>
        <p:txBody>
          <a:bodyPr spcFirstLastPara="1" lIns="121900" tIns="60933" rIns="121900" bIns="60933">
            <a:spAutoFit/>
          </a:bodyPr>
          <a:lstStyle/>
          <a:p>
            <a:pPr defTabSz="914377">
              <a:defRPr/>
            </a:pPr>
            <a:r>
              <a:rPr lang="vi-VN" sz="3867" b="1">
                <a:solidFill>
                  <a:srgbClr val="FF0000"/>
                </a:solidFill>
                <a:latin typeface="HP001" panose="020B0603050302020204" pitchFamily="34" charset="0"/>
                <a:ea typeface="HP001" panose="020B0603050302020204" pitchFamily="34" charset="0"/>
                <a:sym typeface="Arial" panose="020B0604020202020204"/>
              </a:rPr>
              <a:t>U</a:t>
            </a:r>
            <a:endParaRPr sz="3867" b="1"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44" name="Google Shape;354;p11">
            <a:extLst>
              <a:ext uri="{FF2B5EF4-FFF2-40B4-BE49-F238E27FC236}">
                <a16:creationId xmlns:a16="http://schemas.microsoft.com/office/drawing/2014/main" id="{72B34CEA-51A2-4613-BF47-DB896100EEF9}"/>
              </a:ext>
            </a:extLst>
          </p:cNvPr>
          <p:cNvSpPr/>
          <p:nvPr/>
        </p:nvSpPr>
        <p:spPr>
          <a:xfrm>
            <a:off x="1512889" y="3862741"/>
            <a:ext cx="1227137" cy="718155"/>
          </a:xfrm>
          <a:prstGeom prst="rect">
            <a:avLst/>
          </a:prstGeom>
          <a:noFill/>
          <a:ln>
            <a:noFill/>
          </a:ln>
        </p:spPr>
        <p:txBody>
          <a:bodyPr spcFirstLastPara="1" lIns="121900" tIns="60933" rIns="121900" bIns="60933">
            <a:spAutoFit/>
          </a:bodyPr>
          <a:lstStyle/>
          <a:p>
            <a:pPr defTabSz="914377">
              <a:defRPr/>
            </a:pPr>
            <a:r>
              <a:rPr lang="vi-VN" sz="3867">
                <a:solidFill>
                  <a:srgbClr val="1F497D">
                    <a:lumMod val="60000"/>
                    <a:lumOff val="40000"/>
                  </a:srgbClr>
                </a:solidFill>
                <a:latin typeface="HP001" panose="020B0603050302020204" pitchFamily="34" charset="0"/>
                <a:ea typeface="HP001" panose="020B0603050302020204" pitchFamily="34" charset="0"/>
                <a:sym typeface="Arial" panose="020B0604020202020204"/>
              </a:rPr>
              <a:t>U</a:t>
            </a:r>
            <a:endParaRPr sz="3867" dirty="0">
              <a:solidFill>
                <a:srgbClr val="1F497D">
                  <a:lumMod val="60000"/>
                  <a:lumOff val="40000"/>
                </a:srgbClr>
              </a:solidFill>
              <a:latin typeface="HP001" panose="020B0603050302020204" pitchFamily="34" charset="0"/>
              <a:ea typeface="HP001" panose="020B0603050302020204" pitchFamily="34" charset="0"/>
              <a:sym typeface="Arial" panose="020B0604020202020204"/>
            </a:endParaRPr>
          </a:p>
        </p:txBody>
      </p:sp>
      <p:sp>
        <p:nvSpPr>
          <p:cNvPr id="45" name="Google Shape;354;p11">
            <a:extLst>
              <a:ext uri="{FF2B5EF4-FFF2-40B4-BE49-F238E27FC236}">
                <a16:creationId xmlns:a16="http://schemas.microsoft.com/office/drawing/2014/main" id="{51D06719-EBAD-4353-854F-0D4AB0055EFE}"/>
              </a:ext>
            </a:extLst>
          </p:cNvPr>
          <p:cNvSpPr/>
          <p:nvPr/>
        </p:nvSpPr>
        <p:spPr>
          <a:xfrm>
            <a:off x="3059114" y="3854804"/>
            <a:ext cx="1228725" cy="718155"/>
          </a:xfrm>
          <a:prstGeom prst="rect">
            <a:avLst/>
          </a:prstGeom>
          <a:noFill/>
          <a:ln>
            <a:noFill/>
          </a:ln>
        </p:spPr>
        <p:txBody>
          <a:bodyPr spcFirstLastPara="1" lIns="121900" tIns="60933" rIns="121900" bIns="60933">
            <a:spAutoFit/>
          </a:bodyPr>
          <a:lstStyle/>
          <a:p>
            <a:pPr defTabSz="914377">
              <a:defRPr/>
            </a:pPr>
            <a:r>
              <a:rPr lang="vi-VN" sz="3867">
                <a:solidFill>
                  <a:srgbClr val="1F497D">
                    <a:lumMod val="60000"/>
                    <a:lumOff val="40000"/>
                  </a:srgbClr>
                </a:solidFill>
                <a:latin typeface="HP001" panose="020B0603050302020204" pitchFamily="34" charset="0"/>
                <a:ea typeface="HP001" panose="020B0603050302020204" pitchFamily="34" charset="0"/>
                <a:sym typeface="Arial" panose="020B0604020202020204"/>
              </a:rPr>
              <a:t>Ư</a:t>
            </a:r>
            <a:endParaRPr sz="3867" dirty="0">
              <a:solidFill>
                <a:srgbClr val="1F497D">
                  <a:lumMod val="60000"/>
                  <a:lumOff val="40000"/>
                </a:srgbClr>
              </a:solidFill>
              <a:latin typeface="HP001" panose="020B0603050302020204" pitchFamily="34" charset="0"/>
              <a:ea typeface="HP001" panose="020B0603050302020204" pitchFamily="34" charset="0"/>
              <a:sym typeface="Arial" panose="020B0604020202020204"/>
            </a:endParaRPr>
          </a:p>
        </p:txBody>
      </p:sp>
      <p:sp>
        <p:nvSpPr>
          <p:cNvPr id="46" name="Google Shape;354;p11">
            <a:extLst>
              <a:ext uri="{FF2B5EF4-FFF2-40B4-BE49-F238E27FC236}">
                <a16:creationId xmlns:a16="http://schemas.microsoft.com/office/drawing/2014/main" id="{08281BE5-1E82-409E-A3F8-75B426456264}"/>
              </a:ext>
            </a:extLst>
          </p:cNvPr>
          <p:cNvSpPr/>
          <p:nvPr/>
        </p:nvSpPr>
        <p:spPr>
          <a:xfrm>
            <a:off x="1512888" y="1936836"/>
            <a:ext cx="1227137" cy="1313062"/>
          </a:xfrm>
          <a:prstGeom prst="rect">
            <a:avLst/>
          </a:prstGeom>
          <a:noFill/>
          <a:ln>
            <a:noFill/>
          </a:ln>
        </p:spPr>
        <p:txBody>
          <a:bodyPr spcFirstLastPara="1" lIns="121900" tIns="60933" rIns="121900" bIns="60933">
            <a:spAutoFit/>
          </a:bodyPr>
          <a:lstStyle/>
          <a:p>
            <a:pPr defTabSz="914377">
              <a:defRPr/>
            </a:pPr>
            <a:r>
              <a:rPr lang="vi-VN" sz="7733" b="1">
                <a:solidFill>
                  <a:prstClr val="black"/>
                </a:solidFill>
                <a:latin typeface="HP001" panose="020B0603050302020204" pitchFamily="34" charset="0"/>
                <a:ea typeface="HP001" panose="020B0603050302020204" pitchFamily="34" charset="0"/>
                <a:sym typeface="Arial" panose="020B0604020202020204"/>
              </a:rPr>
              <a:t>U</a:t>
            </a:r>
            <a:endParaRPr sz="7733" b="1" dirty="0">
              <a:solidFill>
                <a:prstClr val="black"/>
              </a:solidFill>
              <a:latin typeface="HP001" panose="020B0603050302020204" pitchFamily="34" charset="0"/>
              <a:ea typeface="HP001" panose="020B0603050302020204" pitchFamily="34" charset="0"/>
              <a:sym typeface="Arial" panose="020B0604020202020204"/>
            </a:endParaRPr>
          </a:p>
        </p:txBody>
      </p:sp>
      <p:sp>
        <p:nvSpPr>
          <p:cNvPr id="48" name="Google Shape;354;p11">
            <a:extLst>
              <a:ext uri="{FF2B5EF4-FFF2-40B4-BE49-F238E27FC236}">
                <a16:creationId xmlns:a16="http://schemas.microsoft.com/office/drawing/2014/main" id="{5A025A2F-E09A-4348-BAE1-EC843AA911EA}"/>
              </a:ext>
            </a:extLst>
          </p:cNvPr>
          <p:cNvSpPr/>
          <p:nvPr/>
        </p:nvSpPr>
        <p:spPr>
          <a:xfrm>
            <a:off x="1512242" y="3851627"/>
            <a:ext cx="801335" cy="718155"/>
          </a:xfrm>
          <a:prstGeom prst="rect">
            <a:avLst/>
          </a:prstGeom>
          <a:noFill/>
          <a:ln>
            <a:noFill/>
          </a:ln>
        </p:spPr>
        <p:txBody>
          <a:bodyPr spcFirstLastPara="1" wrap="square" lIns="121900" tIns="60933" rIns="121900" bIns="60933">
            <a:spAutoFit/>
          </a:bodyPr>
          <a:lstStyle/>
          <a:p>
            <a:pPr defTabSz="914377">
              <a:defRPr/>
            </a:pPr>
            <a:r>
              <a:rPr lang="vi-VN" sz="3867" b="1">
                <a:solidFill>
                  <a:srgbClr val="0000FF"/>
                </a:solidFill>
                <a:latin typeface="HP001" panose="020B0603050302020204" pitchFamily="34" charset="0"/>
                <a:ea typeface="HP001" panose="020B0603050302020204" pitchFamily="34" charset="0"/>
                <a:sym typeface="Arial" panose="020B0604020202020204"/>
              </a:rPr>
              <a:t>U</a:t>
            </a:r>
            <a:endParaRPr sz="3867"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49" name="Google Shape;354;p11">
            <a:extLst>
              <a:ext uri="{FF2B5EF4-FFF2-40B4-BE49-F238E27FC236}">
                <a16:creationId xmlns:a16="http://schemas.microsoft.com/office/drawing/2014/main" id="{AF02C471-27A6-44DE-8B6E-B7A4E2B4ADD5}"/>
              </a:ext>
            </a:extLst>
          </p:cNvPr>
          <p:cNvSpPr/>
          <p:nvPr/>
        </p:nvSpPr>
        <p:spPr>
          <a:xfrm>
            <a:off x="3053984" y="3862741"/>
            <a:ext cx="801335" cy="718155"/>
          </a:xfrm>
          <a:prstGeom prst="rect">
            <a:avLst/>
          </a:prstGeom>
          <a:noFill/>
          <a:ln>
            <a:noFill/>
          </a:ln>
        </p:spPr>
        <p:txBody>
          <a:bodyPr spcFirstLastPara="1" wrap="square" lIns="121900" tIns="60933" rIns="121900" bIns="60933">
            <a:spAutoFit/>
          </a:bodyPr>
          <a:lstStyle/>
          <a:p>
            <a:pPr defTabSz="914377">
              <a:defRPr/>
            </a:pPr>
            <a:r>
              <a:rPr lang="vi-VN" sz="3867" b="1">
                <a:solidFill>
                  <a:srgbClr val="0000FF"/>
                </a:solidFill>
                <a:latin typeface="HP001" panose="020B0603050302020204" pitchFamily="34" charset="0"/>
                <a:ea typeface="HP001" panose="020B0603050302020204" pitchFamily="34" charset="0"/>
                <a:sym typeface="Arial" panose="020B0604020202020204"/>
              </a:rPr>
              <a:t>Ư</a:t>
            </a:r>
            <a:endParaRPr sz="3867"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14" name="Google Shape;354;p11">
            <a:extLst>
              <a:ext uri="{FF2B5EF4-FFF2-40B4-BE49-F238E27FC236}">
                <a16:creationId xmlns:a16="http://schemas.microsoft.com/office/drawing/2014/main" id="{F8A202D5-C350-4A7E-860C-8ED654393796}"/>
              </a:ext>
            </a:extLst>
          </p:cNvPr>
          <p:cNvSpPr/>
          <p:nvPr/>
        </p:nvSpPr>
        <p:spPr>
          <a:xfrm>
            <a:off x="3052765" y="1909763"/>
            <a:ext cx="1227137" cy="1313062"/>
          </a:xfrm>
          <a:prstGeom prst="rect">
            <a:avLst/>
          </a:prstGeom>
          <a:noFill/>
          <a:ln>
            <a:noFill/>
          </a:ln>
        </p:spPr>
        <p:txBody>
          <a:bodyPr spcFirstLastPara="1" lIns="121900" tIns="60933" rIns="121900" bIns="60933">
            <a:spAutoFit/>
          </a:bodyPr>
          <a:lstStyle/>
          <a:p>
            <a:pPr defTabSz="914377">
              <a:defRPr/>
            </a:pPr>
            <a:r>
              <a:rPr lang="vi-VN" sz="7733">
                <a:solidFill>
                  <a:srgbClr val="1F497D">
                    <a:lumMod val="40000"/>
                    <a:lumOff val="60000"/>
                  </a:srgbClr>
                </a:solidFill>
                <a:latin typeface="HP001 TD 4H" panose="020B0603050302020204" pitchFamily="34" charset="0"/>
                <a:ea typeface="HP001" panose="020B0603050302020204" pitchFamily="34" charset="0"/>
                <a:sym typeface="Arial" panose="020B0604020202020204"/>
              </a:rPr>
              <a:t>U</a:t>
            </a:r>
            <a:endParaRPr sz="7733" dirty="0">
              <a:solidFill>
                <a:srgbClr val="1F497D">
                  <a:lumMod val="40000"/>
                  <a:lumOff val="60000"/>
                </a:srgbClr>
              </a:solidFill>
              <a:latin typeface="HP001 TD 4H" panose="020B0603050302020204" pitchFamily="34" charset="0"/>
              <a:ea typeface="HP001" panose="020B0603050302020204" pitchFamily="34" charset="0"/>
              <a:sym typeface="Arial" panose="020B0604020202020204"/>
            </a:endParaRPr>
          </a:p>
        </p:txBody>
      </p:sp>
      <p:sp>
        <p:nvSpPr>
          <p:cNvPr id="15" name="Google Shape;354;p11">
            <a:extLst>
              <a:ext uri="{FF2B5EF4-FFF2-40B4-BE49-F238E27FC236}">
                <a16:creationId xmlns:a16="http://schemas.microsoft.com/office/drawing/2014/main" id="{29E987C5-0BC5-4045-AE0E-B7864F932B8B}"/>
              </a:ext>
            </a:extLst>
          </p:cNvPr>
          <p:cNvSpPr/>
          <p:nvPr/>
        </p:nvSpPr>
        <p:spPr>
          <a:xfrm>
            <a:off x="4611689" y="1909763"/>
            <a:ext cx="1227137" cy="1313062"/>
          </a:xfrm>
          <a:prstGeom prst="rect">
            <a:avLst/>
          </a:prstGeom>
          <a:noFill/>
          <a:ln>
            <a:noFill/>
          </a:ln>
        </p:spPr>
        <p:txBody>
          <a:bodyPr spcFirstLastPara="1" lIns="121900" tIns="60933" rIns="121900" bIns="60933">
            <a:spAutoFit/>
          </a:bodyPr>
          <a:lstStyle/>
          <a:p>
            <a:pPr defTabSz="914377">
              <a:defRPr/>
            </a:pPr>
            <a:r>
              <a:rPr lang="vi-VN" sz="7733">
                <a:solidFill>
                  <a:srgbClr val="1F497D">
                    <a:lumMod val="40000"/>
                    <a:lumOff val="60000"/>
                  </a:srgbClr>
                </a:solidFill>
                <a:latin typeface="HP001 TD 4H" panose="020B0603050302020204" pitchFamily="34" charset="0"/>
                <a:ea typeface="HP001" panose="020B0603050302020204" pitchFamily="34" charset="0"/>
                <a:sym typeface="Arial" panose="020B0604020202020204"/>
              </a:rPr>
              <a:t>Ư</a:t>
            </a:r>
            <a:endParaRPr sz="7733" dirty="0">
              <a:solidFill>
                <a:srgbClr val="1F497D">
                  <a:lumMod val="40000"/>
                  <a:lumOff val="60000"/>
                </a:srgbClr>
              </a:solidFill>
              <a:latin typeface="HP001 TD 4H" panose="020B0603050302020204" pitchFamily="34" charset="0"/>
              <a:ea typeface="HP001" panose="020B0603050302020204" pitchFamily="34" charset="0"/>
              <a:sym typeface="Arial" panose="020B0604020202020204"/>
            </a:endParaRPr>
          </a:p>
        </p:txBody>
      </p:sp>
      <p:sp>
        <p:nvSpPr>
          <p:cNvPr id="16" name="Google Shape;354;p11">
            <a:extLst>
              <a:ext uri="{FF2B5EF4-FFF2-40B4-BE49-F238E27FC236}">
                <a16:creationId xmlns:a16="http://schemas.microsoft.com/office/drawing/2014/main" id="{703600C5-E4E8-4957-8F80-2CCC04A97AB4}"/>
              </a:ext>
            </a:extLst>
          </p:cNvPr>
          <p:cNvSpPr/>
          <p:nvPr/>
        </p:nvSpPr>
        <p:spPr>
          <a:xfrm>
            <a:off x="4627564" y="3851629"/>
            <a:ext cx="1228725" cy="718155"/>
          </a:xfrm>
          <a:prstGeom prst="rect">
            <a:avLst/>
          </a:prstGeom>
          <a:noFill/>
          <a:ln>
            <a:noFill/>
          </a:ln>
        </p:spPr>
        <p:txBody>
          <a:bodyPr spcFirstLastPara="1" lIns="121900" tIns="60933" rIns="121900" bIns="60933">
            <a:spAutoFit/>
          </a:bodyPr>
          <a:lstStyle/>
          <a:p>
            <a:pPr defTabSz="914377">
              <a:defRPr/>
            </a:pPr>
            <a:r>
              <a:rPr lang="vi-VN" sz="3867">
                <a:solidFill>
                  <a:srgbClr val="1F497D">
                    <a:lumMod val="60000"/>
                    <a:lumOff val="40000"/>
                  </a:srgbClr>
                </a:solidFill>
                <a:latin typeface="HP001" panose="020B0603050302020204" pitchFamily="34" charset="0"/>
                <a:ea typeface="HP001" panose="020B0603050302020204" pitchFamily="34" charset="0"/>
                <a:sym typeface="Arial" panose="020B0604020202020204"/>
              </a:rPr>
              <a:t>Ư</a:t>
            </a:r>
            <a:endParaRPr sz="3867" dirty="0">
              <a:solidFill>
                <a:srgbClr val="1F497D">
                  <a:lumMod val="60000"/>
                  <a:lumOff val="40000"/>
                </a:srgbClr>
              </a:solidFill>
              <a:latin typeface="HP001" panose="020B0603050302020204" pitchFamily="34" charset="0"/>
              <a:ea typeface="HP001" panose="020B0603050302020204" pitchFamily="34" charset="0"/>
              <a:sym typeface="Arial" panose="020B0604020202020204"/>
            </a:endParaRPr>
          </a:p>
        </p:txBody>
      </p:sp>
      <p:sp>
        <p:nvSpPr>
          <p:cNvPr id="17" name="Google Shape;354;p11">
            <a:extLst>
              <a:ext uri="{FF2B5EF4-FFF2-40B4-BE49-F238E27FC236}">
                <a16:creationId xmlns:a16="http://schemas.microsoft.com/office/drawing/2014/main" id="{AD619B3F-D506-49A9-A6A8-165D765F6A32}"/>
              </a:ext>
            </a:extLst>
          </p:cNvPr>
          <p:cNvSpPr/>
          <p:nvPr/>
        </p:nvSpPr>
        <p:spPr>
          <a:xfrm>
            <a:off x="3062205" y="1906587"/>
            <a:ext cx="1227139" cy="1313062"/>
          </a:xfrm>
          <a:prstGeom prst="rect">
            <a:avLst/>
          </a:prstGeom>
          <a:noFill/>
          <a:ln>
            <a:noFill/>
          </a:ln>
        </p:spPr>
        <p:txBody>
          <a:bodyPr spcFirstLastPara="1" lIns="121900" tIns="60933" rIns="121900" bIns="60933">
            <a:spAutoFit/>
          </a:bodyPr>
          <a:lstStyle/>
          <a:p>
            <a:pPr defTabSz="914377">
              <a:defRPr/>
            </a:pPr>
            <a:r>
              <a:rPr lang="vi-VN" sz="7733" b="1">
                <a:solidFill>
                  <a:prstClr val="black"/>
                </a:solidFill>
                <a:latin typeface="HP001" panose="020B0603050302020204" pitchFamily="34" charset="0"/>
                <a:ea typeface="HP001" panose="020B0603050302020204" pitchFamily="34" charset="0"/>
                <a:sym typeface="Arial" panose="020B0604020202020204"/>
              </a:rPr>
              <a:t>Ư</a:t>
            </a:r>
            <a:endParaRPr sz="7733" b="1" dirty="0">
              <a:solidFill>
                <a:prstClr val="black"/>
              </a:solidFill>
              <a:latin typeface="HP001" panose="020B0603050302020204" pitchFamily="34" charset="0"/>
              <a:ea typeface="HP001" panose="020B0603050302020204" pitchFamily="34" charset="0"/>
              <a:sym typeface="Arial" panose="020B0604020202020204"/>
            </a:endParaRPr>
          </a:p>
        </p:txBody>
      </p:sp>
      <p:sp>
        <p:nvSpPr>
          <p:cNvPr id="18" name="Google Shape;354;p11">
            <a:extLst>
              <a:ext uri="{FF2B5EF4-FFF2-40B4-BE49-F238E27FC236}">
                <a16:creationId xmlns:a16="http://schemas.microsoft.com/office/drawing/2014/main" id="{1ECC5573-D3EF-44C6-8BAC-83B3B49FA396}"/>
              </a:ext>
            </a:extLst>
          </p:cNvPr>
          <p:cNvSpPr/>
          <p:nvPr/>
        </p:nvSpPr>
        <p:spPr>
          <a:xfrm>
            <a:off x="4607301" y="1906587"/>
            <a:ext cx="1227137" cy="1313062"/>
          </a:xfrm>
          <a:prstGeom prst="rect">
            <a:avLst/>
          </a:prstGeom>
          <a:noFill/>
          <a:ln>
            <a:noFill/>
          </a:ln>
        </p:spPr>
        <p:txBody>
          <a:bodyPr spcFirstLastPara="1" lIns="121900" tIns="60933" rIns="121900" bIns="60933">
            <a:spAutoFit/>
          </a:bodyPr>
          <a:lstStyle/>
          <a:p>
            <a:pPr defTabSz="914377">
              <a:defRPr/>
            </a:pPr>
            <a:r>
              <a:rPr lang="vi-VN" sz="7733" b="1">
                <a:solidFill>
                  <a:prstClr val="black"/>
                </a:solidFill>
                <a:latin typeface="HP001" panose="020B0603050302020204" pitchFamily="34" charset="0"/>
                <a:ea typeface="HP001" panose="020B0603050302020204" pitchFamily="34" charset="0"/>
                <a:sym typeface="Arial" panose="020B0604020202020204"/>
              </a:rPr>
              <a:t>Ư</a:t>
            </a:r>
            <a:endParaRPr sz="7733" b="1" dirty="0">
              <a:solidFill>
                <a:prstClr val="black"/>
              </a:solidFill>
              <a:latin typeface="HP001" panose="020B0603050302020204" pitchFamily="34" charset="0"/>
              <a:ea typeface="HP001" panose="020B0603050302020204" pitchFamily="34" charset="0"/>
              <a:sym typeface="Arial" panose="020B0604020202020204"/>
            </a:endParaRPr>
          </a:p>
        </p:txBody>
      </p:sp>
      <p:sp>
        <p:nvSpPr>
          <p:cNvPr id="19" name="Google Shape;354;p11">
            <a:extLst>
              <a:ext uri="{FF2B5EF4-FFF2-40B4-BE49-F238E27FC236}">
                <a16:creationId xmlns:a16="http://schemas.microsoft.com/office/drawing/2014/main" id="{2B334A6A-2667-4029-B61E-2E356CFA0D32}"/>
              </a:ext>
            </a:extLst>
          </p:cNvPr>
          <p:cNvSpPr/>
          <p:nvPr/>
        </p:nvSpPr>
        <p:spPr>
          <a:xfrm>
            <a:off x="4606927" y="3848453"/>
            <a:ext cx="974373" cy="718155"/>
          </a:xfrm>
          <a:prstGeom prst="rect">
            <a:avLst/>
          </a:prstGeom>
          <a:noFill/>
          <a:ln>
            <a:noFill/>
          </a:ln>
        </p:spPr>
        <p:txBody>
          <a:bodyPr spcFirstLastPara="1" wrap="square" lIns="121900" tIns="60933" rIns="121900" bIns="60933">
            <a:spAutoFit/>
          </a:bodyPr>
          <a:lstStyle/>
          <a:p>
            <a:pPr defTabSz="914377">
              <a:defRPr/>
            </a:pPr>
            <a:r>
              <a:rPr lang="vi-VN" sz="3867" b="1">
                <a:solidFill>
                  <a:srgbClr val="0000FF"/>
                </a:solidFill>
                <a:latin typeface="HP001" panose="020B0603050302020204" pitchFamily="34" charset="0"/>
                <a:ea typeface="HP001" panose="020B0603050302020204" pitchFamily="34" charset="0"/>
                <a:sym typeface="Arial" panose="020B0604020202020204"/>
              </a:rPr>
              <a:t>Ư</a:t>
            </a:r>
            <a:endParaRPr sz="3867" b="1" dirty="0">
              <a:solidFill>
                <a:srgbClr val="0000FF"/>
              </a:solidFill>
              <a:latin typeface="HP001" panose="020B0603050302020204" pitchFamily="34" charset="0"/>
              <a:ea typeface="HP001" panose="020B0603050302020204" pitchFamily="34" charset="0"/>
              <a:sym typeface="Arial" panose="020B0604020202020204"/>
            </a:endParaRPr>
          </a:p>
        </p:txBody>
      </p:sp>
      <p:pic>
        <p:nvPicPr>
          <p:cNvPr id="2" name="chu U">
            <a:hlinkClick r:id="" action="ppaction://media"/>
            <a:extLst>
              <a:ext uri="{FF2B5EF4-FFF2-40B4-BE49-F238E27FC236}">
                <a16:creationId xmlns:a16="http://schemas.microsoft.com/office/drawing/2014/main" id="{08D79C4C-480F-411E-AE17-D1E6FD2F001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001268" y="0"/>
            <a:ext cx="6150429" cy="6150429"/>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417" fill="hold"/>
                                        <p:tgtEl>
                                          <p:spTgt spid="2"/>
                                        </p:tgtEl>
                                      </p:cBhvr>
                                    </p:cmd>
                                  </p:childTnLst>
                                </p:cTn>
                              </p:par>
                              <p:par>
                                <p:cTn id="7" presetID="2" presetClass="mediacall" presetSubtype="0" fill="hold" nodeType="withEffect">
                                  <p:stCondLst>
                                    <p:cond delay="0"/>
                                  </p:stCondLst>
                                  <p:childTnLst>
                                    <p:cmd type="call" cmd="togglePause">
                                      <p:cBhvr>
                                        <p:cTn id="8" dur="1" fill="hold"/>
                                        <p:tgtEl>
                                          <p:spTgt spid="2"/>
                                        </p:tgtEl>
                                      </p:cBhvr>
                                    </p:cmd>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wipe(up)">
                                      <p:cBhvr>
                                        <p:cTn id="13" dur="500"/>
                                        <p:tgtEl>
                                          <p:spTgt spid="38"/>
                                        </p:tgtEl>
                                      </p:cBhvr>
                                    </p:animEffect>
                                  </p:childTnLst>
                                </p:cTn>
                              </p:par>
                            </p:childTnLst>
                          </p:cTn>
                        </p:par>
                        <p:par>
                          <p:cTn id="14" fill="hold" nodeType="afterGroup">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wipe(left)">
                                      <p:cBhvr>
                                        <p:cTn id="17" dur="1500"/>
                                        <p:tgtEl>
                                          <p:spTgt spid="40"/>
                                        </p:tgtEl>
                                      </p:cBhvr>
                                    </p:animEffect>
                                  </p:childTnLst>
                                </p:cTn>
                              </p:par>
                            </p:childTnLst>
                          </p:cTn>
                        </p:par>
                        <p:par>
                          <p:cTn id="18" fill="hold" nodeType="afterGroup">
                            <p:stCondLst>
                              <p:cond delay="2000"/>
                            </p:stCondLst>
                            <p:childTnLst>
                              <p:par>
                                <p:cTn id="19" presetID="22" presetClass="entr" presetSubtype="8" fill="hold" grpId="0" nodeType="after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wipe(left)">
                                      <p:cBhvr>
                                        <p:cTn id="21" dur="1500"/>
                                        <p:tgtEl>
                                          <p:spTgt spid="42"/>
                                        </p:tgtEl>
                                      </p:cBhvr>
                                    </p:animEffect>
                                  </p:childTnLst>
                                </p:cTn>
                              </p:par>
                            </p:childTnLst>
                          </p:cTn>
                        </p:par>
                        <p:par>
                          <p:cTn id="22" fill="hold" nodeType="afterGroup">
                            <p:stCondLst>
                              <p:cond delay="3500"/>
                            </p:stCondLst>
                            <p:childTnLst>
                              <p:par>
                                <p:cTn id="23" presetID="22" presetClass="entr" presetSubtype="8"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1500"/>
                                        <p:tgtEl>
                                          <p:spTgt spid="14"/>
                                        </p:tgtEl>
                                      </p:cBhvr>
                                    </p:animEffect>
                                  </p:childTnLst>
                                </p:cTn>
                              </p:par>
                            </p:childTnLst>
                          </p:cTn>
                        </p:par>
                        <p:par>
                          <p:cTn id="26" fill="hold" nodeType="afterGroup">
                            <p:stCondLst>
                              <p:cond delay="5000"/>
                            </p:stCondLst>
                            <p:childTnLst>
                              <p:par>
                                <p:cTn id="27" presetID="22" presetClass="entr" presetSubtype="8" fill="hold" grpId="0"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1500"/>
                                        <p:tgtEl>
                                          <p:spTgt spid="15"/>
                                        </p:tgtEl>
                                      </p:cBhvr>
                                    </p:animEffect>
                                  </p:childTnLst>
                                </p:cTn>
                              </p:par>
                            </p:childTnLst>
                          </p:cTn>
                        </p:par>
                        <p:par>
                          <p:cTn id="30" fill="hold" nodeType="afterGroup">
                            <p:stCondLst>
                              <p:cond delay="6500"/>
                            </p:stCondLst>
                            <p:childTnLst>
                              <p:par>
                                <p:cTn id="31" presetID="22" presetClass="entr" presetSubtype="8" fill="hold" grpId="0" nodeType="after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wipe(left)">
                                      <p:cBhvr>
                                        <p:cTn id="33" dur="1500"/>
                                        <p:tgtEl>
                                          <p:spTgt spid="43"/>
                                        </p:tgtEl>
                                      </p:cBhvr>
                                    </p:animEffect>
                                  </p:childTnLst>
                                </p:cTn>
                              </p:par>
                            </p:childTnLst>
                          </p:cTn>
                        </p:par>
                        <p:par>
                          <p:cTn id="34" fill="hold" nodeType="afterGroup">
                            <p:stCondLst>
                              <p:cond delay="8000"/>
                            </p:stCondLst>
                            <p:childTnLst>
                              <p:par>
                                <p:cTn id="35" presetID="22" presetClass="entr" presetSubtype="8" fill="hold" grpId="0" nodeType="after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wipe(left)">
                                      <p:cBhvr>
                                        <p:cTn id="37" dur="1500"/>
                                        <p:tgtEl>
                                          <p:spTgt spid="44"/>
                                        </p:tgtEl>
                                      </p:cBhvr>
                                    </p:animEffect>
                                  </p:childTnLst>
                                </p:cTn>
                              </p:par>
                            </p:childTnLst>
                          </p:cTn>
                        </p:par>
                        <p:par>
                          <p:cTn id="38" fill="hold" nodeType="afterGroup">
                            <p:stCondLst>
                              <p:cond delay="9500"/>
                            </p:stCondLst>
                            <p:childTnLst>
                              <p:par>
                                <p:cTn id="39" presetID="22" presetClass="entr" presetSubtype="8" fill="hold" grpId="0" nodeType="after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wipe(left)">
                                      <p:cBhvr>
                                        <p:cTn id="41" dur="1500"/>
                                        <p:tgtEl>
                                          <p:spTgt spid="45"/>
                                        </p:tgtEl>
                                      </p:cBhvr>
                                    </p:animEffect>
                                  </p:childTnLst>
                                </p:cTn>
                              </p:par>
                            </p:childTnLst>
                          </p:cTn>
                        </p:par>
                        <p:par>
                          <p:cTn id="42" fill="hold" nodeType="afterGroup">
                            <p:stCondLst>
                              <p:cond delay="11000"/>
                            </p:stCondLst>
                            <p:childTnLst>
                              <p:par>
                                <p:cTn id="43" presetID="22" presetClass="entr" presetSubtype="8" fill="hold" grpId="0" nodeType="after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left)">
                                      <p:cBhvr>
                                        <p:cTn id="45" dur="1500"/>
                                        <p:tgtEl>
                                          <p:spTgt spid="16"/>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46"/>
                                        </p:tgtEl>
                                        <p:attrNameLst>
                                          <p:attrName>style.visibility</p:attrName>
                                        </p:attrNameLst>
                                      </p:cBhvr>
                                      <p:to>
                                        <p:strVal val="visible"/>
                                      </p:to>
                                    </p:set>
                                    <p:animEffect transition="in" filter="wipe(left)">
                                      <p:cBhvr>
                                        <p:cTn id="50" dur="1500"/>
                                        <p:tgtEl>
                                          <p:spTgt spid="46"/>
                                        </p:tgtEl>
                                      </p:cBhvr>
                                    </p:animEffect>
                                  </p:childTnLst>
                                </p:cTn>
                              </p:par>
                            </p:childTnLst>
                          </p:cTn>
                        </p:par>
                        <p:par>
                          <p:cTn id="51" fill="hold" nodeType="afterGroup">
                            <p:stCondLst>
                              <p:cond delay="1500"/>
                            </p:stCondLst>
                            <p:childTnLst>
                              <p:par>
                                <p:cTn id="52" presetID="22" presetClass="entr" presetSubtype="8" fill="hold" grpId="0" nodeType="after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wipe(left)">
                                      <p:cBhvr>
                                        <p:cTn id="54" dur="1500"/>
                                        <p:tgtEl>
                                          <p:spTgt spid="17"/>
                                        </p:tgtEl>
                                      </p:cBhvr>
                                    </p:animEffect>
                                  </p:childTnLst>
                                </p:cTn>
                              </p:par>
                            </p:childTnLst>
                          </p:cTn>
                        </p:par>
                        <p:par>
                          <p:cTn id="55" fill="hold" nodeType="afterGroup">
                            <p:stCondLst>
                              <p:cond delay="3000"/>
                            </p:stCondLst>
                            <p:childTnLst>
                              <p:par>
                                <p:cTn id="56" presetID="22" presetClass="entr" presetSubtype="8"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wipe(left)">
                                      <p:cBhvr>
                                        <p:cTn id="58" dur="1500"/>
                                        <p:tgtEl>
                                          <p:spTgt spid="18"/>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8"/>
                                        </p:tgtEl>
                                        <p:attrNameLst>
                                          <p:attrName>style.visibility</p:attrName>
                                        </p:attrNameLst>
                                      </p:cBhvr>
                                      <p:to>
                                        <p:strVal val="visible"/>
                                      </p:to>
                                    </p:set>
                                    <p:animEffect transition="in" filter="wipe(left)">
                                      <p:cBhvr>
                                        <p:cTn id="63" dur="1500"/>
                                        <p:tgtEl>
                                          <p:spTgt spid="48"/>
                                        </p:tgtEl>
                                      </p:cBhvr>
                                    </p:animEffect>
                                  </p:childTnLst>
                                </p:cTn>
                              </p:par>
                            </p:childTnLst>
                          </p:cTn>
                        </p:par>
                        <p:par>
                          <p:cTn id="64" fill="hold" nodeType="afterGroup">
                            <p:stCondLst>
                              <p:cond delay="1500"/>
                            </p:stCondLst>
                            <p:childTnLst>
                              <p:par>
                                <p:cTn id="65" presetID="22" presetClass="entr" presetSubtype="8" fill="hold" grpId="0" nodeType="afterEffect">
                                  <p:stCondLst>
                                    <p:cond delay="0"/>
                                  </p:stCondLst>
                                  <p:childTnLst>
                                    <p:set>
                                      <p:cBhvr>
                                        <p:cTn id="66" dur="1" fill="hold">
                                          <p:stCondLst>
                                            <p:cond delay="0"/>
                                          </p:stCondLst>
                                        </p:cTn>
                                        <p:tgtEl>
                                          <p:spTgt spid="49"/>
                                        </p:tgtEl>
                                        <p:attrNameLst>
                                          <p:attrName>style.visibility</p:attrName>
                                        </p:attrNameLst>
                                      </p:cBhvr>
                                      <p:to>
                                        <p:strVal val="visible"/>
                                      </p:to>
                                    </p:set>
                                    <p:animEffect transition="in" filter="wipe(left)">
                                      <p:cBhvr>
                                        <p:cTn id="67" dur="1500"/>
                                        <p:tgtEl>
                                          <p:spTgt spid="49"/>
                                        </p:tgtEl>
                                      </p:cBhvr>
                                    </p:animEffect>
                                  </p:childTnLst>
                                </p:cTn>
                              </p:par>
                            </p:childTnLst>
                          </p:cTn>
                        </p:par>
                        <p:par>
                          <p:cTn id="68" fill="hold" nodeType="afterGroup">
                            <p:stCondLst>
                              <p:cond delay="3000"/>
                            </p:stCondLst>
                            <p:childTnLst>
                              <p:par>
                                <p:cTn id="69" presetID="22" presetClass="entr" presetSubtype="8" fill="hold" grpId="0" nodeType="after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wipe(left)">
                                      <p:cBhvr>
                                        <p:cTn id="71" dur="1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72" repeatCount="indefinite" fill="hold" display="0">
                  <p:stCondLst>
                    <p:cond delay="indefinite"/>
                  </p:stCondLst>
                </p:cTn>
                <p:tgtEl>
                  <p:spTgt spid="2"/>
                </p:tgtEl>
              </p:cMediaNode>
            </p:video>
          </p:childTnLst>
        </p:cTn>
      </p:par>
    </p:tnLst>
    <p:bldLst>
      <p:bldP spid="40" grpId="0"/>
      <p:bldP spid="42" grpId="0"/>
      <p:bldP spid="43" grpId="0"/>
      <p:bldP spid="44" grpId="0"/>
      <p:bldP spid="45" grpId="0"/>
      <p:bldP spid="46" grpId="0"/>
      <p:bldP spid="48" grpId="0"/>
      <p:bldP spid="49" grpId="0"/>
      <p:bldP spid="14" grpId="0"/>
      <p:bldP spid="15" grpId="0"/>
      <p:bldP spid="16" grpId="0"/>
      <p:bldP spid="17" grpId="0"/>
      <p:bldP spid="18" grpId="0"/>
      <p:bldP spid="1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hu UW">
            <a:hlinkClick r:id="" action="ppaction://media"/>
            <a:extLst>
              <a:ext uri="{FF2B5EF4-FFF2-40B4-BE49-F238E27FC236}">
                <a16:creationId xmlns:a16="http://schemas.microsoft.com/office/drawing/2014/main" id="{4FF8B91B-E57A-43EF-B8B6-2F5488BB679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747656" y="0"/>
            <a:ext cx="6444343" cy="6444343"/>
          </a:xfrm>
          <a:prstGeom prst="rect">
            <a:avLst/>
          </a:prstGeom>
        </p:spPr>
      </p:pic>
      <p:pic>
        <p:nvPicPr>
          <p:cNvPr id="5" name="chu U">
            <a:hlinkClick r:id="" action="ppaction://media"/>
            <a:extLst>
              <a:ext uri="{FF2B5EF4-FFF2-40B4-BE49-F238E27FC236}">
                <a16:creationId xmlns:a16="http://schemas.microsoft.com/office/drawing/2014/main" id="{23E4F421-E3EF-4154-BAC6-52A9515CDC9E}"/>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0" y="0"/>
            <a:ext cx="6444343" cy="6444343"/>
          </a:xfrm>
          <a:prstGeom prst="rect">
            <a:avLst/>
          </a:prstGeom>
        </p:spPr>
      </p:pic>
    </p:spTree>
    <p:extLst>
      <p:ext uri="{BB962C8B-B14F-4D97-AF65-F5344CB8AC3E}">
        <p14:creationId xmlns:p14="http://schemas.microsoft.com/office/powerpoint/2010/main" val="2040898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40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041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4578" name="Picture 37">
            <a:extLst>
              <a:ext uri="{FF2B5EF4-FFF2-40B4-BE49-F238E27FC236}">
                <a16:creationId xmlns:a16="http://schemas.microsoft.com/office/drawing/2014/main" id="{E1B03BA5-649A-4280-A475-7ECD4ED5C4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3503"/>
          <a:stretch>
            <a:fillRect/>
          </a:stretch>
        </p:blipFill>
        <p:spPr bwMode="auto">
          <a:xfrm>
            <a:off x="1008063" y="-123825"/>
            <a:ext cx="11283951" cy="730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Google Shape;354;p11">
            <a:extLst>
              <a:ext uri="{FF2B5EF4-FFF2-40B4-BE49-F238E27FC236}">
                <a16:creationId xmlns:a16="http://schemas.microsoft.com/office/drawing/2014/main" id="{9625AADD-7008-4DCF-ABE4-3465BEFB8375}"/>
              </a:ext>
            </a:extLst>
          </p:cNvPr>
          <p:cNvSpPr/>
          <p:nvPr/>
        </p:nvSpPr>
        <p:spPr>
          <a:xfrm>
            <a:off x="1192214" y="-192100"/>
            <a:ext cx="1228725" cy="1908097"/>
          </a:xfrm>
          <a:prstGeom prst="rect">
            <a:avLst/>
          </a:prstGeom>
          <a:noFill/>
          <a:ln>
            <a:noFill/>
          </a:ln>
        </p:spPr>
        <p:txBody>
          <a:bodyPr spcFirstLastPara="1" lIns="121900" tIns="60933" rIns="121900" bIns="60933">
            <a:spAutoFit/>
          </a:bodyPr>
          <a:lstStyle/>
          <a:p>
            <a:pPr defTabSz="914377">
              <a:lnSpc>
                <a:spcPct val="150000"/>
              </a:lnSpc>
              <a:defRPr/>
            </a:pPr>
            <a:r>
              <a:rPr lang="vi-VN" sz="7733">
                <a:solidFill>
                  <a:srgbClr val="FF0000"/>
                </a:solidFill>
                <a:latin typeface="HP001" panose="020B0603050302020204" pitchFamily="34" charset="0"/>
                <a:ea typeface="HP001" panose="020B0603050302020204" pitchFamily="34" charset="0"/>
                <a:sym typeface="Arial" panose="020B0604020202020204"/>
              </a:rPr>
              <a:t>U</a:t>
            </a:r>
            <a:endParaRPr sz="7733"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43" name="Google Shape;354;p11">
            <a:extLst>
              <a:ext uri="{FF2B5EF4-FFF2-40B4-BE49-F238E27FC236}">
                <a16:creationId xmlns:a16="http://schemas.microsoft.com/office/drawing/2014/main" id="{48395273-05D7-45C6-9A75-9E39A4E37A02}"/>
              </a:ext>
            </a:extLst>
          </p:cNvPr>
          <p:cNvSpPr/>
          <p:nvPr/>
        </p:nvSpPr>
        <p:spPr>
          <a:xfrm>
            <a:off x="1201738" y="2037137"/>
            <a:ext cx="1228725" cy="1015736"/>
          </a:xfrm>
          <a:prstGeom prst="rect">
            <a:avLst/>
          </a:prstGeom>
          <a:noFill/>
          <a:ln>
            <a:noFill/>
          </a:ln>
        </p:spPr>
        <p:txBody>
          <a:bodyPr spcFirstLastPara="1" lIns="121900" tIns="60933" rIns="121900" bIns="60933">
            <a:spAutoFit/>
          </a:bodyPr>
          <a:lstStyle/>
          <a:p>
            <a:pPr defTabSz="914377">
              <a:lnSpc>
                <a:spcPct val="150000"/>
              </a:lnSpc>
              <a:defRPr/>
            </a:pPr>
            <a:r>
              <a:rPr lang="vi-VN" sz="3867" b="1">
                <a:solidFill>
                  <a:srgbClr val="0000FF"/>
                </a:solidFill>
                <a:latin typeface="HP001" panose="020B0603050302020204" pitchFamily="34" charset="0"/>
                <a:ea typeface="HP001" panose="020B0603050302020204" pitchFamily="34" charset="0"/>
                <a:sym typeface="Arial" panose="020B0604020202020204"/>
              </a:rPr>
              <a:t>U</a:t>
            </a:r>
            <a:endParaRPr sz="3867"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46" name="Google Shape;354;p11">
            <a:extLst>
              <a:ext uri="{FF2B5EF4-FFF2-40B4-BE49-F238E27FC236}">
                <a16:creationId xmlns:a16="http://schemas.microsoft.com/office/drawing/2014/main" id="{D22A275F-D967-474C-A45D-A742DBC95024}"/>
              </a:ext>
            </a:extLst>
          </p:cNvPr>
          <p:cNvSpPr/>
          <p:nvPr/>
        </p:nvSpPr>
        <p:spPr>
          <a:xfrm>
            <a:off x="3506788" y="-204800"/>
            <a:ext cx="1228725" cy="1908097"/>
          </a:xfrm>
          <a:prstGeom prst="rect">
            <a:avLst/>
          </a:prstGeom>
          <a:noFill/>
          <a:ln>
            <a:noFill/>
          </a:ln>
        </p:spPr>
        <p:txBody>
          <a:bodyPr spcFirstLastPara="1" lIns="121900" tIns="60933" rIns="121900" bIns="60933">
            <a:spAutoFit/>
          </a:bodyPr>
          <a:lstStyle/>
          <a:p>
            <a:pPr defTabSz="914377">
              <a:lnSpc>
                <a:spcPct val="150000"/>
              </a:lnSpc>
              <a:defRPr/>
            </a:pPr>
            <a:r>
              <a:rPr lang="vi-VN" sz="7733" b="1">
                <a:solidFill>
                  <a:prstClr val="black"/>
                </a:solidFill>
                <a:latin typeface="HP001" panose="020B0603050302020204" pitchFamily="34" charset="0"/>
                <a:ea typeface="HP001" panose="020B0603050302020204" pitchFamily="34" charset="0"/>
                <a:sym typeface="Arial" panose="020B0604020202020204"/>
              </a:rPr>
              <a:t>U</a:t>
            </a:r>
            <a:endParaRPr sz="7733" b="1" dirty="0">
              <a:solidFill>
                <a:prstClr val="black"/>
              </a:solidFill>
              <a:latin typeface="HP001" panose="020B0603050302020204" pitchFamily="34" charset="0"/>
              <a:ea typeface="HP001" panose="020B0603050302020204" pitchFamily="34" charset="0"/>
              <a:sym typeface="Arial" panose="020B0604020202020204"/>
            </a:endParaRPr>
          </a:p>
        </p:txBody>
      </p:sp>
      <p:sp>
        <p:nvSpPr>
          <p:cNvPr id="47" name="Google Shape;354;p11">
            <a:extLst>
              <a:ext uri="{FF2B5EF4-FFF2-40B4-BE49-F238E27FC236}">
                <a16:creationId xmlns:a16="http://schemas.microsoft.com/office/drawing/2014/main" id="{3792C644-9F41-4F8C-8206-55F9CABD1B46}"/>
              </a:ext>
            </a:extLst>
          </p:cNvPr>
          <p:cNvSpPr/>
          <p:nvPr/>
        </p:nvSpPr>
        <p:spPr>
          <a:xfrm>
            <a:off x="5859916" y="-211150"/>
            <a:ext cx="1227139" cy="1908097"/>
          </a:xfrm>
          <a:prstGeom prst="rect">
            <a:avLst/>
          </a:prstGeom>
          <a:noFill/>
          <a:ln>
            <a:noFill/>
          </a:ln>
        </p:spPr>
        <p:txBody>
          <a:bodyPr spcFirstLastPara="1" lIns="121900" tIns="60933" rIns="121900" bIns="60933">
            <a:spAutoFit/>
          </a:bodyPr>
          <a:lstStyle/>
          <a:p>
            <a:pPr defTabSz="914377">
              <a:lnSpc>
                <a:spcPct val="150000"/>
              </a:lnSpc>
              <a:defRPr/>
            </a:pPr>
            <a:r>
              <a:rPr lang="vi-VN" sz="7733" b="1">
                <a:solidFill>
                  <a:prstClr val="black"/>
                </a:solidFill>
                <a:latin typeface="HP001" panose="020B0603050302020204" pitchFamily="34" charset="0"/>
                <a:ea typeface="HP001" panose="020B0603050302020204" pitchFamily="34" charset="0"/>
                <a:sym typeface="Arial" panose="020B0604020202020204"/>
              </a:rPr>
              <a:t>Ư</a:t>
            </a:r>
            <a:endParaRPr sz="7733" b="1" dirty="0">
              <a:solidFill>
                <a:prstClr val="black"/>
              </a:solidFill>
              <a:latin typeface="HP001" panose="020B0603050302020204" pitchFamily="34" charset="0"/>
              <a:ea typeface="HP001" panose="020B0603050302020204" pitchFamily="34" charset="0"/>
              <a:sym typeface="Arial" panose="020B0604020202020204"/>
            </a:endParaRPr>
          </a:p>
        </p:txBody>
      </p:sp>
      <p:sp>
        <p:nvSpPr>
          <p:cNvPr id="48" name="Google Shape;354;p11">
            <a:extLst>
              <a:ext uri="{FF2B5EF4-FFF2-40B4-BE49-F238E27FC236}">
                <a16:creationId xmlns:a16="http://schemas.microsoft.com/office/drawing/2014/main" id="{4AA611BC-7E14-4396-A408-6F1D7913E0E5}"/>
              </a:ext>
            </a:extLst>
          </p:cNvPr>
          <p:cNvSpPr/>
          <p:nvPr/>
        </p:nvSpPr>
        <p:spPr>
          <a:xfrm>
            <a:off x="2765424" y="2026025"/>
            <a:ext cx="1227139" cy="1015736"/>
          </a:xfrm>
          <a:prstGeom prst="rect">
            <a:avLst/>
          </a:prstGeom>
          <a:noFill/>
          <a:ln>
            <a:noFill/>
          </a:ln>
        </p:spPr>
        <p:txBody>
          <a:bodyPr spcFirstLastPara="1" lIns="121900" tIns="60933" rIns="121900" bIns="60933">
            <a:spAutoFit/>
          </a:bodyPr>
          <a:lstStyle/>
          <a:p>
            <a:pPr defTabSz="914377">
              <a:lnSpc>
                <a:spcPct val="150000"/>
              </a:lnSpc>
              <a:defRPr/>
            </a:pPr>
            <a:r>
              <a:rPr lang="vi-VN" sz="3867" b="1">
                <a:solidFill>
                  <a:srgbClr val="FF0000"/>
                </a:solidFill>
                <a:latin typeface="HP001" panose="020B0603050302020204" pitchFamily="34" charset="0"/>
                <a:ea typeface="HP001" panose="020B0603050302020204" pitchFamily="34" charset="0"/>
                <a:sym typeface="Arial" panose="020B0604020202020204"/>
              </a:rPr>
              <a:t>U</a:t>
            </a:r>
            <a:endParaRPr sz="3867" b="1"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49" name="Google Shape;354;p11">
            <a:extLst>
              <a:ext uri="{FF2B5EF4-FFF2-40B4-BE49-F238E27FC236}">
                <a16:creationId xmlns:a16="http://schemas.microsoft.com/office/drawing/2014/main" id="{57DCB857-4A05-4F25-A795-C51E58210341}"/>
              </a:ext>
            </a:extLst>
          </p:cNvPr>
          <p:cNvSpPr/>
          <p:nvPr/>
        </p:nvSpPr>
        <p:spPr>
          <a:xfrm>
            <a:off x="4306888" y="2022850"/>
            <a:ext cx="1228725" cy="1015736"/>
          </a:xfrm>
          <a:prstGeom prst="rect">
            <a:avLst/>
          </a:prstGeom>
          <a:noFill/>
          <a:ln>
            <a:noFill/>
          </a:ln>
        </p:spPr>
        <p:txBody>
          <a:bodyPr spcFirstLastPara="1" lIns="121900" tIns="60933" rIns="121900" bIns="60933">
            <a:spAutoFit/>
          </a:bodyPr>
          <a:lstStyle/>
          <a:p>
            <a:pPr defTabSz="914377">
              <a:lnSpc>
                <a:spcPct val="150000"/>
              </a:lnSpc>
              <a:defRPr/>
            </a:pPr>
            <a:r>
              <a:rPr lang="vi-VN" sz="3867" b="1">
                <a:solidFill>
                  <a:srgbClr val="0000FF"/>
                </a:solidFill>
                <a:latin typeface="HP001" panose="020B0603050302020204" pitchFamily="34" charset="0"/>
                <a:ea typeface="HP001" panose="020B0603050302020204" pitchFamily="34" charset="0"/>
                <a:sym typeface="Arial" panose="020B0604020202020204"/>
              </a:rPr>
              <a:t>U</a:t>
            </a:r>
            <a:endParaRPr sz="3867"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19" name="Google Shape;354;p11">
            <a:extLst>
              <a:ext uri="{FF2B5EF4-FFF2-40B4-BE49-F238E27FC236}">
                <a16:creationId xmlns:a16="http://schemas.microsoft.com/office/drawing/2014/main" id="{AC3457B1-484D-4053-9F62-B8B4B11A6099}"/>
              </a:ext>
            </a:extLst>
          </p:cNvPr>
          <p:cNvSpPr/>
          <p:nvPr/>
        </p:nvSpPr>
        <p:spPr>
          <a:xfrm>
            <a:off x="8153400" y="-211150"/>
            <a:ext cx="1227139" cy="1908097"/>
          </a:xfrm>
          <a:prstGeom prst="rect">
            <a:avLst/>
          </a:prstGeom>
          <a:noFill/>
          <a:ln>
            <a:noFill/>
          </a:ln>
        </p:spPr>
        <p:txBody>
          <a:bodyPr spcFirstLastPara="1" lIns="121900" tIns="60933" rIns="121900" bIns="60933">
            <a:spAutoFit/>
          </a:bodyPr>
          <a:lstStyle/>
          <a:p>
            <a:pPr defTabSz="914377">
              <a:lnSpc>
                <a:spcPct val="150000"/>
              </a:lnSpc>
              <a:defRPr/>
            </a:pPr>
            <a:r>
              <a:rPr lang="vi-VN" sz="7733" b="1">
                <a:solidFill>
                  <a:prstClr val="black"/>
                </a:solidFill>
                <a:latin typeface="HP001" panose="020B0603050302020204" pitchFamily="34" charset="0"/>
                <a:ea typeface="HP001" panose="020B0603050302020204" pitchFamily="34" charset="0"/>
                <a:sym typeface="Arial" panose="020B0604020202020204"/>
              </a:rPr>
              <a:t>Ư</a:t>
            </a:r>
            <a:endParaRPr sz="7733" b="1" dirty="0">
              <a:solidFill>
                <a:prstClr val="black"/>
              </a:solidFill>
              <a:latin typeface="HP001" panose="020B0603050302020204" pitchFamily="34" charset="0"/>
              <a:ea typeface="HP001" panose="020B0603050302020204" pitchFamily="34" charset="0"/>
              <a:sym typeface="Arial" panose="020B0604020202020204"/>
            </a:endParaRPr>
          </a:p>
        </p:txBody>
      </p:sp>
      <p:sp>
        <p:nvSpPr>
          <p:cNvPr id="20" name="Google Shape;354;p11">
            <a:extLst>
              <a:ext uri="{FF2B5EF4-FFF2-40B4-BE49-F238E27FC236}">
                <a16:creationId xmlns:a16="http://schemas.microsoft.com/office/drawing/2014/main" id="{470E9637-FDD5-4078-A204-3D9096EC4FA4}"/>
              </a:ext>
            </a:extLst>
          </p:cNvPr>
          <p:cNvSpPr/>
          <p:nvPr/>
        </p:nvSpPr>
        <p:spPr>
          <a:xfrm>
            <a:off x="10526714" y="-211150"/>
            <a:ext cx="1228725" cy="1908097"/>
          </a:xfrm>
          <a:prstGeom prst="rect">
            <a:avLst/>
          </a:prstGeom>
          <a:noFill/>
          <a:ln>
            <a:noFill/>
          </a:ln>
        </p:spPr>
        <p:txBody>
          <a:bodyPr spcFirstLastPara="1" lIns="121900" tIns="60933" rIns="121900" bIns="60933">
            <a:spAutoFit/>
          </a:bodyPr>
          <a:lstStyle/>
          <a:p>
            <a:pPr defTabSz="914377">
              <a:lnSpc>
                <a:spcPct val="150000"/>
              </a:lnSpc>
              <a:defRPr/>
            </a:pPr>
            <a:r>
              <a:rPr lang="vi-VN" sz="7733" b="1">
                <a:solidFill>
                  <a:prstClr val="black"/>
                </a:solidFill>
                <a:latin typeface="HP001" panose="020B0603050302020204" pitchFamily="34" charset="0"/>
                <a:ea typeface="HP001" panose="020B0603050302020204" pitchFamily="34" charset="0"/>
                <a:sym typeface="Arial" panose="020B0604020202020204"/>
              </a:rPr>
              <a:t>Ư</a:t>
            </a:r>
            <a:endParaRPr sz="7733" b="1" dirty="0">
              <a:solidFill>
                <a:prstClr val="black"/>
              </a:solidFill>
              <a:latin typeface="HP001" panose="020B0603050302020204" pitchFamily="34" charset="0"/>
              <a:ea typeface="HP001" panose="020B0603050302020204" pitchFamily="34" charset="0"/>
              <a:sym typeface="Arial" panose="020B0604020202020204"/>
            </a:endParaRPr>
          </a:p>
        </p:txBody>
      </p:sp>
      <p:sp>
        <p:nvSpPr>
          <p:cNvPr id="21" name="Google Shape;354;p11">
            <a:extLst>
              <a:ext uri="{FF2B5EF4-FFF2-40B4-BE49-F238E27FC236}">
                <a16:creationId xmlns:a16="http://schemas.microsoft.com/office/drawing/2014/main" id="{5AEB6BED-EF46-49DB-B1C3-9E8116316C18}"/>
              </a:ext>
            </a:extLst>
          </p:cNvPr>
          <p:cNvSpPr/>
          <p:nvPr/>
        </p:nvSpPr>
        <p:spPr>
          <a:xfrm>
            <a:off x="5848349" y="2029376"/>
            <a:ext cx="1227139" cy="1015736"/>
          </a:xfrm>
          <a:prstGeom prst="rect">
            <a:avLst/>
          </a:prstGeom>
          <a:noFill/>
          <a:ln>
            <a:noFill/>
          </a:ln>
        </p:spPr>
        <p:txBody>
          <a:bodyPr spcFirstLastPara="1" lIns="121900" tIns="60933" rIns="121900" bIns="60933">
            <a:spAutoFit/>
          </a:bodyPr>
          <a:lstStyle/>
          <a:p>
            <a:pPr defTabSz="914377">
              <a:lnSpc>
                <a:spcPct val="150000"/>
              </a:lnSpc>
              <a:defRPr/>
            </a:pPr>
            <a:r>
              <a:rPr lang="vi-VN" sz="3867" b="1">
                <a:solidFill>
                  <a:srgbClr val="FF0000"/>
                </a:solidFill>
                <a:latin typeface="HP001" panose="020B0603050302020204" pitchFamily="34" charset="0"/>
                <a:ea typeface="HP001" panose="020B0603050302020204" pitchFamily="34" charset="0"/>
                <a:sym typeface="Arial" panose="020B0604020202020204"/>
              </a:rPr>
              <a:t>U</a:t>
            </a:r>
            <a:endParaRPr sz="3867" b="1"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22" name="Google Shape;354;p11">
            <a:extLst>
              <a:ext uri="{FF2B5EF4-FFF2-40B4-BE49-F238E27FC236}">
                <a16:creationId xmlns:a16="http://schemas.microsoft.com/office/drawing/2014/main" id="{CB19B964-9E46-472C-86B7-46E94D0EC654}"/>
              </a:ext>
            </a:extLst>
          </p:cNvPr>
          <p:cNvSpPr/>
          <p:nvPr/>
        </p:nvSpPr>
        <p:spPr>
          <a:xfrm>
            <a:off x="7397750" y="2026025"/>
            <a:ext cx="1228725" cy="1015736"/>
          </a:xfrm>
          <a:prstGeom prst="rect">
            <a:avLst/>
          </a:prstGeom>
          <a:noFill/>
          <a:ln>
            <a:noFill/>
          </a:ln>
        </p:spPr>
        <p:txBody>
          <a:bodyPr spcFirstLastPara="1" lIns="121900" tIns="60933" rIns="121900" bIns="60933">
            <a:spAutoFit/>
          </a:bodyPr>
          <a:lstStyle/>
          <a:p>
            <a:pPr defTabSz="914377">
              <a:lnSpc>
                <a:spcPct val="150000"/>
              </a:lnSpc>
              <a:defRPr/>
            </a:pPr>
            <a:r>
              <a:rPr lang="vi-VN" sz="3867" b="1">
                <a:solidFill>
                  <a:srgbClr val="0000FF"/>
                </a:solidFill>
                <a:latin typeface="HP001" panose="020B0603050302020204" pitchFamily="34" charset="0"/>
                <a:ea typeface="HP001" panose="020B0603050302020204" pitchFamily="34" charset="0"/>
                <a:sym typeface="Arial" panose="020B0604020202020204"/>
              </a:rPr>
              <a:t>Ư</a:t>
            </a:r>
            <a:endParaRPr sz="3867"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29" name="Google Shape;354;p11">
            <a:extLst>
              <a:ext uri="{FF2B5EF4-FFF2-40B4-BE49-F238E27FC236}">
                <a16:creationId xmlns:a16="http://schemas.microsoft.com/office/drawing/2014/main" id="{68DA8DD1-9189-4B23-923A-09C32563489B}"/>
              </a:ext>
            </a:extLst>
          </p:cNvPr>
          <p:cNvSpPr/>
          <p:nvPr/>
        </p:nvSpPr>
        <p:spPr>
          <a:xfrm>
            <a:off x="8964613" y="2021262"/>
            <a:ext cx="1227137" cy="1015736"/>
          </a:xfrm>
          <a:prstGeom prst="rect">
            <a:avLst/>
          </a:prstGeom>
          <a:noFill/>
          <a:ln>
            <a:noFill/>
          </a:ln>
        </p:spPr>
        <p:txBody>
          <a:bodyPr spcFirstLastPara="1" lIns="121900" tIns="60933" rIns="121900" bIns="60933">
            <a:spAutoFit/>
          </a:bodyPr>
          <a:lstStyle/>
          <a:p>
            <a:pPr defTabSz="914377">
              <a:lnSpc>
                <a:spcPct val="150000"/>
              </a:lnSpc>
              <a:defRPr/>
            </a:pPr>
            <a:r>
              <a:rPr lang="vi-VN" sz="3867" b="1">
                <a:solidFill>
                  <a:srgbClr val="FF0000"/>
                </a:solidFill>
                <a:latin typeface="HP001" panose="020B0603050302020204" pitchFamily="34" charset="0"/>
                <a:ea typeface="HP001" panose="020B0603050302020204" pitchFamily="34" charset="0"/>
                <a:sym typeface="Arial" panose="020B0604020202020204"/>
              </a:rPr>
              <a:t>Ư</a:t>
            </a:r>
            <a:endParaRPr sz="3867" b="1"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30" name="Google Shape;354;p11">
            <a:extLst>
              <a:ext uri="{FF2B5EF4-FFF2-40B4-BE49-F238E27FC236}">
                <a16:creationId xmlns:a16="http://schemas.microsoft.com/office/drawing/2014/main" id="{79CAE8B9-7BDB-4AB5-9253-7AF58AC9CCCB}"/>
              </a:ext>
            </a:extLst>
          </p:cNvPr>
          <p:cNvSpPr/>
          <p:nvPr/>
        </p:nvSpPr>
        <p:spPr>
          <a:xfrm>
            <a:off x="10504488" y="2021262"/>
            <a:ext cx="1228725" cy="1015736"/>
          </a:xfrm>
          <a:prstGeom prst="rect">
            <a:avLst/>
          </a:prstGeom>
          <a:noFill/>
          <a:ln>
            <a:noFill/>
          </a:ln>
        </p:spPr>
        <p:txBody>
          <a:bodyPr spcFirstLastPara="1" lIns="121900" tIns="60933" rIns="121900" bIns="60933">
            <a:spAutoFit/>
          </a:bodyPr>
          <a:lstStyle/>
          <a:p>
            <a:pPr defTabSz="914377">
              <a:lnSpc>
                <a:spcPct val="150000"/>
              </a:lnSpc>
              <a:defRPr/>
            </a:pPr>
            <a:r>
              <a:rPr lang="vi-VN" sz="3867" b="1">
                <a:solidFill>
                  <a:srgbClr val="0000FF"/>
                </a:solidFill>
                <a:latin typeface="HP001" panose="020B0603050302020204" pitchFamily="34" charset="0"/>
                <a:ea typeface="HP001" panose="020B0603050302020204" pitchFamily="34" charset="0"/>
                <a:sym typeface="Arial" panose="020B0604020202020204"/>
              </a:rPr>
              <a:t>Ư</a:t>
            </a:r>
            <a:endParaRPr sz="3867"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27" name="Google Shape;354;p11">
            <a:extLst>
              <a:ext uri="{FF2B5EF4-FFF2-40B4-BE49-F238E27FC236}">
                <a16:creationId xmlns:a16="http://schemas.microsoft.com/office/drawing/2014/main" id="{503BD3CB-406E-42E3-BA0F-4A13506458F1}"/>
              </a:ext>
            </a:extLst>
          </p:cNvPr>
          <p:cNvSpPr>
            <a:spLocks noChangeArrowheads="1"/>
          </p:cNvSpPr>
          <p:nvPr/>
        </p:nvSpPr>
        <p:spPr bwMode="auto">
          <a:xfrm>
            <a:off x="1311959" y="3892550"/>
            <a:ext cx="2551112" cy="70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77">
              <a:lnSpc>
                <a:spcPct val="100000"/>
              </a:lnSpc>
              <a:spcBef>
                <a:spcPct val="0"/>
              </a:spcBef>
              <a:buNone/>
            </a:pPr>
            <a:r>
              <a:rPr lang="vi-VN" altLang="vi-VN" sz="3800" b="1">
                <a:latin typeface="HP001 4 hàng" panose="020B0603050302020204" pitchFamily="34" charset="0"/>
                <a:ea typeface="HP001" panose="020B0603050302020204" pitchFamily="34" charset="0"/>
                <a:cs typeface="HP001" panose="020B0603050302020204" pitchFamily="34" charset="0"/>
              </a:rPr>
              <a:t>wgo</a:t>
            </a:r>
            <a:r>
              <a:rPr lang="vi-VN" altLang="vi-VN" sz="800" b="1">
                <a:latin typeface="HP001 4 hàng" panose="020B0603050302020204" pitchFamily="34" charset="0"/>
                <a:ea typeface="HP001" panose="020B0603050302020204" pitchFamily="34" charset="0"/>
                <a:cs typeface="HP001" panose="020B0603050302020204" pitchFamily="34" charset="0"/>
              </a:rPr>
              <a:t> </a:t>
            </a:r>
            <a:r>
              <a:rPr lang="vi-VN" altLang="vi-VN" sz="3800" b="1">
                <a:latin typeface="HP001 4 hàng" panose="020B0603050302020204" pitchFamily="34" charset="0"/>
                <a:ea typeface="HP001" panose="020B0603050302020204" pitchFamily="34" charset="0"/>
                <a:cs typeface="HP001" panose="020B0603050302020204" pitchFamily="34" charset="0"/>
              </a:rPr>
              <a:t>ả</a:t>
            </a:r>
            <a:r>
              <a:rPr lang="el-GR" altLang="vi-VN" sz="3800" b="1">
                <a:latin typeface="HP001 4 hàng" panose="020B0603050302020204" pitchFamily="34" charset="0"/>
                <a:ea typeface="HP001" panose="020B0603050302020204" pitchFamily="34" charset="0"/>
                <a:cs typeface="HP001" panose="020B0603050302020204" pitchFamily="34" charset="0"/>
              </a:rPr>
              <a:t>ζ </a:t>
            </a:r>
            <a:r>
              <a:rPr lang="vi-VN" altLang="vi-VN" sz="3800" b="1">
                <a:latin typeface="HP001 4 hàng" panose="020B0603050302020204" pitchFamily="34" charset="0"/>
                <a:ea typeface="HP001" panose="020B0603050302020204" pitchFamily="34" charset="0"/>
                <a:cs typeface="HP001" panose="020B0603050302020204" pitchFamily="34" charset="0"/>
              </a:rPr>
              <a:t>lại</a:t>
            </a:r>
            <a:endParaRPr lang="vi-VN"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28" name="Google Shape;354;p11">
            <a:extLst>
              <a:ext uri="{FF2B5EF4-FFF2-40B4-BE49-F238E27FC236}">
                <a16:creationId xmlns:a16="http://schemas.microsoft.com/office/drawing/2014/main" id="{8D06C560-D1E2-4374-B784-76198059E990}"/>
              </a:ext>
            </a:extLst>
          </p:cNvPr>
          <p:cNvSpPr>
            <a:spLocks noChangeArrowheads="1"/>
          </p:cNvSpPr>
          <p:nvPr/>
        </p:nvSpPr>
        <p:spPr bwMode="auto">
          <a:xfrm>
            <a:off x="1208992" y="4679949"/>
            <a:ext cx="2780417" cy="70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77">
              <a:lnSpc>
                <a:spcPct val="100000"/>
              </a:lnSpc>
              <a:spcBef>
                <a:spcPct val="0"/>
              </a:spcBef>
              <a:buNone/>
            </a:pPr>
            <a:r>
              <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cŪg </a:t>
            </a:r>
            <a:r>
              <a:rPr lang="el-GR"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νμ</a:t>
            </a:r>
            <a:r>
              <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łn</a:t>
            </a:r>
            <a:endPar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31" name="Google Shape;354;p11">
            <a:extLst>
              <a:ext uri="{FF2B5EF4-FFF2-40B4-BE49-F238E27FC236}">
                <a16:creationId xmlns:a16="http://schemas.microsoft.com/office/drawing/2014/main" id="{8B6EC9B5-6F03-48E5-9C02-35E302523646}"/>
              </a:ext>
            </a:extLst>
          </p:cNvPr>
          <p:cNvSpPr>
            <a:spLocks noChangeArrowheads="1"/>
          </p:cNvSpPr>
          <p:nvPr/>
        </p:nvSpPr>
        <p:spPr bwMode="auto">
          <a:xfrm>
            <a:off x="5204155" y="3893251"/>
            <a:ext cx="2625725" cy="70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77">
              <a:lnSpc>
                <a:spcPct val="100000"/>
              </a:lnSpc>
              <a:spcBef>
                <a:spcPct val="0"/>
              </a:spcBef>
              <a:buNone/>
            </a:pPr>
            <a:r>
              <a:rPr lang="vi-VN" altLang="vi-VN" sz="3800" b="1">
                <a:latin typeface="HP001 4 hàng" panose="020B0603050302020204" pitchFamily="34" charset="0"/>
                <a:ea typeface="HP001" panose="020B0603050302020204" pitchFamily="34" charset="0"/>
                <a:cs typeface="HP001" panose="020B0603050302020204" pitchFamily="34" charset="0"/>
              </a:rPr>
              <a:t>wgo</a:t>
            </a:r>
            <a:r>
              <a:rPr lang="vi-VN" altLang="vi-VN" sz="800" b="1">
                <a:latin typeface="HP001 4 hàng" panose="020B0603050302020204" pitchFamily="34" charset="0"/>
                <a:ea typeface="HP001" panose="020B0603050302020204" pitchFamily="34" charset="0"/>
                <a:cs typeface="HP001" panose="020B0603050302020204" pitchFamily="34" charset="0"/>
              </a:rPr>
              <a:t> </a:t>
            </a:r>
            <a:r>
              <a:rPr lang="vi-VN" altLang="vi-VN" sz="3800" b="1">
                <a:latin typeface="HP001 4 hàng" panose="020B0603050302020204" pitchFamily="34" charset="0"/>
                <a:ea typeface="HP001" panose="020B0603050302020204" pitchFamily="34" charset="0"/>
                <a:cs typeface="HP001" panose="020B0603050302020204" pitchFamily="34" charset="0"/>
              </a:rPr>
              <a:t>ả</a:t>
            </a:r>
            <a:r>
              <a:rPr lang="el-GR" altLang="vi-VN" sz="3800" b="1">
                <a:latin typeface="HP001 4 hàng" panose="020B0603050302020204" pitchFamily="34" charset="0"/>
                <a:ea typeface="HP001" panose="020B0603050302020204" pitchFamily="34" charset="0"/>
                <a:cs typeface="HP001" panose="020B0603050302020204" pitchFamily="34" charset="0"/>
              </a:rPr>
              <a:t>ζ </a:t>
            </a:r>
            <a:r>
              <a:rPr lang="vi-VN" altLang="vi-VN" sz="3800" b="1">
                <a:latin typeface="HP001 4 hàng" panose="020B0603050302020204" pitchFamily="34" charset="0"/>
                <a:ea typeface="HP001" panose="020B0603050302020204" pitchFamily="34" charset="0"/>
                <a:cs typeface="HP001" panose="020B0603050302020204" pitchFamily="34" charset="0"/>
              </a:rPr>
              <a:t>lại</a:t>
            </a:r>
            <a:endParaRPr lang="vi-VN"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34" name="Google Shape;354;p11">
            <a:extLst>
              <a:ext uri="{FF2B5EF4-FFF2-40B4-BE49-F238E27FC236}">
                <a16:creationId xmlns:a16="http://schemas.microsoft.com/office/drawing/2014/main" id="{FE930E28-4112-4B02-9705-A968D8F549D3}"/>
              </a:ext>
            </a:extLst>
          </p:cNvPr>
          <p:cNvSpPr>
            <a:spLocks noChangeArrowheads="1"/>
          </p:cNvSpPr>
          <p:nvPr/>
        </p:nvSpPr>
        <p:spPr bwMode="auto">
          <a:xfrm>
            <a:off x="9085235" y="3890958"/>
            <a:ext cx="2551112" cy="70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77">
              <a:lnSpc>
                <a:spcPct val="100000"/>
              </a:lnSpc>
              <a:spcBef>
                <a:spcPct val="0"/>
              </a:spcBef>
              <a:buNone/>
            </a:pPr>
            <a:r>
              <a:rPr lang="vi-VN" altLang="vi-VN" sz="3800" b="1">
                <a:latin typeface="HP001 4 hàng" panose="020B0603050302020204" pitchFamily="34" charset="0"/>
                <a:ea typeface="HP001" panose="020B0603050302020204" pitchFamily="34" charset="0"/>
                <a:cs typeface="HP001" panose="020B0603050302020204" pitchFamily="34" charset="0"/>
              </a:rPr>
              <a:t>wgo</a:t>
            </a:r>
            <a:r>
              <a:rPr lang="vi-VN" altLang="vi-VN" sz="800" b="1">
                <a:latin typeface="HP001 4 hàng" panose="020B0603050302020204" pitchFamily="34" charset="0"/>
                <a:ea typeface="HP001" panose="020B0603050302020204" pitchFamily="34" charset="0"/>
                <a:cs typeface="HP001" panose="020B0603050302020204" pitchFamily="34" charset="0"/>
              </a:rPr>
              <a:t> </a:t>
            </a:r>
            <a:r>
              <a:rPr lang="vi-VN" altLang="vi-VN" sz="3800" b="1">
                <a:latin typeface="HP001 4 hàng" panose="020B0603050302020204" pitchFamily="34" charset="0"/>
                <a:ea typeface="HP001" panose="020B0603050302020204" pitchFamily="34" charset="0"/>
                <a:cs typeface="HP001" panose="020B0603050302020204" pitchFamily="34" charset="0"/>
              </a:rPr>
              <a:t>ả</a:t>
            </a:r>
            <a:r>
              <a:rPr lang="el-GR" altLang="vi-VN" sz="3800" b="1">
                <a:latin typeface="HP001 4 hàng" panose="020B0603050302020204" pitchFamily="34" charset="0"/>
                <a:ea typeface="HP001" panose="020B0603050302020204" pitchFamily="34" charset="0"/>
                <a:cs typeface="HP001" panose="020B0603050302020204" pitchFamily="34" charset="0"/>
              </a:rPr>
              <a:t>ζ </a:t>
            </a:r>
            <a:r>
              <a:rPr lang="vi-VN" altLang="vi-VN" sz="3800" b="1">
                <a:latin typeface="HP001 4 hàng" panose="020B0603050302020204" pitchFamily="34" charset="0"/>
                <a:ea typeface="HP001" panose="020B0603050302020204" pitchFamily="34" charset="0"/>
                <a:cs typeface="HP001" panose="020B0603050302020204" pitchFamily="34" charset="0"/>
              </a:rPr>
              <a:t>lại</a:t>
            </a:r>
            <a:endParaRPr lang="vi-VN"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38" name="Google Shape;354;p11">
            <a:extLst>
              <a:ext uri="{FF2B5EF4-FFF2-40B4-BE49-F238E27FC236}">
                <a16:creationId xmlns:a16="http://schemas.microsoft.com/office/drawing/2014/main" id="{41B4084D-035E-49E0-9335-928BE4D58607}"/>
              </a:ext>
            </a:extLst>
          </p:cNvPr>
          <p:cNvSpPr>
            <a:spLocks noChangeArrowheads="1"/>
          </p:cNvSpPr>
          <p:nvPr/>
        </p:nvSpPr>
        <p:spPr bwMode="auto">
          <a:xfrm>
            <a:off x="5101717" y="4680651"/>
            <a:ext cx="2780416" cy="70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77">
              <a:lnSpc>
                <a:spcPct val="100000"/>
              </a:lnSpc>
              <a:spcBef>
                <a:spcPct val="0"/>
              </a:spcBef>
              <a:buNone/>
            </a:pPr>
            <a:r>
              <a:rPr lang="vi-VN" altLang="vi-VN" sz="3800" b="1">
                <a:solidFill>
                  <a:srgbClr val="0070C0"/>
                </a:solidFill>
                <a:latin typeface="HP001 4 hàng" panose="020B0603050302020204" pitchFamily="34" charset="0"/>
                <a:ea typeface="HP001" panose="020B0603050302020204" pitchFamily="34" charset="0"/>
                <a:cs typeface="HP001" panose="020B0603050302020204" pitchFamily="34" charset="0"/>
              </a:rPr>
              <a:t>cŪg </a:t>
            </a:r>
            <a:r>
              <a:rPr lang="el-GR" altLang="vi-VN" sz="3800" b="1">
                <a:solidFill>
                  <a:srgbClr val="0070C0"/>
                </a:solidFill>
                <a:latin typeface="HP001 4 hàng" panose="020B0603050302020204" pitchFamily="34" charset="0"/>
                <a:ea typeface="HP001" panose="020B0603050302020204" pitchFamily="34" charset="0"/>
                <a:cs typeface="HP001" panose="020B0603050302020204" pitchFamily="34" charset="0"/>
              </a:rPr>
              <a:t>νμ</a:t>
            </a:r>
            <a:r>
              <a:rPr lang="vi-VN" altLang="vi-VN" sz="3800" b="1">
                <a:solidFill>
                  <a:srgbClr val="0070C0"/>
                </a:solidFill>
                <a:latin typeface="HP001 4 hàng" panose="020B0603050302020204" pitchFamily="34" charset="0"/>
                <a:ea typeface="HP001" panose="020B0603050302020204" pitchFamily="34" charset="0"/>
                <a:cs typeface="HP001" panose="020B0603050302020204" pitchFamily="34" charset="0"/>
              </a:rPr>
              <a:t>łn</a:t>
            </a:r>
            <a:endParaRPr lang="en-US" altLang="vi-VN" sz="3800" b="1">
              <a:solidFill>
                <a:srgbClr val="0070C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39" name="Google Shape;354;p11">
            <a:extLst>
              <a:ext uri="{FF2B5EF4-FFF2-40B4-BE49-F238E27FC236}">
                <a16:creationId xmlns:a16="http://schemas.microsoft.com/office/drawing/2014/main" id="{C13FFCB6-F6E5-4B67-AC43-DB3C92701BC1}"/>
              </a:ext>
            </a:extLst>
          </p:cNvPr>
          <p:cNvSpPr>
            <a:spLocks noChangeArrowheads="1"/>
          </p:cNvSpPr>
          <p:nvPr/>
        </p:nvSpPr>
        <p:spPr bwMode="auto">
          <a:xfrm>
            <a:off x="8992321" y="4678357"/>
            <a:ext cx="3151716" cy="70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77">
              <a:lnSpc>
                <a:spcPct val="100000"/>
              </a:lnSpc>
              <a:spcBef>
                <a:spcPct val="0"/>
              </a:spcBef>
              <a:buNone/>
            </a:pPr>
            <a:r>
              <a:rPr lang="vi-VN" altLang="vi-VN" sz="3800" b="1">
                <a:solidFill>
                  <a:srgbClr val="0070C0"/>
                </a:solidFill>
                <a:latin typeface="HP001 4 hàng" panose="020B0603050302020204" pitchFamily="34" charset="0"/>
                <a:ea typeface="HP001" panose="020B0603050302020204" pitchFamily="34" charset="0"/>
                <a:cs typeface="HP001" panose="020B0603050302020204" pitchFamily="34" charset="0"/>
              </a:rPr>
              <a:t>cŪg </a:t>
            </a:r>
            <a:r>
              <a:rPr lang="el-GR" altLang="vi-VN" sz="3800" b="1">
                <a:solidFill>
                  <a:srgbClr val="0070C0"/>
                </a:solidFill>
                <a:latin typeface="HP001 4 hàng" panose="020B0603050302020204" pitchFamily="34" charset="0"/>
                <a:ea typeface="HP001" panose="020B0603050302020204" pitchFamily="34" charset="0"/>
                <a:cs typeface="HP001" panose="020B0603050302020204" pitchFamily="34" charset="0"/>
              </a:rPr>
              <a:t>νμ</a:t>
            </a:r>
            <a:r>
              <a:rPr lang="vi-VN" altLang="vi-VN" sz="3800" b="1">
                <a:solidFill>
                  <a:srgbClr val="0070C0"/>
                </a:solidFill>
                <a:latin typeface="HP001 4 hàng" panose="020B0603050302020204" pitchFamily="34" charset="0"/>
                <a:ea typeface="HP001" panose="020B0603050302020204" pitchFamily="34" charset="0"/>
                <a:cs typeface="HP001" panose="020B0603050302020204" pitchFamily="34" charset="0"/>
              </a:rPr>
              <a:t>łn</a:t>
            </a:r>
            <a:endParaRPr lang="en-US" altLang="vi-VN" sz="3800" b="1">
              <a:solidFill>
                <a:srgbClr val="0070C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41" name="Google Shape;354;p11">
            <a:extLst>
              <a:ext uri="{FF2B5EF4-FFF2-40B4-BE49-F238E27FC236}">
                <a16:creationId xmlns:a16="http://schemas.microsoft.com/office/drawing/2014/main" id="{B4CCB914-934E-4E7A-A395-998C87CEDAA4}"/>
              </a:ext>
            </a:extLst>
          </p:cNvPr>
          <p:cNvSpPr>
            <a:spLocks noChangeArrowheads="1"/>
          </p:cNvSpPr>
          <p:nvPr/>
        </p:nvSpPr>
        <p:spPr bwMode="auto">
          <a:xfrm>
            <a:off x="1316723" y="3106738"/>
            <a:ext cx="2551113" cy="70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77">
              <a:lnSpc>
                <a:spcPct val="100000"/>
              </a:lnSpc>
              <a:spcBef>
                <a:spcPct val="0"/>
              </a:spcBef>
              <a:buNone/>
            </a:pPr>
            <a:r>
              <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wgo</a:t>
            </a:r>
            <a:r>
              <a:rPr lang="vi-VN" altLang="vi-VN" sz="800" b="1">
                <a:solidFill>
                  <a:srgbClr val="FF0000"/>
                </a:solidFill>
                <a:latin typeface="HP001 4 hàng" panose="020B0603050302020204" pitchFamily="34" charset="0"/>
                <a:ea typeface="HP001" panose="020B0603050302020204" pitchFamily="34" charset="0"/>
                <a:cs typeface="HP001" panose="020B0603050302020204" pitchFamily="34" charset="0"/>
              </a:rPr>
              <a:t> </a:t>
            </a:r>
            <a:r>
              <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ả</a:t>
            </a:r>
            <a:r>
              <a:rPr lang="el-GR"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ζ </a:t>
            </a:r>
            <a:r>
              <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lại</a:t>
            </a:r>
            <a:endPar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42" name="Google Shape;354;p11">
            <a:extLst>
              <a:ext uri="{FF2B5EF4-FFF2-40B4-BE49-F238E27FC236}">
                <a16:creationId xmlns:a16="http://schemas.microsoft.com/office/drawing/2014/main" id="{83EF6A6D-0530-4AC0-BFE3-8EE959872D6B}"/>
              </a:ext>
            </a:extLst>
          </p:cNvPr>
          <p:cNvSpPr>
            <a:spLocks noChangeArrowheads="1"/>
          </p:cNvSpPr>
          <p:nvPr/>
        </p:nvSpPr>
        <p:spPr bwMode="auto">
          <a:xfrm>
            <a:off x="5220031" y="3107439"/>
            <a:ext cx="2625725" cy="70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77">
              <a:lnSpc>
                <a:spcPct val="100000"/>
              </a:lnSpc>
              <a:spcBef>
                <a:spcPct val="0"/>
              </a:spcBef>
              <a:buNone/>
            </a:pPr>
            <a:r>
              <a:rPr lang="vi-VN" altLang="vi-VN" sz="3800" b="1">
                <a:latin typeface="HP001 4 hàng" panose="020B0603050302020204" pitchFamily="34" charset="0"/>
                <a:ea typeface="HP001" panose="020B0603050302020204" pitchFamily="34" charset="0"/>
                <a:cs typeface="HP001" panose="020B0603050302020204" pitchFamily="34" charset="0"/>
              </a:rPr>
              <a:t>wgo</a:t>
            </a:r>
            <a:r>
              <a:rPr lang="vi-VN" altLang="vi-VN" sz="800" b="1">
                <a:latin typeface="HP001 4 hàng" panose="020B0603050302020204" pitchFamily="34" charset="0"/>
                <a:ea typeface="HP001" panose="020B0603050302020204" pitchFamily="34" charset="0"/>
                <a:cs typeface="HP001" panose="020B0603050302020204" pitchFamily="34" charset="0"/>
              </a:rPr>
              <a:t> </a:t>
            </a:r>
            <a:r>
              <a:rPr lang="vi-VN" altLang="vi-VN" sz="3800" b="1">
                <a:latin typeface="HP001 4 hàng" panose="020B0603050302020204" pitchFamily="34" charset="0"/>
                <a:ea typeface="HP001" panose="020B0603050302020204" pitchFamily="34" charset="0"/>
                <a:cs typeface="HP001" panose="020B0603050302020204" pitchFamily="34" charset="0"/>
              </a:rPr>
              <a:t>ả</a:t>
            </a:r>
            <a:r>
              <a:rPr lang="el-GR" altLang="vi-VN" sz="3800" b="1">
                <a:latin typeface="HP001 4 hàng" panose="020B0603050302020204" pitchFamily="34" charset="0"/>
                <a:ea typeface="HP001" panose="020B0603050302020204" pitchFamily="34" charset="0"/>
                <a:cs typeface="HP001" panose="020B0603050302020204" pitchFamily="34" charset="0"/>
              </a:rPr>
              <a:t>ζ </a:t>
            </a:r>
            <a:r>
              <a:rPr lang="vi-VN" altLang="vi-VN" sz="3800" b="1">
                <a:latin typeface="HP001 4 hàng" panose="020B0603050302020204" pitchFamily="34" charset="0"/>
                <a:ea typeface="HP001" panose="020B0603050302020204" pitchFamily="34" charset="0"/>
                <a:cs typeface="HP001" panose="020B0603050302020204" pitchFamily="34" charset="0"/>
              </a:rPr>
              <a:t>lại</a:t>
            </a:r>
            <a:endParaRPr lang="vi-VN"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44" name="Google Shape;354;p11">
            <a:extLst>
              <a:ext uri="{FF2B5EF4-FFF2-40B4-BE49-F238E27FC236}">
                <a16:creationId xmlns:a16="http://schemas.microsoft.com/office/drawing/2014/main" id="{DA8E4D6B-D7A9-4863-A7B1-0AF837DBB266}"/>
              </a:ext>
            </a:extLst>
          </p:cNvPr>
          <p:cNvSpPr>
            <a:spLocks noChangeArrowheads="1"/>
          </p:cNvSpPr>
          <p:nvPr/>
        </p:nvSpPr>
        <p:spPr bwMode="auto">
          <a:xfrm>
            <a:off x="9101110" y="3105146"/>
            <a:ext cx="2625725" cy="70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77">
              <a:lnSpc>
                <a:spcPct val="100000"/>
              </a:lnSpc>
              <a:spcBef>
                <a:spcPct val="0"/>
              </a:spcBef>
              <a:buNone/>
            </a:pPr>
            <a:r>
              <a:rPr lang="vi-VN" altLang="vi-VN" sz="3800" b="1">
                <a:latin typeface="HP001 4 hàng" panose="020B0603050302020204" pitchFamily="34" charset="0"/>
                <a:ea typeface="HP001" panose="020B0603050302020204" pitchFamily="34" charset="0"/>
                <a:cs typeface="HP001" panose="020B0603050302020204" pitchFamily="34" charset="0"/>
              </a:rPr>
              <a:t>wgo</a:t>
            </a:r>
            <a:r>
              <a:rPr lang="vi-VN" altLang="vi-VN" sz="800" b="1">
                <a:latin typeface="HP001 4 hàng" panose="020B0603050302020204" pitchFamily="34" charset="0"/>
                <a:ea typeface="HP001" panose="020B0603050302020204" pitchFamily="34" charset="0"/>
                <a:cs typeface="HP001" panose="020B0603050302020204" pitchFamily="34" charset="0"/>
              </a:rPr>
              <a:t> </a:t>
            </a:r>
            <a:r>
              <a:rPr lang="vi-VN" altLang="vi-VN" sz="3800" b="1">
                <a:latin typeface="HP001 4 hàng" panose="020B0603050302020204" pitchFamily="34" charset="0"/>
                <a:ea typeface="HP001" panose="020B0603050302020204" pitchFamily="34" charset="0"/>
                <a:cs typeface="HP001" panose="020B0603050302020204" pitchFamily="34" charset="0"/>
              </a:rPr>
              <a:t>ả</a:t>
            </a:r>
            <a:r>
              <a:rPr lang="el-GR" altLang="vi-VN" sz="3800" b="1">
                <a:latin typeface="HP001 4 hàng" panose="020B0603050302020204" pitchFamily="34" charset="0"/>
                <a:ea typeface="HP001" panose="020B0603050302020204" pitchFamily="34" charset="0"/>
                <a:cs typeface="HP001" panose="020B0603050302020204" pitchFamily="34" charset="0"/>
              </a:rPr>
              <a:t>ζ </a:t>
            </a:r>
            <a:r>
              <a:rPr lang="vi-VN" altLang="vi-VN" sz="3800" b="1">
                <a:latin typeface="HP001 4 hàng" panose="020B0603050302020204" pitchFamily="34" charset="0"/>
                <a:ea typeface="HP001" panose="020B0603050302020204" pitchFamily="34" charset="0"/>
                <a:cs typeface="HP001" panose="020B0603050302020204" pitchFamily="34" charset="0"/>
              </a:rPr>
              <a:t>lại</a:t>
            </a:r>
            <a:endParaRPr lang="vi-VN" altLang="vi-VN" sz="3800" b="1">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45" name="Google Shape;354;p11">
            <a:extLst>
              <a:ext uri="{FF2B5EF4-FFF2-40B4-BE49-F238E27FC236}">
                <a16:creationId xmlns:a16="http://schemas.microsoft.com/office/drawing/2014/main" id="{A93EE611-9CE3-45FA-93BB-CF5389099298}"/>
              </a:ext>
            </a:extLst>
          </p:cNvPr>
          <p:cNvSpPr>
            <a:spLocks noChangeArrowheads="1"/>
          </p:cNvSpPr>
          <p:nvPr/>
        </p:nvSpPr>
        <p:spPr bwMode="auto">
          <a:xfrm>
            <a:off x="1215341" y="5461000"/>
            <a:ext cx="2886956" cy="70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77">
              <a:lnSpc>
                <a:spcPct val="100000"/>
              </a:lnSpc>
              <a:spcBef>
                <a:spcPct val="0"/>
              </a:spcBef>
              <a:buNone/>
            </a:pPr>
            <a:r>
              <a:rPr lang="vi-VN" altLang="vi-VN" sz="3800" b="1">
                <a:solidFill>
                  <a:srgbClr val="0070C0"/>
                </a:solidFill>
                <a:latin typeface="HP001 4 hàng" panose="020B0603050302020204" pitchFamily="34" charset="0"/>
                <a:ea typeface="HP001" panose="020B0603050302020204" pitchFamily="34" charset="0"/>
                <a:cs typeface="HP001" panose="020B0603050302020204" pitchFamily="34" charset="0"/>
              </a:rPr>
              <a:t>cŪg </a:t>
            </a:r>
            <a:r>
              <a:rPr lang="el-GR" altLang="vi-VN" sz="3800" b="1">
                <a:solidFill>
                  <a:srgbClr val="0070C0"/>
                </a:solidFill>
                <a:latin typeface="HP001 4 hàng" panose="020B0603050302020204" pitchFamily="34" charset="0"/>
                <a:ea typeface="HP001" panose="020B0603050302020204" pitchFamily="34" charset="0"/>
                <a:cs typeface="HP001" panose="020B0603050302020204" pitchFamily="34" charset="0"/>
              </a:rPr>
              <a:t>νμ</a:t>
            </a:r>
            <a:r>
              <a:rPr lang="vi-VN" altLang="vi-VN" sz="3800" b="1">
                <a:solidFill>
                  <a:srgbClr val="0070C0"/>
                </a:solidFill>
                <a:latin typeface="HP001 4 hàng" panose="020B0603050302020204" pitchFamily="34" charset="0"/>
                <a:ea typeface="HP001" panose="020B0603050302020204" pitchFamily="34" charset="0"/>
                <a:cs typeface="HP001" panose="020B0603050302020204" pitchFamily="34" charset="0"/>
              </a:rPr>
              <a:t>łn</a:t>
            </a:r>
            <a:endParaRPr lang="en-US" altLang="vi-VN" sz="3800" b="1">
              <a:solidFill>
                <a:srgbClr val="0070C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7" name="Google Shape;354;p11">
            <a:extLst>
              <a:ext uri="{FF2B5EF4-FFF2-40B4-BE49-F238E27FC236}">
                <a16:creationId xmlns:a16="http://schemas.microsoft.com/office/drawing/2014/main" id="{0BA8C11C-60B8-46B0-8A41-776B9FA2CE64}"/>
              </a:ext>
            </a:extLst>
          </p:cNvPr>
          <p:cNvSpPr>
            <a:spLocks noChangeArrowheads="1"/>
          </p:cNvSpPr>
          <p:nvPr/>
        </p:nvSpPr>
        <p:spPr bwMode="auto">
          <a:xfrm>
            <a:off x="5108067" y="5461701"/>
            <a:ext cx="2955924" cy="70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77">
              <a:lnSpc>
                <a:spcPct val="100000"/>
              </a:lnSpc>
              <a:spcBef>
                <a:spcPct val="0"/>
              </a:spcBef>
              <a:buNone/>
            </a:pPr>
            <a:r>
              <a:rPr lang="vi-VN" altLang="vi-VN" sz="3800" b="1">
                <a:solidFill>
                  <a:srgbClr val="0070C0"/>
                </a:solidFill>
                <a:latin typeface="HP001 4 hàng" panose="020B0603050302020204" pitchFamily="34" charset="0"/>
                <a:ea typeface="HP001" panose="020B0603050302020204" pitchFamily="34" charset="0"/>
                <a:cs typeface="HP001" panose="020B0603050302020204" pitchFamily="34" charset="0"/>
              </a:rPr>
              <a:t>cŪg </a:t>
            </a:r>
            <a:r>
              <a:rPr lang="el-GR" altLang="vi-VN" sz="3800" b="1">
                <a:solidFill>
                  <a:srgbClr val="0070C0"/>
                </a:solidFill>
                <a:latin typeface="HP001 4 hàng" panose="020B0603050302020204" pitchFamily="34" charset="0"/>
                <a:ea typeface="HP001" panose="020B0603050302020204" pitchFamily="34" charset="0"/>
                <a:cs typeface="HP001" panose="020B0603050302020204" pitchFamily="34" charset="0"/>
              </a:rPr>
              <a:t>νμ</a:t>
            </a:r>
            <a:r>
              <a:rPr lang="vi-VN" altLang="vi-VN" sz="3800" b="1">
                <a:solidFill>
                  <a:srgbClr val="0070C0"/>
                </a:solidFill>
                <a:latin typeface="HP001 4 hàng" panose="020B0603050302020204" pitchFamily="34" charset="0"/>
                <a:ea typeface="HP001" panose="020B0603050302020204" pitchFamily="34" charset="0"/>
                <a:cs typeface="HP001" panose="020B0603050302020204" pitchFamily="34" charset="0"/>
              </a:rPr>
              <a:t>łn</a:t>
            </a:r>
            <a:endParaRPr lang="en-US" altLang="vi-VN" sz="3800" b="1">
              <a:solidFill>
                <a:srgbClr val="0070C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8" name="Google Shape;354;p11">
            <a:extLst>
              <a:ext uri="{FF2B5EF4-FFF2-40B4-BE49-F238E27FC236}">
                <a16:creationId xmlns:a16="http://schemas.microsoft.com/office/drawing/2014/main" id="{AE1BEB2F-ADCF-4C7F-9341-BD2309CA1B74}"/>
              </a:ext>
            </a:extLst>
          </p:cNvPr>
          <p:cNvSpPr>
            <a:spLocks noChangeArrowheads="1"/>
          </p:cNvSpPr>
          <p:nvPr/>
        </p:nvSpPr>
        <p:spPr bwMode="auto">
          <a:xfrm>
            <a:off x="8978486" y="5459408"/>
            <a:ext cx="3298825" cy="70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77">
              <a:lnSpc>
                <a:spcPct val="100000"/>
              </a:lnSpc>
              <a:spcBef>
                <a:spcPct val="0"/>
              </a:spcBef>
              <a:buNone/>
            </a:pPr>
            <a:r>
              <a:rPr lang="vi-VN" altLang="vi-VN" sz="3800" b="1">
                <a:solidFill>
                  <a:srgbClr val="0070C0"/>
                </a:solidFill>
                <a:latin typeface="HP001 4 hàng" panose="020B0603050302020204" pitchFamily="34" charset="0"/>
                <a:ea typeface="HP001" panose="020B0603050302020204" pitchFamily="34" charset="0"/>
                <a:cs typeface="HP001" panose="020B0603050302020204" pitchFamily="34" charset="0"/>
              </a:rPr>
              <a:t>cŪg </a:t>
            </a:r>
            <a:r>
              <a:rPr lang="el-GR" altLang="vi-VN" sz="3800" b="1">
                <a:solidFill>
                  <a:srgbClr val="0070C0"/>
                </a:solidFill>
                <a:latin typeface="HP001 4 hàng" panose="020B0603050302020204" pitchFamily="34" charset="0"/>
                <a:ea typeface="HP001" panose="020B0603050302020204" pitchFamily="34" charset="0"/>
                <a:cs typeface="HP001" panose="020B0603050302020204" pitchFamily="34" charset="0"/>
              </a:rPr>
              <a:t>νμ</a:t>
            </a:r>
            <a:r>
              <a:rPr lang="vi-VN" altLang="vi-VN" sz="3800" b="1">
                <a:solidFill>
                  <a:srgbClr val="0070C0"/>
                </a:solidFill>
                <a:latin typeface="HP001 4 hàng" panose="020B0603050302020204" pitchFamily="34" charset="0"/>
                <a:ea typeface="HP001" panose="020B0603050302020204" pitchFamily="34" charset="0"/>
                <a:cs typeface="HP001" panose="020B0603050302020204" pitchFamily="34" charset="0"/>
              </a:rPr>
              <a:t>łn</a:t>
            </a:r>
            <a:endParaRPr lang="en-US" altLang="vi-VN" sz="3800" b="1">
              <a:solidFill>
                <a:srgbClr val="0070C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left)">
                                      <p:cBhvr>
                                        <p:cTn id="7" dur="1500"/>
                                        <p:tgtEl>
                                          <p:spTgt spid="41"/>
                                        </p:tgtEl>
                                      </p:cBhvr>
                                    </p:animEffect>
                                  </p:childTnLst>
                                </p:cTn>
                              </p:par>
                            </p:childTnLst>
                          </p:cTn>
                        </p:par>
                        <p:par>
                          <p:cTn id="8" fill="hold" nodeType="afterGroup">
                            <p:stCondLst>
                              <p:cond delay="1500"/>
                            </p:stCondLst>
                            <p:childTnLst>
                              <p:par>
                                <p:cTn id="9" presetID="22" presetClass="entr" presetSubtype="8" fill="hold" grpId="0"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wipe(left)">
                                      <p:cBhvr>
                                        <p:cTn id="11" dur="1500"/>
                                        <p:tgtEl>
                                          <p:spTgt spid="42"/>
                                        </p:tgtEl>
                                      </p:cBhvr>
                                    </p:animEffect>
                                  </p:childTnLst>
                                </p:cTn>
                              </p:par>
                            </p:childTnLst>
                          </p:cTn>
                        </p:par>
                        <p:par>
                          <p:cTn id="12" fill="hold" nodeType="afterGroup">
                            <p:stCondLst>
                              <p:cond delay="3000"/>
                            </p:stCondLst>
                            <p:childTnLst>
                              <p:par>
                                <p:cTn id="13" presetID="22" presetClass="entr" presetSubtype="8" fill="hold" grpId="0" nodeType="after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wipe(left)">
                                      <p:cBhvr>
                                        <p:cTn id="15" dur="1500"/>
                                        <p:tgtEl>
                                          <p:spTgt spid="4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left)">
                                      <p:cBhvr>
                                        <p:cTn id="20" dur="1500"/>
                                        <p:tgtEl>
                                          <p:spTgt spid="27"/>
                                        </p:tgtEl>
                                      </p:cBhvr>
                                    </p:animEffect>
                                  </p:childTnLst>
                                </p:cTn>
                              </p:par>
                            </p:childTnLst>
                          </p:cTn>
                        </p:par>
                        <p:par>
                          <p:cTn id="21" fill="hold" nodeType="afterGroup">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wipe(left)">
                                      <p:cBhvr>
                                        <p:cTn id="24" dur="1500"/>
                                        <p:tgtEl>
                                          <p:spTgt spid="31"/>
                                        </p:tgtEl>
                                      </p:cBhvr>
                                    </p:animEffect>
                                  </p:childTnLst>
                                </p:cTn>
                              </p:par>
                            </p:childTnLst>
                          </p:cTn>
                        </p:par>
                        <p:par>
                          <p:cTn id="25" fill="hold" nodeType="afterGroup">
                            <p:stCondLst>
                              <p:cond delay="3000"/>
                            </p:stCondLst>
                            <p:childTnLst>
                              <p:par>
                                <p:cTn id="26" presetID="22" presetClass="entr" presetSubtype="8" fill="hold" grpId="0" nodeType="after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wipe(left)">
                                      <p:cBhvr>
                                        <p:cTn id="28" dur="1500"/>
                                        <p:tgtEl>
                                          <p:spTgt spid="34"/>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wipe(left)">
                                      <p:cBhvr>
                                        <p:cTn id="33" dur="1500"/>
                                        <p:tgtEl>
                                          <p:spTgt spid="28"/>
                                        </p:tgtEl>
                                      </p:cBhvr>
                                    </p:animEffect>
                                  </p:childTnLst>
                                </p:cTn>
                              </p:par>
                            </p:childTnLst>
                          </p:cTn>
                        </p:par>
                        <p:par>
                          <p:cTn id="34" fill="hold" nodeType="afterGroup">
                            <p:stCondLst>
                              <p:cond delay="1500"/>
                            </p:stCondLst>
                            <p:childTnLst>
                              <p:par>
                                <p:cTn id="35" presetID="22" presetClass="entr" presetSubtype="8" fill="hold" grpId="0" nodeType="after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wipe(left)">
                                      <p:cBhvr>
                                        <p:cTn id="37" dur="1500"/>
                                        <p:tgtEl>
                                          <p:spTgt spid="38"/>
                                        </p:tgtEl>
                                      </p:cBhvr>
                                    </p:animEffect>
                                  </p:childTnLst>
                                </p:cTn>
                              </p:par>
                            </p:childTnLst>
                          </p:cTn>
                        </p:par>
                        <p:par>
                          <p:cTn id="38" fill="hold" nodeType="afterGroup">
                            <p:stCondLst>
                              <p:cond delay="3000"/>
                            </p:stCondLst>
                            <p:childTnLst>
                              <p:par>
                                <p:cTn id="39" presetID="22" presetClass="entr" presetSubtype="8" fill="hold" grpId="0" nodeType="after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wipe(left)">
                                      <p:cBhvr>
                                        <p:cTn id="41" dur="1500"/>
                                        <p:tgtEl>
                                          <p:spTgt spid="39"/>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45"/>
                                        </p:tgtEl>
                                        <p:attrNameLst>
                                          <p:attrName>style.visibility</p:attrName>
                                        </p:attrNameLst>
                                      </p:cBhvr>
                                      <p:to>
                                        <p:strVal val="visible"/>
                                      </p:to>
                                    </p:set>
                                    <p:animEffect transition="in" filter="wipe(left)">
                                      <p:cBhvr>
                                        <p:cTn id="46" dur="1500"/>
                                        <p:tgtEl>
                                          <p:spTgt spid="45"/>
                                        </p:tgtEl>
                                      </p:cBhvr>
                                    </p:animEffect>
                                  </p:childTnLst>
                                </p:cTn>
                              </p:par>
                            </p:childTnLst>
                          </p:cTn>
                        </p:par>
                        <p:par>
                          <p:cTn id="47" fill="hold" nodeType="afterGroup">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57"/>
                                        </p:tgtEl>
                                        <p:attrNameLst>
                                          <p:attrName>style.visibility</p:attrName>
                                        </p:attrNameLst>
                                      </p:cBhvr>
                                      <p:to>
                                        <p:strVal val="visible"/>
                                      </p:to>
                                    </p:set>
                                    <p:animEffect transition="in" filter="wipe(left)">
                                      <p:cBhvr>
                                        <p:cTn id="50" dur="1500"/>
                                        <p:tgtEl>
                                          <p:spTgt spid="57"/>
                                        </p:tgtEl>
                                      </p:cBhvr>
                                    </p:animEffect>
                                  </p:childTnLst>
                                </p:cTn>
                              </p:par>
                            </p:childTnLst>
                          </p:cTn>
                        </p:par>
                        <p:par>
                          <p:cTn id="51" fill="hold" nodeType="afterGroup">
                            <p:stCondLst>
                              <p:cond delay="3000"/>
                            </p:stCondLst>
                            <p:childTnLst>
                              <p:par>
                                <p:cTn id="52" presetID="22" presetClass="entr" presetSubtype="8" fill="hold" grpId="0"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wipe(left)">
                                      <p:cBhvr>
                                        <p:cTn id="54" dur="1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31" grpId="0"/>
      <p:bldP spid="34" grpId="0"/>
      <p:bldP spid="38" grpId="0"/>
      <p:bldP spid="39" grpId="0"/>
      <p:bldP spid="41" grpId="0"/>
      <p:bldP spid="42" grpId="0"/>
      <p:bldP spid="44" grpId="0"/>
      <p:bldP spid="45" grpId="0"/>
      <p:bldP spid="57" grpId="0"/>
      <p:bldP spid="5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圆角矩形 46"/>
          <p:cNvSpPr/>
          <p:nvPr/>
        </p:nvSpPr>
        <p:spPr>
          <a:xfrm>
            <a:off x="1209986" y="2299706"/>
            <a:ext cx="10056365" cy="3976231"/>
          </a:xfrm>
          <a:prstGeom prst="roundRect">
            <a:avLst/>
          </a:prstGeom>
          <a:solidFill>
            <a:schemeClr val="bg1"/>
          </a:solidFill>
          <a:ln w="28575">
            <a:solidFill>
              <a:srgbClr val="8ACF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1" i="0" u="none" strike="noStrike" kern="1200" cap="none" spc="0" normalizeH="0" baseline="0" noProof="0">
              <a:ln>
                <a:noFill/>
              </a:ln>
              <a:solidFill>
                <a:prstClr val="black"/>
              </a:solidFill>
              <a:effectLst/>
              <a:uLnTx/>
              <a:uFillTx/>
              <a:latin typeface="Arial-Rounded"/>
              <a:ea typeface="Arial-Rounded"/>
              <a:cs typeface="+mn-cs"/>
            </a:endParaRPr>
          </a:p>
        </p:txBody>
      </p:sp>
      <p:grpSp>
        <p:nvGrpSpPr>
          <p:cNvPr id="2" name="Group 1">
            <a:extLst>
              <a:ext uri="{FF2B5EF4-FFF2-40B4-BE49-F238E27FC236}">
                <a16:creationId xmlns:a16="http://schemas.microsoft.com/office/drawing/2014/main" id="{905CCB30-A600-49F7-A220-DE226E301B6A}"/>
              </a:ext>
            </a:extLst>
          </p:cNvPr>
          <p:cNvGrpSpPr/>
          <p:nvPr/>
        </p:nvGrpSpPr>
        <p:grpSpPr>
          <a:xfrm>
            <a:off x="848933" y="256843"/>
            <a:ext cx="10094243" cy="732005"/>
            <a:chOff x="848933" y="256843"/>
            <a:chExt cx="10094243" cy="732005"/>
          </a:xfrm>
        </p:grpSpPr>
        <p:sp>
          <p:nvSpPr>
            <p:cNvPr id="22" name="文本框 21"/>
            <p:cNvSpPr txBox="1"/>
            <p:nvPr/>
          </p:nvSpPr>
          <p:spPr>
            <a:xfrm>
              <a:off x="1889606" y="311703"/>
              <a:ext cx="9053570" cy="584775"/>
            </a:xfrm>
            <a:prstGeom prst="rect">
              <a:avLst/>
            </a:prstGeom>
            <a:noFill/>
          </p:spPr>
          <p:txBody>
            <a:bodyPr wrap="square" rtlCol="0">
              <a:spAutoFit/>
            </a:bodyPr>
            <a:lstStyle>
              <a:defPPr>
                <a:defRPr lang="zh-CN"/>
              </a:defPPr>
              <a:lvl1pPr>
                <a:defRPr sz="3200" b="1">
                  <a:solidFill>
                    <a:schemeClr val="bg1"/>
                  </a:solidFill>
                  <a:effectLst>
                    <a:outerShdw blurRad="38100" dist="38100" dir="2700000" algn="tl">
                      <a:srgbClr val="000000">
                        <a:alpha val="43137"/>
                      </a:srgbClr>
                    </a:outerShdw>
                  </a:effectLst>
                  <a:latin typeface="方正汉真广标简体" panose="02000000000000000000" pitchFamily="2" charset="-122"/>
                  <a:ea typeface="方正汉真广标简体" panose="02000000000000000000"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cs typeface="+mn-cs"/>
                </a:rPr>
                <a:t>Viết</a:t>
              </a:r>
              <a:r>
                <a:rPr kumimoji="0" lang="en-US" altLang="zh-CN"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cs typeface="+mn-cs"/>
                </a:rPr>
                <a:t> </a:t>
              </a: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cs typeface="+mn-cs"/>
                </a:rPr>
                <a:t>vào</a:t>
              </a:r>
              <a:r>
                <a:rPr kumimoji="0" lang="en-US" altLang="zh-CN"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cs typeface="+mn-cs"/>
                </a:rPr>
                <a:t> </a:t>
              </a: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cs typeface="+mn-cs"/>
                </a:rPr>
                <a:t>vở</a:t>
              </a:r>
              <a:r>
                <a:rPr kumimoji="0" lang="en-US" altLang="zh-CN"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cs typeface="+mn-cs"/>
                </a:rPr>
                <a:t> </a:t>
              </a: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cs typeface="+mn-cs"/>
                </a:rPr>
                <a:t>câu</a:t>
              </a:r>
              <a:r>
                <a:rPr kumimoji="0" lang="en-US" altLang="zh-CN"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cs typeface="+mn-cs"/>
                </a:rPr>
                <a:t> </a:t>
              </a: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cs typeface="+mn-cs"/>
                </a:rPr>
                <a:t>trả</a:t>
              </a:r>
              <a:r>
                <a:rPr kumimoji="0" lang="en-US" altLang="zh-CN"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cs typeface="+mn-cs"/>
                </a:rPr>
                <a:t> </a:t>
              </a: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cs typeface="+mn-cs"/>
                </a:rPr>
                <a:t>lời</a:t>
              </a:r>
              <a:r>
                <a:rPr kumimoji="0" lang="en-US" altLang="zh-CN"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cs typeface="+mn-cs"/>
                </a:rPr>
                <a:t> </a:t>
              </a: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cs typeface="+mn-cs"/>
                </a:rPr>
                <a:t>câu</a:t>
              </a:r>
              <a:r>
                <a:rPr kumimoji="0" lang="en-US" altLang="zh-CN"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cs typeface="+mn-cs"/>
                </a:rPr>
                <a:t> </a:t>
              </a: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cs typeface="+mn-cs"/>
                </a:rPr>
                <a:t>hỏi</a:t>
              </a:r>
              <a:r>
                <a:rPr kumimoji="0" lang="en-US" altLang="zh-CN"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cs typeface="+mn-cs"/>
                </a:rPr>
                <a:t> </a:t>
              </a:r>
              <a:r>
                <a:rPr kumimoji="0" lang="en-US" altLang="zh-CN"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cs typeface="+mn-cs"/>
                </a:rPr>
                <a:t>a</a:t>
              </a:r>
              <a:r>
                <a:rPr kumimoji="0" lang="en-US" altLang="zh-CN"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cs typeface="+mn-cs"/>
                </a:rPr>
                <a:t> ở </a:t>
              </a:r>
              <a:r>
                <a:rPr kumimoji="0" lang="en-US" altLang="zh-CN" sz="3200" b="1" i="0" u="none" strike="noStrike" kern="1200" cap="none" spc="0" normalizeH="0" baseline="0" noProof="0" dirty="0" err="1">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cs typeface="+mn-cs"/>
                </a:rPr>
                <a:t>mục</a:t>
              </a:r>
              <a:r>
                <a:rPr kumimoji="0" lang="en-US" altLang="zh-CN"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cs typeface="+mn-cs"/>
                </a:rPr>
                <a:t> 3</a:t>
              </a:r>
              <a:endParaRPr kumimoji="0" lang="zh-CN" altLang="en-US"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UTM Avo" panose="02040603050506020204" pitchFamily="18" charset="0"/>
                <a:ea typeface="方正汉真广标简体" panose="02000000000000000000" pitchFamily="2" charset="-122"/>
                <a:cs typeface="+mn-cs"/>
              </a:endParaRPr>
            </a:p>
          </p:txBody>
        </p:sp>
        <p:grpSp>
          <p:nvGrpSpPr>
            <p:cNvPr id="28" name="组合 27"/>
            <p:cNvGrpSpPr/>
            <p:nvPr/>
          </p:nvGrpSpPr>
          <p:grpSpPr>
            <a:xfrm>
              <a:off x="848933" y="256843"/>
              <a:ext cx="1144670" cy="732005"/>
              <a:chOff x="1281153" y="5632171"/>
              <a:chExt cx="1466266" cy="937662"/>
            </a:xfrm>
          </p:grpSpPr>
          <p:sp>
            <p:nvSpPr>
              <p:cNvPr id="29" name="云形 28"/>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00FF"/>
                    </a:solidFill>
                    <a:effectLst/>
                    <a:uLnTx/>
                    <a:uFillTx/>
                    <a:latin typeface="UTM Avo" panose="02040603050506020204" pitchFamily="18" charset="0"/>
                    <a:ea typeface="Arial-Rounded"/>
                    <a:cs typeface="+mn-cs"/>
                  </a:rPr>
                  <a:t>4</a:t>
                </a:r>
                <a:endParaRPr kumimoji="0" lang="zh-CN" altLang="en-US" sz="3200" b="1" i="0" u="none" strike="noStrike" kern="1200" cap="none" spc="0" normalizeH="0" baseline="0" noProof="0" dirty="0">
                  <a:ln>
                    <a:noFill/>
                  </a:ln>
                  <a:solidFill>
                    <a:srgbClr val="0000FF"/>
                  </a:solidFill>
                  <a:effectLst/>
                  <a:uLnTx/>
                  <a:uFillTx/>
                  <a:latin typeface="UTM Avo" panose="02040603050506020204" pitchFamily="18" charset="0"/>
                  <a:ea typeface="Arial-Rounded"/>
                  <a:cs typeface="+mn-cs"/>
                </a:endParaRPr>
              </a:p>
            </p:txBody>
          </p:sp>
          <p:sp>
            <p:nvSpPr>
              <p:cNvPr id="30" name="云形 29"/>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srgbClr val="0000FF"/>
                  </a:solidFill>
                  <a:effectLst/>
                  <a:uLnTx/>
                  <a:uFillTx/>
                  <a:latin typeface="UTM Avo" panose="02040603050506020204" pitchFamily="18" charset="0"/>
                  <a:ea typeface="Arial-Rounded"/>
                  <a:cs typeface="+mn-cs"/>
                </a:endParaRPr>
              </a:p>
            </p:txBody>
          </p:sp>
        </p:grpSp>
      </p:grpSp>
      <p:grpSp>
        <p:nvGrpSpPr>
          <p:cNvPr id="19" name="组合 18"/>
          <p:cNvGrpSpPr/>
          <p:nvPr/>
        </p:nvGrpSpPr>
        <p:grpSpPr>
          <a:xfrm>
            <a:off x="123135" y="6061172"/>
            <a:ext cx="844400" cy="539985"/>
            <a:chOff x="1281153" y="5632171"/>
            <a:chExt cx="1466266" cy="937662"/>
          </a:xfrm>
        </p:grpSpPr>
        <p:sp>
          <p:nvSpPr>
            <p:cNvPr id="20" name="云形 19"/>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sp>
          <p:nvSpPr>
            <p:cNvPr id="21" name="云形 20"/>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a:ea typeface="Arial-Rounded"/>
                <a:cs typeface="+mn-cs"/>
              </a:endParaRPr>
            </a:p>
          </p:txBody>
        </p:sp>
      </p:grpSp>
      <p:pic>
        <p:nvPicPr>
          <p:cNvPr id="54" name="图片 5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20" y="4287821"/>
            <a:ext cx="1281506" cy="1281506"/>
          </a:xfrm>
          <a:prstGeom prst="rect">
            <a:avLst/>
          </a:prstGeom>
        </p:spPr>
      </p:pic>
      <p:sp>
        <p:nvSpPr>
          <p:cNvPr id="17" name="页脚占位符 2">
            <a:extLst>
              <a:ext uri="{FF2B5EF4-FFF2-40B4-BE49-F238E27FC236}">
                <a16:creationId xmlns:a16="http://schemas.microsoft.com/office/drawing/2014/main" id="{55BF20EB-4F6C-4137-906A-62F5BD4D3E0B}"/>
              </a:ext>
            </a:extLst>
          </p:cNvPr>
          <p:cNvSpPr txBox="1">
            <a:spLocks/>
          </p:cNvSpPr>
          <p:nvPr/>
        </p:nvSpPr>
        <p:spPr>
          <a:xfrm>
            <a:off x="3302847" y="4088605"/>
            <a:ext cx="4098499" cy="365125"/>
          </a:xfrm>
          <a:prstGeom prst="rect">
            <a:avLst/>
          </a:prstGeom>
        </p:spPr>
        <p:txBody>
          <a:bodyPr vert="horz" lIns="60960" tIns="30480" rIns="60960" bIns="30480" rtlCol="0" anchor="ctr"/>
          <a:lstStyle>
            <a:defPPr>
              <a:defRPr lang="zh-CN"/>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18" name="灯片编号占位符 6">
            <a:extLst>
              <a:ext uri="{FF2B5EF4-FFF2-40B4-BE49-F238E27FC236}">
                <a16:creationId xmlns:a16="http://schemas.microsoft.com/office/drawing/2014/main" id="{8AA169CA-5592-4E6A-B604-88E4EDB26A41}"/>
              </a:ext>
            </a:extLst>
          </p:cNvPr>
          <p:cNvSpPr txBox="1">
            <a:spLocks/>
          </p:cNvSpPr>
          <p:nvPr/>
        </p:nvSpPr>
        <p:spPr>
          <a:xfrm>
            <a:off x="6350847" y="4088605"/>
            <a:ext cx="2732333" cy="365125"/>
          </a:xfrm>
          <a:prstGeom prst="rect">
            <a:avLst/>
          </a:prstGeom>
        </p:spPr>
        <p:txBody>
          <a:bodyPr vert="horz" lIns="60960" tIns="30480" rIns="60960" bIns="3048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09630" rtl="0" eaLnBrk="1" fontAlgn="auto" latinLnBrk="0" hangingPunct="1">
              <a:lnSpc>
                <a:spcPct val="100000"/>
              </a:lnSpc>
              <a:spcBef>
                <a:spcPts val="0"/>
              </a:spcBef>
              <a:spcAft>
                <a:spcPts val="0"/>
              </a:spcAft>
              <a:buClrTx/>
              <a:buSzTx/>
              <a:buFontTx/>
              <a:buNone/>
              <a:tabLst/>
              <a:defRPr/>
            </a:pPr>
            <a:fld id="{0C913308-F349-4B6D-A68A-DD1791B4A57B}" type="slidenum">
              <a:rPr kumimoji="0" lang="zh-CN" altLang="en-US" sz="8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rPr>
              <a:pPr marL="0" marR="0" lvl="0" indent="0" algn="r" defTabSz="609630" rtl="0" eaLnBrk="1" fontAlgn="auto" latinLnBrk="0" hangingPunct="1">
                <a:lnSpc>
                  <a:spcPct val="100000"/>
                </a:lnSpc>
                <a:spcBef>
                  <a:spcPts val="0"/>
                </a:spcBef>
                <a:spcAft>
                  <a:spcPts val="0"/>
                </a:spcAft>
                <a:buClrTx/>
                <a:buSzTx/>
                <a:buFontTx/>
                <a:buNone/>
                <a:tabLst/>
                <a:defRPr/>
              </a:pPr>
              <a:t>35</a:t>
            </a:fld>
            <a:endParaRPr kumimoji="0" lang="zh-CN" altLang="en-US" sz="8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grpSp>
        <p:nvGrpSpPr>
          <p:cNvPr id="23" name="Group 22">
            <a:extLst>
              <a:ext uri="{FF2B5EF4-FFF2-40B4-BE49-F238E27FC236}">
                <a16:creationId xmlns:a16="http://schemas.microsoft.com/office/drawing/2014/main" id="{4FCA005B-F4FF-4963-A6FB-8F1957C5C6AC}"/>
              </a:ext>
            </a:extLst>
          </p:cNvPr>
          <p:cNvGrpSpPr/>
          <p:nvPr/>
        </p:nvGrpSpPr>
        <p:grpSpPr>
          <a:xfrm>
            <a:off x="492856" y="2619711"/>
            <a:ext cx="10565981" cy="2191776"/>
            <a:chOff x="-492645" y="2922395"/>
            <a:chExt cx="9408047" cy="1857889"/>
          </a:xfrm>
        </p:grpSpPr>
        <p:pic>
          <p:nvPicPr>
            <p:cNvPr id="24" name="Picture 2">
              <a:extLst>
                <a:ext uri="{FF2B5EF4-FFF2-40B4-BE49-F238E27FC236}">
                  <a16:creationId xmlns:a16="http://schemas.microsoft.com/office/drawing/2014/main" id="{2B92A707-9F31-4D3C-9376-CA5F243C877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80" t="-2199" r="-851"/>
            <a:stretch/>
          </p:blipFill>
          <p:spPr bwMode="auto">
            <a:xfrm>
              <a:off x="259081" y="2926205"/>
              <a:ext cx="6557355" cy="1854079"/>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2">
              <a:extLst>
                <a:ext uri="{FF2B5EF4-FFF2-40B4-BE49-F238E27FC236}">
                  <a16:creationId xmlns:a16="http://schemas.microsoft.com/office/drawing/2014/main" id="{C534AB6B-036F-4908-ADC2-02DD63024B2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80" t="-2200" r="66965" b="1"/>
            <a:stretch/>
          </p:blipFill>
          <p:spPr bwMode="auto">
            <a:xfrm>
              <a:off x="6784163" y="2922395"/>
              <a:ext cx="2131238" cy="1854079"/>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ectangle 25">
              <a:extLst>
                <a:ext uri="{FF2B5EF4-FFF2-40B4-BE49-F238E27FC236}">
                  <a16:creationId xmlns:a16="http://schemas.microsoft.com/office/drawing/2014/main" id="{A25F9D29-D17C-4BC6-8807-4695865832C9}"/>
                </a:ext>
              </a:extLst>
            </p:cNvPr>
            <p:cNvSpPr/>
            <p:nvPr/>
          </p:nvSpPr>
          <p:spPr>
            <a:xfrm>
              <a:off x="234952" y="2940892"/>
              <a:ext cx="8680450" cy="183939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1271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a:ea typeface="Arial-Rounded"/>
                <a:cs typeface="+mn-cs"/>
              </a:endParaRPr>
            </a:p>
          </p:txBody>
        </p:sp>
        <p:sp>
          <p:nvSpPr>
            <p:cNvPr id="27" name="Rectangle 26">
              <a:extLst>
                <a:ext uri="{FF2B5EF4-FFF2-40B4-BE49-F238E27FC236}">
                  <a16:creationId xmlns:a16="http://schemas.microsoft.com/office/drawing/2014/main" id="{28BDD50A-5375-440B-858E-3F27DAD5F388}"/>
                </a:ext>
              </a:extLst>
            </p:cNvPr>
            <p:cNvSpPr/>
            <p:nvPr/>
          </p:nvSpPr>
          <p:spPr>
            <a:xfrm>
              <a:off x="-483983" y="3327669"/>
              <a:ext cx="9296400" cy="600049"/>
            </a:xfrm>
            <a:prstGeom prst="rect">
              <a:avLst/>
            </a:prstGeom>
          </p:spPr>
          <p:txBody>
            <a:bodyPr wrap="square">
              <a:spAutoFit/>
            </a:bodyPr>
            <a:lstStyle/>
            <a:p>
              <a:pPr marL="0" marR="0" lvl="0" indent="0" algn="ctr" defTabSz="81271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a:ln>
                    <a:noFill/>
                  </a:ln>
                  <a:solidFill>
                    <a:srgbClr val="FF0000"/>
                  </a:solidFill>
                  <a:effectLst/>
                  <a:uLnTx/>
                  <a:uFillTx/>
                  <a:latin typeface="HP001 4 hàng" pitchFamily="34" charset="0"/>
                  <a:ea typeface="Arial-Rounded" pitchFamily="34" charset="0"/>
                  <a:cs typeface="Arial-Rounded" pitchFamily="34" charset="0"/>
                </a:rPr>
                <a:t>Bố </a:t>
              </a:r>
              <a:r>
                <a:rPr kumimoji="0" lang="el-GR" sz="4000" b="1" i="0" u="none" strike="noStrike" kern="1200" cap="none" spc="0" normalizeH="0" baseline="0" noProof="0">
                  <a:ln>
                    <a:noFill/>
                  </a:ln>
                  <a:solidFill>
                    <a:srgbClr val="FF0000"/>
                  </a:solidFill>
                  <a:effectLst/>
                  <a:uLnTx/>
                  <a:uFillTx/>
                  <a:latin typeface="HP001 4 hàng" pitchFamily="34" charset="0"/>
                  <a:ea typeface="Arial-Rounded" pitchFamily="34" charset="0"/>
                  <a:cs typeface="Arial-Rounded" pitchFamily="34" charset="0"/>
                </a:rPr>
                <a:t>ε</a:t>
              </a:r>
              <a:r>
                <a:rPr kumimoji="0" lang="vi-VN" sz="4000" b="1" i="0" u="none" strike="noStrike" kern="1200" cap="none" spc="0" normalizeH="0" baseline="0" noProof="0">
                  <a:ln>
                    <a:noFill/>
                  </a:ln>
                  <a:solidFill>
                    <a:srgbClr val="FF0000"/>
                  </a:solidFill>
                  <a:effectLst/>
                  <a:uLnTx/>
                  <a:uFillTx/>
                  <a:latin typeface="HP001 4 hàng" pitchFamily="34" charset="0"/>
                  <a:ea typeface="Arial-Rounded" pitchFamily="34" charset="0"/>
                  <a:cs typeface="Arial-Rounded" pitchFamily="34" charset="0"/>
                </a:rPr>
                <a:t>o Nam và em đi </a:t>
              </a:r>
              <a:r>
                <a:rPr kumimoji="0" lang="el-GR" sz="4000" b="1" i="0" u="none" strike="noStrike" kern="1200" cap="none" spc="0" normalizeH="0" baseline="0" noProof="0">
                  <a:ln>
                    <a:noFill/>
                  </a:ln>
                  <a:solidFill>
                    <a:srgbClr val="FF0000"/>
                  </a:solidFill>
                  <a:effectLst/>
                  <a:uLnTx/>
                  <a:uFillTx/>
                  <a:latin typeface="HP001 4 hàng" pitchFamily="34" charset="0"/>
                  <a:ea typeface="Arial-Rounded" pitchFamily="34" charset="0"/>
                  <a:cs typeface="Arial-Rounded" pitchFamily="34" charset="0"/>
                </a:rPr>
                <a:t>εΠ </a:t>
              </a:r>
              <a:r>
                <a:rPr kumimoji="0" lang="vi-VN" sz="4000" b="1" i="0" u="none" strike="noStrike" kern="1200" cap="none" spc="0" normalizeH="0" baseline="0" noProof="0">
                  <a:ln>
                    <a:noFill/>
                  </a:ln>
                  <a:solidFill>
                    <a:srgbClr val="FF0000"/>
                  </a:solidFill>
                  <a:effectLst/>
                  <a:uLnTx/>
                  <a:uFillTx/>
                  <a:latin typeface="HP001 4 hàng" pitchFamily="34" charset="0"/>
                  <a:ea typeface="Arial-Rounded" pitchFamily="34" charset="0"/>
                  <a:cs typeface="Arial-Rounded" pitchFamily="34" charset="0"/>
                </a:rPr>
                <a:t>ở cŪg </a:t>
              </a:r>
              <a:r>
                <a:rPr kumimoji="0" lang="el-GR" sz="4000" b="1" i="0" u="none" strike="noStrike" kern="1200" cap="none" spc="0" normalizeH="0" baseline="0" noProof="0">
                  <a:ln>
                    <a:noFill/>
                  </a:ln>
                  <a:solidFill>
                    <a:srgbClr val="FF0000"/>
                  </a:solidFill>
                  <a:effectLst/>
                  <a:uLnTx/>
                  <a:uFillTx/>
                  <a:latin typeface="HP001 4 hàng" pitchFamily="34" charset="0"/>
                  <a:ea typeface="Arial-Rounded" pitchFamily="34" charset="0"/>
                  <a:cs typeface="Arial-Rounded" pitchFamily="34" charset="0"/>
                </a:rPr>
                <a:t>νμ</a:t>
              </a:r>
              <a:r>
                <a:rPr kumimoji="0" lang="vi-VN" sz="4000" b="1" i="0" u="none" strike="noStrike" kern="1200" cap="none" spc="0" normalizeH="0" baseline="0" noProof="0">
                  <a:ln>
                    <a:noFill/>
                  </a:ln>
                  <a:solidFill>
                    <a:srgbClr val="FF0000"/>
                  </a:solidFill>
                  <a:effectLst/>
                  <a:uLnTx/>
                  <a:uFillTx/>
                  <a:latin typeface="HP001 4 hàng" pitchFamily="34" charset="0"/>
                  <a:ea typeface="Arial-Rounded" pitchFamily="34" charset="0"/>
                  <a:cs typeface="Arial-Rounded" pitchFamily="34" charset="0"/>
                </a:rPr>
                <a:t>łn.</a:t>
              </a:r>
              <a:endParaRPr kumimoji="0" lang="vi-VN" sz="4000" b="1" i="0" u="none" strike="noStrike" kern="1200" cap="none" spc="0" normalizeH="0" baseline="0" noProof="0" dirty="0">
                <a:ln>
                  <a:noFill/>
                </a:ln>
                <a:solidFill>
                  <a:srgbClr val="FF0000"/>
                </a:solidFill>
                <a:effectLst/>
                <a:uLnTx/>
                <a:uFillTx/>
                <a:latin typeface="HP001 4 hàng" pitchFamily="34" charset="0"/>
                <a:ea typeface="Arial-Rounded" pitchFamily="34" charset="0"/>
                <a:cs typeface="Arial-Rounded" pitchFamily="34" charset="0"/>
              </a:endParaRPr>
            </a:p>
          </p:txBody>
        </p:sp>
        <p:sp>
          <p:nvSpPr>
            <p:cNvPr id="32" name="Rectangle 31">
              <a:extLst>
                <a:ext uri="{FF2B5EF4-FFF2-40B4-BE49-F238E27FC236}">
                  <a16:creationId xmlns:a16="http://schemas.microsoft.com/office/drawing/2014/main" id="{5DE94CE2-E484-41C3-B4D6-9EEE09FE31E9}"/>
                </a:ext>
              </a:extLst>
            </p:cNvPr>
            <p:cNvSpPr/>
            <p:nvPr/>
          </p:nvSpPr>
          <p:spPr>
            <a:xfrm>
              <a:off x="-492645" y="4052866"/>
              <a:ext cx="9296400" cy="600049"/>
            </a:xfrm>
            <a:prstGeom prst="rect">
              <a:avLst/>
            </a:prstGeom>
          </p:spPr>
          <p:txBody>
            <a:bodyPr wrap="square">
              <a:spAutoFit/>
            </a:bodyPr>
            <a:lstStyle/>
            <a:p>
              <a:pPr marL="0" marR="0" lvl="0" indent="0" algn="ctr" defTabSz="81271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a:ln>
                    <a:noFill/>
                  </a:ln>
                  <a:solidFill>
                    <a:srgbClr val="0000FF"/>
                  </a:solidFill>
                  <a:effectLst/>
                  <a:uLnTx/>
                  <a:uFillTx/>
                  <a:latin typeface="HP001 4 hàng" pitchFamily="34" charset="0"/>
                  <a:ea typeface="Arial-Rounded" pitchFamily="34" charset="0"/>
                  <a:cs typeface="Arial-Rounded" pitchFamily="34" charset="0"/>
                </a:rPr>
                <a:t>Bố </a:t>
              </a:r>
              <a:r>
                <a:rPr kumimoji="0" lang="el-GR" sz="4000" b="1" i="0" u="none" strike="noStrike" kern="1200" cap="none" spc="0" normalizeH="0" baseline="0" noProof="0">
                  <a:ln>
                    <a:noFill/>
                  </a:ln>
                  <a:solidFill>
                    <a:srgbClr val="0000FF"/>
                  </a:solidFill>
                  <a:effectLst/>
                  <a:uLnTx/>
                  <a:uFillTx/>
                  <a:latin typeface="HP001 4 hàng" pitchFamily="34" charset="0"/>
                  <a:ea typeface="Arial-Rounded" pitchFamily="34" charset="0"/>
                  <a:cs typeface="Arial-Rounded" pitchFamily="34" charset="0"/>
                </a:rPr>
                <a:t>ε</a:t>
              </a:r>
              <a:r>
                <a:rPr kumimoji="0" lang="vi-VN" sz="4000" b="1" i="0" u="none" strike="noStrike" kern="1200" cap="none" spc="0" normalizeH="0" baseline="0" noProof="0">
                  <a:ln>
                    <a:noFill/>
                  </a:ln>
                  <a:solidFill>
                    <a:srgbClr val="0000FF"/>
                  </a:solidFill>
                  <a:effectLst/>
                  <a:uLnTx/>
                  <a:uFillTx/>
                  <a:latin typeface="HP001 4 hàng" pitchFamily="34" charset="0"/>
                  <a:ea typeface="Arial-Rounded" pitchFamily="34" charset="0"/>
                  <a:cs typeface="Arial-Rounded" pitchFamily="34" charset="0"/>
                </a:rPr>
                <a:t>o Nam và em đi </a:t>
              </a:r>
              <a:r>
                <a:rPr kumimoji="0" lang="el-GR" sz="4000" b="1" i="0" u="none" strike="noStrike" kern="1200" cap="none" spc="0" normalizeH="0" baseline="0" noProof="0">
                  <a:ln>
                    <a:noFill/>
                  </a:ln>
                  <a:solidFill>
                    <a:srgbClr val="0000FF"/>
                  </a:solidFill>
                  <a:effectLst/>
                  <a:uLnTx/>
                  <a:uFillTx/>
                  <a:latin typeface="HP001 4 hàng" pitchFamily="34" charset="0"/>
                  <a:ea typeface="Arial-Rounded" pitchFamily="34" charset="0"/>
                  <a:cs typeface="Arial-Rounded" pitchFamily="34" charset="0"/>
                </a:rPr>
                <a:t>εΠ </a:t>
              </a:r>
              <a:r>
                <a:rPr kumimoji="0" lang="vi-VN" sz="4000" b="1" i="0" u="none" strike="noStrike" kern="1200" cap="none" spc="0" normalizeH="0" baseline="0" noProof="0">
                  <a:ln>
                    <a:noFill/>
                  </a:ln>
                  <a:solidFill>
                    <a:srgbClr val="0000FF"/>
                  </a:solidFill>
                  <a:effectLst/>
                  <a:uLnTx/>
                  <a:uFillTx/>
                  <a:latin typeface="HP001 4 hàng" pitchFamily="34" charset="0"/>
                  <a:ea typeface="Arial-Rounded" pitchFamily="34" charset="0"/>
                  <a:cs typeface="Arial-Rounded" pitchFamily="34" charset="0"/>
                </a:rPr>
                <a:t>ở cŪg </a:t>
              </a:r>
              <a:r>
                <a:rPr kumimoji="0" lang="el-GR" sz="4000" b="1" i="0" u="none" strike="noStrike" kern="1200" cap="none" spc="0" normalizeH="0" baseline="0" noProof="0">
                  <a:ln>
                    <a:noFill/>
                  </a:ln>
                  <a:solidFill>
                    <a:srgbClr val="0000FF"/>
                  </a:solidFill>
                  <a:effectLst/>
                  <a:uLnTx/>
                  <a:uFillTx/>
                  <a:latin typeface="HP001 4 hàng" pitchFamily="34" charset="0"/>
                  <a:ea typeface="Arial-Rounded" pitchFamily="34" charset="0"/>
                  <a:cs typeface="Arial-Rounded" pitchFamily="34" charset="0"/>
                </a:rPr>
                <a:t>νμ</a:t>
              </a:r>
              <a:r>
                <a:rPr kumimoji="0" lang="vi-VN" sz="4000" b="1" i="0" u="none" strike="noStrike" kern="1200" cap="none" spc="0" normalizeH="0" baseline="0" noProof="0">
                  <a:ln>
                    <a:noFill/>
                  </a:ln>
                  <a:solidFill>
                    <a:srgbClr val="0000FF"/>
                  </a:solidFill>
                  <a:effectLst/>
                  <a:uLnTx/>
                  <a:uFillTx/>
                  <a:latin typeface="HP001 4 hàng" pitchFamily="34" charset="0"/>
                  <a:ea typeface="Arial-Rounded" pitchFamily="34" charset="0"/>
                  <a:cs typeface="Arial-Rounded" pitchFamily="34" charset="0"/>
                </a:rPr>
                <a:t>łn.</a:t>
              </a:r>
              <a:endParaRPr kumimoji="0" lang="vi-VN" sz="4000" b="1" i="0" u="none" strike="noStrike" kern="1200" cap="none" spc="0" normalizeH="0" baseline="0" noProof="0" dirty="0">
                <a:ln>
                  <a:noFill/>
                </a:ln>
                <a:solidFill>
                  <a:srgbClr val="0000FF"/>
                </a:solidFill>
                <a:effectLst/>
                <a:uLnTx/>
                <a:uFillTx/>
                <a:latin typeface="HP001 4 hàng" pitchFamily="34" charset="0"/>
                <a:ea typeface="Arial-Rounded" pitchFamily="34" charset="0"/>
                <a:cs typeface="Arial-Rounded" pitchFamily="34" charset="0"/>
              </a:endParaRPr>
            </a:p>
          </p:txBody>
        </p:sp>
      </p:grpSp>
      <p:sp>
        <p:nvSpPr>
          <p:cNvPr id="31" name="矩形 3">
            <a:extLst>
              <a:ext uri="{FF2B5EF4-FFF2-40B4-BE49-F238E27FC236}">
                <a16:creationId xmlns:a16="http://schemas.microsoft.com/office/drawing/2014/main" id="{47EB9A38-1A08-472A-B51B-C3C48A813413}"/>
              </a:ext>
            </a:extLst>
          </p:cNvPr>
          <p:cNvSpPr/>
          <p:nvPr/>
        </p:nvSpPr>
        <p:spPr>
          <a:xfrm>
            <a:off x="1106267" y="1123250"/>
            <a:ext cx="10160084" cy="720507"/>
          </a:xfrm>
          <a:prstGeom prst="roundRect">
            <a:avLst>
              <a:gd name="adj" fmla="val 33492"/>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solidFill>
                  <a:prstClr val="black"/>
                </a:solidFill>
                <a:effectLst/>
                <a:uLnTx/>
                <a:uFillTx/>
                <a:latin typeface="UTM Avo" panose="02040603050506020204" pitchFamily="18" charset="0"/>
                <a:ea typeface="Arial-Rounded"/>
                <a:cs typeface="+mn-cs"/>
              </a:rPr>
              <a:t>Bố cho Nam  và em </a:t>
            </a:r>
            <a:endParaRPr kumimoji="0" lang="en-US" altLang="zh-CN" sz="3200" b="0" i="0" u="none" strike="noStrike" kern="1200" cap="none" spc="0" normalizeH="0" baseline="0" noProof="0" dirty="0">
              <a:ln>
                <a:noFill/>
              </a:ln>
              <a:solidFill>
                <a:prstClr val="black"/>
              </a:solidFill>
              <a:effectLst/>
              <a:uLnTx/>
              <a:uFillTx/>
              <a:latin typeface="UTM Avo" panose="02040603050506020204" pitchFamily="18" charset="0"/>
              <a:ea typeface="Arial-Rounded"/>
              <a:cs typeface="+mn-cs"/>
            </a:endParaRPr>
          </a:p>
        </p:txBody>
      </p:sp>
      <p:sp>
        <p:nvSpPr>
          <p:cNvPr id="33" name="矩形 3">
            <a:extLst>
              <a:ext uri="{FF2B5EF4-FFF2-40B4-BE49-F238E27FC236}">
                <a16:creationId xmlns:a16="http://schemas.microsoft.com/office/drawing/2014/main" id="{971B9EC8-AB93-4FFA-9AE1-1E19A66D0B36}"/>
              </a:ext>
            </a:extLst>
          </p:cNvPr>
          <p:cNvSpPr/>
          <p:nvPr/>
        </p:nvSpPr>
        <p:spPr>
          <a:xfrm>
            <a:off x="5149461" y="1206829"/>
            <a:ext cx="4198022"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solidFill>
                  <a:srgbClr val="FF0000"/>
                </a:solidFill>
                <a:effectLst/>
                <a:uLnTx/>
                <a:uFillTx/>
                <a:latin typeface="UTM Avo" panose="02040603050506020204" pitchFamily="18" charset="0"/>
                <a:ea typeface="Arial-Rounded"/>
                <a:cs typeface="+mn-cs"/>
              </a:rPr>
              <a:t>đi chơi ở công viên.</a:t>
            </a:r>
            <a:endParaRPr kumimoji="0" lang="en-US" altLang="zh-CN" sz="3200" b="0" i="0" u="none" strike="noStrike" kern="1200" cap="none" spc="0" normalizeH="0" baseline="0" noProof="0" dirty="0">
              <a:ln>
                <a:noFill/>
              </a:ln>
              <a:solidFill>
                <a:prstClr val="black"/>
              </a:solidFill>
              <a:effectLst/>
              <a:uLnTx/>
              <a:uFillTx/>
              <a:latin typeface="UTM Avo" panose="02040603050506020204" pitchFamily="18" charset="0"/>
              <a:ea typeface="Arial-Rounded"/>
              <a:cs typeface="+mn-cs"/>
            </a:endParaRPr>
          </a:p>
        </p:txBody>
      </p:sp>
    </p:spTree>
    <p:extLst>
      <p:ext uri="{BB962C8B-B14F-4D97-AF65-F5344CB8AC3E}">
        <p14:creationId xmlns:p14="http://schemas.microsoft.com/office/powerpoint/2010/main" val="2089162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up)">
                                      <p:cBhvr>
                                        <p:cTn id="7" dur="500"/>
                                        <p:tgtEl>
                                          <p:spTgt spid="47"/>
                                        </p:tgtEl>
                                      </p:cBhvr>
                                    </p:animEffect>
                                  </p:childTnLst>
                                </p:cTn>
                              </p:par>
                              <p:par>
                                <p:cTn id="8" presetID="22" presetClass="entr" presetSubtype="1"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up)">
                                      <p:cBhvr>
                                        <p:cTn id="1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CEF3808-FB75-46B2-9FF1-FA01D40515BB}"/>
              </a:ext>
            </a:extLst>
          </p:cNvPr>
          <p:cNvPicPr>
            <a:picLocks noChangeAspect="1"/>
          </p:cNvPicPr>
          <p:nvPr/>
        </p:nvPicPr>
        <p:blipFill>
          <a:blip r:embed="rId2"/>
          <a:stretch>
            <a:fillRect/>
          </a:stretch>
        </p:blipFill>
        <p:spPr>
          <a:xfrm>
            <a:off x="-527" y="-298"/>
            <a:ext cx="12193057" cy="6858595"/>
          </a:xfrm>
          <a:prstGeom prst="rect">
            <a:avLst/>
          </a:prstGeom>
        </p:spPr>
      </p:pic>
      <p:pic>
        <p:nvPicPr>
          <p:cNvPr id="3" name="图片 2">
            <a:extLst>
              <a:ext uri="{FF2B5EF4-FFF2-40B4-BE49-F238E27FC236}">
                <a16:creationId xmlns:a16="http://schemas.microsoft.com/office/drawing/2014/main" id="{5F405471-49BE-42EB-9A15-9B9814CB50C4}"/>
              </a:ext>
            </a:extLst>
          </p:cNvPr>
          <p:cNvPicPr>
            <a:picLocks noChangeAspect="1"/>
          </p:cNvPicPr>
          <p:nvPr/>
        </p:nvPicPr>
        <p:blipFill rotWithShape="1">
          <a:blip r:embed="rId3">
            <a:extLst>
              <a:ext uri="{28A0092B-C50C-407E-A947-70E740481C1C}">
                <a14:useLocalDpi xmlns:a14="http://schemas.microsoft.com/office/drawing/2010/main" val="0"/>
              </a:ext>
            </a:extLst>
          </a:blip>
          <a:srcRect l="15535" t="9693" r="13350" b="17325"/>
          <a:stretch/>
        </p:blipFill>
        <p:spPr>
          <a:xfrm rot="16200000">
            <a:off x="2666472" y="-2667529"/>
            <a:ext cx="6858001" cy="12193057"/>
          </a:xfrm>
          <a:prstGeom prst="rect">
            <a:avLst/>
          </a:prstGeom>
        </p:spPr>
      </p:pic>
      <p:sp>
        <p:nvSpPr>
          <p:cNvPr id="13" name="TextBox 12">
            <a:extLst>
              <a:ext uri="{FF2B5EF4-FFF2-40B4-BE49-F238E27FC236}">
                <a16:creationId xmlns:a16="http://schemas.microsoft.com/office/drawing/2014/main" id="{ECEA2262-730D-4263-AFCE-2CB74357338B}"/>
              </a:ext>
            </a:extLst>
          </p:cNvPr>
          <p:cNvSpPr txBox="1"/>
          <p:nvPr/>
        </p:nvSpPr>
        <p:spPr>
          <a:xfrm>
            <a:off x="327306" y="368841"/>
            <a:ext cx="11683327" cy="615537"/>
          </a:xfrm>
          <a:prstGeom prst="rect">
            <a:avLst/>
          </a:prstGeom>
          <a:noFill/>
        </p:spPr>
        <p:txBody>
          <a:bodyPr wrap="square" lIns="121904" tIns="60952" rIns="121904" bIns="60952" rtlCol="0">
            <a:spAutoFit/>
          </a:bodyPr>
          <a:lstStyle/>
          <a:p>
            <a:pPr marL="0" marR="0" lvl="0" indent="0" algn="just" defTabSz="121897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FF"/>
                </a:solidFill>
                <a:effectLst/>
                <a:uLnTx/>
                <a:uFillTx/>
                <a:latin typeface="UTM Avo" panose="02040603050506020204" pitchFamily="18" charset="0"/>
                <a:ea typeface="Arial-Rounded" pitchFamily="34" charset="0"/>
                <a:cs typeface="Arial-Rounded" pitchFamily="34" charset="0"/>
              </a:rPr>
              <a:t>5. </a:t>
            </a:r>
            <a:r>
              <a:rPr kumimoji="0" lang="en-US" sz="3200" b="1" i="0" u="none" strike="noStrike" kern="1200" cap="none" spc="0" normalizeH="0" baseline="0" noProof="0" dirty="0" err="1">
                <a:ln>
                  <a:noFill/>
                </a:ln>
                <a:solidFill>
                  <a:srgbClr val="0000FF"/>
                </a:solidFill>
                <a:effectLst/>
                <a:uLnTx/>
                <a:uFillTx/>
                <a:latin typeface="UTM Avo" panose="02040603050506020204" pitchFamily="18" charset="0"/>
                <a:ea typeface="Arial-Rounded" pitchFamily="34" charset="0"/>
                <a:cs typeface="Arial-Rounded" pitchFamily="34" charset="0"/>
              </a:rPr>
              <a:t>Chọn</a:t>
            </a:r>
            <a:r>
              <a:rPr kumimoji="0" lang="en-US" sz="3200" b="1" i="0" u="none" strike="noStrike" kern="1200" cap="none" spc="0" normalizeH="0" baseline="0" noProof="0" dirty="0">
                <a:ln>
                  <a:noFill/>
                </a:ln>
                <a:solidFill>
                  <a:srgbClr val="0000FF"/>
                </a:solidFill>
                <a:effectLst/>
                <a:uLnTx/>
                <a:uFillTx/>
                <a:latin typeface="UTM Avo" panose="02040603050506020204" pitchFamily="18" charset="0"/>
                <a:ea typeface="Arial-Rounded" pitchFamily="34" charset="0"/>
                <a:cs typeface="Arial-Rounded" pitchFamily="34" charset="0"/>
              </a:rPr>
              <a:t> </a:t>
            </a:r>
            <a:r>
              <a:rPr kumimoji="0" lang="en-US" sz="3200" b="1" i="0" u="none" strike="noStrike" kern="1200" cap="none" spc="0" normalizeH="0" baseline="0" noProof="0" dirty="0" err="1">
                <a:ln>
                  <a:noFill/>
                </a:ln>
                <a:solidFill>
                  <a:srgbClr val="0000FF"/>
                </a:solidFill>
                <a:effectLst/>
                <a:uLnTx/>
                <a:uFillTx/>
                <a:latin typeface="UTM Avo" panose="02040603050506020204" pitchFamily="18" charset="0"/>
                <a:ea typeface="Arial-Rounded" pitchFamily="34" charset="0"/>
                <a:cs typeface="Arial-Rounded" pitchFamily="34" charset="0"/>
              </a:rPr>
              <a:t>từ</a:t>
            </a:r>
            <a:r>
              <a:rPr kumimoji="0" lang="en-US" sz="3200" b="1" i="0" u="none" strike="noStrike" kern="1200" cap="none" spc="0" normalizeH="0" baseline="0" noProof="0" dirty="0">
                <a:ln>
                  <a:noFill/>
                </a:ln>
                <a:solidFill>
                  <a:srgbClr val="0000FF"/>
                </a:solidFill>
                <a:effectLst/>
                <a:uLnTx/>
                <a:uFillTx/>
                <a:latin typeface="UTM Avo" panose="02040603050506020204" pitchFamily="18" charset="0"/>
                <a:ea typeface="Arial-Rounded" pitchFamily="34" charset="0"/>
                <a:cs typeface="Arial-Rounded" pitchFamily="34" charset="0"/>
              </a:rPr>
              <a:t> </a:t>
            </a:r>
            <a:r>
              <a:rPr kumimoji="0" lang="en-US" sz="3200" b="1" i="0" u="none" strike="noStrike" kern="1200" cap="none" spc="0" normalizeH="0" baseline="0" noProof="0" dirty="0" err="1">
                <a:ln>
                  <a:noFill/>
                </a:ln>
                <a:solidFill>
                  <a:srgbClr val="0000FF"/>
                </a:solidFill>
                <a:effectLst/>
                <a:uLnTx/>
                <a:uFillTx/>
                <a:latin typeface="UTM Avo" panose="02040603050506020204" pitchFamily="18" charset="0"/>
                <a:ea typeface="Arial-Rounded" pitchFamily="34" charset="0"/>
                <a:cs typeface="Arial-Rounded" pitchFamily="34" charset="0"/>
              </a:rPr>
              <a:t>ngữ</a:t>
            </a:r>
            <a:r>
              <a:rPr kumimoji="0" lang="en-US" sz="3200" b="1" i="0" u="none" strike="noStrike" kern="1200" cap="none" spc="0" normalizeH="0" baseline="0" noProof="0" dirty="0">
                <a:ln>
                  <a:noFill/>
                </a:ln>
                <a:solidFill>
                  <a:srgbClr val="0000FF"/>
                </a:solidFill>
                <a:effectLst/>
                <a:uLnTx/>
                <a:uFillTx/>
                <a:latin typeface="UTM Avo" panose="02040603050506020204" pitchFamily="18" charset="0"/>
                <a:ea typeface="Arial-Rounded" pitchFamily="34" charset="0"/>
                <a:cs typeface="Arial-Rounded" pitchFamily="34" charset="0"/>
              </a:rPr>
              <a:t> </a:t>
            </a:r>
            <a:r>
              <a:rPr kumimoji="0" lang="en-US" sz="3200" b="1" i="0" u="none" strike="noStrike" kern="1200" cap="none" spc="0" normalizeH="0" baseline="0" noProof="0" dirty="0" err="1">
                <a:ln>
                  <a:noFill/>
                </a:ln>
                <a:solidFill>
                  <a:srgbClr val="0000FF"/>
                </a:solidFill>
                <a:effectLst/>
                <a:uLnTx/>
                <a:uFillTx/>
                <a:latin typeface="UTM Avo" panose="02040603050506020204" pitchFamily="18" charset="0"/>
                <a:ea typeface="Arial-Rounded" pitchFamily="34" charset="0"/>
                <a:cs typeface="Arial-Rounded" pitchFamily="34" charset="0"/>
              </a:rPr>
              <a:t>để</a:t>
            </a:r>
            <a:r>
              <a:rPr kumimoji="0" lang="en-US" sz="3200" b="1" i="0" u="none" strike="noStrike" kern="1200" cap="none" spc="0" normalizeH="0" baseline="0" noProof="0" dirty="0">
                <a:ln>
                  <a:noFill/>
                </a:ln>
                <a:solidFill>
                  <a:srgbClr val="0000FF"/>
                </a:solidFill>
                <a:effectLst/>
                <a:uLnTx/>
                <a:uFillTx/>
                <a:latin typeface="UTM Avo" panose="02040603050506020204" pitchFamily="18" charset="0"/>
                <a:ea typeface="Arial-Rounded" pitchFamily="34" charset="0"/>
                <a:cs typeface="Arial-Rounded" pitchFamily="34" charset="0"/>
              </a:rPr>
              <a:t> </a:t>
            </a:r>
            <a:r>
              <a:rPr kumimoji="0" lang="en-US" sz="3200" b="1" i="0" u="none" strike="noStrike" kern="1200" cap="none" spc="0" normalizeH="0" baseline="0" noProof="0" dirty="0" err="1">
                <a:ln>
                  <a:noFill/>
                </a:ln>
                <a:solidFill>
                  <a:srgbClr val="0000FF"/>
                </a:solidFill>
                <a:effectLst/>
                <a:uLnTx/>
                <a:uFillTx/>
                <a:latin typeface="UTM Avo" panose="02040603050506020204" pitchFamily="18" charset="0"/>
                <a:ea typeface="Arial-Rounded" pitchFamily="34" charset="0"/>
                <a:cs typeface="Arial-Rounded" pitchFamily="34" charset="0"/>
              </a:rPr>
              <a:t>hoàn</a:t>
            </a:r>
            <a:r>
              <a:rPr kumimoji="0" lang="en-US" sz="3200" b="1" i="0" u="none" strike="noStrike" kern="1200" cap="none" spc="0" normalizeH="0" baseline="0" noProof="0" dirty="0">
                <a:ln>
                  <a:noFill/>
                </a:ln>
                <a:solidFill>
                  <a:srgbClr val="0000FF"/>
                </a:solidFill>
                <a:effectLst/>
                <a:uLnTx/>
                <a:uFillTx/>
                <a:latin typeface="UTM Avo" panose="02040603050506020204" pitchFamily="18" charset="0"/>
                <a:ea typeface="Arial-Rounded" pitchFamily="34" charset="0"/>
                <a:cs typeface="Arial-Rounded" pitchFamily="34" charset="0"/>
              </a:rPr>
              <a:t> </a:t>
            </a:r>
            <a:r>
              <a:rPr kumimoji="0" lang="en-US" sz="3200" b="1" i="0" u="none" strike="noStrike" kern="1200" cap="none" spc="0" normalizeH="0" baseline="0" noProof="0" dirty="0" err="1">
                <a:ln>
                  <a:noFill/>
                </a:ln>
                <a:solidFill>
                  <a:srgbClr val="0000FF"/>
                </a:solidFill>
                <a:effectLst/>
                <a:uLnTx/>
                <a:uFillTx/>
                <a:latin typeface="UTM Avo" panose="02040603050506020204" pitchFamily="18" charset="0"/>
                <a:ea typeface="Arial-Rounded" pitchFamily="34" charset="0"/>
                <a:cs typeface="Arial-Rounded" pitchFamily="34" charset="0"/>
              </a:rPr>
              <a:t>thiện</a:t>
            </a:r>
            <a:r>
              <a:rPr kumimoji="0" lang="en-US" sz="3200" b="1" i="0" u="none" strike="noStrike" kern="1200" cap="none" spc="0" normalizeH="0" baseline="0" noProof="0" dirty="0">
                <a:ln>
                  <a:noFill/>
                </a:ln>
                <a:solidFill>
                  <a:srgbClr val="0000FF"/>
                </a:solidFill>
                <a:effectLst/>
                <a:uLnTx/>
                <a:uFillTx/>
                <a:latin typeface="UTM Avo" panose="02040603050506020204" pitchFamily="18" charset="0"/>
                <a:ea typeface="Arial-Rounded" pitchFamily="34" charset="0"/>
                <a:cs typeface="Arial-Rounded" pitchFamily="34" charset="0"/>
              </a:rPr>
              <a:t> </a:t>
            </a:r>
            <a:r>
              <a:rPr kumimoji="0" lang="en-US" sz="3200" b="1" i="0" u="none" strike="noStrike" kern="1200" cap="none" spc="0" normalizeH="0" baseline="0" noProof="0" dirty="0" err="1">
                <a:ln>
                  <a:noFill/>
                </a:ln>
                <a:solidFill>
                  <a:srgbClr val="0000FF"/>
                </a:solidFill>
                <a:effectLst/>
                <a:uLnTx/>
                <a:uFillTx/>
                <a:latin typeface="UTM Avo" panose="02040603050506020204" pitchFamily="18" charset="0"/>
                <a:ea typeface="Arial-Rounded" pitchFamily="34" charset="0"/>
                <a:cs typeface="Arial-Rounded" pitchFamily="34" charset="0"/>
              </a:rPr>
              <a:t>câu</a:t>
            </a:r>
            <a:r>
              <a:rPr kumimoji="0" lang="en-US" sz="3200" b="1" i="0" u="none" strike="noStrike" kern="1200" cap="none" spc="0" normalizeH="0" baseline="0" noProof="0" dirty="0">
                <a:ln>
                  <a:noFill/>
                </a:ln>
                <a:solidFill>
                  <a:srgbClr val="0000FF"/>
                </a:solidFill>
                <a:effectLst/>
                <a:uLnTx/>
                <a:uFillTx/>
                <a:latin typeface="UTM Avo" panose="02040603050506020204" pitchFamily="18" charset="0"/>
                <a:ea typeface="Arial-Rounded" pitchFamily="34" charset="0"/>
                <a:cs typeface="Arial-Rounded" pitchFamily="34" charset="0"/>
              </a:rPr>
              <a:t> </a:t>
            </a:r>
            <a:r>
              <a:rPr kumimoji="0" lang="en-US" sz="3200" b="1" i="0" u="none" strike="noStrike" kern="1200" cap="none" spc="0" normalizeH="0" baseline="0" noProof="0" dirty="0" err="1">
                <a:ln>
                  <a:noFill/>
                </a:ln>
                <a:solidFill>
                  <a:srgbClr val="0000FF"/>
                </a:solidFill>
                <a:effectLst/>
                <a:uLnTx/>
                <a:uFillTx/>
                <a:latin typeface="UTM Avo" panose="02040603050506020204" pitchFamily="18" charset="0"/>
                <a:ea typeface="Arial-Rounded" pitchFamily="34" charset="0"/>
                <a:cs typeface="Arial-Rounded" pitchFamily="34" charset="0"/>
              </a:rPr>
              <a:t>và</a:t>
            </a:r>
            <a:r>
              <a:rPr kumimoji="0" lang="en-US" sz="3200" b="1" i="0" u="none" strike="noStrike" kern="1200" cap="none" spc="0" normalizeH="0" baseline="0" noProof="0" dirty="0">
                <a:ln>
                  <a:noFill/>
                </a:ln>
                <a:solidFill>
                  <a:srgbClr val="0000FF"/>
                </a:solidFill>
                <a:effectLst/>
                <a:uLnTx/>
                <a:uFillTx/>
                <a:latin typeface="UTM Avo" panose="02040603050506020204" pitchFamily="18" charset="0"/>
                <a:ea typeface="Arial-Rounded" pitchFamily="34" charset="0"/>
                <a:cs typeface="Arial-Rounded" pitchFamily="34" charset="0"/>
              </a:rPr>
              <a:t> </a:t>
            </a:r>
            <a:r>
              <a:rPr kumimoji="0" lang="en-US" sz="3200" b="1" i="0" u="none" strike="noStrike" kern="1200" cap="none" spc="0" normalizeH="0" baseline="0" noProof="0" dirty="0" err="1">
                <a:ln>
                  <a:noFill/>
                </a:ln>
                <a:solidFill>
                  <a:srgbClr val="0000FF"/>
                </a:solidFill>
                <a:effectLst/>
                <a:uLnTx/>
                <a:uFillTx/>
                <a:latin typeface="UTM Avo" panose="02040603050506020204" pitchFamily="18" charset="0"/>
                <a:ea typeface="Arial-Rounded" pitchFamily="34" charset="0"/>
                <a:cs typeface="Arial-Rounded" pitchFamily="34" charset="0"/>
              </a:rPr>
              <a:t>viết</a:t>
            </a:r>
            <a:r>
              <a:rPr kumimoji="0" lang="en-US" sz="3200" b="1" i="0" u="none" strike="noStrike" kern="1200" cap="none" spc="0" normalizeH="0" baseline="0" noProof="0" dirty="0">
                <a:ln>
                  <a:noFill/>
                </a:ln>
                <a:solidFill>
                  <a:srgbClr val="0000FF"/>
                </a:solidFill>
                <a:effectLst/>
                <a:uLnTx/>
                <a:uFillTx/>
                <a:latin typeface="UTM Avo" panose="02040603050506020204" pitchFamily="18" charset="0"/>
                <a:ea typeface="Arial-Rounded" pitchFamily="34" charset="0"/>
                <a:cs typeface="Arial-Rounded" pitchFamily="34" charset="0"/>
              </a:rPr>
              <a:t> </a:t>
            </a:r>
            <a:r>
              <a:rPr kumimoji="0" lang="en-US" sz="3200" b="1" i="0" u="none" strike="noStrike" kern="1200" cap="none" spc="0" normalizeH="0" baseline="0" noProof="0" dirty="0" err="1">
                <a:ln>
                  <a:noFill/>
                </a:ln>
                <a:solidFill>
                  <a:srgbClr val="0000FF"/>
                </a:solidFill>
                <a:effectLst/>
                <a:uLnTx/>
                <a:uFillTx/>
                <a:latin typeface="UTM Avo" panose="02040603050506020204" pitchFamily="18" charset="0"/>
                <a:ea typeface="Arial-Rounded" pitchFamily="34" charset="0"/>
                <a:cs typeface="Arial-Rounded" pitchFamily="34" charset="0"/>
              </a:rPr>
              <a:t>câu</a:t>
            </a:r>
            <a:r>
              <a:rPr kumimoji="0" lang="en-US" sz="3200" b="1" i="0" u="none" strike="noStrike" kern="1200" cap="none" spc="0" normalizeH="0" baseline="0" noProof="0" dirty="0">
                <a:ln>
                  <a:noFill/>
                </a:ln>
                <a:solidFill>
                  <a:srgbClr val="0000FF"/>
                </a:solidFill>
                <a:effectLst/>
                <a:uLnTx/>
                <a:uFillTx/>
                <a:latin typeface="UTM Avo" panose="02040603050506020204" pitchFamily="18" charset="0"/>
                <a:ea typeface="Arial-Rounded" pitchFamily="34" charset="0"/>
                <a:cs typeface="Arial-Rounded" pitchFamily="34" charset="0"/>
              </a:rPr>
              <a:t> </a:t>
            </a:r>
            <a:r>
              <a:rPr kumimoji="0" lang="en-US" sz="3200" b="1" i="0" u="none" strike="noStrike" kern="1200" cap="none" spc="0" normalizeH="0" baseline="0" noProof="0" dirty="0" err="1">
                <a:ln>
                  <a:noFill/>
                </a:ln>
                <a:solidFill>
                  <a:srgbClr val="0000FF"/>
                </a:solidFill>
                <a:effectLst/>
                <a:uLnTx/>
                <a:uFillTx/>
                <a:latin typeface="UTM Avo" panose="02040603050506020204" pitchFamily="18" charset="0"/>
                <a:ea typeface="Arial-Rounded" pitchFamily="34" charset="0"/>
                <a:cs typeface="Arial-Rounded" pitchFamily="34" charset="0"/>
              </a:rPr>
              <a:t>vào</a:t>
            </a:r>
            <a:r>
              <a:rPr kumimoji="0" lang="en-US" sz="3200" b="1" i="0" u="none" strike="noStrike" kern="1200" cap="none" spc="0" normalizeH="0" baseline="0" noProof="0" dirty="0">
                <a:ln>
                  <a:noFill/>
                </a:ln>
                <a:solidFill>
                  <a:srgbClr val="0000FF"/>
                </a:solidFill>
                <a:effectLst/>
                <a:uLnTx/>
                <a:uFillTx/>
                <a:latin typeface="UTM Avo" panose="02040603050506020204" pitchFamily="18" charset="0"/>
                <a:ea typeface="Arial-Rounded" pitchFamily="34" charset="0"/>
                <a:cs typeface="Arial-Rounded" pitchFamily="34" charset="0"/>
              </a:rPr>
              <a:t> </a:t>
            </a:r>
            <a:r>
              <a:rPr kumimoji="0" lang="en-US" sz="3200" b="1" i="0" u="none" strike="noStrike" kern="1200" cap="none" spc="0" normalizeH="0" baseline="0" noProof="0" dirty="0" err="1">
                <a:ln>
                  <a:noFill/>
                </a:ln>
                <a:solidFill>
                  <a:srgbClr val="0000FF"/>
                </a:solidFill>
                <a:effectLst/>
                <a:uLnTx/>
                <a:uFillTx/>
                <a:latin typeface="UTM Avo" panose="02040603050506020204" pitchFamily="18" charset="0"/>
                <a:ea typeface="Arial-Rounded" pitchFamily="34" charset="0"/>
                <a:cs typeface="Arial-Rounded" pitchFamily="34" charset="0"/>
              </a:rPr>
              <a:t>vở</a:t>
            </a:r>
            <a:endParaRPr kumimoji="0" lang="en-US" sz="3200" b="1" i="0" u="none" strike="noStrike" kern="1200" cap="none" spc="0" normalizeH="0" baseline="0" noProof="0" dirty="0">
              <a:ln>
                <a:noFill/>
              </a:ln>
              <a:solidFill>
                <a:srgbClr val="0000FF"/>
              </a:solidFill>
              <a:effectLst/>
              <a:uLnTx/>
              <a:uFillTx/>
              <a:latin typeface="UTM Avo" panose="02040603050506020204" pitchFamily="18" charset="0"/>
              <a:ea typeface="Arial-Rounded" pitchFamily="34" charset="0"/>
              <a:cs typeface="Arial-Rounded" pitchFamily="34" charset="0"/>
            </a:endParaRPr>
          </a:p>
        </p:txBody>
      </p:sp>
      <p:grpSp>
        <p:nvGrpSpPr>
          <p:cNvPr id="5" name="Group 4">
            <a:extLst>
              <a:ext uri="{FF2B5EF4-FFF2-40B4-BE49-F238E27FC236}">
                <a16:creationId xmlns:a16="http://schemas.microsoft.com/office/drawing/2014/main" id="{757DCB4F-926C-45FE-A7B4-947E5806502D}"/>
              </a:ext>
            </a:extLst>
          </p:cNvPr>
          <p:cNvGrpSpPr/>
          <p:nvPr/>
        </p:nvGrpSpPr>
        <p:grpSpPr>
          <a:xfrm>
            <a:off x="1741713" y="1106053"/>
            <a:ext cx="9154885" cy="630185"/>
            <a:chOff x="1915885" y="2178932"/>
            <a:chExt cx="9154885" cy="630185"/>
          </a:xfrm>
        </p:grpSpPr>
        <p:sp>
          <p:nvSpPr>
            <p:cNvPr id="16" name="TextBox 15">
              <a:extLst>
                <a:ext uri="{FF2B5EF4-FFF2-40B4-BE49-F238E27FC236}">
                  <a16:creationId xmlns:a16="http://schemas.microsoft.com/office/drawing/2014/main" id="{FBDC46D1-C841-4361-A280-28D1FE44B018}"/>
                </a:ext>
              </a:extLst>
            </p:cNvPr>
            <p:cNvSpPr txBox="1"/>
            <p:nvPr/>
          </p:nvSpPr>
          <p:spPr>
            <a:xfrm>
              <a:off x="4703846" y="2193580"/>
              <a:ext cx="2770201" cy="615537"/>
            </a:xfrm>
            <a:prstGeom prst="rect">
              <a:avLst/>
            </a:prstGeom>
            <a:noFill/>
          </p:spPr>
          <p:txBody>
            <a:bodyPr wrap="square" lIns="121904" tIns="60952" rIns="121904" bIns="60952" rtlCol="0">
              <a:spAutoFit/>
            </a:bodyPr>
            <a:lstStyle/>
            <a:p>
              <a:pPr marL="0" marR="0" lvl="0" indent="0" algn="ctr" defTabSz="1218974"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0000"/>
                  </a:solidFill>
                  <a:effectLst/>
                  <a:uLnTx/>
                  <a:uFillTx/>
                  <a:latin typeface="UTM Avo" panose="02040603050506020204" pitchFamily="18" charset="0"/>
                  <a:ea typeface="Arial-Rounded" pitchFamily="34" charset="0"/>
                  <a:cs typeface="Arial-Rounded" pitchFamily="34" charset="0"/>
                </a:rPr>
                <a:t>hoảng hốt</a:t>
              </a:r>
              <a:endParaRPr kumimoji="0" lang="en-US" sz="3200" b="0" i="0" u="none" strike="noStrike" kern="1200" cap="none" spc="0" normalizeH="0" baseline="0" noProof="0" dirty="0">
                <a:ln>
                  <a:noFill/>
                </a:ln>
                <a:solidFill>
                  <a:srgbClr val="FF0000"/>
                </a:solidFill>
                <a:effectLst/>
                <a:uLnTx/>
                <a:uFillTx/>
                <a:latin typeface="UTM Avo" panose="02040603050506020204" pitchFamily="18" charset="0"/>
                <a:ea typeface="Arial-Rounded" pitchFamily="34" charset="0"/>
                <a:cs typeface="Arial-Rounded" pitchFamily="34" charset="0"/>
              </a:endParaRPr>
            </a:p>
          </p:txBody>
        </p:sp>
        <p:sp>
          <p:nvSpPr>
            <p:cNvPr id="4" name="TextBox 3">
              <a:extLst>
                <a:ext uri="{FF2B5EF4-FFF2-40B4-BE49-F238E27FC236}">
                  <a16:creationId xmlns:a16="http://schemas.microsoft.com/office/drawing/2014/main" id="{38641B4D-14B5-43A8-ADB6-BFB25F81FFB3}"/>
                </a:ext>
              </a:extLst>
            </p:cNvPr>
            <p:cNvSpPr txBox="1"/>
            <p:nvPr/>
          </p:nvSpPr>
          <p:spPr>
            <a:xfrm>
              <a:off x="1915885" y="2178932"/>
              <a:ext cx="9154885" cy="584775"/>
            </a:xfrm>
            <a:prstGeom prst="rect">
              <a:avLst/>
            </a:prstGeom>
            <a:noFill/>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0000"/>
                  </a:solidFill>
                  <a:effectLst/>
                  <a:uLnTx/>
                  <a:uFillTx/>
                  <a:latin typeface="UTM Avo" panose="02040603050506020204" pitchFamily="18" charset="0"/>
                  <a:ea typeface="Arial-Rounded"/>
                  <a:cs typeface="+mn-cs"/>
                </a:rPr>
                <a:t>     Uyên không                     khi bị lạc.</a:t>
              </a:r>
            </a:p>
          </p:txBody>
        </p:sp>
      </p:grpSp>
      <p:pic>
        <p:nvPicPr>
          <p:cNvPr id="14" name="Picture 2">
            <a:extLst>
              <a:ext uri="{FF2B5EF4-FFF2-40B4-BE49-F238E27FC236}">
                <a16:creationId xmlns:a16="http://schemas.microsoft.com/office/drawing/2014/main" id="{D671D088-C51A-4DF1-A98F-4E1E760E8B7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0524" y="2355079"/>
            <a:ext cx="10929896" cy="2845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Rectangle 21">
            <a:extLst>
              <a:ext uri="{FF2B5EF4-FFF2-40B4-BE49-F238E27FC236}">
                <a16:creationId xmlns:a16="http://schemas.microsoft.com/office/drawing/2014/main" id="{549E0322-32E9-410D-946D-66829C52A081}"/>
              </a:ext>
            </a:extLst>
          </p:cNvPr>
          <p:cNvSpPr/>
          <p:nvPr/>
        </p:nvSpPr>
        <p:spPr>
          <a:xfrm>
            <a:off x="1399895" y="2648734"/>
            <a:ext cx="9350829" cy="1107996"/>
          </a:xfrm>
          <a:prstGeom prst="rect">
            <a:avLst/>
          </a:prstGeom>
        </p:spPr>
        <p:txBody>
          <a:bodyPr wrap="square">
            <a:spAutoFit/>
          </a:bodyPr>
          <a:lstStyle/>
          <a:p>
            <a:pPr marL="0" marR="0" lvl="0" indent="0" algn="just" defTabSz="1218974" rtl="0" eaLnBrk="1" fontAlgn="auto" latinLnBrk="0" hangingPunct="1">
              <a:lnSpc>
                <a:spcPct val="150000"/>
              </a:lnSpc>
              <a:spcBef>
                <a:spcPts val="0"/>
              </a:spcBef>
              <a:spcAft>
                <a:spcPts val="0"/>
              </a:spcAft>
              <a:buClrTx/>
              <a:buSzTx/>
              <a:buFontTx/>
              <a:buNone/>
              <a:tabLst/>
              <a:defRPr/>
            </a:pPr>
            <a:r>
              <a:rPr kumimoji="0" lang="vi-VN" sz="4400" b="1" i="0" u="none" strike="noStrike" kern="1200" cap="none" spc="0" normalizeH="0" baseline="0" noProof="0">
                <a:ln>
                  <a:noFill/>
                </a:ln>
                <a:solidFill>
                  <a:srgbClr val="0000FF"/>
                </a:solidFill>
                <a:effectLst/>
                <a:uLnTx/>
                <a:uFillTx/>
                <a:latin typeface="HP001 4 hàng" pitchFamily="34" charset="0"/>
                <a:ea typeface="Arial-Rounded"/>
                <a:cs typeface="+mn-cs"/>
              </a:rPr>
              <a:t>U</a:t>
            </a:r>
            <a:r>
              <a:rPr kumimoji="0" lang="el-GR" sz="4400" b="1" i="0" u="none" strike="noStrike" kern="1200" cap="none" spc="0" normalizeH="0" baseline="0" noProof="0">
                <a:ln>
                  <a:noFill/>
                </a:ln>
                <a:solidFill>
                  <a:srgbClr val="0000FF"/>
                </a:solidFill>
                <a:effectLst/>
                <a:uLnTx/>
                <a:uFillTx/>
                <a:latin typeface="HP001 4 hàng" pitchFamily="34" charset="0"/>
                <a:ea typeface="Arial-Rounded"/>
                <a:cs typeface="+mn-cs"/>
              </a:rPr>
              <a:t>ΐ</a:t>
            </a:r>
            <a:r>
              <a:rPr kumimoji="0" lang="vi-VN" sz="4400" b="1" i="0" u="none" strike="noStrike" kern="1200" cap="none" spc="0" normalizeH="0" baseline="0" noProof="0">
                <a:ln>
                  <a:noFill/>
                </a:ln>
                <a:solidFill>
                  <a:srgbClr val="0000FF"/>
                </a:solidFill>
                <a:effectLst/>
                <a:uLnTx/>
                <a:uFillTx/>
                <a:latin typeface="HP001 4 hàng" pitchFamily="34" charset="0"/>
                <a:ea typeface="Arial-Rounded"/>
                <a:cs typeface="+mn-cs"/>
              </a:rPr>
              <a:t>łn </a:t>
            </a:r>
            <a:r>
              <a:rPr kumimoji="0" lang="el-GR" sz="4400" b="1" i="0" u="none" strike="noStrike" kern="1200" cap="none" spc="0" normalizeH="0" baseline="0" noProof="0">
                <a:ln>
                  <a:noFill/>
                </a:ln>
                <a:solidFill>
                  <a:srgbClr val="0000FF"/>
                </a:solidFill>
                <a:effectLst/>
                <a:uLnTx/>
                <a:uFillTx/>
                <a:latin typeface="HP001 4 hàng" pitchFamily="34" charset="0"/>
                <a:ea typeface="Arial-Rounded"/>
                <a:cs typeface="+mn-cs"/>
              </a:rPr>
              <a:t>δ</a:t>
            </a:r>
            <a:r>
              <a:rPr kumimoji="0" lang="vi-VN" sz="4400" b="1" i="0" u="none" strike="noStrike" kern="1200" cap="none" spc="0" normalizeH="0" baseline="0" noProof="0">
                <a:ln>
                  <a:noFill/>
                </a:ln>
                <a:solidFill>
                  <a:srgbClr val="0000FF"/>
                </a:solidFill>
                <a:effectLst/>
                <a:uLnTx/>
                <a:uFillTx/>
                <a:latin typeface="HP001 4 hàng" pitchFamily="34" charset="0"/>
                <a:ea typeface="Arial-Rounded"/>
                <a:cs typeface="+mn-cs"/>
              </a:rPr>
              <a:t>Ūg ho</a:t>
            </a:r>
            <a:r>
              <a:rPr kumimoji="0" lang="vi-VN" sz="600" b="1" i="0" u="none" strike="noStrike" kern="1200" cap="none" spc="0" normalizeH="0" baseline="0" noProof="0">
                <a:ln>
                  <a:noFill/>
                </a:ln>
                <a:solidFill>
                  <a:srgbClr val="0000FF"/>
                </a:solidFill>
                <a:effectLst/>
                <a:uLnTx/>
                <a:uFillTx/>
                <a:latin typeface="HP001 4 hàng" pitchFamily="34" charset="0"/>
                <a:ea typeface="Arial-Rounded"/>
                <a:cs typeface="+mn-cs"/>
              </a:rPr>
              <a:t> </a:t>
            </a:r>
            <a:r>
              <a:rPr kumimoji="0" lang="vi-VN" sz="4400" b="1" i="0" u="none" strike="noStrike" kern="1200" cap="none" spc="0" normalizeH="0" baseline="0" noProof="0">
                <a:ln>
                  <a:noFill/>
                </a:ln>
                <a:solidFill>
                  <a:srgbClr val="0000FF"/>
                </a:solidFill>
                <a:effectLst/>
                <a:uLnTx/>
                <a:uFillTx/>
                <a:latin typeface="HP001 4 hàng" pitchFamily="34" charset="0"/>
                <a:ea typeface="Arial-Rounded"/>
                <a:cs typeface="+mn-cs"/>
              </a:rPr>
              <a:t>ảng hō </a:t>
            </a:r>
            <a:r>
              <a:rPr kumimoji="0" lang="el-GR" sz="4400" b="1" i="0" u="none" strike="noStrike" kern="1200" cap="none" spc="0" normalizeH="0" baseline="0" noProof="0">
                <a:ln>
                  <a:noFill/>
                </a:ln>
                <a:solidFill>
                  <a:srgbClr val="0000FF"/>
                </a:solidFill>
                <a:effectLst/>
                <a:uLnTx/>
                <a:uFillTx/>
                <a:latin typeface="HP001 4 hàng" pitchFamily="34" charset="0"/>
                <a:ea typeface="Arial-Rounded"/>
                <a:cs typeface="+mn-cs"/>
              </a:rPr>
              <a:t>δ</a:t>
            </a:r>
            <a:r>
              <a:rPr kumimoji="0" lang="vi-VN" sz="4400" b="1" i="0" u="none" strike="noStrike" kern="1200" cap="none" spc="0" normalizeH="0" baseline="0" noProof="0">
                <a:ln>
                  <a:noFill/>
                </a:ln>
                <a:solidFill>
                  <a:srgbClr val="0000FF"/>
                </a:solidFill>
                <a:effectLst/>
                <a:uLnTx/>
                <a:uFillTx/>
                <a:latin typeface="HP001 4 hàng" pitchFamily="34" charset="0"/>
                <a:ea typeface="Arial-Rounded"/>
                <a:cs typeface="+mn-cs"/>
              </a:rPr>
              <a:t>i </a:t>
            </a:r>
            <a:r>
              <a:rPr kumimoji="0" lang="el-GR" sz="4400" b="1" i="0" u="none" strike="noStrike" kern="1200" cap="none" spc="0" normalizeH="0" baseline="0" noProof="0">
                <a:ln>
                  <a:noFill/>
                </a:ln>
                <a:solidFill>
                  <a:srgbClr val="0000FF"/>
                </a:solidFill>
                <a:effectLst/>
                <a:uLnTx/>
                <a:uFillTx/>
                <a:latin typeface="HP001 4 hàng" pitchFamily="34" charset="0"/>
                <a:ea typeface="Arial-Rounded"/>
                <a:cs typeface="+mn-cs"/>
              </a:rPr>
              <a:t>λ</a:t>
            </a:r>
            <a:r>
              <a:rPr kumimoji="0" lang="vi-VN" sz="4400" b="1" i="0" u="none" strike="noStrike" kern="1200" cap="none" spc="0" normalizeH="0" baseline="0" noProof="0">
                <a:ln>
                  <a:noFill/>
                </a:ln>
                <a:solidFill>
                  <a:srgbClr val="0000FF"/>
                </a:solidFill>
                <a:effectLst/>
                <a:uLnTx/>
                <a:uFillTx/>
                <a:latin typeface="HP001 4 hàng" pitchFamily="34" charset="0"/>
                <a:ea typeface="Arial-Rounded"/>
                <a:cs typeface="+mn-cs"/>
              </a:rPr>
              <a:t>Ż lạc</a:t>
            </a:r>
            <a:r>
              <a:rPr kumimoji="0" lang="en-US" sz="4400" b="1" i="0" u="none" strike="noStrike" kern="1200" cap="none" spc="0" normalizeH="0" baseline="0" noProof="0">
                <a:ln>
                  <a:noFill/>
                </a:ln>
                <a:solidFill>
                  <a:srgbClr val="0000FF"/>
                </a:solidFill>
                <a:effectLst/>
                <a:uLnTx/>
                <a:uFillTx/>
                <a:latin typeface="HP001 4 hàng" pitchFamily="34" charset="0"/>
                <a:ea typeface="Arial-Rounded"/>
                <a:cs typeface="+mn-cs"/>
              </a:rPr>
              <a:t>.</a:t>
            </a:r>
            <a:endParaRPr kumimoji="0" lang="en-US" sz="4400" b="1" i="0" u="none" strike="noStrike" kern="1200" cap="none" spc="0" normalizeH="0" baseline="0" noProof="0" dirty="0">
              <a:ln>
                <a:noFill/>
              </a:ln>
              <a:solidFill>
                <a:srgbClr val="0000FF"/>
              </a:solidFill>
              <a:effectLst/>
              <a:uLnTx/>
              <a:uFillTx/>
              <a:latin typeface="HP001 4 hàng" pitchFamily="34" charset="0"/>
              <a:ea typeface="Arial-Rounded"/>
              <a:cs typeface="+mn-cs"/>
            </a:endParaRPr>
          </a:p>
        </p:txBody>
      </p:sp>
      <p:sp>
        <p:nvSpPr>
          <p:cNvPr id="10" name="Rectangle 9">
            <a:extLst>
              <a:ext uri="{FF2B5EF4-FFF2-40B4-BE49-F238E27FC236}">
                <a16:creationId xmlns:a16="http://schemas.microsoft.com/office/drawing/2014/main" id="{CD2D7ECB-81D6-4A26-B70F-72435422E450}"/>
              </a:ext>
            </a:extLst>
          </p:cNvPr>
          <p:cNvSpPr/>
          <p:nvPr/>
        </p:nvSpPr>
        <p:spPr>
          <a:xfrm>
            <a:off x="1399366" y="3538365"/>
            <a:ext cx="9350829" cy="1107996"/>
          </a:xfrm>
          <a:prstGeom prst="rect">
            <a:avLst/>
          </a:prstGeom>
        </p:spPr>
        <p:txBody>
          <a:bodyPr wrap="square">
            <a:spAutoFit/>
          </a:bodyPr>
          <a:lstStyle/>
          <a:p>
            <a:pPr marL="0" marR="0" lvl="0" indent="0" algn="just" defTabSz="1218974" rtl="0" eaLnBrk="1" fontAlgn="auto" latinLnBrk="0" hangingPunct="1">
              <a:lnSpc>
                <a:spcPct val="150000"/>
              </a:lnSpc>
              <a:spcBef>
                <a:spcPts val="0"/>
              </a:spcBef>
              <a:spcAft>
                <a:spcPts val="0"/>
              </a:spcAft>
              <a:buClrTx/>
              <a:buSzTx/>
              <a:buFontTx/>
              <a:buNone/>
              <a:tabLst/>
              <a:defRPr/>
            </a:pPr>
            <a:r>
              <a:rPr kumimoji="0" lang="vi-VN" sz="4400" b="1" i="0" u="none" strike="noStrike" kern="1200" cap="none" spc="0" normalizeH="0" baseline="0" noProof="0">
                <a:ln>
                  <a:noFill/>
                </a:ln>
                <a:effectLst/>
                <a:uLnTx/>
                <a:uFillTx/>
                <a:latin typeface="HP001 4 hàng" pitchFamily="34" charset="0"/>
                <a:ea typeface="Arial-Rounded"/>
                <a:cs typeface="+mn-cs"/>
              </a:rPr>
              <a:t>U</a:t>
            </a:r>
            <a:r>
              <a:rPr kumimoji="0" lang="el-GR" sz="4400" b="1" i="0" u="none" strike="noStrike" kern="1200" cap="none" spc="0" normalizeH="0" baseline="0" noProof="0">
                <a:ln>
                  <a:noFill/>
                </a:ln>
                <a:effectLst/>
                <a:uLnTx/>
                <a:uFillTx/>
                <a:latin typeface="HP001 4 hàng" pitchFamily="34" charset="0"/>
                <a:ea typeface="Arial-Rounded"/>
                <a:cs typeface="+mn-cs"/>
              </a:rPr>
              <a:t>ΐ</a:t>
            </a:r>
            <a:r>
              <a:rPr kumimoji="0" lang="vi-VN" sz="4400" b="1" i="0" u="none" strike="noStrike" kern="1200" cap="none" spc="0" normalizeH="0" baseline="0" noProof="0">
                <a:ln>
                  <a:noFill/>
                </a:ln>
                <a:effectLst/>
                <a:uLnTx/>
                <a:uFillTx/>
                <a:latin typeface="HP001 4 hàng" pitchFamily="34" charset="0"/>
                <a:ea typeface="Arial-Rounded"/>
                <a:cs typeface="+mn-cs"/>
              </a:rPr>
              <a:t>łn </a:t>
            </a:r>
            <a:r>
              <a:rPr kumimoji="0" lang="el-GR" sz="4400" b="1" i="0" u="none" strike="noStrike" kern="1200" cap="none" spc="0" normalizeH="0" baseline="0" noProof="0">
                <a:ln>
                  <a:noFill/>
                </a:ln>
                <a:effectLst/>
                <a:uLnTx/>
                <a:uFillTx/>
                <a:latin typeface="HP001 4 hàng" pitchFamily="34" charset="0"/>
                <a:ea typeface="Arial-Rounded"/>
                <a:cs typeface="+mn-cs"/>
              </a:rPr>
              <a:t>δ</a:t>
            </a:r>
            <a:r>
              <a:rPr kumimoji="0" lang="vi-VN" sz="4400" b="1" i="0" u="none" strike="noStrike" kern="1200" cap="none" spc="0" normalizeH="0" baseline="0" noProof="0">
                <a:ln>
                  <a:noFill/>
                </a:ln>
                <a:effectLst/>
                <a:uLnTx/>
                <a:uFillTx/>
                <a:latin typeface="HP001 4 hàng" pitchFamily="34" charset="0"/>
                <a:ea typeface="Arial-Rounded"/>
                <a:cs typeface="+mn-cs"/>
              </a:rPr>
              <a:t>Ūg ho</a:t>
            </a:r>
            <a:r>
              <a:rPr kumimoji="0" lang="vi-VN" sz="600" b="1" i="0" u="none" strike="noStrike" kern="1200" cap="none" spc="0" normalizeH="0" baseline="0" noProof="0">
                <a:ln>
                  <a:noFill/>
                </a:ln>
                <a:effectLst/>
                <a:uLnTx/>
                <a:uFillTx/>
                <a:latin typeface="HP001 4 hàng" pitchFamily="34" charset="0"/>
                <a:ea typeface="Arial-Rounded"/>
                <a:cs typeface="+mn-cs"/>
              </a:rPr>
              <a:t> </a:t>
            </a:r>
            <a:r>
              <a:rPr kumimoji="0" lang="vi-VN" sz="4400" b="1" i="0" u="none" strike="noStrike" kern="1200" cap="none" spc="0" normalizeH="0" baseline="0" noProof="0">
                <a:ln>
                  <a:noFill/>
                </a:ln>
                <a:effectLst/>
                <a:uLnTx/>
                <a:uFillTx/>
                <a:latin typeface="HP001 4 hàng" pitchFamily="34" charset="0"/>
                <a:ea typeface="Arial-Rounded"/>
                <a:cs typeface="+mn-cs"/>
              </a:rPr>
              <a:t>ảng hō </a:t>
            </a:r>
            <a:r>
              <a:rPr kumimoji="0" lang="el-GR" sz="4400" b="1" i="0" u="none" strike="noStrike" kern="1200" cap="none" spc="0" normalizeH="0" baseline="0" noProof="0">
                <a:ln>
                  <a:noFill/>
                </a:ln>
                <a:effectLst/>
                <a:uLnTx/>
                <a:uFillTx/>
                <a:latin typeface="HP001 4 hàng" pitchFamily="34" charset="0"/>
                <a:ea typeface="Arial-Rounded"/>
                <a:cs typeface="+mn-cs"/>
              </a:rPr>
              <a:t>δ</a:t>
            </a:r>
            <a:r>
              <a:rPr kumimoji="0" lang="vi-VN" sz="4400" b="1" i="0" u="none" strike="noStrike" kern="1200" cap="none" spc="0" normalizeH="0" baseline="0" noProof="0">
                <a:ln>
                  <a:noFill/>
                </a:ln>
                <a:effectLst/>
                <a:uLnTx/>
                <a:uFillTx/>
                <a:latin typeface="HP001 4 hàng" pitchFamily="34" charset="0"/>
                <a:ea typeface="Arial-Rounded"/>
                <a:cs typeface="+mn-cs"/>
              </a:rPr>
              <a:t>i </a:t>
            </a:r>
            <a:r>
              <a:rPr kumimoji="0" lang="el-GR" sz="4400" b="1" i="0" u="none" strike="noStrike" kern="1200" cap="none" spc="0" normalizeH="0" baseline="0" noProof="0">
                <a:ln>
                  <a:noFill/>
                </a:ln>
                <a:effectLst/>
                <a:uLnTx/>
                <a:uFillTx/>
                <a:latin typeface="HP001 4 hàng" pitchFamily="34" charset="0"/>
                <a:ea typeface="Arial-Rounded"/>
                <a:cs typeface="+mn-cs"/>
              </a:rPr>
              <a:t>λ</a:t>
            </a:r>
            <a:r>
              <a:rPr kumimoji="0" lang="vi-VN" sz="4400" b="1" i="0" u="none" strike="noStrike" kern="1200" cap="none" spc="0" normalizeH="0" baseline="0" noProof="0">
                <a:ln>
                  <a:noFill/>
                </a:ln>
                <a:effectLst/>
                <a:uLnTx/>
                <a:uFillTx/>
                <a:latin typeface="HP001 4 hàng" pitchFamily="34" charset="0"/>
                <a:ea typeface="Arial-Rounded"/>
                <a:cs typeface="+mn-cs"/>
              </a:rPr>
              <a:t>Ż lạc</a:t>
            </a:r>
            <a:r>
              <a:rPr kumimoji="0" lang="en-US" sz="4400" b="1" i="0" u="none" strike="noStrike" kern="1200" cap="none" spc="0" normalizeH="0" baseline="0" noProof="0">
                <a:ln>
                  <a:noFill/>
                </a:ln>
                <a:effectLst/>
                <a:uLnTx/>
                <a:uFillTx/>
                <a:latin typeface="HP001 4 hàng" pitchFamily="34" charset="0"/>
                <a:ea typeface="Arial-Rounded"/>
                <a:cs typeface="+mn-cs"/>
              </a:rPr>
              <a:t>.</a:t>
            </a:r>
            <a:endParaRPr kumimoji="0" lang="en-US" sz="4400" b="1" i="0" u="none" strike="noStrike" kern="1200" cap="none" spc="0" normalizeH="0" baseline="0" noProof="0" dirty="0">
              <a:ln>
                <a:noFill/>
              </a:ln>
              <a:effectLst/>
              <a:uLnTx/>
              <a:uFillTx/>
              <a:latin typeface="HP001 4 hàng" pitchFamily="34" charset="0"/>
              <a:ea typeface="Arial-Rounded"/>
              <a:cs typeface="+mn-cs"/>
            </a:endParaRPr>
          </a:p>
        </p:txBody>
      </p:sp>
    </p:spTree>
    <p:extLst>
      <p:ext uri="{BB962C8B-B14F-4D97-AF65-F5344CB8AC3E}">
        <p14:creationId xmlns:p14="http://schemas.microsoft.com/office/powerpoint/2010/main" val="42642389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left)">
                                      <p:cBhvr>
                                        <p:cTn id="10" dur="500"/>
                                        <p:tgtEl>
                                          <p:spTgt spid="2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a:extLst>
              <a:ext uri="{FF2B5EF4-FFF2-40B4-BE49-F238E27FC236}">
                <a16:creationId xmlns:a16="http://schemas.microsoft.com/office/drawing/2014/main" id="{99E7DE79-6954-4B0C-9A6B-B1D352D5C5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966" t="8078" r="3699" b="8078"/>
          <a:stretch>
            <a:fillRect/>
          </a:stretch>
        </p:blipFill>
        <p:spPr bwMode="auto">
          <a:xfrm>
            <a:off x="177" y="-22125"/>
            <a:ext cx="12191647" cy="6876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8">
            <a:extLst>
              <a:ext uri="{FF2B5EF4-FFF2-40B4-BE49-F238E27FC236}">
                <a16:creationId xmlns:a16="http://schemas.microsoft.com/office/drawing/2014/main" id="{CBFB9920-E7B0-4DB1-BD6B-6D4493157AB9}"/>
              </a:ext>
            </a:extLst>
          </p:cNvPr>
          <p:cNvSpPr>
            <a:spLocks noChangeArrowheads="1"/>
          </p:cNvSpPr>
          <p:nvPr/>
        </p:nvSpPr>
        <p:spPr bwMode="auto">
          <a:xfrm>
            <a:off x="1451110" y="2416205"/>
            <a:ext cx="9964450" cy="584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zh-CN" sz="3200">
                <a:latin typeface="UTM Avo" panose="02040603050506020204" pitchFamily="18" charset="0"/>
                <a:cs typeface="Arial-Rounded" panose="020B0500000000000000" charset="0"/>
                <a:sym typeface="+mn-lt"/>
              </a:rPr>
              <a:t>- Viết 3 dòng chữ </a:t>
            </a:r>
            <a:r>
              <a:rPr lang="en-US" altLang="zh-CN" sz="3200" b="1">
                <a:solidFill>
                  <a:srgbClr val="FF0000"/>
                </a:solidFill>
                <a:latin typeface="HP001 4 hàng" panose="020B0603050302020204" pitchFamily="34" charset="0"/>
                <a:cs typeface="Arial-Rounded" panose="020B0500000000000000" charset="0"/>
                <a:sym typeface="+mn-lt"/>
              </a:rPr>
              <a:t>U, </a:t>
            </a:r>
            <a:r>
              <a:rPr lang="en-US" altLang="zh-CN" sz="3200">
                <a:latin typeface="UTM Avo" panose="02040603050506020204" pitchFamily="18" charset="0"/>
                <a:cs typeface="Arial-Rounded" panose="020B0500000000000000" charset="0"/>
                <a:sym typeface="+mn-lt"/>
              </a:rPr>
              <a:t>3 dòng chữ </a:t>
            </a:r>
            <a:r>
              <a:rPr lang="vi-VN" altLang="zh-CN" sz="3200" b="1">
                <a:solidFill>
                  <a:srgbClr val="FF0000"/>
                </a:solidFill>
                <a:latin typeface="HP001 4 hàng" panose="020B0603050302020204" pitchFamily="34" charset="0"/>
                <a:cs typeface="Arial-Rounded" panose="020B0500000000000000" charset="0"/>
                <a:sym typeface="+mn-lt"/>
              </a:rPr>
              <a:t>Ư</a:t>
            </a:r>
            <a:endParaRPr lang="zh-CN" altLang="en-US" sz="3200" b="1">
              <a:solidFill>
                <a:srgbClr val="FF0000"/>
              </a:solidFill>
              <a:latin typeface="HP001 4 hàng" panose="020B0603050302020204" pitchFamily="34" charset="0"/>
              <a:ea typeface="HP001" panose="020B0603050302020204" pitchFamily="34" charset="0"/>
              <a:cs typeface="Arial-Rounded" panose="020B0500000000000000" charset="0"/>
              <a:sym typeface="+mn-lt"/>
            </a:endParaRPr>
          </a:p>
        </p:txBody>
      </p:sp>
      <p:sp>
        <p:nvSpPr>
          <p:cNvPr id="19460" name="矩形 8">
            <a:extLst>
              <a:ext uri="{FF2B5EF4-FFF2-40B4-BE49-F238E27FC236}">
                <a16:creationId xmlns:a16="http://schemas.microsoft.com/office/drawing/2014/main" id="{632210FE-A978-4726-B62A-A6F4136AC6CF}"/>
              </a:ext>
            </a:extLst>
          </p:cNvPr>
          <p:cNvSpPr>
            <a:spLocks noChangeArrowheads="1"/>
          </p:cNvSpPr>
          <p:nvPr/>
        </p:nvSpPr>
        <p:spPr bwMode="auto">
          <a:xfrm>
            <a:off x="1460635" y="3163895"/>
            <a:ext cx="99644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pPr>
            <a:r>
              <a:rPr lang="en-US" altLang="zh-CN">
                <a:latin typeface="UTM Avo" panose="02040603050506020204" pitchFamily="18" charset="0"/>
                <a:cs typeface="Arial-Rounded" panose="020B0500000000000000" charset="0"/>
                <a:sym typeface="+mn-lt"/>
              </a:rPr>
              <a:t>- Viết 3 dòng </a:t>
            </a:r>
            <a:r>
              <a:rPr lang="vi-VN"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rPr>
              <a:t>wgo</a:t>
            </a:r>
            <a:r>
              <a:rPr lang="vi-VN" altLang="vi-VN" sz="700" b="1">
                <a:solidFill>
                  <a:srgbClr val="FF0000"/>
                </a:solidFill>
                <a:latin typeface="HP001 4 hàng" panose="020B0603050302020204" pitchFamily="34" charset="0"/>
                <a:ea typeface="HP001" panose="020B0603050302020204" pitchFamily="34" charset="0"/>
                <a:cs typeface="HP001" panose="020B0603050302020204" pitchFamily="34" charset="0"/>
              </a:rPr>
              <a:t> </a:t>
            </a:r>
            <a:r>
              <a:rPr lang="vi-VN"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rPr>
              <a:t>ả</a:t>
            </a:r>
            <a:r>
              <a:rPr lang="el-GR"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rPr>
              <a:t>ζ </a:t>
            </a:r>
            <a:r>
              <a:rPr lang="vi-VN"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rPr>
              <a:t>lại</a:t>
            </a:r>
            <a:r>
              <a:rPr lang="en-US"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 </a:t>
            </a:r>
            <a:r>
              <a:rPr lang="en-US" altLang="zh-CN">
                <a:latin typeface="UTM Avo" panose="02040603050506020204" pitchFamily="18" charset="0"/>
                <a:cs typeface="Arial-Rounded" panose="020B0500000000000000" charset="0"/>
                <a:sym typeface="+mn-lt"/>
              </a:rPr>
              <a:t>và 3 dòng </a:t>
            </a:r>
            <a:r>
              <a:rPr lang="vi-VN"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rPr>
              <a:t>cŪg </a:t>
            </a:r>
            <a:r>
              <a:rPr lang="el-GR"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rPr>
              <a:t>νμ</a:t>
            </a:r>
            <a:r>
              <a:rPr lang="vi-VN"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rPr>
              <a:t>łn</a:t>
            </a:r>
            <a:endParaRPr lang="vi-VN"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19461" name="矩形 8">
            <a:extLst>
              <a:ext uri="{FF2B5EF4-FFF2-40B4-BE49-F238E27FC236}">
                <a16:creationId xmlns:a16="http://schemas.microsoft.com/office/drawing/2014/main" id="{9AE8DCD1-1149-4FDA-89D5-FA019EDB7E21}"/>
              </a:ext>
            </a:extLst>
          </p:cNvPr>
          <p:cNvSpPr>
            <a:spLocks noChangeArrowheads="1"/>
          </p:cNvSpPr>
          <p:nvPr/>
        </p:nvSpPr>
        <p:spPr bwMode="auto">
          <a:xfrm>
            <a:off x="1451110" y="4038582"/>
            <a:ext cx="922945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pPr>
            <a:r>
              <a:rPr lang="en-US" altLang="zh-CN">
                <a:latin typeface="UTM Avo" panose="02040603050506020204" pitchFamily="18" charset="0"/>
                <a:cs typeface="Arial-Rounded" panose="020B0500000000000000" charset="0"/>
                <a:sym typeface="+mn-lt"/>
              </a:rPr>
              <a:t>- Viết 3 dòng </a:t>
            </a:r>
            <a:r>
              <a:rPr kumimoji="0" lang="vi-VN" sz="3200" b="1" i="0" u="none" strike="noStrike" kern="1200" cap="none" spc="0" normalizeH="0" baseline="0" noProof="0">
                <a:ln>
                  <a:noFill/>
                </a:ln>
                <a:solidFill>
                  <a:srgbClr val="0000FF"/>
                </a:solidFill>
                <a:effectLst/>
                <a:uLnTx/>
                <a:uFillTx/>
                <a:latin typeface="HP001 4 hàng" pitchFamily="34" charset="0"/>
                <a:ea typeface="Arial-Rounded"/>
                <a:cs typeface="+mn-cs"/>
              </a:rPr>
              <a:t>U</a:t>
            </a:r>
            <a:r>
              <a:rPr kumimoji="0" lang="el-GR" sz="3200" b="1" i="0" u="none" strike="noStrike" kern="1200" cap="none" spc="0" normalizeH="0" baseline="0" noProof="0">
                <a:ln>
                  <a:noFill/>
                </a:ln>
                <a:solidFill>
                  <a:srgbClr val="0000FF"/>
                </a:solidFill>
                <a:effectLst/>
                <a:uLnTx/>
                <a:uFillTx/>
                <a:latin typeface="HP001 4 hàng" pitchFamily="34" charset="0"/>
                <a:ea typeface="Arial-Rounded"/>
                <a:cs typeface="+mn-cs"/>
              </a:rPr>
              <a:t>ΐ</a:t>
            </a:r>
            <a:r>
              <a:rPr kumimoji="0" lang="vi-VN" sz="3200" b="1" i="0" u="none" strike="noStrike" kern="1200" cap="none" spc="0" normalizeH="0" baseline="0" noProof="0">
                <a:ln>
                  <a:noFill/>
                </a:ln>
                <a:solidFill>
                  <a:srgbClr val="0000FF"/>
                </a:solidFill>
                <a:effectLst/>
                <a:uLnTx/>
                <a:uFillTx/>
                <a:latin typeface="HP001 4 hàng" pitchFamily="34" charset="0"/>
                <a:ea typeface="Arial-Rounded"/>
                <a:cs typeface="+mn-cs"/>
              </a:rPr>
              <a:t>łn </a:t>
            </a:r>
            <a:r>
              <a:rPr kumimoji="0" lang="el-GR" sz="3200" b="1" i="0" u="none" strike="noStrike" kern="1200" cap="none" spc="0" normalizeH="0" baseline="0" noProof="0">
                <a:ln>
                  <a:noFill/>
                </a:ln>
                <a:solidFill>
                  <a:srgbClr val="0000FF"/>
                </a:solidFill>
                <a:effectLst/>
                <a:uLnTx/>
                <a:uFillTx/>
                <a:latin typeface="HP001 4 hàng" pitchFamily="34" charset="0"/>
                <a:ea typeface="Arial-Rounded"/>
                <a:cs typeface="+mn-cs"/>
              </a:rPr>
              <a:t>δ</a:t>
            </a:r>
            <a:r>
              <a:rPr kumimoji="0" lang="vi-VN" sz="3200" b="1" i="0" u="none" strike="noStrike" kern="1200" cap="none" spc="0" normalizeH="0" baseline="0" noProof="0">
                <a:ln>
                  <a:noFill/>
                </a:ln>
                <a:solidFill>
                  <a:srgbClr val="0000FF"/>
                </a:solidFill>
                <a:effectLst/>
                <a:uLnTx/>
                <a:uFillTx/>
                <a:latin typeface="HP001 4 hàng" pitchFamily="34" charset="0"/>
                <a:ea typeface="Arial-Rounded"/>
                <a:cs typeface="+mn-cs"/>
              </a:rPr>
              <a:t>Ūg ho</a:t>
            </a:r>
            <a:r>
              <a:rPr kumimoji="0" lang="vi-VN" sz="300" b="1" i="0" u="none" strike="noStrike" kern="1200" cap="none" spc="0" normalizeH="0" baseline="0" noProof="0">
                <a:ln>
                  <a:noFill/>
                </a:ln>
                <a:solidFill>
                  <a:srgbClr val="0000FF"/>
                </a:solidFill>
                <a:effectLst/>
                <a:uLnTx/>
                <a:uFillTx/>
                <a:latin typeface="HP001 4 hàng" pitchFamily="34" charset="0"/>
                <a:ea typeface="Arial-Rounded"/>
                <a:cs typeface="+mn-cs"/>
              </a:rPr>
              <a:t> </a:t>
            </a:r>
            <a:r>
              <a:rPr kumimoji="0" lang="vi-VN" sz="3200" b="1" i="0" u="none" strike="noStrike" kern="1200" cap="none" spc="0" normalizeH="0" baseline="0" noProof="0">
                <a:ln>
                  <a:noFill/>
                </a:ln>
                <a:solidFill>
                  <a:srgbClr val="0000FF"/>
                </a:solidFill>
                <a:effectLst/>
                <a:uLnTx/>
                <a:uFillTx/>
                <a:latin typeface="HP001 4 hàng" pitchFamily="34" charset="0"/>
                <a:ea typeface="Arial-Rounded"/>
                <a:cs typeface="+mn-cs"/>
              </a:rPr>
              <a:t>ảng hō </a:t>
            </a:r>
            <a:r>
              <a:rPr kumimoji="0" lang="el-GR" sz="3200" b="1" i="0" u="none" strike="noStrike" kern="1200" cap="none" spc="0" normalizeH="0" baseline="0" noProof="0">
                <a:ln>
                  <a:noFill/>
                </a:ln>
                <a:solidFill>
                  <a:srgbClr val="0000FF"/>
                </a:solidFill>
                <a:effectLst/>
                <a:uLnTx/>
                <a:uFillTx/>
                <a:latin typeface="HP001 4 hàng" pitchFamily="34" charset="0"/>
                <a:ea typeface="Arial-Rounded"/>
                <a:cs typeface="+mn-cs"/>
              </a:rPr>
              <a:t>δ</a:t>
            </a:r>
            <a:r>
              <a:rPr kumimoji="0" lang="vi-VN" sz="3200" b="1" i="0" u="none" strike="noStrike" kern="1200" cap="none" spc="0" normalizeH="0" baseline="0" noProof="0">
                <a:ln>
                  <a:noFill/>
                </a:ln>
                <a:solidFill>
                  <a:srgbClr val="0000FF"/>
                </a:solidFill>
                <a:effectLst/>
                <a:uLnTx/>
                <a:uFillTx/>
                <a:latin typeface="HP001 4 hàng" pitchFamily="34" charset="0"/>
                <a:ea typeface="Arial-Rounded"/>
                <a:cs typeface="+mn-cs"/>
              </a:rPr>
              <a:t>i </a:t>
            </a:r>
            <a:r>
              <a:rPr kumimoji="0" lang="el-GR" sz="3200" b="1" i="0" u="none" strike="noStrike" kern="1200" cap="none" spc="0" normalizeH="0" baseline="0" noProof="0">
                <a:ln>
                  <a:noFill/>
                </a:ln>
                <a:solidFill>
                  <a:srgbClr val="0000FF"/>
                </a:solidFill>
                <a:effectLst/>
                <a:uLnTx/>
                <a:uFillTx/>
                <a:latin typeface="HP001 4 hàng" pitchFamily="34" charset="0"/>
                <a:ea typeface="Arial-Rounded"/>
                <a:cs typeface="+mn-cs"/>
              </a:rPr>
              <a:t>λ</a:t>
            </a:r>
            <a:r>
              <a:rPr kumimoji="0" lang="vi-VN" sz="3200" b="1" i="0" u="none" strike="noStrike" kern="1200" cap="none" spc="0" normalizeH="0" baseline="0" noProof="0">
                <a:ln>
                  <a:noFill/>
                </a:ln>
                <a:solidFill>
                  <a:srgbClr val="0000FF"/>
                </a:solidFill>
                <a:effectLst/>
                <a:uLnTx/>
                <a:uFillTx/>
                <a:latin typeface="HP001 4 hàng" pitchFamily="34" charset="0"/>
                <a:ea typeface="Arial-Rounded"/>
                <a:cs typeface="+mn-cs"/>
              </a:rPr>
              <a:t>Ż lạc</a:t>
            </a:r>
            <a:r>
              <a:rPr lang="vi-VN" altLang="vi-VN" sz="3199" b="1">
                <a:solidFill>
                  <a:srgbClr val="0000FF"/>
                </a:solidFill>
                <a:latin typeface="HP001 4 hàng" panose="020B0603050302020204" pitchFamily="34" charset="0"/>
                <a:ea typeface="HP001" panose="020B0603050302020204" pitchFamily="34" charset="0"/>
                <a:cs typeface="HP001" panose="020B0603050302020204" pitchFamily="34" charset="0"/>
              </a:rPr>
              <a:t>.</a:t>
            </a:r>
            <a:endParaRPr lang="zh-CN" altLang="en-US" b="1">
              <a:solidFill>
                <a:srgbClr val="0000FF"/>
              </a:solidFill>
              <a:latin typeface="HP001" panose="020B0603050302020204" pitchFamily="34" charset="0"/>
              <a:ea typeface="HP001" panose="020B0603050302020204" pitchFamily="34" charset="0"/>
              <a:cs typeface="Arial-Rounded" panose="020B0500000000000000" charset="0"/>
              <a:sym typeface="+mn-lt"/>
            </a:endParaRPr>
          </a:p>
        </p:txBody>
      </p:sp>
      <p:sp>
        <p:nvSpPr>
          <p:cNvPr id="19462" name="矩形 8">
            <a:extLst>
              <a:ext uri="{FF2B5EF4-FFF2-40B4-BE49-F238E27FC236}">
                <a16:creationId xmlns:a16="http://schemas.microsoft.com/office/drawing/2014/main" id="{A4C2C6CB-635C-4B1D-B1C0-7DB3300860B7}"/>
              </a:ext>
            </a:extLst>
          </p:cNvPr>
          <p:cNvSpPr>
            <a:spLocks noChangeArrowheads="1"/>
          </p:cNvSpPr>
          <p:nvPr/>
        </p:nvSpPr>
        <p:spPr bwMode="auto">
          <a:xfrm>
            <a:off x="1774951" y="1605016"/>
            <a:ext cx="9964450" cy="584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zh-CN" sz="3200" b="1">
                <a:solidFill>
                  <a:srgbClr val="0000FF"/>
                </a:solidFill>
                <a:latin typeface="UTM Avo" panose="02040603050506020204" pitchFamily="18" charset="0"/>
                <a:cs typeface="Arial-Rounded" panose="020B0500000000000000" charset="0"/>
                <a:sym typeface="+mn-lt"/>
              </a:rPr>
              <a:t>Bài tập: </a:t>
            </a:r>
            <a:r>
              <a:rPr lang="en-US" altLang="zh-CN" sz="3200" b="1">
                <a:latin typeface="UTM Avo" panose="02040603050506020204" pitchFamily="18" charset="0"/>
                <a:cs typeface="Arial-Rounded" panose="020B0500000000000000" charset="0"/>
                <a:sym typeface="+mn-lt"/>
              </a:rPr>
              <a:t>con viết bài vào v</a:t>
            </a:r>
            <a:r>
              <a:rPr lang="vi-VN" altLang="zh-CN" sz="3200" b="1">
                <a:latin typeface="UTM Avo" panose="02040603050506020204" pitchFamily="18" charset="0"/>
                <a:cs typeface="Arial-Rounded" panose="020B0500000000000000" charset="0"/>
                <a:sym typeface="+mn-lt"/>
              </a:rPr>
              <a:t>ở ô li:</a:t>
            </a:r>
            <a:endParaRPr lang="zh-CN" altLang="en-US" sz="3200" b="1">
              <a:solidFill>
                <a:srgbClr val="FF0000"/>
              </a:solidFill>
              <a:latin typeface="HP001" panose="020B0603050302020204" pitchFamily="34" charset="0"/>
              <a:ea typeface="HP001" panose="020B0603050302020204" pitchFamily="34" charset="0"/>
              <a:cs typeface="Arial-Rounded" panose="020B0500000000000000" charset="0"/>
              <a:sym typeface="+mn-lt"/>
            </a:endParaRP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 y="1"/>
            <a:ext cx="12281678" cy="6858000"/>
          </a:xfrm>
          <a:prstGeom prst="rect">
            <a:avLst/>
          </a:prstGeom>
        </p:spPr>
      </p:pic>
      <p:sp>
        <p:nvSpPr>
          <p:cNvPr id="3" name="Rectangle 2"/>
          <p:cNvSpPr/>
          <p:nvPr/>
        </p:nvSpPr>
        <p:spPr>
          <a:xfrm>
            <a:off x="-380403" y="1293667"/>
            <a:ext cx="13336853" cy="1602385"/>
          </a:xfrm>
          <a:prstGeom prst="rect">
            <a:avLst/>
          </a:prstGeom>
          <a:noFill/>
        </p:spPr>
        <p:txBody>
          <a:bodyPr wrap="square" lIns="123848" tIns="61924" rIns="123848" bIns="61924">
            <a:spAutoFit/>
            <a:scene3d>
              <a:camera prst="orthographicFront"/>
              <a:lightRig rig="soft" dir="t">
                <a:rot lat="0" lon="0" rev="15600000"/>
              </a:lightRig>
            </a:scene3d>
            <a:sp3d extrusionH="57150" prstMaterial="softEdge">
              <a:bevelT w="25400" h="38100"/>
            </a:sp3d>
          </a:bodyPr>
          <a:lstStyle/>
          <a:p>
            <a:pPr lvl="0" algn="ctr" defTabSz="968807">
              <a:defRPr/>
            </a:pPr>
            <a:r>
              <a:rPr lang="en-US" sz="9600" b="1">
                <a:ln/>
                <a:solidFill>
                  <a:srgbClr val="FF0000"/>
                </a:solidFill>
                <a:latin typeface="UTM Avo" panose="02040603050506020204" pitchFamily="18" charset="0"/>
              </a:rPr>
              <a:t>Tiết 3</a:t>
            </a:r>
            <a:endParaRPr kumimoji="0" lang="en-US" sz="9600" b="1" i="0" u="none" strike="noStrike" kern="1200" cap="none" spc="0" normalizeH="0" baseline="0" noProof="0" dirty="0">
              <a:ln/>
              <a:solidFill>
                <a:srgbClr val="FF0000"/>
              </a:solidFill>
              <a:effectLst/>
              <a:uLnTx/>
              <a:uFillTx/>
              <a:latin typeface="UTM Avo" panose="02040603050506020204" pitchFamily="18" charset="0"/>
            </a:endParaRPr>
          </a:p>
        </p:txBody>
      </p:sp>
    </p:spTree>
    <p:extLst>
      <p:ext uri="{BB962C8B-B14F-4D97-AF65-F5344CB8AC3E}">
        <p14:creationId xmlns:p14="http://schemas.microsoft.com/office/powerpoint/2010/main" val="3092209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a:extLst>
              <a:ext uri="{FF2B5EF4-FFF2-40B4-BE49-F238E27FC236}">
                <a16:creationId xmlns:a16="http://schemas.microsoft.com/office/drawing/2014/main" id="{43BE1341-6584-4645-A6D7-99C5FE5F08AD}"/>
              </a:ext>
            </a:extLst>
          </p:cNvPr>
          <p:cNvSpPr txBox="1"/>
          <p:nvPr/>
        </p:nvSpPr>
        <p:spPr>
          <a:xfrm>
            <a:off x="631370" y="1155752"/>
            <a:ext cx="10809515" cy="440120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Sáng chủ nhật, bố cho Nam và em đi công viên. Công viên đông </a:t>
            </a: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như hội. </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Khi vào cổng, bố dặn: “Các con cẩn </a:t>
            </a: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thận kẻo bị lạc. </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Nếu không may bị lạc, các con nhớ đi ra cổng này. Nhìn kìa, trên cổng có lá </a:t>
            </a:r>
            <a:r>
              <a:rPr kumimoji="0" lang="en-US" sz="2800" b="0" i="0" u="none" strike="noStrike" kern="1200" cap="none" spc="0" normalizeH="0" baseline="0" noProof="0" dirty="0" err="1">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cờ</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rất</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     Công </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viên đẹp quá. Nam cứ mải mê xem hết chỗ này đến chỗ khác. Lúc ngoảnh lại thì không thấy bố và em đâu. Nam vừa chạy vừa gọi</a:t>
            </a: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 “Bố </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ơi! Bố ơi!”. Hoảng hốt, Nam suýt khóc. Chợt Nam nhìn thấy tấm biển “Lối ra cổng”. Nhớ lời bố dặn, Nam đi theo hướng tấm biển chỉ đường. “A, lá cờ kia rồi!”. Nam mừng rỡ khi thấy bố và em </a:t>
            </a: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đang chờ</a:t>
            </a:r>
            <a:r>
              <a:rPr lang="en-US" sz="2800">
                <a:solidFill>
                  <a:prstClr val="black"/>
                </a:solidFill>
                <a:latin typeface="UTM Avo" panose="02040603050506020204" pitchFamily="18"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ở đó.</a:t>
            </a:r>
          </a:p>
        </p:txBody>
      </p:sp>
      <p:sp>
        <p:nvSpPr>
          <p:cNvPr id="3" name="Rectangle 2">
            <a:extLst>
              <a:ext uri="{FF2B5EF4-FFF2-40B4-BE49-F238E27FC236}">
                <a16:creationId xmlns:a16="http://schemas.microsoft.com/office/drawing/2014/main" id="{3673E2DA-C0D1-44B3-B70E-FF09A78BA7EA}"/>
              </a:ext>
            </a:extLst>
          </p:cNvPr>
          <p:cNvSpPr/>
          <p:nvPr/>
        </p:nvSpPr>
        <p:spPr>
          <a:xfrm>
            <a:off x="6415960" y="5587734"/>
            <a:ext cx="5241106"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a:t>
            </a:r>
            <a:r>
              <a:rPr kumimoji="0" lang="en-US" sz="2000" b="0" i="1"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Theo</a:t>
            </a:r>
            <a:r>
              <a:rPr kumimoji="0" lang="en-US" sz="20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 Phạm Thị Thúy – Tuấn Hiển)</a:t>
            </a:r>
            <a:endParaRPr kumimoji="0" lang="en-US" sz="2000" b="0" i="0" u="none" strike="noStrike" kern="1200" cap="none" spc="0" normalizeH="0" baseline="0" noProof="0" dirty="0">
              <a:ln>
                <a:noFill/>
              </a:ln>
              <a:solidFill>
                <a:prstClr val="black"/>
              </a:solidFill>
              <a:effectLst/>
              <a:uLnTx/>
              <a:uFillTx/>
              <a:latin typeface="UTM Avo" panose="02040603050506020204" pitchFamily="18" charset="0"/>
              <a:cs typeface="+mn-cs"/>
            </a:endParaRPr>
          </a:p>
        </p:txBody>
      </p:sp>
      <p:sp>
        <p:nvSpPr>
          <p:cNvPr id="4" name="Rectangle 3">
            <a:extLst>
              <a:ext uri="{FF2B5EF4-FFF2-40B4-BE49-F238E27FC236}">
                <a16:creationId xmlns:a16="http://schemas.microsoft.com/office/drawing/2014/main" id="{6C82C84A-5854-4F09-A69C-1ED4EDBE8861}"/>
              </a:ext>
            </a:extLst>
          </p:cNvPr>
          <p:cNvSpPr/>
          <p:nvPr/>
        </p:nvSpPr>
        <p:spPr>
          <a:xfrm>
            <a:off x="2828635" y="546990"/>
            <a:ext cx="6224321"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C66FF"/>
                </a:solidFill>
                <a:effectLst/>
                <a:uLnTx/>
                <a:uFillTx/>
                <a:latin typeface="UTM Avo" panose="02040603050506020204" pitchFamily="18" charset="0"/>
                <a:ea typeface="Arial-Rounded" panose="020B0500000000000000" pitchFamily="34" charset="0"/>
                <a:cs typeface="Arial-Rounded" panose="020B0500000000000000" pitchFamily="34" charset="0"/>
              </a:rPr>
              <a:t>Nếu không may bị lạc</a:t>
            </a:r>
          </a:p>
        </p:txBody>
      </p:sp>
    </p:spTree>
    <p:extLst>
      <p:ext uri="{BB962C8B-B14F-4D97-AF65-F5344CB8AC3E}">
        <p14:creationId xmlns:p14="http://schemas.microsoft.com/office/powerpoint/2010/main" val="40949748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20000"/>
                <a:lumOff val="80000"/>
              </a:schemeClr>
            </a:gs>
            <a:gs pos="50000">
              <a:schemeClr val="accent6">
                <a:lumMod val="60000"/>
                <a:lumOff val="40000"/>
              </a:schemeClr>
            </a:gs>
            <a:gs pos="100000">
              <a:schemeClr val="accent6">
                <a:lumMod val="75000"/>
              </a:schemeClr>
            </a:gs>
          </a:gsLst>
          <a:lin ang="5400000" scaled="0"/>
          <a:tileRect/>
        </a:gradFill>
        <a:effectLst/>
      </p:bgPr>
    </p:bg>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9815" l="0" r="100000">
                        <a14:backgroundMark x1="20784" y1="6922" x2="8348" y2="21797"/>
                        <a14:backgroundMark x1="23169" y1="2946" x2="2044" y2="30633"/>
                        <a14:backgroundMark x1="87223" y1="6922" x2="93526" y2="25184"/>
                        <a14:backgroundMark x1="95741" y1="52283" x2="95741" y2="75258"/>
                        <a14:backgroundMark x1="5111" y1="54197" x2="3578" y2="80560"/>
                        <a14:backgroundMark x1="67462" y1="3240" x2="66610" y2="12077"/>
                      </a14:backgroundRemoval>
                    </a14:imgEffect>
                  </a14:imgLayer>
                </a14:imgProps>
              </a:ext>
              <a:ext uri="{28A0092B-C50C-407E-A947-70E740481C1C}">
                <a14:useLocalDpi xmlns:a14="http://schemas.microsoft.com/office/drawing/2010/main" val="0"/>
              </a:ext>
            </a:extLst>
          </a:blip>
          <a:srcRect/>
          <a:stretch>
            <a:fillRect/>
          </a:stretch>
        </p:blipFill>
        <p:spPr bwMode="auto">
          <a:xfrm>
            <a:off x="7084226" y="489284"/>
            <a:ext cx="2438259"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33" b="97093" l="4022" r="95435"/>
                    </a14:imgEffect>
                  </a14:imgLayer>
                </a14:imgProps>
              </a:ext>
              <a:ext uri="{28A0092B-C50C-407E-A947-70E740481C1C}">
                <a14:useLocalDpi xmlns:a14="http://schemas.microsoft.com/office/drawing/2010/main" val="0"/>
              </a:ext>
            </a:extLst>
          </a:blip>
          <a:srcRect l="24642" r="22857"/>
          <a:stretch/>
        </p:blipFill>
        <p:spPr bwMode="auto">
          <a:xfrm>
            <a:off x="1598592" y="1747622"/>
            <a:ext cx="2489062" cy="409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6"/>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5278" l="2000" r="94143">
                        <a14:backgroundMark x1="51286" y1="648" x2="52714" y2="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835551" y="2210414"/>
            <a:ext cx="2052616" cy="3166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94167" l="3714" r="91714"/>
                    </a14:imgEffect>
                  </a14:imgLayer>
                </a14:imgProps>
              </a:ext>
              <a:ext uri="{28A0092B-C50C-407E-A947-70E740481C1C}">
                <a14:useLocalDpi xmlns:a14="http://schemas.microsoft.com/office/drawing/2010/main" val="0"/>
              </a:ext>
            </a:extLst>
          </a:blip>
          <a:srcRect/>
          <a:stretch>
            <a:fillRect/>
          </a:stretch>
        </p:blipFill>
        <p:spPr bwMode="auto">
          <a:xfrm>
            <a:off x="3774937" y="2198070"/>
            <a:ext cx="2060615" cy="3179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185" b="96667" l="2429" r="97000"/>
                    </a14:imgEffect>
                  </a14:imgLayer>
                </a14:imgProps>
              </a:ext>
              <a:ext uri="{28A0092B-C50C-407E-A947-70E740481C1C}">
                <a14:useLocalDpi xmlns:a14="http://schemas.microsoft.com/office/drawing/2010/main" val="0"/>
              </a:ext>
            </a:extLst>
          </a:blip>
          <a:srcRect/>
          <a:stretch>
            <a:fillRect/>
          </a:stretch>
        </p:blipFill>
        <p:spPr bwMode="auto">
          <a:xfrm>
            <a:off x="7931688" y="2229464"/>
            <a:ext cx="2234280" cy="344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98722">
                        <a14:foregroundMark x1="49521" y1="45313" x2="62620" y2="88802"/>
                        <a14:foregroundMark x1="57668" y1="49089" x2="43450" y2="81510"/>
                        <a14:foregroundMark x1="35463" y1="90365" x2="35463" y2="95964"/>
                        <a14:foregroundMark x1="64856" y1="90885" x2="71086" y2="94401"/>
                        <a14:foregroundMark x1="74121" y1="58464" x2="82588" y2="60938"/>
                        <a14:foregroundMark x1="49521" y1="44401" x2="49521" y2="51823"/>
                        <a14:foregroundMark x1="54153" y1="45313" x2="53355" y2="53125"/>
                        <a14:foregroundMark x1="45687" y1="44010" x2="47284" y2="51302"/>
                        <a14:foregroundMark x1="38498" y1="25651" x2="44249" y2="37240"/>
                        <a14:foregroundMark x1="24281" y1="58464" x2="25879" y2="64714"/>
                        <a14:foregroundMark x1="76837" y1="55339" x2="78275" y2="59635"/>
                        <a14:foregroundMark x1="35463" y1="87760" x2="63419" y2="87500"/>
                        <a14:foregroundMark x1="66134" y1="83464" x2="65655" y2="87240"/>
                        <a14:foregroundMark x1="63419" y1="95313" x2="68371" y2="9349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037648" y="4241316"/>
            <a:ext cx="2132871" cy="2616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4" name="Picture 10"/>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0" b="96501" l="247" r="100000"/>
                    </a14:imgEffect>
                  </a14:imgLayer>
                </a14:imgProps>
              </a:ext>
              <a:ext uri="{28A0092B-C50C-407E-A947-70E740481C1C}">
                <a14:useLocalDpi xmlns:a14="http://schemas.microsoft.com/office/drawing/2010/main" val="0"/>
              </a:ext>
            </a:extLst>
          </a:blip>
          <a:srcRect/>
          <a:stretch>
            <a:fillRect/>
          </a:stretch>
        </p:blipFill>
        <p:spPr bwMode="auto">
          <a:xfrm>
            <a:off x="4368543" y="-196516"/>
            <a:ext cx="2934019"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Oval Callout 21"/>
          <p:cNvSpPr/>
          <p:nvPr/>
        </p:nvSpPr>
        <p:spPr>
          <a:xfrm>
            <a:off x="4149447" y="60226"/>
            <a:ext cx="3954636" cy="1600200"/>
          </a:xfrm>
          <a:prstGeom prst="wedgeEllipseCallout">
            <a:avLst>
              <a:gd name="adj1" fmla="val -20688"/>
              <a:gd name="adj2" fmla="val 11600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Hôm</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nay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là</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sinh</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nhật</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của</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cháu</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Nam,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ông</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bà</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sẽ</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đi</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mua</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bánh</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kem</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p>
        </p:txBody>
      </p:sp>
      <p:sp>
        <p:nvSpPr>
          <p:cNvPr id="23" name="Oval Callout 22"/>
          <p:cNvSpPr/>
          <p:nvPr/>
        </p:nvSpPr>
        <p:spPr>
          <a:xfrm>
            <a:off x="1524001" y="255706"/>
            <a:ext cx="2233523" cy="1372637"/>
          </a:xfrm>
          <a:prstGeom prst="wedgeEllipseCallout">
            <a:avLst>
              <a:gd name="adj1" fmla="val 6605"/>
              <a:gd name="adj2" fmla="val 8130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Con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sẽ</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đi</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mua</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hoa</a:t>
            </a:r>
            <a:endPar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24" name="Oval Callout 23"/>
          <p:cNvSpPr/>
          <p:nvPr/>
        </p:nvSpPr>
        <p:spPr>
          <a:xfrm>
            <a:off x="8386674" y="288308"/>
            <a:ext cx="2233523" cy="1372637"/>
          </a:xfrm>
          <a:prstGeom prst="wedgeEllipseCallout">
            <a:avLst>
              <a:gd name="adj1" fmla="val 6605"/>
              <a:gd name="adj2" fmla="val 924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Con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sẽ</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đi</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mua</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một</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ít</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hoa</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quả</a:t>
            </a:r>
            <a:endPar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25" name="Oval Callout 24"/>
          <p:cNvSpPr/>
          <p:nvPr/>
        </p:nvSpPr>
        <p:spPr>
          <a:xfrm>
            <a:off x="2843124" y="5153778"/>
            <a:ext cx="4459438" cy="1475623"/>
          </a:xfrm>
          <a:prstGeom prst="wedgeEllipseCallout">
            <a:avLst>
              <a:gd name="adj1" fmla="val 54509"/>
              <a:gd name="adj2" fmla="val -4047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Con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sẽ</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đến</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cửa</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hàng</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lưu</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niệm</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mua</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tặng</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em</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ấy</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một</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món</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đồ</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chơi</a:t>
            </a:r>
            <a:r>
              <a:rPr kumimoji="0" lang="en-US" sz="20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28585878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8"/>
                                        </p:tgtEl>
                                        <p:attrNameLst>
                                          <p:attrName>r</p:attrName>
                                        </p:attrNameLst>
                                      </p:cBhvr>
                                    </p:animRot>
                                    <p:animRot by="-240000">
                                      <p:cBhvr>
                                        <p:cTn id="13" dur="600" fill="hold">
                                          <p:stCondLst>
                                            <p:cond delay="600"/>
                                          </p:stCondLst>
                                        </p:cTn>
                                        <p:tgtEl>
                                          <p:spTgt spid="8"/>
                                        </p:tgtEl>
                                        <p:attrNameLst>
                                          <p:attrName>r</p:attrName>
                                        </p:attrNameLst>
                                      </p:cBhvr>
                                    </p:animRot>
                                    <p:animRot by="240000">
                                      <p:cBhvr>
                                        <p:cTn id="14" dur="600" fill="hold">
                                          <p:stCondLst>
                                            <p:cond delay="1200"/>
                                          </p:stCondLst>
                                        </p:cTn>
                                        <p:tgtEl>
                                          <p:spTgt spid="8"/>
                                        </p:tgtEl>
                                        <p:attrNameLst>
                                          <p:attrName>r</p:attrName>
                                        </p:attrNameLst>
                                      </p:cBhvr>
                                    </p:animRot>
                                    <p:animRot by="-240000">
                                      <p:cBhvr>
                                        <p:cTn id="15" dur="600" fill="hold">
                                          <p:stCondLst>
                                            <p:cond delay="1800"/>
                                          </p:stCondLst>
                                        </p:cTn>
                                        <p:tgtEl>
                                          <p:spTgt spid="8"/>
                                        </p:tgtEl>
                                        <p:attrNameLst>
                                          <p:attrName>r</p:attrName>
                                        </p:attrNameLst>
                                      </p:cBhvr>
                                    </p:animRot>
                                    <p:animRot by="120000">
                                      <p:cBhvr>
                                        <p:cTn id="16" dur="600" fill="hold">
                                          <p:stCondLst>
                                            <p:cond delay="2400"/>
                                          </p:stCondLst>
                                        </p:cTn>
                                        <p:tgtEl>
                                          <p:spTgt spid="8"/>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9"/>
                                        </p:tgtEl>
                                        <p:attrNameLst>
                                          <p:attrName>r</p:attrName>
                                        </p:attrNameLst>
                                      </p:cBhvr>
                                    </p:animRot>
                                    <p:animRot by="-240000">
                                      <p:cBhvr>
                                        <p:cTn id="19" dur="600" fill="hold">
                                          <p:stCondLst>
                                            <p:cond delay="600"/>
                                          </p:stCondLst>
                                        </p:cTn>
                                        <p:tgtEl>
                                          <p:spTgt spid="9"/>
                                        </p:tgtEl>
                                        <p:attrNameLst>
                                          <p:attrName>r</p:attrName>
                                        </p:attrNameLst>
                                      </p:cBhvr>
                                    </p:animRot>
                                    <p:animRot by="240000">
                                      <p:cBhvr>
                                        <p:cTn id="20" dur="600" fill="hold">
                                          <p:stCondLst>
                                            <p:cond delay="1200"/>
                                          </p:stCondLst>
                                        </p:cTn>
                                        <p:tgtEl>
                                          <p:spTgt spid="9"/>
                                        </p:tgtEl>
                                        <p:attrNameLst>
                                          <p:attrName>r</p:attrName>
                                        </p:attrNameLst>
                                      </p:cBhvr>
                                    </p:animRot>
                                    <p:animRot by="-240000">
                                      <p:cBhvr>
                                        <p:cTn id="21" dur="600" fill="hold">
                                          <p:stCondLst>
                                            <p:cond delay="1800"/>
                                          </p:stCondLst>
                                        </p:cTn>
                                        <p:tgtEl>
                                          <p:spTgt spid="9"/>
                                        </p:tgtEl>
                                        <p:attrNameLst>
                                          <p:attrName>r</p:attrName>
                                        </p:attrNameLst>
                                      </p:cBhvr>
                                    </p:animRot>
                                    <p:animRot by="120000">
                                      <p:cBhvr>
                                        <p:cTn id="22" dur="600" fill="hold">
                                          <p:stCondLst>
                                            <p:cond delay="2400"/>
                                          </p:stCondLst>
                                        </p:cTn>
                                        <p:tgtEl>
                                          <p:spTgt spid="9"/>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6"/>
                                        </p:tgtEl>
                                        <p:attrNameLst>
                                          <p:attrName>r</p:attrName>
                                        </p:attrNameLst>
                                      </p:cBhvr>
                                    </p:animRot>
                                    <p:animRot by="-240000">
                                      <p:cBhvr>
                                        <p:cTn id="25" dur="600" fill="hold">
                                          <p:stCondLst>
                                            <p:cond delay="600"/>
                                          </p:stCondLst>
                                        </p:cTn>
                                        <p:tgtEl>
                                          <p:spTgt spid="6"/>
                                        </p:tgtEl>
                                        <p:attrNameLst>
                                          <p:attrName>r</p:attrName>
                                        </p:attrNameLst>
                                      </p:cBhvr>
                                    </p:animRot>
                                    <p:animRot by="240000">
                                      <p:cBhvr>
                                        <p:cTn id="26" dur="600" fill="hold">
                                          <p:stCondLst>
                                            <p:cond delay="1200"/>
                                          </p:stCondLst>
                                        </p:cTn>
                                        <p:tgtEl>
                                          <p:spTgt spid="6"/>
                                        </p:tgtEl>
                                        <p:attrNameLst>
                                          <p:attrName>r</p:attrName>
                                        </p:attrNameLst>
                                      </p:cBhvr>
                                    </p:animRot>
                                    <p:animRot by="-240000">
                                      <p:cBhvr>
                                        <p:cTn id="27" dur="600" fill="hold">
                                          <p:stCondLst>
                                            <p:cond delay="1800"/>
                                          </p:stCondLst>
                                        </p:cTn>
                                        <p:tgtEl>
                                          <p:spTgt spid="6"/>
                                        </p:tgtEl>
                                        <p:attrNameLst>
                                          <p:attrName>r</p:attrName>
                                        </p:attrNameLst>
                                      </p:cBhvr>
                                    </p:animRot>
                                    <p:animRot by="120000">
                                      <p:cBhvr>
                                        <p:cTn id="28" dur="600" fill="hold">
                                          <p:stCondLst>
                                            <p:cond delay="2400"/>
                                          </p:stCondLst>
                                        </p:cTn>
                                        <p:tgtEl>
                                          <p:spTgt spid="6"/>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53" presetClass="exit" presetSubtype="32" fill="hold" grpId="1" nodeType="clickEffect">
                                  <p:stCondLst>
                                    <p:cond delay="0"/>
                                  </p:stCondLst>
                                  <p:childTnLst>
                                    <p:anim calcmode="lin" valueType="num">
                                      <p:cBhvr>
                                        <p:cTn id="36" dur="500"/>
                                        <p:tgtEl>
                                          <p:spTgt spid="22"/>
                                        </p:tgtEl>
                                        <p:attrNameLst>
                                          <p:attrName>ppt_w</p:attrName>
                                        </p:attrNameLst>
                                      </p:cBhvr>
                                      <p:tavLst>
                                        <p:tav tm="0">
                                          <p:val>
                                            <p:strVal val="ppt_w"/>
                                          </p:val>
                                        </p:tav>
                                        <p:tav tm="100000">
                                          <p:val>
                                            <p:fltVal val="0"/>
                                          </p:val>
                                        </p:tav>
                                      </p:tavLst>
                                    </p:anim>
                                    <p:anim calcmode="lin" valueType="num">
                                      <p:cBhvr>
                                        <p:cTn id="37" dur="500"/>
                                        <p:tgtEl>
                                          <p:spTgt spid="22"/>
                                        </p:tgtEl>
                                        <p:attrNameLst>
                                          <p:attrName>ppt_h</p:attrName>
                                        </p:attrNameLst>
                                      </p:cBhvr>
                                      <p:tavLst>
                                        <p:tav tm="0">
                                          <p:val>
                                            <p:strVal val="ppt_h"/>
                                          </p:val>
                                        </p:tav>
                                        <p:tav tm="100000">
                                          <p:val>
                                            <p:fltVal val="0"/>
                                          </p:val>
                                        </p:tav>
                                      </p:tavLst>
                                    </p:anim>
                                    <p:animEffect transition="out" filter="fade">
                                      <p:cBhvr>
                                        <p:cTn id="38" dur="500"/>
                                        <p:tgtEl>
                                          <p:spTgt spid="22"/>
                                        </p:tgtEl>
                                      </p:cBhvr>
                                    </p:animEffect>
                                    <p:set>
                                      <p:cBhvr>
                                        <p:cTn id="39" dur="1" fill="hold">
                                          <p:stCondLst>
                                            <p:cond delay="499"/>
                                          </p:stCondLst>
                                        </p:cTn>
                                        <p:tgtEl>
                                          <p:spTgt spid="22"/>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53" presetClass="exit" presetSubtype="32" fill="hold" grpId="1" nodeType="clickEffect">
                                  <p:stCondLst>
                                    <p:cond delay="0"/>
                                  </p:stCondLst>
                                  <p:childTnLst>
                                    <p:anim calcmode="lin" valueType="num">
                                      <p:cBhvr>
                                        <p:cTn id="47" dur="500"/>
                                        <p:tgtEl>
                                          <p:spTgt spid="23"/>
                                        </p:tgtEl>
                                        <p:attrNameLst>
                                          <p:attrName>ppt_w</p:attrName>
                                        </p:attrNameLst>
                                      </p:cBhvr>
                                      <p:tavLst>
                                        <p:tav tm="0">
                                          <p:val>
                                            <p:strVal val="ppt_w"/>
                                          </p:val>
                                        </p:tav>
                                        <p:tav tm="100000">
                                          <p:val>
                                            <p:fltVal val="0"/>
                                          </p:val>
                                        </p:tav>
                                      </p:tavLst>
                                    </p:anim>
                                    <p:anim calcmode="lin" valueType="num">
                                      <p:cBhvr>
                                        <p:cTn id="48" dur="500"/>
                                        <p:tgtEl>
                                          <p:spTgt spid="23"/>
                                        </p:tgtEl>
                                        <p:attrNameLst>
                                          <p:attrName>ppt_h</p:attrName>
                                        </p:attrNameLst>
                                      </p:cBhvr>
                                      <p:tavLst>
                                        <p:tav tm="0">
                                          <p:val>
                                            <p:strVal val="ppt_h"/>
                                          </p:val>
                                        </p:tav>
                                        <p:tav tm="100000">
                                          <p:val>
                                            <p:fltVal val="0"/>
                                          </p:val>
                                        </p:tav>
                                      </p:tavLst>
                                    </p:anim>
                                    <p:animEffect transition="out" filter="fade">
                                      <p:cBhvr>
                                        <p:cTn id="49" dur="500"/>
                                        <p:tgtEl>
                                          <p:spTgt spid="23"/>
                                        </p:tgtEl>
                                      </p:cBhvr>
                                    </p:animEffect>
                                    <p:set>
                                      <p:cBhvr>
                                        <p:cTn id="50" dur="1" fill="hold">
                                          <p:stCondLst>
                                            <p:cond delay="499"/>
                                          </p:stCondLst>
                                        </p:cTn>
                                        <p:tgtEl>
                                          <p:spTgt spid="23"/>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53" presetClass="exit" presetSubtype="32" fill="hold" grpId="1" nodeType="clickEffect">
                                  <p:stCondLst>
                                    <p:cond delay="0"/>
                                  </p:stCondLst>
                                  <p:childTnLst>
                                    <p:anim calcmode="lin" valueType="num">
                                      <p:cBhvr>
                                        <p:cTn id="58" dur="500"/>
                                        <p:tgtEl>
                                          <p:spTgt spid="24"/>
                                        </p:tgtEl>
                                        <p:attrNameLst>
                                          <p:attrName>ppt_w</p:attrName>
                                        </p:attrNameLst>
                                      </p:cBhvr>
                                      <p:tavLst>
                                        <p:tav tm="0">
                                          <p:val>
                                            <p:strVal val="ppt_w"/>
                                          </p:val>
                                        </p:tav>
                                        <p:tav tm="100000">
                                          <p:val>
                                            <p:fltVal val="0"/>
                                          </p:val>
                                        </p:tav>
                                      </p:tavLst>
                                    </p:anim>
                                    <p:anim calcmode="lin" valueType="num">
                                      <p:cBhvr>
                                        <p:cTn id="59" dur="500"/>
                                        <p:tgtEl>
                                          <p:spTgt spid="24"/>
                                        </p:tgtEl>
                                        <p:attrNameLst>
                                          <p:attrName>ppt_h</p:attrName>
                                        </p:attrNameLst>
                                      </p:cBhvr>
                                      <p:tavLst>
                                        <p:tav tm="0">
                                          <p:val>
                                            <p:strVal val="ppt_h"/>
                                          </p:val>
                                        </p:tav>
                                        <p:tav tm="100000">
                                          <p:val>
                                            <p:fltVal val="0"/>
                                          </p:val>
                                        </p:tav>
                                      </p:tavLst>
                                    </p:anim>
                                    <p:animEffect transition="out" filter="fade">
                                      <p:cBhvr>
                                        <p:cTn id="60" dur="500"/>
                                        <p:tgtEl>
                                          <p:spTgt spid="24"/>
                                        </p:tgtEl>
                                      </p:cBhvr>
                                    </p:animEffect>
                                    <p:set>
                                      <p:cBhvr>
                                        <p:cTn id="61" dur="1" fill="hold">
                                          <p:stCondLst>
                                            <p:cond delay="499"/>
                                          </p:stCondLst>
                                        </p:cTn>
                                        <p:tgtEl>
                                          <p:spTgt spid="24"/>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25"/>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53" presetClass="exit" presetSubtype="32" fill="hold" grpId="1" nodeType="clickEffect">
                                  <p:stCondLst>
                                    <p:cond delay="0"/>
                                  </p:stCondLst>
                                  <p:childTnLst>
                                    <p:anim calcmode="lin" valueType="num">
                                      <p:cBhvr>
                                        <p:cTn id="69" dur="500"/>
                                        <p:tgtEl>
                                          <p:spTgt spid="25"/>
                                        </p:tgtEl>
                                        <p:attrNameLst>
                                          <p:attrName>ppt_w</p:attrName>
                                        </p:attrNameLst>
                                      </p:cBhvr>
                                      <p:tavLst>
                                        <p:tav tm="0">
                                          <p:val>
                                            <p:strVal val="ppt_w"/>
                                          </p:val>
                                        </p:tav>
                                        <p:tav tm="100000">
                                          <p:val>
                                            <p:fltVal val="0"/>
                                          </p:val>
                                        </p:tav>
                                      </p:tavLst>
                                    </p:anim>
                                    <p:anim calcmode="lin" valueType="num">
                                      <p:cBhvr>
                                        <p:cTn id="70" dur="500"/>
                                        <p:tgtEl>
                                          <p:spTgt spid="25"/>
                                        </p:tgtEl>
                                        <p:attrNameLst>
                                          <p:attrName>ppt_h</p:attrName>
                                        </p:attrNameLst>
                                      </p:cBhvr>
                                      <p:tavLst>
                                        <p:tav tm="0">
                                          <p:val>
                                            <p:strVal val="ppt_h"/>
                                          </p:val>
                                        </p:tav>
                                        <p:tav tm="100000">
                                          <p:val>
                                            <p:fltVal val="0"/>
                                          </p:val>
                                        </p:tav>
                                      </p:tavLst>
                                    </p:anim>
                                    <p:animEffect transition="out" filter="fade">
                                      <p:cBhvr>
                                        <p:cTn id="71" dur="500"/>
                                        <p:tgtEl>
                                          <p:spTgt spid="25"/>
                                        </p:tgtEl>
                                      </p:cBhvr>
                                    </p:animEffect>
                                    <p:set>
                                      <p:cBhvr>
                                        <p:cTn id="72"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3" grpId="0" animBg="1"/>
      <p:bldP spid="23" grpId="1" animBg="1"/>
      <p:bldP spid="24" grpId="0" animBg="1"/>
      <p:bldP spid="24" grpId="1" animBg="1"/>
      <p:bldP spid="25" grpId="0" animBg="1"/>
      <p:bldP spid="25"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CEF3808-FB75-46B2-9FF1-FA01D40515BB}"/>
              </a:ext>
            </a:extLst>
          </p:cNvPr>
          <p:cNvPicPr>
            <a:picLocks noChangeAspect="1"/>
          </p:cNvPicPr>
          <p:nvPr/>
        </p:nvPicPr>
        <p:blipFill>
          <a:blip r:embed="rId2"/>
          <a:stretch>
            <a:fillRect/>
          </a:stretch>
        </p:blipFill>
        <p:spPr>
          <a:xfrm>
            <a:off x="-527" y="-298"/>
            <a:ext cx="12193057" cy="6858595"/>
          </a:xfrm>
          <a:prstGeom prst="rect">
            <a:avLst/>
          </a:prstGeom>
        </p:spPr>
      </p:pic>
      <p:pic>
        <p:nvPicPr>
          <p:cNvPr id="3" name="图片 2">
            <a:extLst>
              <a:ext uri="{FF2B5EF4-FFF2-40B4-BE49-F238E27FC236}">
                <a16:creationId xmlns:a16="http://schemas.microsoft.com/office/drawing/2014/main" id="{5F405471-49BE-42EB-9A15-9B9814CB50C4}"/>
              </a:ext>
            </a:extLst>
          </p:cNvPr>
          <p:cNvPicPr>
            <a:picLocks noChangeAspect="1"/>
          </p:cNvPicPr>
          <p:nvPr/>
        </p:nvPicPr>
        <p:blipFill rotWithShape="1">
          <a:blip r:embed="rId3">
            <a:extLst>
              <a:ext uri="{28A0092B-C50C-407E-A947-70E740481C1C}">
                <a14:useLocalDpi xmlns:a14="http://schemas.microsoft.com/office/drawing/2010/main" val="0"/>
              </a:ext>
            </a:extLst>
          </a:blip>
          <a:srcRect l="15535" t="9693" r="13350" b="17325"/>
          <a:stretch/>
        </p:blipFill>
        <p:spPr>
          <a:xfrm rot="16200000">
            <a:off x="2666472" y="-2667529"/>
            <a:ext cx="6858001" cy="12193057"/>
          </a:xfrm>
          <a:prstGeom prst="rect">
            <a:avLst/>
          </a:prstGeom>
        </p:spPr>
      </p:pic>
      <p:grpSp>
        <p:nvGrpSpPr>
          <p:cNvPr id="20" name="Group 19">
            <a:extLst>
              <a:ext uri="{FF2B5EF4-FFF2-40B4-BE49-F238E27FC236}">
                <a16:creationId xmlns:a16="http://schemas.microsoft.com/office/drawing/2014/main" id="{8C90FB8C-5D6D-48E2-BC6F-A26AFA4D22A1}"/>
              </a:ext>
            </a:extLst>
          </p:cNvPr>
          <p:cNvGrpSpPr/>
          <p:nvPr/>
        </p:nvGrpSpPr>
        <p:grpSpPr>
          <a:xfrm>
            <a:off x="271991" y="278363"/>
            <a:ext cx="11648017" cy="1008967"/>
            <a:chOff x="848933" y="256843"/>
            <a:chExt cx="11648017" cy="1008967"/>
          </a:xfrm>
        </p:grpSpPr>
        <p:sp>
          <p:nvSpPr>
            <p:cNvPr id="21" name="文本框 21">
              <a:extLst>
                <a:ext uri="{FF2B5EF4-FFF2-40B4-BE49-F238E27FC236}">
                  <a16:creationId xmlns:a16="http://schemas.microsoft.com/office/drawing/2014/main" id="{0F859E88-513A-47FE-A239-EC25BC2BB3D7}"/>
                </a:ext>
              </a:extLst>
            </p:cNvPr>
            <p:cNvSpPr txBox="1"/>
            <p:nvPr/>
          </p:nvSpPr>
          <p:spPr>
            <a:xfrm>
              <a:off x="1889605" y="311703"/>
              <a:ext cx="10607345" cy="954107"/>
            </a:xfrm>
            <a:prstGeom prst="rect">
              <a:avLst/>
            </a:prstGeom>
            <a:noFill/>
          </p:spPr>
          <p:txBody>
            <a:bodyPr wrap="square" rtlCol="0">
              <a:spAutoFit/>
            </a:bodyPr>
            <a:lstStyle>
              <a:defPPr>
                <a:defRPr lang="zh-CN"/>
              </a:defPPr>
              <a:lvl1pPr>
                <a:defRPr sz="3200" b="1">
                  <a:solidFill>
                    <a:schemeClr val="bg1"/>
                  </a:solidFill>
                  <a:effectLst>
                    <a:outerShdw blurRad="38100" dist="38100" dir="2700000" algn="tl">
                      <a:srgbClr val="000000">
                        <a:alpha val="43137"/>
                      </a:srgbClr>
                    </a:outerShdw>
                  </a:effectLst>
                  <a:latin typeface="方正汉真广标简体" panose="02000000000000000000" pitchFamily="2" charset="-122"/>
                  <a:ea typeface="方正汉真广标简体" panose="02000000000000000000" pitchFamily="2" charset="-122"/>
                </a:defRPr>
              </a:lvl1pPr>
            </a:lstStyle>
            <a:p>
              <a:pPr defTabSz="914253"/>
              <a:r>
                <a:rPr lang="en-US" sz="2800">
                  <a:solidFill>
                    <a:srgbClr val="0000FF"/>
                  </a:solidFill>
                  <a:effectLst/>
                  <a:latin typeface="UTM Avo" panose="02040603050506020204" pitchFamily="18" charset="0"/>
                  <a:ea typeface="Arial-Rounded"/>
                  <a:cs typeface="Arial-Rounded" pitchFamily="34" charset="0"/>
                </a:rPr>
                <a:t>Quan sát tranh và dùng từ ngữ trong khung để nói theo tranh</a:t>
              </a:r>
              <a:endParaRPr lang="en-US" sz="2800" dirty="0">
                <a:solidFill>
                  <a:srgbClr val="0000FF"/>
                </a:solidFill>
                <a:effectLst/>
                <a:latin typeface="UTM Avo" panose="02040603050506020204" pitchFamily="18" charset="0"/>
                <a:ea typeface="Arial-Rounded"/>
                <a:cs typeface="Arial-Rounded" pitchFamily="34" charset="0"/>
              </a:endParaRPr>
            </a:p>
          </p:txBody>
        </p:sp>
        <p:grpSp>
          <p:nvGrpSpPr>
            <p:cNvPr id="23" name="组合 27">
              <a:extLst>
                <a:ext uri="{FF2B5EF4-FFF2-40B4-BE49-F238E27FC236}">
                  <a16:creationId xmlns:a16="http://schemas.microsoft.com/office/drawing/2014/main" id="{23A87F9A-8BAE-4EA1-A657-EED3E1D24F1B}"/>
                </a:ext>
              </a:extLst>
            </p:cNvPr>
            <p:cNvGrpSpPr/>
            <p:nvPr/>
          </p:nvGrpSpPr>
          <p:grpSpPr>
            <a:xfrm>
              <a:off x="848933" y="256843"/>
              <a:ext cx="1144670" cy="732005"/>
              <a:chOff x="1281153" y="5632171"/>
              <a:chExt cx="1466266" cy="937662"/>
            </a:xfrm>
          </p:grpSpPr>
          <p:sp>
            <p:nvSpPr>
              <p:cNvPr id="24" name="云形 28">
                <a:extLst>
                  <a:ext uri="{FF2B5EF4-FFF2-40B4-BE49-F238E27FC236}">
                    <a16:creationId xmlns:a16="http://schemas.microsoft.com/office/drawing/2014/main" id="{70C34945-812D-43FF-89C8-0F1903F5DF1C}"/>
                  </a:ext>
                </a:extLst>
              </p:cNvPr>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00FF"/>
                    </a:solidFill>
                    <a:effectLst/>
                    <a:uLnTx/>
                    <a:uFillTx/>
                    <a:latin typeface="UTM Avo" panose="02040603050506020204" pitchFamily="18" charset="0"/>
                    <a:ea typeface="Arial-Rounded"/>
                    <a:cs typeface="+mn-cs"/>
                  </a:rPr>
                  <a:t>6</a:t>
                </a:r>
                <a:endParaRPr kumimoji="0" lang="zh-CN" altLang="en-US" sz="3200" b="1" i="0" u="none" strike="noStrike" kern="1200" cap="none" spc="0" normalizeH="0" baseline="0" noProof="0" dirty="0">
                  <a:ln>
                    <a:noFill/>
                  </a:ln>
                  <a:solidFill>
                    <a:srgbClr val="0000FF"/>
                  </a:solidFill>
                  <a:effectLst/>
                  <a:uLnTx/>
                  <a:uFillTx/>
                  <a:latin typeface="UTM Avo" panose="02040603050506020204" pitchFamily="18" charset="0"/>
                  <a:ea typeface="Arial-Rounded"/>
                  <a:cs typeface="+mn-cs"/>
                </a:endParaRPr>
              </a:p>
            </p:txBody>
          </p:sp>
          <p:sp>
            <p:nvSpPr>
              <p:cNvPr id="25" name="云形 29">
                <a:extLst>
                  <a:ext uri="{FF2B5EF4-FFF2-40B4-BE49-F238E27FC236}">
                    <a16:creationId xmlns:a16="http://schemas.microsoft.com/office/drawing/2014/main" id="{74D37A41-F7F9-45F4-AEF9-DA4111195CF3}"/>
                  </a:ext>
                </a:extLst>
              </p:cNvPr>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srgbClr val="0000FF"/>
                  </a:solidFill>
                  <a:effectLst/>
                  <a:uLnTx/>
                  <a:uFillTx/>
                  <a:latin typeface="UTM Avo" panose="02040603050506020204" pitchFamily="18" charset="0"/>
                  <a:ea typeface="Arial-Rounded"/>
                  <a:cs typeface="+mn-cs"/>
                </a:endParaRPr>
              </a:p>
            </p:txBody>
          </p:sp>
        </p:grpSp>
      </p:grpSp>
      <p:sp>
        <p:nvSpPr>
          <p:cNvPr id="26" name="矩形 3">
            <a:extLst>
              <a:ext uri="{FF2B5EF4-FFF2-40B4-BE49-F238E27FC236}">
                <a16:creationId xmlns:a16="http://schemas.microsoft.com/office/drawing/2014/main" id="{7218A09E-9367-4CF8-B848-744EE00FA97D}"/>
              </a:ext>
            </a:extLst>
          </p:cNvPr>
          <p:cNvSpPr/>
          <p:nvPr/>
        </p:nvSpPr>
        <p:spPr>
          <a:xfrm>
            <a:off x="1015958" y="1360258"/>
            <a:ext cx="10160084" cy="720507"/>
          </a:xfrm>
          <a:prstGeom prst="roundRect">
            <a:avLst>
              <a:gd name="adj" fmla="val 33492"/>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3200" b="0" i="0" u="none" strike="noStrike" kern="1200" cap="none" spc="0" normalizeH="0" baseline="0" noProof="0" dirty="0">
              <a:ln>
                <a:noFill/>
              </a:ln>
              <a:solidFill>
                <a:srgbClr val="000000"/>
              </a:solidFill>
              <a:effectLst/>
              <a:uLnTx/>
              <a:uFillTx/>
              <a:latin typeface="UTM Avo" panose="02040603050506020204" pitchFamily="18" charset="0"/>
              <a:ea typeface="Arial-Rounded"/>
              <a:cs typeface="+mn-cs"/>
            </a:endParaRPr>
          </a:p>
        </p:txBody>
      </p:sp>
      <p:sp>
        <p:nvSpPr>
          <p:cNvPr id="28" name="矩形 3">
            <a:extLst>
              <a:ext uri="{FF2B5EF4-FFF2-40B4-BE49-F238E27FC236}">
                <a16:creationId xmlns:a16="http://schemas.microsoft.com/office/drawing/2014/main" id="{A4C64225-C1FE-476D-932A-E046B5AABF61}"/>
              </a:ext>
            </a:extLst>
          </p:cNvPr>
          <p:cNvSpPr/>
          <p:nvPr/>
        </p:nvSpPr>
        <p:spPr>
          <a:xfrm>
            <a:off x="1222356" y="1394428"/>
            <a:ext cx="2268736" cy="584775"/>
          </a:xfrm>
          <a:prstGeom prst="rect">
            <a:avLst/>
          </a:prstGeom>
        </p:spPr>
        <p:txBody>
          <a:bodyPr wrap="square">
            <a:spAutoFit/>
          </a:bodyPr>
          <a:lstStyle/>
          <a:p>
            <a:pPr lvl="0" algn="ctr">
              <a:defRPr/>
            </a:pPr>
            <a:r>
              <a:rPr lang="en-US" altLang="zh-CN" sz="3200">
                <a:latin typeface="UTM Avo" panose="02040603050506020204" pitchFamily="18" charset="0"/>
              </a:rPr>
              <a:t>gọi điện</a:t>
            </a:r>
            <a:endParaRPr kumimoji="0" lang="en-US" altLang="zh-CN" sz="3200" b="0" i="0" u="none" strike="noStrike" kern="1200" cap="none" spc="0" normalizeH="0" baseline="0" noProof="0" dirty="0">
              <a:ln>
                <a:noFill/>
              </a:ln>
              <a:effectLst/>
              <a:uLnTx/>
              <a:uFillTx/>
              <a:latin typeface="UTM Avo" panose="02040603050506020204" pitchFamily="18" charset="0"/>
              <a:ea typeface="Arial-Rounded"/>
            </a:endParaRPr>
          </a:p>
        </p:txBody>
      </p:sp>
      <p:sp>
        <p:nvSpPr>
          <p:cNvPr id="17" name="TextBox 16">
            <a:extLst>
              <a:ext uri="{FF2B5EF4-FFF2-40B4-BE49-F238E27FC236}">
                <a16:creationId xmlns:a16="http://schemas.microsoft.com/office/drawing/2014/main" id="{ACFAC5DD-654A-4A05-804F-FCA5D81B0B87}"/>
              </a:ext>
            </a:extLst>
          </p:cNvPr>
          <p:cNvSpPr txBox="1"/>
          <p:nvPr/>
        </p:nvSpPr>
        <p:spPr>
          <a:xfrm>
            <a:off x="3969848" y="1394428"/>
            <a:ext cx="3998710" cy="615537"/>
          </a:xfrm>
          <a:prstGeom prst="rect">
            <a:avLst/>
          </a:prstGeom>
          <a:noFill/>
        </p:spPr>
        <p:txBody>
          <a:bodyPr wrap="square" lIns="121904" tIns="60952" rIns="121904" bIns="60952" rtlCol="0">
            <a:spAutoFit/>
          </a:bodyPr>
          <a:lstStyle/>
          <a:p>
            <a:pPr lvl="0" algn="ctr" defTabSz="1218974"/>
            <a:r>
              <a:rPr lang="en-US" sz="3200">
                <a:solidFill>
                  <a:prstClr val="black"/>
                </a:solidFill>
                <a:latin typeface="UTM Avo" panose="02040603050506020204" pitchFamily="18" charset="0"/>
                <a:ea typeface="Arial-Rounded" pitchFamily="34" charset="0"/>
                <a:cs typeface="Arial-Rounded" pitchFamily="34" charset="0"/>
              </a:rPr>
              <a:t>nhân viên bảo vệ</a:t>
            </a:r>
            <a:endParaRPr kumimoji="0" lang="en-US" sz="3200" b="0" i="0" u="none" strike="noStrike" kern="1200" cap="none" spc="0" normalizeH="0" baseline="0" noProof="0" dirty="0">
              <a:ln>
                <a:noFill/>
              </a:ln>
              <a:solidFill>
                <a:prstClr val="black"/>
              </a:solidFill>
              <a:effectLst/>
              <a:uLnTx/>
              <a:uFillTx/>
              <a:latin typeface="UTM Avo" panose="02040603050506020204" pitchFamily="18" charset="0"/>
              <a:ea typeface="Arial-Rounded" pitchFamily="34" charset="0"/>
              <a:cs typeface="Arial-Rounded" pitchFamily="34" charset="0"/>
            </a:endParaRPr>
          </a:p>
        </p:txBody>
      </p:sp>
      <p:sp>
        <p:nvSpPr>
          <p:cNvPr id="22" name="TextBox 21">
            <a:extLst>
              <a:ext uri="{FF2B5EF4-FFF2-40B4-BE49-F238E27FC236}">
                <a16:creationId xmlns:a16="http://schemas.microsoft.com/office/drawing/2014/main" id="{8AC8FED7-1864-4EC1-8B69-DB0D2EAC0B66}"/>
              </a:ext>
            </a:extLst>
          </p:cNvPr>
          <p:cNvSpPr txBox="1"/>
          <p:nvPr/>
        </p:nvSpPr>
        <p:spPr>
          <a:xfrm>
            <a:off x="8447314" y="1383086"/>
            <a:ext cx="2728728" cy="615537"/>
          </a:xfrm>
          <a:prstGeom prst="rect">
            <a:avLst/>
          </a:prstGeom>
          <a:noFill/>
        </p:spPr>
        <p:txBody>
          <a:bodyPr wrap="square" lIns="121904" tIns="60952" rIns="121904" bIns="60952" rtlCol="0">
            <a:spAutoFit/>
          </a:bodyPr>
          <a:lstStyle/>
          <a:p>
            <a:pPr lvl="0" algn="ctr" defTabSz="1218974"/>
            <a:r>
              <a:rPr lang="en-US" sz="3200">
                <a:solidFill>
                  <a:prstClr val="black"/>
                </a:solidFill>
                <a:latin typeface="UTM Avo" panose="02040603050506020204" pitchFamily="18" charset="0"/>
                <a:ea typeface="Arial-Rounded" pitchFamily="34" charset="0"/>
                <a:cs typeface="Arial-Rounded" pitchFamily="34" charset="0"/>
              </a:rPr>
              <a:t>ng</a:t>
            </a:r>
            <a:r>
              <a:rPr lang="vi-VN" sz="3200">
                <a:solidFill>
                  <a:prstClr val="black"/>
                </a:solidFill>
                <a:latin typeface="UTM Avo" panose="02040603050506020204" pitchFamily="18" charset="0"/>
                <a:ea typeface="Arial-Rounded" pitchFamily="34" charset="0"/>
                <a:cs typeface="Arial-Rounded" pitchFamily="34" charset="0"/>
              </a:rPr>
              <a:t>ười lạ</a:t>
            </a:r>
            <a:endParaRPr kumimoji="0" lang="en-US" sz="3200" b="0" i="0" u="none" strike="noStrike" kern="1200" cap="none" spc="0" normalizeH="0" baseline="0" noProof="0" dirty="0">
              <a:ln>
                <a:noFill/>
              </a:ln>
              <a:solidFill>
                <a:prstClr val="black"/>
              </a:solidFill>
              <a:effectLst/>
              <a:uLnTx/>
              <a:uFillTx/>
              <a:latin typeface="UTM Avo" panose="02040603050506020204" pitchFamily="18" charset="0"/>
              <a:ea typeface="Arial-Rounded" pitchFamily="34" charset="0"/>
              <a:cs typeface="Arial-Rounded" pitchFamily="34" charset="0"/>
            </a:endParaRPr>
          </a:p>
        </p:txBody>
      </p:sp>
      <p:pic>
        <p:nvPicPr>
          <p:cNvPr id="6" name="Picture 5">
            <a:extLst>
              <a:ext uri="{FF2B5EF4-FFF2-40B4-BE49-F238E27FC236}">
                <a16:creationId xmlns:a16="http://schemas.microsoft.com/office/drawing/2014/main" id="{BD1416D9-91F8-4C86-8C8A-5970C72EFA48}"/>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l="2217" t="10878" r="53099" b="51633"/>
          <a:stretch/>
        </p:blipFill>
        <p:spPr>
          <a:xfrm>
            <a:off x="3278394" y="1979203"/>
            <a:ext cx="2906485" cy="4329154"/>
          </a:xfrm>
          <a:prstGeom prst="roundRect">
            <a:avLst/>
          </a:prstGeom>
        </p:spPr>
      </p:pic>
      <p:pic>
        <p:nvPicPr>
          <p:cNvPr id="29" name="Picture 28">
            <a:extLst>
              <a:ext uri="{FF2B5EF4-FFF2-40B4-BE49-F238E27FC236}">
                <a16:creationId xmlns:a16="http://schemas.microsoft.com/office/drawing/2014/main" id="{045D81AE-4355-4342-A2CD-3B0A27FC91AA}"/>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l="48704" t="17441" r="4609" b="41905"/>
          <a:stretch/>
        </p:blipFill>
        <p:spPr>
          <a:xfrm>
            <a:off x="6289764" y="2153693"/>
            <a:ext cx="3017522" cy="4664728"/>
          </a:xfrm>
          <a:prstGeom prst="roundRect">
            <a:avLst/>
          </a:prstGeom>
        </p:spPr>
      </p:pic>
    </p:spTree>
    <p:extLst>
      <p:ext uri="{BB962C8B-B14F-4D97-AF65-F5344CB8AC3E}">
        <p14:creationId xmlns:p14="http://schemas.microsoft.com/office/powerpoint/2010/main" val="14086538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nodePh="1">
                                  <p:stCondLst>
                                    <p:cond delay="0"/>
                                  </p:stCondLst>
                                  <p:endCondLst>
                                    <p:cond evt="begin" delay="0">
                                      <p:tn val="5"/>
                                    </p:cond>
                                  </p:end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par>
                                <p:cTn id="10" presetID="22" presetClass="entr" presetSubtype="8"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left)">
                                      <p:cBhvr>
                                        <p:cTn id="12" dur="500"/>
                                        <p:tgtEl>
                                          <p:spTgt spid="28"/>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left)">
                                      <p:cBhvr>
                                        <p:cTn id="2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8" grpId="0"/>
      <p:bldP spid="17" grpId="0"/>
      <p:bldP spid="2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CEF3808-FB75-46B2-9FF1-FA01D40515BB}"/>
              </a:ext>
            </a:extLst>
          </p:cNvPr>
          <p:cNvPicPr>
            <a:picLocks noChangeAspect="1"/>
          </p:cNvPicPr>
          <p:nvPr/>
        </p:nvPicPr>
        <p:blipFill>
          <a:blip r:embed="rId2"/>
          <a:stretch>
            <a:fillRect/>
          </a:stretch>
        </p:blipFill>
        <p:spPr>
          <a:xfrm>
            <a:off x="-527" y="-298"/>
            <a:ext cx="12193057" cy="6858595"/>
          </a:xfrm>
          <a:prstGeom prst="rect">
            <a:avLst/>
          </a:prstGeom>
        </p:spPr>
      </p:pic>
      <p:pic>
        <p:nvPicPr>
          <p:cNvPr id="3" name="图片 2">
            <a:extLst>
              <a:ext uri="{FF2B5EF4-FFF2-40B4-BE49-F238E27FC236}">
                <a16:creationId xmlns:a16="http://schemas.microsoft.com/office/drawing/2014/main" id="{5F405471-49BE-42EB-9A15-9B9814CB50C4}"/>
              </a:ext>
            </a:extLst>
          </p:cNvPr>
          <p:cNvPicPr>
            <a:picLocks noChangeAspect="1"/>
          </p:cNvPicPr>
          <p:nvPr/>
        </p:nvPicPr>
        <p:blipFill rotWithShape="1">
          <a:blip r:embed="rId3">
            <a:extLst>
              <a:ext uri="{28A0092B-C50C-407E-A947-70E740481C1C}">
                <a14:useLocalDpi xmlns:a14="http://schemas.microsoft.com/office/drawing/2010/main" val="0"/>
              </a:ext>
            </a:extLst>
          </a:blip>
          <a:srcRect l="15535" t="9693" r="13350" b="17325"/>
          <a:stretch/>
        </p:blipFill>
        <p:spPr>
          <a:xfrm rot="16200000">
            <a:off x="2666472" y="-2667529"/>
            <a:ext cx="6858001" cy="12193057"/>
          </a:xfrm>
          <a:prstGeom prst="rect">
            <a:avLst/>
          </a:prstGeom>
        </p:spPr>
      </p:pic>
      <p:grpSp>
        <p:nvGrpSpPr>
          <p:cNvPr id="20" name="Group 19">
            <a:extLst>
              <a:ext uri="{FF2B5EF4-FFF2-40B4-BE49-F238E27FC236}">
                <a16:creationId xmlns:a16="http://schemas.microsoft.com/office/drawing/2014/main" id="{8C90FB8C-5D6D-48E2-BC6F-A26AFA4D22A1}"/>
              </a:ext>
            </a:extLst>
          </p:cNvPr>
          <p:cNvGrpSpPr/>
          <p:nvPr/>
        </p:nvGrpSpPr>
        <p:grpSpPr>
          <a:xfrm>
            <a:off x="271991" y="278363"/>
            <a:ext cx="11648017" cy="732005"/>
            <a:chOff x="848933" y="256843"/>
            <a:chExt cx="11648017" cy="732005"/>
          </a:xfrm>
        </p:grpSpPr>
        <p:sp>
          <p:nvSpPr>
            <p:cNvPr id="21" name="文本框 21">
              <a:extLst>
                <a:ext uri="{FF2B5EF4-FFF2-40B4-BE49-F238E27FC236}">
                  <a16:creationId xmlns:a16="http://schemas.microsoft.com/office/drawing/2014/main" id="{0F859E88-513A-47FE-A239-EC25BC2BB3D7}"/>
                </a:ext>
              </a:extLst>
            </p:cNvPr>
            <p:cNvSpPr txBox="1"/>
            <p:nvPr/>
          </p:nvSpPr>
          <p:spPr>
            <a:xfrm>
              <a:off x="1889605" y="311703"/>
              <a:ext cx="10607345" cy="523220"/>
            </a:xfrm>
            <a:prstGeom prst="rect">
              <a:avLst/>
            </a:prstGeom>
            <a:noFill/>
          </p:spPr>
          <p:txBody>
            <a:bodyPr wrap="square" rtlCol="0">
              <a:spAutoFit/>
            </a:bodyPr>
            <a:lstStyle>
              <a:defPPr>
                <a:defRPr lang="zh-CN"/>
              </a:defPPr>
              <a:lvl1pPr>
                <a:defRPr sz="3200" b="1">
                  <a:solidFill>
                    <a:schemeClr val="bg1"/>
                  </a:solidFill>
                  <a:effectLst>
                    <a:outerShdw blurRad="38100" dist="38100" dir="2700000" algn="tl">
                      <a:srgbClr val="000000">
                        <a:alpha val="43137"/>
                      </a:srgbClr>
                    </a:outerShdw>
                  </a:effectLst>
                  <a:latin typeface="方正汉真广标简体" panose="02000000000000000000" pitchFamily="2" charset="-122"/>
                  <a:ea typeface="方正汉真广标简体" panose="02000000000000000000" pitchFamily="2" charset="-122"/>
                </a:defRPr>
              </a:lvl1pPr>
            </a:lstStyle>
            <a:p>
              <a:pPr defTabSz="914253"/>
              <a:r>
                <a:rPr lang="en-US" sz="2800">
                  <a:solidFill>
                    <a:srgbClr val="0000FF"/>
                  </a:solidFill>
                  <a:effectLst/>
                  <a:latin typeface="UTM Avo" panose="02040603050506020204" pitchFamily="18" charset="0"/>
                  <a:ea typeface="Arial-Rounded"/>
                  <a:cs typeface="Arial-Rounded" pitchFamily="34" charset="0"/>
                </a:rPr>
                <a:t>Nghe viết</a:t>
              </a:r>
              <a:endParaRPr lang="en-US" sz="2800" dirty="0">
                <a:solidFill>
                  <a:srgbClr val="0000FF"/>
                </a:solidFill>
                <a:effectLst/>
                <a:latin typeface="UTM Avo" panose="02040603050506020204" pitchFamily="18" charset="0"/>
                <a:ea typeface="Arial-Rounded"/>
                <a:cs typeface="Arial-Rounded" pitchFamily="34" charset="0"/>
              </a:endParaRPr>
            </a:p>
          </p:txBody>
        </p:sp>
        <p:grpSp>
          <p:nvGrpSpPr>
            <p:cNvPr id="23" name="组合 27">
              <a:extLst>
                <a:ext uri="{FF2B5EF4-FFF2-40B4-BE49-F238E27FC236}">
                  <a16:creationId xmlns:a16="http://schemas.microsoft.com/office/drawing/2014/main" id="{23A87F9A-8BAE-4EA1-A657-EED3E1D24F1B}"/>
                </a:ext>
              </a:extLst>
            </p:cNvPr>
            <p:cNvGrpSpPr/>
            <p:nvPr/>
          </p:nvGrpSpPr>
          <p:grpSpPr>
            <a:xfrm>
              <a:off x="848933" y="256843"/>
              <a:ext cx="1144670" cy="732005"/>
              <a:chOff x="1281153" y="5632171"/>
              <a:chExt cx="1466266" cy="937662"/>
            </a:xfrm>
          </p:grpSpPr>
          <p:sp>
            <p:nvSpPr>
              <p:cNvPr id="24" name="云形 28">
                <a:extLst>
                  <a:ext uri="{FF2B5EF4-FFF2-40B4-BE49-F238E27FC236}">
                    <a16:creationId xmlns:a16="http://schemas.microsoft.com/office/drawing/2014/main" id="{70C34945-812D-43FF-89C8-0F1903F5DF1C}"/>
                  </a:ext>
                </a:extLst>
              </p:cNvPr>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00FF"/>
                    </a:solidFill>
                    <a:effectLst/>
                    <a:uLnTx/>
                    <a:uFillTx/>
                    <a:latin typeface="UTM Avo" panose="02040603050506020204" pitchFamily="18" charset="0"/>
                    <a:ea typeface="Arial-Rounded"/>
                    <a:cs typeface="+mn-cs"/>
                  </a:rPr>
                  <a:t>7</a:t>
                </a:r>
                <a:endParaRPr kumimoji="0" lang="zh-CN" altLang="en-US" sz="3200" b="1" i="0" u="none" strike="noStrike" kern="1200" cap="none" spc="0" normalizeH="0" baseline="0" noProof="0" dirty="0">
                  <a:ln>
                    <a:noFill/>
                  </a:ln>
                  <a:solidFill>
                    <a:srgbClr val="0000FF"/>
                  </a:solidFill>
                  <a:effectLst/>
                  <a:uLnTx/>
                  <a:uFillTx/>
                  <a:latin typeface="UTM Avo" panose="02040603050506020204" pitchFamily="18" charset="0"/>
                  <a:ea typeface="Arial-Rounded"/>
                  <a:cs typeface="+mn-cs"/>
                </a:endParaRPr>
              </a:p>
            </p:txBody>
          </p:sp>
          <p:sp>
            <p:nvSpPr>
              <p:cNvPr id="25" name="云形 29">
                <a:extLst>
                  <a:ext uri="{FF2B5EF4-FFF2-40B4-BE49-F238E27FC236}">
                    <a16:creationId xmlns:a16="http://schemas.microsoft.com/office/drawing/2014/main" id="{74D37A41-F7F9-45F4-AEF9-DA4111195CF3}"/>
                  </a:ext>
                </a:extLst>
              </p:cNvPr>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srgbClr val="0000FF"/>
                  </a:solidFill>
                  <a:effectLst/>
                  <a:uLnTx/>
                  <a:uFillTx/>
                  <a:latin typeface="UTM Avo" panose="02040603050506020204" pitchFamily="18" charset="0"/>
                  <a:ea typeface="Arial-Rounded"/>
                  <a:cs typeface="+mn-cs"/>
                </a:endParaRPr>
              </a:p>
            </p:txBody>
          </p:sp>
        </p:grpSp>
      </p:grpSp>
      <p:pic>
        <p:nvPicPr>
          <p:cNvPr id="15" name="Picture 14">
            <a:extLst>
              <a:ext uri="{FF2B5EF4-FFF2-40B4-BE49-F238E27FC236}">
                <a16:creationId xmlns:a16="http://schemas.microsoft.com/office/drawing/2014/main" id="{B4DCDBB1-DFC0-49CB-B76E-A6ED5C6AA1CE}"/>
              </a:ext>
            </a:extLst>
          </p:cNvPr>
          <p:cNvPicPr>
            <a:picLocks noChangeAspect="1"/>
          </p:cNvPicPr>
          <p:nvPr/>
        </p:nvPicPr>
        <p:blipFill rotWithShape="1">
          <a:blip r:embed="rId4"/>
          <a:srcRect l="14317" t="26264" r="5755" b="5226"/>
          <a:stretch/>
        </p:blipFill>
        <p:spPr>
          <a:xfrm>
            <a:off x="844325" y="1288733"/>
            <a:ext cx="10432774" cy="2874404"/>
          </a:xfrm>
          <a:prstGeom prst="rect">
            <a:avLst/>
          </a:prstGeom>
        </p:spPr>
      </p:pic>
    </p:spTree>
    <p:extLst>
      <p:ext uri="{BB962C8B-B14F-4D97-AF65-F5344CB8AC3E}">
        <p14:creationId xmlns:p14="http://schemas.microsoft.com/office/powerpoint/2010/main" val="24800883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CEF3808-FB75-46B2-9FF1-FA01D40515BB}"/>
              </a:ext>
            </a:extLst>
          </p:cNvPr>
          <p:cNvPicPr>
            <a:picLocks noChangeAspect="1"/>
          </p:cNvPicPr>
          <p:nvPr/>
        </p:nvPicPr>
        <p:blipFill>
          <a:blip r:embed="rId2"/>
          <a:stretch>
            <a:fillRect/>
          </a:stretch>
        </p:blipFill>
        <p:spPr>
          <a:xfrm>
            <a:off x="-527" y="-298"/>
            <a:ext cx="12193057" cy="6858595"/>
          </a:xfrm>
          <a:prstGeom prst="rect">
            <a:avLst/>
          </a:prstGeom>
        </p:spPr>
      </p:pic>
      <p:pic>
        <p:nvPicPr>
          <p:cNvPr id="3" name="图片 2">
            <a:extLst>
              <a:ext uri="{FF2B5EF4-FFF2-40B4-BE49-F238E27FC236}">
                <a16:creationId xmlns:a16="http://schemas.microsoft.com/office/drawing/2014/main" id="{5F405471-49BE-42EB-9A15-9B9814CB50C4}"/>
              </a:ext>
            </a:extLst>
          </p:cNvPr>
          <p:cNvPicPr>
            <a:picLocks noChangeAspect="1"/>
          </p:cNvPicPr>
          <p:nvPr/>
        </p:nvPicPr>
        <p:blipFill rotWithShape="1">
          <a:blip r:embed="rId3">
            <a:extLst>
              <a:ext uri="{28A0092B-C50C-407E-A947-70E740481C1C}">
                <a14:useLocalDpi xmlns:a14="http://schemas.microsoft.com/office/drawing/2010/main" val="0"/>
              </a:ext>
            </a:extLst>
          </a:blip>
          <a:srcRect l="15535" t="9693" r="13350" b="17325"/>
          <a:stretch/>
        </p:blipFill>
        <p:spPr>
          <a:xfrm rot="16200000">
            <a:off x="2666472" y="-2667529"/>
            <a:ext cx="6858001" cy="12193057"/>
          </a:xfrm>
          <a:prstGeom prst="rect">
            <a:avLst/>
          </a:prstGeom>
        </p:spPr>
      </p:pic>
      <p:grpSp>
        <p:nvGrpSpPr>
          <p:cNvPr id="20" name="Group 19">
            <a:extLst>
              <a:ext uri="{FF2B5EF4-FFF2-40B4-BE49-F238E27FC236}">
                <a16:creationId xmlns:a16="http://schemas.microsoft.com/office/drawing/2014/main" id="{8C90FB8C-5D6D-48E2-BC6F-A26AFA4D22A1}"/>
              </a:ext>
            </a:extLst>
          </p:cNvPr>
          <p:cNvGrpSpPr/>
          <p:nvPr/>
        </p:nvGrpSpPr>
        <p:grpSpPr>
          <a:xfrm>
            <a:off x="271991" y="278363"/>
            <a:ext cx="11648017" cy="1008967"/>
            <a:chOff x="848933" y="256843"/>
            <a:chExt cx="11648017" cy="1008967"/>
          </a:xfrm>
        </p:grpSpPr>
        <p:sp>
          <p:nvSpPr>
            <p:cNvPr id="21" name="文本框 21">
              <a:extLst>
                <a:ext uri="{FF2B5EF4-FFF2-40B4-BE49-F238E27FC236}">
                  <a16:creationId xmlns:a16="http://schemas.microsoft.com/office/drawing/2014/main" id="{0F859E88-513A-47FE-A239-EC25BC2BB3D7}"/>
                </a:ext>
              </a:extLst>
            </p:cNvPr>
            <p:cNvSpPr txBox="1"/>
            <p:nvPr/>
          </p:nvSpPr>
          <p:spPr>
            <a:xfrm>
              <a:off x="1889605" y="311703"/>
              <a:ext cx="10607345" cy="954107"/>
            </a:xfrm>
            <a:prstGeom prst="rect">
              <a:avLst/>
            </a:prstGeom>
            <a:noFill/>
          </p:spPr>
          <p:txBody>
            <a:bodyPr wrap="square" rtlCol="0">
              <a:spAutoFit/>
            </a:bodyPr>
            <a:lstStyle>
              <a:defPPr>
                <a:defRPr lang="zh-CN"/>
              </a:defPPr>
              <a:lvl1pPr>
                <a:defRPr sz="3200" b="1">
                  <a:solidFill>
                    <a:schemeClr val="bg1"/>
                  </a:solidFill>
                  <a:effectLst>
                    <a:outerShdw blurRad="38100" dist="38100" dir="2700000" algn="tl">
                      <a:srgbClr val="000000">
                        <a:alpha val="43137"/>
                      </a:srgbClr>
                    </a:outerShdw>
                  </a:effectLst>
                  <a:latin typeface="方正汉真广标简体" panose="02000000000000000000" pitchFamily="2" charset="-122"/>
                  <a:ea typeface="方正汉真广标简体" panose="02000000000000000000" pitchFamily="2" charset="-122"/>
                </a:defRPr>
              </a:lvl1pPr>
            </a:lstStyle>
            <a:p>
              <a:pPr defTabSz="914253"/>
              <a:r>
                <a:rPr lang="en-US" sz="2800">
                  <a:solidFill>
                    <a:srgbClr val="0070C0"/>
                  </a:solidFill>
                  <a:effectLst/>
                  <a:latin typeface="UTM Avo" panose="02040603050506020204" pitchFamily="18" charset="0"/>
                  <a:ea typeface="Arial-Rounded" panose="020B0500000000000000" pitchFamily="34" charset="0"/>
                  <a:cs typeface="Arial-Rounded" panose="020B0500000000000000" pitchFamily="34" charset="0"/>
                </a:rPr>
                <a:t>Tìm trong hoặc ngoài bài đọc </a:t>
              </a:r>
              <a:r>
                <a:rPr lang="en-US" sz="2800" i="1">
                  <a:solidFill>
                    <a:srgbClr val="FF0000"/>
                  </a:solidFill>
                  <a:effectLst/>
                  <a:latin typeface="UTM Avo" panose="02040603050506020204" pitchFamily="18" charset="0"/>
                  <a:ea typeface="Arial-Rounded" panose="020B0500000000000000" pitchFamily="34" charset="0"/>
                  <a:cs typeface="Arial-Rounded" panose="020B0500000000000000" pitchFamily="34" charset="0"/>
                </a:rPr>
                <a:t>Nếu  không may bị  lạc  </a:t>
              </a:r>
              <a:r>
                <a:rPr lang="en-US" sz="2800">
                  <a:solidFill>
                    <a:srgbClr val="0070C0"/>
                  </a:solidFill>
                  <a:effectLst/>
                  <a:latin typeface="UTM Avo" panose="02040603050506020204" pitchFamily="18" charset="0"/>
                  <a:ea typeface="Arial-Rounded" panose="020B0500000000000000" pitchFamily="34" charset="0"/>
                  <a:cs typeface="Arial-Rounded" panose="020B0500000000000000" pitchFamily="34" charset="0"/>
                </a:rPr>
                <a:t>từ ngữ có tiếng chứa vần </a:t>
              </a:r>
              <a:r>
                <a:rPr lang="en-US" sz="2800" i="1">
                  <a:solidFill>
                    <a:srgbClr val="0000FF"/>
                  </a:solidFill>
                  <a:effectLst/>
                  <a:latin typeface="UTM Avo" panose="02040603050506020204" pitchFamily="18" charset="0"/>
                  <a:ea typeface="Arial-Rounded" panose="020B0500000000000000" pitchFamily="34" charset="0"/>
                  <a:cs typeface="Arial-Rounded" panose="020B0500000000000000" pitchFamily="34" charset="0"/>
                </a:rPr>
                <a:t>im, iêm, ep, êp</a:t>
              </a:r>
              <a:endParaRPr lang="en-US" sz="2800" dirty="0">
                <a:solidFill>
                  <a:srgbClr val="0000FF"/>
                </a:solidFill>
                <a:effectLst/>
                <a:latin typeface="UTM Avo" panose="02040603050506020204" pitchFamily="18" charset="0"/>
                <a:ea typeface="Arial-Rounded"/>
                <a:cs typeface="Arial-Rounded" pitchFamily="34" charset="0"/>
              </a:endParaRPr>
            </a:p>
          </p:txBody>
        </p:sp>
        <p:grpSp>
          <p:nvGrpSpPr>
            <p:cNvPr id="23" name="组合 27">
              <a:extLst>
                <a:ext uri="{FF2B5EF4-FFF2-40B4-BE49-F238E27FC236}">
                  <a16:creationId xmlns:a16="http://schemas.microsoft.com/office/drawing/2014/main" id="{23A87F9A-8BAE-4EA1-A657-EED3E1D24F1B}"/>
                </a:ext>
              </a:extLst>
            </p:cNvPr>
            <p:cNvGrpSpPr/>
            <p:nvPr/>
          </p:nvGrpSpPr>
          <p:grpSpPr>
            <a:xfrm>
              <a:off x="848933" y="256843"/>
              <a:ext cx="1144670" cy="732005"/>
              <a:chOff x="1281153" y="5632171"/>
              <a:chExt cx="1466266" cy="937662"/>
            </a:xfrm>
          </p:grpSpPr>
          <p:sp>
            <p:nvSpPr>
              <p:cNvPr id="24" name="云形 28">
                <a:extLst>
                  <a:ext uri="{FF2B5EF4-FFF2-40B4-BE49-F238E27FC236}">
                    <a16:creationId xmlns:a16="http://schemas.microsoft.com/office/drawing/2014/main" id="{70C34945-812D-43FF-89C8-0F1903F5DF1C}"/>
                  </a:ext>
                </a:extLst>
              </p:cNvPr>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00FF"/>
                    </a:solidFill>
                    <a:effectLst/>
                    <a:uLnTx/>
                    <a:uFillTx/>
                    <a:latin typeface="UTM Avo" panose="02040603050506020204" pitchFamily="18" charset="0"/>
                    <a:ea typeface="Arial-Rounded"/>
                    <a:cs typeface="+mn-cs"/>
                  </a:rPr>
                  <a:t>8</a:t>
                </a:r>
                <a:endParaRPr kumimoji="0" lang="zh-CN" altLang="en-US" sz="3200" b="1" i="0" u="none" strike="noStrike" kern="1200" cap="none" spc="0" normalizeH="0" baseline="0" noProof="0" dirty="0">
                  <a:ln>
                    <a:noFill/>
                  </a:ln>
                  <a:solidFill>
                    <a:srgbClr val="0000FF"/>
                  </a:solidFill>
                  <a:effectLst/>
                  <a:uLnTx/>
                  <a:uFillTx/>
                  <a:latin typeface="UTM Avo" panose="02040603050506020204" pitchFamily="18" charset="0"/>
                  <a:ea typeface="Arial-Rounded"/>
                  <a:cs typeface="+mn-cs"/>
                </a:endParaRPr>
              </a:p>
            </p:txBody>
          </p:sp>
          <p:sp>
            <p:nvSpPr>
              <p:cNvPr id="25" name="云形 29">
                <a:extLst>
                  <a:ext uri="{FF2B5EF4-FFF2-40B4-BE49-F238E27FC236}">
                    <a16:creationId xmlns:a16="http://schemas.microsoft.com/office/drawing/2014/main" id="{74D37A41-F7F9-45F4-AEF9-DA4111195CF3}"/>
                  </a:ext>
                </a:extLst>
              </p:cNvPr>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srgbClr val="0000FF"/>
                  </a:solidFill>
                  <a:effectLst/>
                  <a:uLnTx/>
                  <a:uFillTx/>
                  <a:latin typeface="UTM Avo" panose="02040603050506020204" pitchFamily="18" charset="0"/>
                  <a:ea typeface="Arial-Rounded"/>
                  <a:cs typeface="+mn-cs"/>
                </a:endParaRPr>
              </a:p>
            </p:txBody>
          </p:sp>
        </p:grpSp>
      </p:grpSp>
      <p:sp>
        <p:nvSpPr>
          <p:cNvPr id="16" name="TextBox 15">
            <a:extLst>
              <a:ext uri="{FF2B5EF4-FFF2-40B4-BE49-F238E27FC236}">
                <a16:creationId xmlns:a16="http://schemas.microsoft.com/office/drawing/2014/main" id="{DE19E3F3-AD5F-4FAE-A0BF-49AF01156D2F}"/>
              </a:ext>
            </a:extLst>
          </p:cNvPr>
          <p:cNvSpPr txBox="1"/>
          <p:nvPr/>
        </p:nvSpPr>
        <p:spPr>
          <a:xfrm>
            <a:off x="506407" y="1516025"/>
            <a:ext cx="806256" cy="523220"/>
          </a:xfrm>
          <a:prstGeom prst="rect">
            <a:avLst/>
          </a:prstGeom>
          <a:noFill/>
        </p:spPr>
        <p:txBody>
          <a:bodyPr wrap="square" rtlCol="0">
            <a:spAutoFit/>
          </a:bodyPr>
          <a:lstStyle/>
          <a:p>
            <a:r>
              <a:rPr lang="en-US" sz="2800" b="1">
                <a:solidFill>
                  <a:srgbClr val="0000FF"/>
                </a:solidFill>
                <a:latin typeface="UTM Avo" panose="02040603050506020204" pitchFamily="18" charset="0"/>
                <a:ea typeface="Arial-Rounded" panose="020B0500000000000000" pitchFamily="34" charset="0"/>
                <a:cs typeface="Arial-Rounded" panose="020B0500000000000000" pitchFamily="34" charset="0"/>
              </a:rPr>
              <a:t>im:</a:t>
            </a:r>
            <a:endParaRPr lang="en-US" sz="2800" b="1" i="1" dirty="0">
              <a:solidFill>
                <a:srgbClr val="0000FF"/>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19" name="TextBox 18">
            <a:extLst>
              <a:ext uri="{FF2B5EF4-FFF2-40B4-BE49-F238E27FC236}">
                <a16:creationId xmlns:a16="http://schemas.microsoft.com/office/drawing/2014/main" id="{CC891F23-7A37-4B63-BD6C-3C8727AFA510}"/>
              </a:ext>
            </a:extLst>
          </p:cNvPr>
          <p:cNvSpPr txBox="1"/>
          <p:nvPr/>
        </p:nvSpPr>
        <p:spPr>
          <a:xfrm>
            <a:off x="1416660" y="1516025"/>
            <a:ext cx="2534853" cy="523220"/>
          </a:xfrm>
          <a:prstGeom prst="rect">
            <a:avLst/>
          </a:prstGeom>
          <a:noFill/>
        </p:spPr>
        <p:txBody>
          <a:bodyPr wrap="square" rtlCol="0">
            <a:spAutoFit/>
          </a:bodyPr>
          <a:lstStyle/>
          <a:p>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đi tìm,</a:t>
            </a:r>
            <a:endPar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27" name="TextBox 26">
            <a:extLst>
              <a:ext uri="{FF2B5EF4-FFF2-40B4-BE49-F238E27FC236}">
                <a16:creationId xmlns:a16="http://schemas.microsoft.com/office/drawing/2014/main" id="{9CF3CC57-147C-4FE3-B879-B24A008D5BA3}"/>
              </a:ext>
            </a:extLst>
          </p:cNvPr>
          <p:cNvSpPr txBox="1"/>
          <p:nvPr/>
        </p:nvSpPr>
        <p:spPr>
          <a:xfrm>
            <a:off x="2684086" y="1529524"/>
            <a:ext cx="2534853" cy="523220"/>
          </a:xfrm>
          <a:prstGeom prst="rect">
            <a:avLst/>
          </a:prstGeom>
          <a:noFill/>
        </p:spPr>
        <p:txBody>
          <a:bodyPr wrap="square" rtlCol="0">
            <a:spAutoFit/>
          </a:bodyPr>
          <a:lstStyle/>
          <a:p>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lim dim,</a:t>
            </a:r>
            <a:endPar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30" name="TextBox 29">
            <a:extLst>
              <a:ext uri="{FF2B5EF4-FFF2-40B4-BE49-F238E27FC236}">
                <a16:creationId xmlns:a16="http://schemas.microsoft.com/office/drawing/2014/main" id="{273C0E8B-FDCE-45E5-B12B-C6CC655E6A31}"/>
              </a:ext>
            </a:extLst>
          </p:cNvPr>
          <p:cNvSpPr txBox="1"/>
          <p:nvPr/>
        </p:nvSpPr>
        <p:spPr>
          <a:xfrm>
            <a:off x="4269477" y="1518639"/>
            <a:ext cx="2534853" cy="523220"/>
          </a:xfrm>
          <a:prstGeom prst="rect">
            <a:avLst/>
          </a:prstGeom>
          <a:noFill/>
        </p:spPr>
        <p:txBody>
          <a:bodyPr wrap="square" rtlCol="0">
            <a:spAutoFit/>
          </a:bodyPr>
          <a:lstStyle/>
          <a:p>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chim chích,</a:t>
            </a:r>
            <a:endPar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31" name="TextBox 30">
            <a:extLst>
              <a:ext uri="{FF2B5EF4-FFF2-40B4-BE49-F238E27FC236}">
                <a16:creationId xmlns:a16="http://schemas.microsoft.com/office/drawing/2014/main" id="{D943944F-58A5-47FA-8C14-E49484BAD5E3}"/>
              </a:ext>
            </a:extLst>
          </p:cNvPr>
          <p:cNvSpPr txBox="1"/>
          <p:nvPr/>
        </p:nvSpPr>
        <p:spPr>
          <a:xfrm>
            <a:off x="6590362" y="1535049"/>
            <a:ext cx="2534853" cy="523220"/>
          </a:xfrm>
          <a:prstGeom prst="rect">
            <a:avLst/>
          </a:prstGeom>
          <a:noFill/>
        </p:spPr>
        <p:txBody>
          <a:bodyPr wrap="square" rtlCol="0">
            <a:spAutoFit/>
          </a:bodyPr>
          <a:lstStyle/>
          <a:p>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trái tim,</a:t>
            </a:r>
            <a:endPar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32" name="TextBox 31">
            <a:extLst>
              <a:ext uri="{FF2B5EF4-FFF2-40B4-BE49-F238E27FC236}">
                <a16:creationId xmlns:a16="http://schemas.microsoft.com/office/drawing/2014/main" id="{548FC833-C1BD-4205-9D3F-EA74F561E21A}"/>
              </a:ext>
            </a:extLst>
          </p:cNvPr>
          <p:cNvSpPr txBox="1"/>
          <p:nvPr/>
        </p:nvSpPr>
        <p:spPr>
          <a:xfrm>
            <a:off x="8230739" y="1510663"/>
            <a:ext cx="2534853" cy="523220"/>
          </a:xfrm>
          <a:prstGeom prst="rect">
            <a:avLst/>
          </a:prstGeom>
          <a:noFill/>
        </p:spPr>
        <p:txBody>
          <a:bodyPr wrap="square" rtlCol="0">
            <a:spAutoFit/>
          </a:bodyPr>
          <a:lstStyle/>
          <a:p>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màu tím, ….</a:t>
            </a:r>
            <a:endPar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33" name="TextBox 32">
            <a:extLst>
              <a:ext uri="{FF2B5EF4-FFF2-40B4-BE49-F238E27FC236}">
                <a16:creationId xmlns:a16="http://schemas.microsoft.com/office/drawing/2014/main" id="{798957F7-BEE8-4B83-8111-14E66FB01915}"/>
              </a:ext>
            </a:extLst>
          </p:cNvPr>
          <p:cNvSpPr txBox="1"/>
          <p:nvPr/>
        </p:nvSpPr>
        <p:spPr>
          <a:xfrm>
            <a:off x="506407" y="2243717"/>
            <a:ext cx="1224422" cy="523220"/>
          </a:xfrm>
          <a:prstGeom prst="rect">
            <a:avLst/>
          </a:prstGeom>
          <a:noFill/>
        </p:spPr>
        <p:txBody>
          <a:bodyPr wrap="square" rtlCol="0">
            <a:spAutoFit/>
          </a:bodyPr>
          <a:lstStyle/>
          <a:p>
            <a:r>
              <a:rPr lang="en-US" sz="2800" b="1">
                <a:solidFill>
                  <a:srgbClr val="0000FF"/>
                </a:solidFill>
                <a:latin typeface="UTM Avo" panose="02040603050506020204" pitchFamily="18" charset="0"/>
                <a:ea typeface="Arial-Rounded" panose="020B0500000000000000" pitchFamily="34" charset="0"/>
                <a:cs typeface="Arial-Rounded" panose="020B0500000000000000" pitchFamily="34" charset="0"/>
              </a:rPr>
              <a:t>iêm:</a:t>
            </a:r>
            <a:endParaRPr lang="en-US" sz="2800" b="1" i="1" dirty="0">
              <a:solidFill>
                <a:srgbClr val="0000FF"/>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34" name="TextBox 33">
            <a:extLst>
              <a:ext uri="{FF2B5EF4-FFF2-40B4-BE49-F238E27FC236}">
                <a16:creationId xmlns:a16="http://schemas.microsoft.com/office/drawing/2014/main" id="{02468D06-9848-4A9D-8B93-534FA6B58F30}"/>
              </a:ext>
            </a:extLst>
          </p:cNvPr>
          <p:cNvSpPr txBox="1"/>
          <p:nvPr/>
        </p:nvSpPr>
        <p:spPr>
          <a:xfrm>
            <a:off x="1416660" y="2243717"/>
            <a:ext cx="2534853" cy="523220"/>
          </a:xfrm>
          <a:prstGeom prst="rect">
            <a:avLst/>
          </a:prstGeom>
          <a:noFill/>
        </p:spPr>
        <p:txBody>
          <a:bodyPr wrap="square" rtlCol="0">
            <a:spAutoFit/>
          </a:bodyPr>
          <a:lstStyle/>
          <a:p>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kiểm tra,</a:t>
            </a:r>
            <a:endPar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36" name="TextBox 35">
            <a:extLst>
              <a:ext uri="{FF2B5EF4-FFF2-40B4-BE49-F238E27FC236}">
                <a16:creationId xmlns:a16="http://schemas.microsoft.com/office/drawing/2014/main" id="{C6024EB5-572F-458D-BF85-EF42C4CBC865}"/>
              </a:ext>
            </a:extLst>
          </p:cNvPr>
          <p:cNvSpPr txBox="1"/>
          <p:nvPr/>
        </p:nvSpPr>
        <p:spPr>
          <a:xfrm>
            <a:off x="3183323" y="2246331"/>
            <a:ext cx="2534853" cy="523220"/>
          </a:xfrm>
          <a:prstGeom prst="rect">
            <a:avLst/>
          </a:prstGeom>
          <a:noFill/>
        </p:spPr>
        <p:txBody>
          <a:bodyPr wrap="square" rtlCol="0">
            <a:spAutoFit/>
          </a:bodyPr>
          <a:lstStyle/>
          <a:p>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điểm m</a:t>
            </a:r>
            <a:r>
              <a:rPr lang="vi-VN" sz="2800">
                <a:solidFill>
                  <a:srgbClr val="0070C0"/>
                </a:solidFill>
                <a:latin typeface="UTM Avo" panose="02040603050506020204" pitchFamily="18" charset="0"/>
                <a:ea typeface="Arial-Rounded" panose="020B0500000000000000" pitchFamily="34" charset="0"/>
                <a:cs typeface="Arial-Rounded" panose="020B0500000000000000" pitchFamily="34" charset="0"/>
              </a:rPr>
              <a:t>ười</a:t>
            </a:r>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a:t>
            </a:r>
            <a:endPar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37" name="TextBox 36">
            <a:extLst>
              <a:ext uri="{FF2B5EF4-FFF2-40B4-BE49-F238E27FC236}">
                <a16:creationId xmlns:a16="http://schemas.microsoft.com/office/drawing/2014/main" id="{4BFED353-726C-4449-87E6-BEFBA96BE63A}"/>
              </a:ext>
            </a:extLst>
          </p:cNvPr>
          <p:cNvSpPr txBox="1"/>
          <p:nvPr/>
        </p:nvSpPr>
        <p:spPr>
          <a:xfrm>
            <a:off x="5351783" y="2262741"/>
            <a:ext cx="2534853" cy="523220"/>
          </a:xfrm>
          <a:prstGeom prst="rect">
            <a:avLst/>
          </a:prstGeom>
          <a:noFill/>
        </p:spPr>
        <p:txBody>
          <a:bodyPr wrap="square" rtlCol="0">
            <a:spAutoFit/>
          </a:bodyPr>
          <a:lstStyle/>
          <a:p>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niềm vui,</a:t>
            </a:r>
            <a:endPar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38" name="TextBox 37">
            <a:extLst>
              <a:ext uri="{FF2B5EF4-FFF2-40B4-BE49-F238E27FC236}">
                <a16:creationId xmlns:a16="http://schemas.microsoft.com/office/drawing/2014/main" id="{C7DAE54E-A637-4B8A-953A-5D48B63E4C3F}"/>
              </a:ext>
            </a:extLst>
          </p:cNvPr>
          <p:cNvSpPr txBox="1"/>
          <p:nvPr/>
        </p:nvSpPr>
        <p:spPr>
          <a:xfrm>
            <a:off x="7089824" y="2260127"/>
            <a:ext cx="3262488" cy="523220"/>
          </a:xfrm>
          <a:prstGeom prst="rect">
            <a:avLst/>
          </a:prstGeom>
          <a:noFill/>
        </p:spPr>
        <p:txBody>
          <a:bodyPr wrap="square" rtlCol="0">
            <a:spAutoFit/>
          </a:bodyPr>
          <a:lstStyle/>
          <a:p>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tiêm chủng, ….</a:t>
            </a:r>
            <a:endPar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44" name="TextBox 43">
            <a:extLst>
              <a:ext uri="{FF2B5EF4-FFF2-40B4-BE49-F238E27FC236}">
                <a16:creationId xmlns:a16="http://schemas.microsoft.com/office/drawing/2014/main" id="{83886F50-0828-4DFD-ADFD-382BA1B2AA84}"/>
              </a:ext>
            </a:extLst>
          </p:cNvPr>
          <p:cNvSpPr txBox="1"/>
          <p:nvPr/>
        </p:nvSpPr>
        <p:spPr>
          <a:xfrm>
            <a:off x="481920" y="3014784"/>
            <a:ext cx="1224422" cy="523220"/>
          </a:xfrm>
          <a:prstGeom prst="rect">
            <a:avLst/>
          </a:prstGeom>
          <a:noFill/>
        </p:spPr>
        <p:txBody>
          <a:bodyPr wrap="square" rtlCol="0">
            <a:spAutoFit/>
          </a:bodyPr>
          <a:lstStyle/>
          <a:p>
            <a:r>
              <a:rPr lang="en-US" sz="2800" b="1">
                <a:solidFill>
                  <a:srgbClr val="0000FF"/>
                </a:solidFill>
                <a:latin typeface="UTM Avo" panose="02040603050506020204" pitchFamily="18" charset="0"/>
                <a:ea typeface="Arial-Rounded" panose="020B0500000000000000" pitchFamily="34" charset="0"/>
                <a:cs typeface="Arial-Rounded" panose="020B0500000000000000" pitchFamily="34" charset="0"/>
              </a:rPr>
              <a:t>ep:</a:t>
            </a:r>
            <a:endParaRPr lang="en-US" sz="2800" b="1" i="1" dirty="0">
              <a:solidFill>
                <a:srgbClr val="0000FF"/>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45" name="TextBox 44">
            <a:extLst>
              <a:ext uri="{FF2B5EF4-FFF2-40B4-BE49-F238E27FC236}">
                <a16:creationId xmlns:a16="http://schemas.microsoft.com/office/drawing/2014/main" id="{4DED6B1F-CD89-4A14-A49F-0EAFD07674C1}"/>
              </a:ext>
            </a:extLst>
          </p:cNvPr>
          <p:cNvSpPr txBox="1"/>
          <p:nvPr/>
        </p:nvSpPr>
        <p:spPr>
          <a:xfrm>
            <a:off x="1392173" y="3014784"/>
            <a:ext cx="2534853" cy="523220"/>
          </a:xfrm>
          <a:prstGeom prst="rect">
            <a:avLst/>
          </a:prstGeom>
          <a:noFill/>
        </p:spPr>
        <p:txBody>
          <a:bodyPr wrap="square" rtlCol="0">
            <a:spAutoFit/>
          </a:bodyPr>
          <a:lstStyle/>
          <a:p>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cá chép,</a:t>
            </a:r>
            <a:endPar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46" name="TextBox 45">
            <a:extLst>
              <a:ext uri="{FF2B5EF4-FFF2-40B4-BE49-F238E27FC236}">
                <a16:creationId xmlns:a16="http://schemas.microsoft.com/office/drawing/2014/main" id="{BF1D98B0-1217-40E0-98A4-12FC94BC2632}"/>
              </a:ext>
            </a:extLst>
          </p:cNvPr>
          <p:cNvSpPr txBox="1"/>
          <p:nvPr/>
        </p:nvSpPr>
        <p:spPr>
          <a:xfrm>
            <a:off x="3158836" y="3017398"/>
            <a:ext cx="2534853" cy="523220"/>
          </a:xfrm>
          <a:prstGeom prst="rect">
            <a:avLst/>
          </a:prstGeom>
          <a:noFill/>
        </p:spPr>
        <p:txBody>
          <a:bodyPr wrap="square" rtlCol="0">
            <a:spAutoFit/>
          </a:bodyPr>
          <a:lstStyle/>
          <a:p>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xinh đẹp,</a:t>
            </a:r>
            <a:endPar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47" name="TextBox 46">
            <a:extLst>
              <a:ext uri="{FF2B5EF4-FFF2-40B4-BE49-F238E27FC236}">
                <a16:creationId xmlns:a16="http://schemas.microsoft.com/office/drawing/2014/main" id="{DF1F89EA-55EB-43D5-B1EF-6080D2F74E81}"/>
              </a:ext>
            </a:extLst>
          </p:cNvPr>
          <p:cNvSpPr txBox="1"/>
          <p:nvPr/>
        </p:nvSpPr>
        <p:spPr>
          <a:xfrm>
            <a:off x="4925499" y="3020623"/>
            <a:ext cx="2534853" cy="523220"/>
          </a:xfrm>
          <a:prstGeom prst="rect">
            <a:avLst/>
          </a:prstGeom>
          <a:noFill/>
        </p:spPr>
        <p:txBody>
          <a:bodyPr wrap="square" rtlCol="0">
            <a:spAutoFit/>
          </a:bodyPr>
          <a:lstStyle/>
          <a:p>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mảnh ghép,</a:t>
            </a:r>
            <a:endPar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48" name="TextBox 47">
            <a:extLst>
              <a:ext uri="{FF2B5EF4-FFF2-40B4-BE49-F238E27FC236}">
                <a16:creationId xmlns:a16="http://schemas.microsoft.com/office/drawing/2014/main" id="{9ECA0C11-2120-442E-A8B8-2787EC373573}"/>
              </a:ext>
            </a:extLst>
          </p:cNvPr>
          <p:cNvSpPr txBox="1"/>
          <p:nvPr/>
        </p:nvSpPr>
        <p:spPr>
          <a:xfrm>
            <a:off x="7312485" y="3031194"/>
            <a:ext cx="1840219" cy="523220"/>
          </a:xfrm>
          <a:prstGeom prst="rect">
            <a:avLst/>
          </a:prstGeom>
          <a:noFill/>
        </p:spPr>
        <p:txBody>
          <a:bodyPr wrap="square" rtlCol="0">
            <a:spAutoFit/>
          </a:bodyPr>
          <a:lstStyle/>
          <a:p>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mép v</a:t>
            </a:r>
            <a:r>
              <a:rPr lang="vi-VN" sz="2800">
                <a:solidFill>
                  <a:srgbClr val="0070C0"/>
                </a:solidFill>
                <a:latin typeface="UTM Avo" panose="02040603050506020204" pitchFamily="18" charset="0"/>
                <a:ea typeface="Arial-Rounded" panose="020B0500000000000000" pitchFamily="34" charset="0"/>
                <a:cs typeface="Arial-Rounded" panose="020B0500000000000000" pitchFamily="34" charset="0"/>
              </a:rPr>
              <a:t>ở,</a:t>
            </a:r>
            <a:endPar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49" name="TextBox 48">
            <a:extLst>
              <a:ext uri="{FF2B5EF4-FFF2-40B4-BE49-F238E27FC236}">
                <a16:creationId xmlns:a16="http://schemas.microsoft.com/office/drawing/2014/main" id="{43F6F4F7-5466-4C4A-8741-CCCA58467C97}"/>
              </a:ext>
            </a:extLst>
          </p:cNvPr>
          <p:cNvSpPr txBox="1"/>
          <p:nvPr/>
        </p:nvSpPr>
        <p:spPr>
          <a:xfrm>
            <a:off x="8912846" y="3031194"/>
            <a:ext cx="3015340" cy="523220"/>
          </a:xfrm>
          <a:prstGeom prst="rect">
            <a:avLst/>
          </a:prstGeom>
          <a:noFill/>
        </p:spPr>
        <p:txBody>
          <a:bodyPr wrap="square" rtlCol="0">
            <a:spAutoFit/>
          </a:bodyPr>
          <a:lstStyle/>
          <a:p>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dọn dẹp, ….</a:t>
            </a:r>
            <a:endPar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50" name="TextBox 49">
            <a:extLst>
              <a:ext uri="{FF2B5EF4-FFF2-40B4-BE49-F238E27FC236}">
                <a16:creationId xmlns:a16="http://schemas.microsoft.com/office/drawing/2014/main" id="{534295C1-37D7-4EC7-AE8F-C6E01B2BF805}"/>
              </a:ext>
            </a:extLst>
          </p:cNvPr>
          <p:cNvSpPr txBox="1"/>
          <p:nvPr/>
        </p:nvSpPr>
        <p:spPr>
          <a:xfrm>
            <a:off x="481920" y="3688780"/>
            <a:ext cx="1224422" cy="523220"/>
          </a:xfrm>
          <a:prstGeom prst="rect">
            <a:avLst/>
          </a:prstGeom>
          <a:noFill/>
        </p:spPr>
        <p:txBody>
          <a:bodyPr wrap="square" rtlCol="0">
            <a:spAutoFit/>
          </a:bodyPr>
          <a:lstStyle/>
          <a:p>
            <a:r>
              <a:rPr lang="en-US" sz="2800" b="1">
                <a:solidFill>
                  <a:srgbClr val="0000FF"/>
                </a:solidFill>
                <a:latin typeface="UTM Avo" panose="02040603050506020204" pitchFamily="18" charset="0"/>
                <a:ea typeface="Arial-Rounded" panose="020B0500000000000000" pitchFamily="34" charset="0"/>
                <a:cs typeface="Arial-Rounded" panose="020B0500000000000000" pitchFamily="34" charset="0"/>
              </a:rPr>
              <a:t>êp:</a:t>
            </a:r>
            <a:endParaRPr lang="en-US" sz="2800" b="1" i="1" dirty="0">
              <a:solidFill>
                <a:srgbClr val="0000FF"/>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51" name="TextBox 50">
            <a:extLst>
              <a:ext uri="{FF2B5EF4-FFF2-40B4-BE49-F238E27FC236}">
                <a16:creationId xmlns:a16="http://schemas.microsoft.com/office/drawing/2014/main" id="{D133E131-5B4C-4C56-A839-FF63A000D2D0}"/>
              </a:ext>
            </a:extLst>
          </p:cNvPr>
          <p:cNvSpPr txBox="1"/>
          <p:nvPr/>
        </p:nvSpPr>
        <p:spPr>
          <a:xfrm>
            <a:off x="1392173" y="3688780"/>
            <a:ext cx="2534853" cy="523220"/>
          </a:xfrm>
          <a:prstGeom prst="rect">
            <a:avLst/>
          </a:prstGeom>
          <a:noFill/>
        </p:spPr>
        <p:txBody>
          <a:bodyPr wrap="square" rtlCol="0">
            <a:spAutoFit/>
          </a:bodyPr>
          <a:lstStyle/>
          <a:p>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bếp l</a:t>
            </a:r>
            <a:r>
              <a:rPr lang="vi-VN" sz="2800">
                <a:solidFill>
                  <a:srgbClr val="0070C0"/>
                </a:solidFill>
                <a:latin typeface="UTM Avo" panose="02040603050506020204" pitchFamily="18" charset="0"/>
                <a:ea typeface="Arial-Rounded" panose="020B0500000000000000" pitchFamily="34" charset="0"/>
                <a:cs typeface="Arial-Rounded" panose="020B0500000000000000" pitchFamily="34" charset="0"/>
              </a:rPr>
              <a:t>ửa</a:t>
            </a:r>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a:t>
            </a:r>
            <a:endPar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52" name="TextBox 51">
            <a:extLst>
              <a:ext uri="{FF2B5EF4-FFF2-40B4-BE49-F238E27FC236}">
                <a16:creationId xmlns:a16="http://schemas.microsoft.com/office/drawing/2014/main" id="{BBBD69BF-BFEC-46DA-B2FF-34C27BE97CB2}"/>
              </a:ext>
            </a:extLst>
          </p:cNvPr>
          <p:cNvSpPr txBox="1"/>
          <p:nvPr/>
        </p:nvSpPr>
        <p:spPr>
          <a:xfrm>
            <a:off x="3158836" y="3691394"/>
            <a:ext cx="2534853" cy="523220"/>
          </a:xfrm>
          <a:prstGeom prst="rect">
            <a:avLst/>
          </a:prstGeom>
          <a:noFill/>
        </p:spPr>
        <p:txBody>
          <a:bodyPr wrap="square" rtlCol="0">
            <a:spAutoFit/>
          </a:bodyPr>
          <a:lstStyle/>
          <a:p>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sắp xếp,</a:t>
            </a:r>
            <a:endPar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53" name="TextBox 52">
            <a:extLst>
              <a:ext uri="{FF2B5EF4-FFF2-40B4-BE49-F238E27FC236}">
                <a16:creationId xmlns:a16="http://schemas.microsoft.com/office/drawing/2014/main" id="{6894E64F-2F88-47BF-93C9-F0103D59109D}"/>
              </a:ext>
            </a:extLst>
          </p:cNvPr>
          <p:cNvSpPr txBox="1"/>
          <p:nvPr/>
        </p:nvSpPr>
        <p:spPr>
          <a:xfrm>
            <a:off x="4925499" y="3694619"/>
            <a:ext cx="2534853" cy="523220"/>
          </a:xfrm>
          <a:prstGeom prst="rect">
            <a:avLst/>
          </a:prstGeom>
          <a:noFill/>
        </p:spPr>
        <p:txBody>
          <a:bodyPr wrap="square" rtlCol="0">
            <a:spAutoFit/>
          </a:bodyPr>
          <a:lstStyle/>
          <a:p>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gạo nếp,</a:t>
            </a:r>
            <a:endPar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54" name="TextBox 53">
            <a:extLst>
              <a:ext uri="{FF2B5EF4-FFF2-40B4-BE49-F238E27FC236}">
                <a16:creationId xmlns:a16="http://schemas.microsoft.com/office/drawing/2014/main" id="{949BBF64-2E6D-4727-A43B-1752E22E9C59}"/>
              </a:ext>
            </a:extLst>
          </p:cNvPr>
          <p:cNvSpPr txBox="1"/>
          <p:nvPr/>
        </p:nvSpPr>
        <p:spPr>
          <a:xfrm>
            <a:off x="6779844" y="3684048"/>
            <a:ext cx="1840219" cy="523220"/>
          </a:xfrm>
          <a:prstGeom prst="rect">
            <a:avLst/>
          </a:prstGeom>
          <a:noFill/>
        </p:spPr>
        <p:txBody>
          <a:bodyPr wrap="square" rtlCol="0">
            <a:spAutoFit/>
          </a:bodyPr>
          <a:lstStyle/>
          <a:p>
            <a:r>
              <a:rPr lang="vi-VN" sz="2800">
                <a:solidFill>
                  <a:srgbClr val="0070C0"/>
                </a:solidFill>
                <a:latin typeface="UTM Avo" panose="02040603050506020204" pitchFamily="18" charset="0"/>
                <a:ea typeface="Arial-Rounded" panose="020B0500000000000000" pitchFamily="34" charset="0"/>
                <a:cs typeface="Arial-Rounded" panose="020B0500000000000000" pitchFamily="34" charset="0"/>
              </a:rPr>
              <a:t>đèn xếp,</a:t>
            </a:r>
            <a:endPar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55" name="TextBox 54">
            <a:extLst>
              <a:ext uri="{FF2B5EF4-FFF2-40B4-BE49-F238E27FC236}">
                <a16:creationId xmlns:a16="http://schemas.microsoft.com/office/drawing/2014/main" id="{32CE7367-9D0F-4808-A17C-22D20D32426E}"/>
              </a:ext>
            </a:extLst>
          </p:cNvPr>
          <p:cNvSpPr txBox="1"/>
          <p:nvPr/>
        </p:nvSpPr>
        <p:spPr>
          <a:xfrm>
            <a:off x="8511199" y="3691394"/>
            <a:ext cx="3015340" cy="523220"/>
          </a:xfrm>
          <a:prstGeom prst="rect">
            <a:avLst/>
          </a:prstGeom>
          <a:noFill/>
        </p:spPr>
        <p:txBody>
          <a:bodyPr wrap="square" rtlCol="0">
            <a:spAutoFit/>
          </a:bodyPr>
          <a:lstStyle/>
          <a:p>
            <a:r>
              <a:rPr lang="en-US" sz="2800">
                <a:solidFill>
                  <a:srgbClr val="0070C0"/>
                </a:solidFill>
                <a:latin typeface="UTM Avo" panose="02040603050506020204" pitchFamily="18" charset="0"/>
                <a:ea typeface="Arial-Rounded" panose="020B0500000000000000" pitchFamily="34" charset="0"/>
                <a:cs typeface="Arial-Rounded" panose="020B0500000000000000" pitchFamily="34" charset="0"/>
              </a:rPr>
              <a:t>thếp giấy, ….</a:t>
            </a:r>
            <a:endParaRPr lang="en-US" sz="2800" dirty="0">
              <a:solidFill>
                <a:srgbClr val="0070C0"/>
              </a:solidFill>
              <a:latin typeface="UTM Avo" panose="02040603050506020204" pitchFamily="18"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734861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500"/>
                                        <p:tgtEl>
                                          <p:spTgt spid="19"/>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left)">
                                      <p:cBhvr>
                                        <p:cTn id="15" dur="500"/>
                                        <p:tgtEl>
                                          <p:spTgt spid="27"/>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wipe(left)">
                                      <p:cBhvr>
                                        <p:cTn id="19" dur="500"/>
                                        <p:tgtEl>
                                          <p:spTgt spid="30"/>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wipe(left)">
                                      <p:cBhvr>
                                        <p:cTn id="23" dur="500"/>
                                        <p:tgtEl>
                                          <p:spTgt spid="31"/>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wipe(left)">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wipe(left)">
                                      <p:cBhvr>
                                        <p:cTn id="32" dur="500"/>
                                        <p:tgtEl>
                                          <p:spTgt spid="33"/>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wipe(left)">
                                      <p:cBhvr>
                                        <p:cTn id="36" dur="500"/>
                                        <p:tgtEl>
                                          <p:spTgt spid="34"/>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wipe(left)">
                                      <p:cBhvr>
                                        <p:cTn id="40" dur="500"/>
                                        <p:tgtEl>
                                          <p:spTgt spid="36"/>
                                        </p:tgtEl>
                                      </p:cBhvr>
                                    </p:animEffect>
                                  </p:childTnLst>
                                </p:cTn>
                              </p:par>
                            </p:childTnLst>
                          </p:cTn>
                        </p:par>
                        <p:par>
                          <p:cTn id="41" fill="hold">
                            <p:stCondLst>
                              <p:cond delay="1500"/>
                            </p:stCondLst>
                            <p:childTnLst>
                              <p:par>
                                <p:cTn id="42" presetID="22" presetClass="entr" presetSubtype="8" fill="hold" grpId="0" nodeType="afterEffect">
                                  <p:stCondLst>
                                    <p:cond delay="0"/>
                                  </p:stCondLst>
                                  <p:childTnLst>
                                    <p:set>
                                      <p:cBhvr>
                                        <p:cTn id="43" dur="1" fill="hold">
                                          <p:stCondLst>
                                            <p:cond delay="0"/>
                                          </p:stCondLst>
                                        </p:cTn>
                                        <p:tgtEl>
                                          <p:spTgt spid="37"/>
                                        </p:tgtEl>
                                        <p:attrNameLst>
                                          <p:attrName>style.visibility</p:attrName>
                                        </p:attrNameLst>
                                      </p:cBhvr>
                                      <p:to>
                                        <p:strVal val="visible"/>
                                      </p:to>
                                    </p:set>
                                    <p:animEffect transition="in" filter="wipe(left)">
                                      <p:cBhvr>
                                        <p:cTn id="44" dur="500"/>
                                        <p:tgtEl>
                                          <p:spTgt spid="37"/>
                                        </p:tgtEl>
                                      </p:cBhvr>
                                    </p:animEffect>
                                  </p:childTnLst>
                                </p:cTn>
                              </p:par>
                            </p:childTnLst>
                          </p:cTn>
                        </p:par>
                        <p:par>
                          <p:cTn id="45" fill="hold">
                            <p:stCondLst>
                              <p:cond delay="2000"/>
                            </p:stCondLst>
                            <p:childTnLst>
                              <p:par>
                                <p:cTn id="46" presetID="22" presetClass="entr" presetSubtype="8" fill="hold" grpId="0" nodeType="after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wipe(left)">
                                      <p:cBhvr>
                                        <p:cTn id="48" dur="500"/>
                                        <p:tgtEl>
                                          <p:spTgt spid="38"/>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wipe(left)">
                                      <p:cBhvr>
                                        <p:cTn id="53" dur="500"/>
                                        <p:tgtEl>
                                          <p:spTgt spid="44"/>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45"/>
                                        </p:tgtEl>
                                        <p:attrNameLst>
                                          <p:attrName>style.visibility</p:attrName>
                                        </p:attrNameLst>
                                      </p:cBhvr>
                                      <p:to>
                                        <p:strVal val="visible"/>
                                      </p:to>
                                    </p:set>
                                    <p:animEffect transition="in" filter="wipe(left)">
                                      <p:cBhvr>
                                        <p:cTn id="57" dur="500"/>
                                        <p:tgtEl>
                                          <p:spTgt spid="45"/>
                                        </p:tgtEl>
                                      </p:cBhvr>
                                    </p:animEffect>
                                  </p:childTnLst>
                                </p:cTn>
                              </p:par>
                            </p:childTnLst>
                          </p:cTn>
                        </p:par>
                        <p:par>
                          <p:cTn id="58" fill="hold">
                            <p:stCondLst>
                              <p:cond delay="1000"/>
                            </p:stCondLst>
                            <p:childTnLst>
                              <p:par>
                                <p:cTn id="59" presetID="22" presetClass="entr" presetSubtype="8" fill="hold" grpId="0" nodeType="afterEffect">
                                  <p:stCondLst>
                                    <p:cond delay="0"/>
                                  </p:stCondLst>
                                  <p:childTnLst>
                                    <p:set>
                                      <p:cBhvr>
                                        <p:cTn id="60" dur="1" fill="hold">
                                          <p:stCondLst>
                                            <p:cond delay="0"/>
                                          </p:stCondLst>
                                        </p:cTn>
                                        <p:tgtEl>
                                          <p:spTgt spid="46"/>
                                        </p:tgtEl>
                                        <p:attrNameLst>
                                          <p:attrName>style.visibility</p:attrName>
                                        </p:attrNameLst>
                                      </p:cBhvr>
                                      <p:to>
                                        <p:strVal val="visible"/>
                                      </p:to>
                                    </p:set>
                                    <p:animEffect transition="in" filter="wipe(left)">
                                      <p:cBhvr>
                                        <p:cTn id="61" dur="500"/>
                                        <p:tgtEl>
                                          <p:spTgt spid="46"/>
                                        </p:tgtEl>
                                      </p:cBhvr>
                                    </p:animEffect>
                                  </p:childTnLst>
                                </p:cTn>
                              </p:par>
                            </p:childTnLst>
                          </p:cTn>
                        </p:par>
                        <p:par>
                          <p:cTn id="62" fill="hold">
                            <p:stCondLst>
                              <p:cond delay="1500"/>
                            </p:stCondLst>
                            <p:childTnLst>
                              <p:par>
                                <p:cTn id="63" presetID="22" presetClass="entr" presetSubtype="8" fill="hold" grpId="0" nodeType="afterEffect">
                                  <p:stCondLst>
                                    <p:cond delay="0"/>
                                  </p:stCondLst>
                                  <p:childTnLst>
                                    <p:set>
                                      <p:cBhvr>
                                        <p:cTn id="64" dur="1" fill="hold">
                                          <p:stCondLst>
                                            <p:cond delay="0"/>
                                          </p:stCondLst>
                                        </p:cTn>
                                        <p:tgtEl>
                                          <p:spTgt spid="47"/>
                                        </p:tgtEl>
                                        <p:attrNameLst>
                                          <p:attrName>style.visibility</p:attrName>
                                        </p:attrNameLst>
                                      </p:cBhvr>
                                      <p:to>
                                        <p:strVal val="visible"/>
                                      </p:to>
                                    </p:set>
                                    <p:animEffect transition="in" filter="wipe(left)">
                                      <p:cBhvr>
                                        <p:cTn id="65" dur="500"/>
                                        <p:tgtEl>
                                          <p:spTgt spid="47"/>
                                        </p:tgtEl>
                                      </p:cBhvr>
                                    </p:animEffect>
                                  </p:childTnLst>
                                </p:cTn>
                              </p:par>
                            </p:childTnLst>
                          </p:cTn>
                        </p:par>
                        <p:par>
                          <p:cTn id="66" fill="hold">
                            <p:stCondLst>
                              <p:cond delay="2000"/>
                            </p:stCondLst>
                            <p:childTnLst>
                              <p:par>
                                <p:cTn id="67" presetID="22" presetClass="entr" presetSubtype="8" fill="hold" grpId="0" nodeType="afterEffect">
                                  <p:stCondLst>
                                    <p:cond delay="0"/>
                                  </p:stCondLst>
                                  <p:childTnLst>
                                    <p:set>
                                      <p:cBhvr>
                                        <p:cTn id="68" dur="1" fill="hold">
                                          <p:stCondLst>
                                            <p:cond delay="0"/>
                                          </p:stCondLst>
                                        </p:cTn>
                                        <p:tgtEl>
                                          <p:spTgt spid="48"/>
                                        </p:tgtEl>
                                        <p:attrNameLst>
                                          <p:attrName>style.visibility</p:attrName>
                                        </p:attrNameLst>
                                      </p:cBhvr>
                                      <p:to>
                                        <p:strVal val="visible"/>
                                      </p:to>
                                    </p:set>
                                    <p:animEffect transition="in" filter="wipe(left)">
                                      <p:cBhvr>
                                        <p:cTn id="69" dur="500"/>
                                        <p:tgtEl>
                                          <p:spTgt spid="48"/>
                                        </p:tgtEl>
                                      </p:cBhvr>
                                    </p:animEffect>
                                  </p:childTnLst>
                                </p:cTn>
                              </p:par>
                            </p:childTnLst>
                          </p:cTn>
                        </p:par>
                        <p:par>
                          <p:cTn id="70" fill="hold">
                            <p:stCondLst>
                              <p:cond delay="2500"/>
                            </p:stCondLst>
                            <p:childTnLst>
                              <p:par>
                                <p:cTn id="71" presetID="22" presetClass="entr" presetSubtype="8" fill="hold" grpId="0" nodeType="afterEffect">
                                  <p:stCondLst>
                                    <p:cond delay="0"/>
                                  </p:stCondLst>
                                  <p:childTnLst>
                                    <p:set>
                                      <p:cBhvr>
                                        <p:cTn id="72" dur="1" fill="hold">
                                          <p:stCondLst>
                                            <p:cond delay="0"/>
                                          </p:stCondLst>
                                        </p:cTn>
                                        <p:tgtEl>
                                          <p:spTgt spid="49"/>
                                        </p:tgtEl>
                                        <p:attrNameLst>
                                          <p:attrName>style.visibility</p:attrName>
                                        </p:attrNameLst>
                                      </p:cBhvr>
                                      <p:to>
                                        <p:strVal val="visible"/>
                                      </p:to>
                                    </p:set>
                                    <p:animEffect transition="in" filter="wipe(left)">
                                      <p:cBhvr>
                                        <p:cTn id="73" dur="500"/>
                                        <p:tgtEl>
                                          <p:spTgt spid="49"/>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50"/>
                                        </p:tgtEl>
                                        <p:attrNameLst>
                                          <p:attrName>style.visibility</p:attrName>
                                        </p:attrNameLst>
                                      </p:cBhvr>
                                      <p:to>
                                        <p:strVal val="visible"/>
                                      </p:to>
                                    </p:set>
                                    <p:animEffect transition="in" filter="wipe(left)">
                                      <p:cBhvr>
                                        <p:cTn id="78" dur="500"/>
                                        <p:tgtEl>
                                          <p:spTgt spid="50"/>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51"/>
                                        </p:tgtEl>
                                        <p:attrNameLst>
                                          <p:attrName>style.visibility</p:attrName>
                                        </p:attrNameLst>
                                      </p:cBhvr>
                                      <p:to>
                                        <p:strVal val="visible"/>
                                      </p:to>
                                    </p:set>
                                    <p:animEffect transition="in" filter="wipe(left)">
                                      <p:cBhvr>
                                        <p:cTn id="82" dur="500"/>
                                        <p:tgtEl>
                                          <p:spTgt spid="51"/>
                                        </p:tgtEl>
                                      </p:cBhvr>
                                    </p:animEffect>
                                  </p:childTnLst>
                                </p:cTn>
                              </p:par>
                            </p:childTnLst>
                          </p:cTn>
                        </p:par>
                        <p:par>
                          <p:cTn id="83" fill="hold">
                            <p:stCondLst>
                              <p:cond delay="1000"/>
                            </p:stCondLst>
                            <p:childTnLst>
                              <p:par>
                                <p:cTn id="84" presetID="22" presetClass="entr" presetSubtype="8" fill="hold" grpId="0" nodeType="afterEffect">
                                  <p:stCondLst>
                                    <p:cond delay="0"/>
                                  </p:stCondLst>
                                  <p:childTnLst>
                                    <p:set>
                                      <p:cBhvr>
                                        <p:cTn id="85" dur="1" fill="hold">
                                          <p:stCondLst>
                                            <p:cond delay="0"/>
                                          </p:stCondLst>
                                        </p:cTn>
                                        <p:tgtEl>
                                          <p:spTgt spid="52"/>
                                        </p:tgtEl>
                                        <p:attrNameLst>
                                          <p:attrName>style.visibility</p:attrName>
                                        </p:attrNameLst>
                                      </p:cBhvr>
                                      <p:to>
                                        <p:strVal val="visible"/>
                                      </p:to>
                                    </p:set>
                                    <p:animEffect transition="in" filter="wipe(left)">
                                      <p:cBhvr>
                                        <p:cTn id="86" dur="500"/>
                                        <p:tgtEl>
                                          <p:spTgt spid="52"/>
                                        </p:tgtEl>
                                      </p:cBhvr>
                                    </p:animEffect>
                                  </p:childTnLst>
                                </p:cTn>
                              </p:par>
                            </p:childTnLst>
                          </p:cTn>
                        </p:par>
                        <p:par>
                          <p:cTn id="87" fill="hold">
                            <p:stCondLst>
                              <p:cond delay="1500"/>
                            </p:stCondLst>
                            <p:childTnLst>
                              <p:par>
                                <p:cTn id="88" presetID="22" presetClass="entr" presetSubtype="8" fill="hold" grpId="0" nodeType="afterEffect">
                                  <p:stCondLst>
                                    <p:cond delay="0"/>
                                  </p:stCondLst>
                                  <p:childTnLst>
                                    <p:set>
                                      <p:cBhvr>
                                        <p:cTn id="89" dur="1" fill="hold">
                                          <p:stCondLst>
                                            <p:cond delay="0"/>
                                          </p:stCondLst>
                                        </p:cTn>
                                        <p:tgtEl>
                                          <p:spTgt spid="53"/>
                                        </p:tgtEl>
                                        <p:attrNameLst>
                                          <p:attrName>style.visibility</p:attrName>
                                        </p:attrNameLst>
                                      </p:cBhvr>
                                      <p:to>
                                        <p:strVal val="visible"/>
                                      </p:to>
                                    </p:set>
                                    <p:animEffect transition="in" filter="wipe(left)">
                                      <p:cBhvr>
                                        <p:cTn id="90" dur="500"/>
                                        <p:tgtEl>
                                          <p:spTgt spid="53"/>
                                        </p:tgtEl>
                                      </p:cBhvr>
                                    </p:animEffect>
                                  </p:childTnLst>
                                </p:cTn>
                              </p:par>
                            </p:childTnLst>
                          </p:cTn>
                        </p:par>
                        <p:par>
                          <p:cTn id="91" fill="hold">
                            <p:stCondLst>
                              <p:cond delay="2000"/>
                            </p:stCondLst>
                            <p:childTnLst>
                              <p:par>
                                <p:cTn id="92" presetID="22" presetClass="entr" presetSubtype="8" fill="hold" grpId="0" nodeType="afterEffect">
                                  <p:stCondLst>
                                    <p:cond delay="0"/>
                                  </p:stCondLst>
                                  <p:childTnLst>
                                    <p:set>
                                      <p:cBhvr>
                                        <p:cTn id="93" dur="1" fill="hold">
                                          <p:stCondLst>
                                            <p:cond delay="0"/>
                                          </p:stCondLst>
                                        </p:cTn>
                                        <p:tgtEl>
                                          <p:spTgt spid="54"/>
                                        </p:tgtEl>
                                        <p:attrNameLst>
                                          <p:attrName>style.visibility</p:attrName>
                                        </p:attrNameLst>
                                      </p:cBhvr>
                                      <p:to>
                                        <p:strVal val="visible"/>
                                      </p:to>
                                    </p:set>
                                    <p:animEffect transition="in" filter="wipe(left)">
                                      <p:cBhvr>
                                        <p:cTn id="94" dur="500"/>
                                        <p:tgtEl>
                                          <p:spTgt spid="54"/>
                                        </p:tgtEl>
                                      </p:cBhvr>
                                    </p:animEffect>
                                  </p:childTnLst>
                                </p:cTn>
                              </p:par>
                            </p:childTnLst>
                          </p:cTn>
                        </p:par>
                        <p:par>
                          <p:cTn id="95" fill="hold">
                            <p:stCondLst>
                              <p:cond delay="2500"/>
                            </p:stCondLst>
                            <p:childTnLst>
                              <p:par>
                                <p:cTn id="96" presetID="22" presetClass="entr" presetSubtype="8" fill="hold" grpId="0" nodeType="afterEffect">
                                  <p:stCondLst>
                                    <p:cond delay="0"/>
                                  </p:stCondLst>
                                  <p:childTnLst>
                                    <p:set>
                                      <p:cBhvr>
                                        <p:cTn id="97" dur="1" fill="hold">
                                          <p:stCondLst>
                                            <p:cond delay="0"/>
                                          </p:stCondLst>
                                        </p:cTn>
                                        <p:tgtEl>
                                          <p:spTgt spid="55"/>
                                        </p:tgtEl>
                                        <p:attrNameLst>
                                          <p:attrName>style.visibility</p:attrName>
                                        </p:attrNameLst>
                                      </p:cBhvr>
                                      <p:to>
                                        <p:strVal val="visible"/>
                                      </p:to>
                                    </p:set>
                                    <p:animEffect transition="in" filter="wipe(left)">
                                      <p:cBhvr>
                                        <p:cTn id="98"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7" grpId="0"/>
      <p:bldP spid="30" grpId="0"/>
      <p:bldP spid="31" grpId="0"/>
      <p:bldP spid="32" grpId="0"/>
      <p:bldP spid="33" grpId="0"/>
      <p:bldP spid="34" grpId="0"/>
      <p:bldP spid="36" grpId="0"/>
      <p:bldP spid="37" grpId="0"/>
      <p:bldP spid="38" grpId="0"/>
      <p:bldP spid="44" grpId="0"/>
      <p:bldP spid="45" grpId="0"/>
      <p:bldP spid="46" grpId="0"/>
      <p:bldP spid="47" grpId="0"/>
      <p:bldP spid="48" grpId="0"/>
      <p:bldP spid="49" grpId="0"/>
      <p:bldP spid="50" grpId="0"/>
      <p:bldP spid="51" grpId="0"/>
      <p:bldP spid="52" grpId="0"/>
      <p:bldP spid="53" grpId="0"/>
      <p:bldP spid="54" grpId="0"/>
      <p:bldP spid="5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CEF3808-FB75-46B2-9FF1-FA01D40515BB}"/>
              </a:ext>
            </a:extLst>
          </p:cNvPr>
          <p:cNvPicPr>
            <a:picLocks noChangeAspect="1"/>
          </p:cNvPicPr>
          <p:nvPr/>
        </p:nvPicPr>
        <p:blipFill>
          <a:blip r:embed="rId2"/>
          <a:stretch>
            <a:fillRect/>
          </a:stretch>
        </p:blipFill>
        <p:spPr>
          <a:xfrm>
            <a:off x="-527" y="-298"/>
            <a:ext cx="12193057" cy="6858595"/>
          </a:xfrm>
          <a:prstGeom prst="rect">
            <a:avLst/>
          </a:prstGeom>
        </p:spPr>
      </p:pic>
      <p:pic>
        <p:nvPicPr>
          <p:cNvPr id="3" name="图片 2">
            <a:extLst>
              <a:ext uri="{FF2B5EF4-FFF2-40B4-BE49-F238E27FC236}">
                <a16:creationId xmlns:a16="http://schemas.microsoft.com/office/drawing/2014/main" id="{5F405471-49BE-42EB-9A15-9B9814CB50C4}"/>
              </a:ext>
            </a:extLst>
          </p:cNvPr>
          <p:cNvPicPr>
            <a:picLocks noChangeAspect="1"/>
          </p:cNvPicPr>
          <p:nvPr/>
        </p:nvPicPr>
        <p:blipFill rotWithShape="1">
          <a:blip r:embed="rId3">
            <a:extLst>
              <a:ext uri="{28A0092B-C50C-407E-A947-70E740481C1C}">
                <a14:useLocalDpi xmlns:a14="http://schemas.microsoft.com/office/drawing/2010/main" val="0"/>
              </a:ext>
            </a:extLst>
          </a:blip>
          <a:srcRect l="15535" t="9693" r="13350" b="17325"/>
          <a:stretch/>
        </p:blipFill>
        <p:spPr>
          <a:xfrm rot="16200000">
            <a:off x="2666472" y="-2667529"/>
            <a:ext cx="6858001" cy="12193057"/>
          </a:xfrm>
          <a:prstGeom prst="rect">
            <a:avLst/>
          </a:prstGeom>
        </p:spPr>
      </p:pic>
      <p:grpSp>
        <p:nvGrpSpPr>
          <p:cNvPr id="20" name="Group 19">
            <a:extLst>
              <a:ext uri="{FF2B5EF4-FFF2-40B4-BE49-F238E27FC236}">
                <a16:creationId xmlns:a16="http://schemas.microsoft.com/office/drawing/2014/main" id="{8C90FB8C-5D6D-48E2-BC6F-A26AFA4D22A1}"/>
              </a:ext>
            </a:extLst>
          </p:cNvPr>
          <p:cNvGrpSpPr/>
          <p:nvPr/>
        </p:nvGrpSpPr>
        <p:grpSpPr>
          <a:xfrm>
            <a:off x="271991" y="278363"/>
            <a:ext cx="11648017" cy="732005"/>
            <a:chOff x="848933" y="256843"/>
            <a:chExt cx="11648017" cy="732005"/>
          </a:xfrm>
        </p:grpSpPr>
        <p:sp>
          <p:nvSpPr>
            <p:cNvPr id="21" name="文本框 21">
              <a:extLst>
                <a:ext uri="{FF2B5EF4-FFF2-40B4-BE49-F238E27FC236}">
                  <a16:creationId xmlns:a16="http://schemas.microsoft.com/office/drawing/2014/main" id="{0F859E88-513A-47FE-A239-EC25BC2BB3D7}"/>
                </a:ext>
              </a:extLst>
            </p:cNvPr>
            <p:cNvSpPr txBox="1"/>
            <p:nvPr/>
          </p:nvSpPr>
          <p:spPr>
            <a:xfrm>
              <a:off x="1889605" y="311703"/>
              <a:ext cx="10607345" cy="523220"/>
            </a:xfrm>
            <a:prstGeom prst="rect">
              <a:avLst/>
            </a:prstGeom>
            <a:noFill/>
          </p:spPr>
          <p:txBody>
            <a:bodyPr wrap="square" rtlCol="0">
              <a:spAutoFit/>
            </a:bodyPr>
            <a:lstStyle>
              <a:defPPr>
                <a:defRPr lang="zh-CN"/>
              </a:defPPr>
              <a:lvl1pPr>
                <a:defRPr sz="3200" b="1">
                  <a:solidFill>
                    <a:schemeClr val="bg1"/>
                  </a:solidFill>
                  <a:effectLst>
                    <a:outerShdw blurRad="38100" dist="38100" dir="2700000" algn="tl">
                      <a:srgbClr val="000000">
                        <a:alpha val="43137"/>
                      </a:srgbClr>
                    </a:outerShdw>
                  </a:effectLst>
                  <a:latin typeface="方正汉真广标简体" panose="02000000000000000000" pitchFamily="2" charset="-122"/>
                  <a:ea typeface="方正汉真广标简体" panose="02000000000000000000" pitchFamily="2" charset="-122"/>
                </a:defRPr>
              </a:lvl1pPr>
            </a:lstStyle>
            <a:p>
              <a:pPr defTabSz="914253"/>
              <a:r>
                <a:rPr lang="en-US" sz="2800">
                  <a:solidFill>
                    <a:srgbClr val="0000FF"/>
                  </a:solidFill>
                  <a:effectLst/>
                  <a:latin typeface="UTM Avo" panose="02040603050506020204" pitchFamily="18" charset="0"/>
                  <a:ea typeface="Arial-Rounded"/>
                  <a:cs typeface="Arial-Rounded" pitchFamily="34" charset="0"/>
                </a:rPr>
                <a:t>Tìm đ</a:t>
              </a:r>
              <a:r>
                <a:rPr lang="vi-VN" sz="2800">
                  <a:solidFill>
                    <a:srgbClr val="0000FF"/>
                  </a:solidFill>
                  <a:effectLst/>
                  <a:latin typeface="UTM Avo" panose="02040603050506020204" pitchFamily="18" charset="0"/>
                  <a:ea typeface="Arial-Rounded"/>
                  <a:cs typeface="Arial-Rounded" pitchFamily="34" charset="0"/>
                </a:rPr>
                <a:t>ường về nhà</a:t>
              </a:r>
              <a:endParaRPr lang="en-US" sz="2800" dirty="0">
                <a:solidFill>
                  <a:srgbClr val="0000FF"/>
                </a:solidFill>
                <a:effectLst/>
                <a:latin typeface="UTM Avo" panose="02040603050506020204" pitchFamily="18" charset="0"/>
                <a:ea typeface="Arial-Rounded"/>
                <a:cs typeface="Arial-Rounded" pitchFamily="34" charset="0"/>
              </a:endParaRPr>
            </a:p>
          </p:txBody>
        </p:sp>
        <p:grpSp>
          <p:nvGrpSpPr>
            <p:cNvPr id="23" name="组合 27">
              <a:extLst>
                <a:ext uri="{FF2B5EF4-FFF2-40B4-BE49-F238E27FC236}">
                  <a16:creationId xmlns:a16="http://schemas.microsoft.com/office/drawing/2014/main" id="{23A87F9A-8BAE-4EA1-A657-EED3E1D24F1B}"/>
                </a:ext>
              </a:extLst>
            </p:cNvPr>
            <p:cNvGrpSpPr/>
            <p:nvPr/>
          </p:nvGrpSpPr>
          <p:grpSpPr>
            <a:xfrm>
              <a:off x="848933" y="256843"/>
              <a:ext cx="1144670" cy="732005"/>
              <a:chOff x="1281153" y="5632171"/>
              <a:chExt cx="1466266" cy="937662"/>
            </a:xfrm>
          </p:grpSpPr>
          <p:sp>
            <p:nvSpPr>
              <p:cNvPr id="24" name="云形 28">
                <a:extLst>
                  <a:ext uri="{FF2B5EF4-FFF2-40B4-BE49-F238E27FC236}">
                    <a16:creationId xmlns:a16="http://schemas.microsoft.com/office/drawing/2014/main" id="{70C34945-812D-43FF-89C8-0F1903F5DF1C}"/>
                  </a:ext>
                </a:extLst>
              </p:cNvPr>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00FF"/>
                    </a:solidFill>
                    <a:effectLst/>
                    <a:uLnTx/>
                    <a:uFillTx/>
                    <a:latin typeface="UTM Avo" panose="02040603050506020204" pitchFamily="18" charset="0"/>
                    <a:ea typeface="Arial-Rounded"/>
                    <a:cs typeface="+mn-cs"/>
                  </a:rPr>
                  <a:t>9</a:t>
                </a:r>
                <a:endParaRPr kumimoji="0" lang="zh-CN" altLang="en-US" sz="3200" b="1" i="0" u="none" strike="noStrike" kern="1200" cap="none" spc="0" normalizeH="0" baseline="0" noProof="0" dirty="0">
                  <a:ln>
                    <a:noFill/>
                  </a:ln>
                  <a:solidFill>
                    <a:srgbClr val="0000FF"/>
                  </a:solidFill>
                  <a:effectLst/>
                  <a:uLnTx/>
                  <a:uFillTx/>
                  <a:latin typeface="UTM Avo" panose="02040603050506020204" pitchFamily="18" charset="0"/>
                  <a:ea typeface="Arial-Rounded"/>
                  <a:cs typeface="+mn-cs"/>
                </a:endParaRPr>
              </a:p>
            </p:txBody>
          </p:sp>
          <p:sp>
            <p:nvSpPr>
              <p:cNvPr id="25" name="云形 29">
                <a:extLst>
                  <a:ext uri="{FF2B5EF4-FFF2-40B4-BE49-F238E27FC236}">
                    <a16:creationId xmlns:a16="http://schemas.microsoft.com/office/drawing/2014/main" id="{74D37A41-F7F9-45F4-AEF9-DA4111195CF3}"/>
                  </a:ext>
                </a:extLst>
              </p:cNvPr>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srgbClr val="0000FF"/>
                  </a:solidFill>
                  <a:effectLst/>
                  <a:uLnTx/>
                  <a:uFillTx/>
                  <a:latin typeface="UTM Avo" panose="02040603050506020204" pitchFamily="18" charset="0"/>
                  <a:ea typeface="Arial-Rounded"/>
                  <a:cs typeface="+mn-cs"/>
                </a:endParaRPr>
              </a:p>
            </p:txBody>
          </p:sp>
        </p:grpSp>
      </p:grpSp>
      <p:pic>
        <p:nvPicPr>
          <p:cNvPr id="5" name="Picture 4">
            <a:extLst>
              <a:ext uri="{FF2B5EF4-FFF2-40B4-BE49-F238E27FC236}">
                <a16:creationId xmlns:a16="http://schemas.microsoft.com/office/drawing/2014/main" id="{0D73C70A-B5FB-4EBA-9137-224505B92133}"/>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l="11955" t="29841" b="11429"/>
          <a:stretch/>
        </p:blipFill>
        <p:spPr>
          <a:xfrm rot="16200000">
            <a:off x="2623965" y="-2109120"/>
            <a:ext cx="6943014" cy="11076237"/>
          </a:xfrm>
          <a:prstGeom prst="rect">
            <a:avLst/>
          </a:prstGeom>
        </p:spPr>
      </p:pic>
      <p:grpSp>
        <p:nvGrpSpPr>
          <p:cNvPr id="8" name="Group 7">
            <a:extLst>
              <a:ext uri="{FF2B5EF4-FFF2-40B4-BE49-F238E27FC236}">
                <a16:creationId xmlns:a16="http://schemas.microsoft.com/office/drawing/2014/main" id="{54C74182-0C26-4036-9991-C303B29A5244}"/>
              </a:ext>
            </a:extLst>
          </p:cNvPr>
          <p:cNvGrpSpPr/>
          <p:nvPr/>
        </p:nvGrpSpPr>
        <p:grpSpPr>
          <a:xfrm>
            <a:off x="5150964" y="3091363"/>
            <a:ext cx="739902" cy="530153"/>
            <a:chOff x="2353336" y="3149924"/>
            <a:chExt cx="739902" cy="530153"/>
          </a:xfrm>
        </p:grpSpPr>
        <p:sp>
          <p:nvSpPr>
            <p:cNvPr id="7" name="Rectangle: Rounded Corners 6">
              <a:extLst>
                <a:ext uri="{FF2B5EF4-FFF2-40B4-BE49-F238E27FC236}">
                  <a16:creationId xmlns:a16="http://schemas.microsoft.com/office/drawing/2014/main" id="{E99FBBED-0D32-4E3F-8AC3-741F10962E1C}"/>
                </a:ext>
              </a:extLst>
            </p:cNvPr>
            <p:cNvSpPr/>
            <p:nvPr/>
          </p:nvSpPr>
          <p:spPr>
            <a:xfrm>
              <a:off x="2353336" y="3156857"/>
              <a:ext cx="596693" cy="523220"/>
            </a:xfrm>
            <a:prstGeom prst="round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vi-VN" dirty="0"/>
            </a:p>
          </p:txBody>
        </p:sp>
        <p:sp>
          <p:nvSpPr>
            <p:cNvPr id="19" name="TextBox 18">
              <a:extLst>
                <a:ext uri="{FF2B5EF4-FFF2-40B4-BE49-F238E27FC236}">
                  <a16:creationId xmlns:a16="http://schemas.microsoft.com/office/drawing/2014/main" id="{10399254-FFE1-4DB8-8444-0AF8A2002F02}"/>
                </a:ext>
              </a:extLst>
            </p:cNvPr>
            <p:cNvSpPr txBox="1"/>
            <p:nvPr/>
          </p:nvSpPr>
          <p:spPr>
            <a:xfrm>
              <a:off x="2496546" y="3149924"/>
              <a:ext cx="596692" cy="523220"/>
            </a:xfrm>
            <a:prstGeom prst="rect">
              <a:avLst/>
            </a:prstGeom>
            <a:noFill/>
          </p:spPr>
          <p:txBody>
            <a:bodyPr wrap="square" rtlCol="0">
              <a:spAutoFit/>
            </a:bodyPr>
            <a:lstStyle/>
            <a:p>
              <a:r>
                <a:rPr lang="en-US" sz="2800" b="1">
                  <a:solidFill>
                    <a:srgbClr val="0000FF"/>
                  </a:solidFill>
                  <a:latin typeface="UTM Avo" panose="02040603050506020204" pitchFamily="18" charset="0"/>
                  <a:ea typeface="Arial-Rounded" panose="020B0500000000000000" pitchFamily="34" charset="0"/>
                  <a:cs typeface="Arial-Rounded" panose="020B0500000000000000" pitchFamily="34" charset="0"/>
                </a:rPr>
                <a:t>gi</a:t>
              </a:r>
              <a:endParaRPr lang="en-US" sz="2800" b="1" i="1" dirty="0">
                <a:solidFill>
                  <a:srgbClr val="0000FF"/>
                </a:solidFill>
                <a:latin typeface="UTM Avo" panose="02040603050506020204" pitchFamily="18" charset="0"/>
                <a:ea typeface="Arial-Rounded" panose="020B0500000000000000" pitchFamily="34" charset="0"/>
                <a:cs typeface="Arial-Rounded" panose="020B0500000000000000" pitchFamily="34" charset="0"/>
              </a:endParaRPr>
            </a:p>
          </p:txBody>
        </p:sp>
      </p:grpSp>
      <p:grpSp>
        <p:nvGrpSpPr>
          <p:cNvPr id="27" name="Group 26">
            <a:extLst>
              <a:ext uri="{FF2B5EF4-FFF2-40B4-BE49-F238E27FC236}">
                <a16:creationId xmlns:a16="http://schemas.microsoft.com/office/drawing/2014/main" id="{931A4C93-CC6B-4795-916E-A07C0C5A0108}"/>
              </a:ext>
            </a:extLst>
          </p:cNvPr>
          <p:cNvGrpSpPr/>
          <p:nvPr/>
        </p:nvGrpSpPr>
        <p:grpSpPr>
          <a:xfrm>
            <a:off x="2327380" y="3105536"/>
            <a:ext cx="739902" cy="530153"/>
            <a:chOff x="2353336" y="3149924"/>
            <a:chExt cx="739902" cy="530153"/>
          </a:xfrm>
        </p:grpSpPr>
        <p:sp>
          <p:nvSpPr>
            <p:cNvPr id="30" name="Rectangle: Rounded Corners 29">
              <a:extLst>
                <a:ext uri="{FF2B5EF4-FFF2-40B4-BE49-F238E27FC236}">
                  <a16:creationId xmlns:a16="http://schemas.microsoft.com/office/drawing/2014/main" id="{68E60C6B-C656-4BD9-8BE0-411494E37F4D}"/>
                </a:ext>
              </a:extLst>
            </p:cNvPr>
            <p:cNvSpPr/>
            <p:nvPr/>
          </p:nvSpPr>
          <p:spPr>
            <a:xfrm>
              <a:off x="2353336" y="3156857"/>
              <a:ext cx="596693" cy="523220"/>
            </a:xfrm>
            <a:prstGeom prst="round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vi-VN" dirty="0"/>
            </a:p>
          </p:txBody>
        </p:sp>
        <p:sp>
          <p:nvSpPr>
            <p:cNvPr id="31" name="TextBox 30">
              <a:extLst>
                <a:ext uri="{FF2B5EF4-FFF2-40B4-BE49-F238E27FC236}">
                  <a16:creationId xmlns:a16="http://schemas.microsoft.com/office/drawing/2014/main" id="{366E739D-672D-426B-86BC-54C93ED3CCCB}"/>
                </a:ext>
              </a:extLst>
            </p:cNvPr>
            <p:cNvSpPr txBox="1"/>
            <p:nvPr/>
          </p:nvSpPr>
          <p:spPr>
            <a:xfrm>
              <a:off x="2496545" y="3149924"/>
              <a:ext cx="596693" cy="523220"/>
            </a:xfrm>
            <a:prstGeom prst="rect">
              <a:avLst/>
            </a:prstGeom>
            <a:noFill/>
          </p:spPr>
          <p:txBody>
            <a:bodyPr wrap="square" rtlCol="0">
              <a:spAutoFit/>
            </a:bodyPr>
            <a:lstStyle/>
            <a:p>
              <a:r>
                <a:rPr lang="en-US" sz="2800" b="1">
                  <a:solidFill>
                    <a:srgbClr val="0000FF"/>
                  </a:solidFill>
                  <a:latin typeface="UTM Avo" panose="02040603050506020204" pitchFamily="18" charset="0"/>
                  <a:ea typeface="Arial-Rounded" panose="020B0500000000000000" pitchFamily="34" charset="0"/>
                  <a:cs typeface="Arial-Rounded" panose="020B0500000000000000" pitchFamily="34" charset="0"/>
                </a:rPr>
                <a:t>gi</a:t>
              </a:r>
              <a:endParaRPr lang="en-US" sz="2800" b="1" i="1" dirty="0">
                <a:solidFill>
                  <a:srgbClr val="0000FF"/>
                </a:solidFill>
                <a:latin typeface="UTM Avo" panose="02040603050506020204" pitchFamily="18" charset="0"/>
                <a:ea typeface="Arial-Rounded" panose="020B0500000000000000" pitchFamily="34" charset="0"/>
                <a:cs typeface="Arial-Rounded" panose="020B0500000000000000" pitchFamily="34" charset="0"/>
              </a:endParaRPr>
            </a:p>
          </p:txBody>
        </p:sp>
      </p:grpSp>
      <p:grpSp>
        <p:nvGrpSpPr>
          <p:cNvPr id="32" name="Group 31">
            <a:extLst>
              <a:ext uri="{FF2B5EF4-FFF2-40B4-BE49-F238E27FC236}">
                <a16:creationId xmlns:a16="http://schemas.microsoft.com/office/drawing/2014/main" id="{2E0AD12D-969B-4436-9D47-269D344CBB1E}"/>
              </a:ext>
            </a:extLst>
          </p:cNvPr>
          <p:cNvGrpSpPr/>
          <p:nvPr/>
        </p:nvGrpSpPr>
        <p:grpSpPr>
          <a:xfrm>
            <a:off x="8127189" y="3061992"/>
            <a:ext cx="739902" cy="530153"/>
            <a:chOff x="2353336" y="3149924"/>
            <a:chExt cx="739902" cy="530153"/>
          </a:xfrm>
        </p:grpSpPr>
        <p:sp>
          <p:nvSpPr>
            <p:cNvPr id="33" name="Rectangle: Rounded Corners 32">
              <a:extLst>
                <a:ext uri="{FF2B5EF4-FFF2-40B4-BE49-F238E27FC236}">
                  <a16:creationId xmlns:a16="http://schemas.microsoft.com/office/drawing/2014/main" id="{B783D96B-97AB-48A8-BB5B-AA1148929FF2}"/>
                </a:ext>
              </a:extLst>
            </p:cNvPr>
            <p:cNvSpPr/>
            <p:nvPr/>
          </p:nvSpPr>
          <p:spPr>
            <a:xfrm>
              <a:off x="2353336" y="3156857"/>
              <a:ext cx="596693" cy="523220"/>
            </a:xfrm>
            <a:prstGeom prst="round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vi-VN" dirty="0"/>
            </a:p>
          </p:txBody>
        </p:sp>
        <p:sp>
          <p:nvSpPr>
            <p:cNvPr id="34" name="TextBox 33">
              <a:extLst>
                <a:ext uri="{FF2B5EF4-FFF2-40B4-BE49-F238E27FC236}">
                  <a16:creationId xmlns:a16="http://schemas.microsoft.com/office/drawing/2014/main" id="{BCE06D65-63BA-4D35-B189-097290F0E6C8}"/>
                </a:ext>
              </a:extLst>
            </p:cNvPr>
            <p:cNvSpPr txBox="1"/>
            <p:nvPr/>
          </p:nvSpPr>
          <p:spPr>
            <a:xfrm>
              <a:off x="2496545" y="3149924"/>
              <a:ext cx="596693" cy="523220"/>
            </a:xfrm>
            <a:prstGeom prst="rect">
              <a:avLst/>
            </a:prstGeom>
            <a:noFill/>
          </p:spPr>
          <p:txBody>
            <a:bodyPr wrap="square" rtlCol="0">
              <a:spAutoFit/>
            </a:bodyPr>
            <a:lstStyle/>
            <a:p>
              <a:r>
                <a:rPr lang="en-US" sz="2800" b="1">
                  <a:solidFill>
                    <a:srgbClr val="0000FF"/>
                  </a:solidFill>
                  <a:latin typeface="UTM Avo" panose="02040603050506020204" pitchFamily="18" charset="0"/>
                  <a:ea typeface="Arial-Rounded" panose="020B0500000000000000" pitchFamily="34" charset="0"/>
                  <a:cs typeface="Arial-Rounded" panose="020B0500000000000000" pitchFamily="34" charset="0"/>
                </a:rPr>
                <a:t>gi</a:t>
              </a:r>
              <a:endParaRPr lang="en-US" sz="2800" b="1" i="1" dirty="0">
                <a:solidFill>
                  <a:srgbClr val="0000FF"/>
                </a:solidFill>
                <a:latin typeface="UTM Avo" panose="02040603050506020204" pitchFamily="18" charset="0"/>
                <a:ea typeface="Arial-Rounded" panose="020B0500000000000000" pitchFamily="34" charset="0"/>
                <a:cs typeface="Arial-Rounded" panose="020B0500000000000000" pitchFamily="34" charset="0"/>
              </a:endParaRPr>
            </a:p>
          </p:txBody>
        </p:sp>
      </p:grpSp>
      <p:grpSp>
        <p:nvGrpSpPr>
          <p:cNvPr id="35" name="Group 34">
            <a:extLst>
              <a:ext uri="{FF2B5EF4-FFF2-40B4-BE49-F238E27FC236}">
                <a16:creationId xmlns:a16="http://schemas.microsoft.com/office/drawing/2014/main" id="{3397E026-B99D-44E2-AA31-EA91F6B14B86}"/>
              </a:ext>
            </a:extLst>
          </p:cNvPr>
          <p:cNvGrpSpPr/>
          <p:nvPr/>
        </p:nvGrpSpPr>
        <p:grpSpPr>
          <a:xfrm>
            <a:off x="9548568" y="3055059"/>
            <a:ext cx="739902" cy="530153"/>
            <a:chOff x="2353336" y="3149924"/>
            <a:chExt cx="739902" cy="530153"/>
          </a:xfrm>
        </p:grpSpPr>
        <p:sp>
          <p:nvSpPr>
            <p:cNvPr id="36" name="Rectangle: Rounded Corners 35">
              <a:extLst>
                <a:ext uri="{FF2B5EF4-FFF2-40B4-BE49-F238E27FC236}">
                  <a16:creationId xmlns:a16="http://schemas.microsoft.com/office/drawing/2014/main" id="{805386F4-7657-4B0E-9658-83159BFC51E6}"/>
                </a:ext>
              </a:extLst>
            </p:cNvPr>
            <p:cNvSpPr/>
            <p:nvPr/>
          </p:nvSpPr>
          <p:spPr>
            <a:xfrm>
              <a:off x="2353336" y="3156857"/>
              <a:ext cx="596693" cy="523220"/>
            </a:xfrm>
            <a:prstGeom prst="round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vi-VN" dirty="0"/>
            </a:p>
          </p:txBody>
        </p:sp>
        <p:sp>
          <p:nvSpPr>
            <p:cNvPr id="37" name="TextBox 36">
              <a:extLst>
                <a:ext uri="{FF2B5EF4-FFF2-40B4-BE49-F238E27FC236}">
                  <a16:creationId xmlns:a16="http://schemas.microsoft.com/office/drawing/2014/main" id="{AA178C3F-B9C8-491C-8BCE-5C2A41E869B4}"/>
                </a:ext>
              </a:extLst>
            </p:cNvPr>
            <p:cNvSpPr txBox="1"/>
            <p:nvPr/>
          </p:nvSpPr>
          <p:spPr>
            <a:xfrm>
              <a:off x="2627642" y="3149924"/>
              <a:ext cx="465596" cy="523220"/>
            </a:xfrm>
            <a:prstGeom prst="rect">
              <a:avLst/>
            </a:prstGeom>
            <a:noFill/>
          </p:spPr>
          <p:txBody>
            <a:bodyPr wrap="square" rtlCol="0">
              <a:spAutoFit/>
            </a:bodyPr>
            <a:lstStyle/>
            <a:p>
              <a:r>
                <a:rPr lang="en-US" sz="2800" b="1">
                  <a:solidFill>
                    <a:srgbClr val="0000FF"/>
                  </a:solidFill>
                  <a:latin typeface="UTM Avo" panose="02040603050506020204" pitchFamily="18" charset="0"/>
                  <a:ea typeface="Arial-Rounded" panose="020B0500000000000000" pitchFamily="34" charset="0"/>
                  <a:cs typeface="Arial-Rounded" panose="020B0500000000000000" pitchFamily="34" charset="0"/>
                </a:rPr>
                <a:t>d</a:t>
              </a:r>
              <a:endParaRPr lang="en-US" sz="2800" b="1" i="1" dirty="0">
                <a:solidFill>
                  <a:srgbClr val="0000FF"/>
                </a:solidFill>
                <a:latin typeface="UTM Avo" panose="02040603050506020204" pitchFamily="18" charset="0"/>
                <a:ea typeface="Arial-Rounded" panose="020B0500000000000000" pitchFamily="34" charset="0"/>
                <a:cs typeface="Arial-Rounded" panose="020B0500000000000000" pitchFamily="34" charset="0"/>
              </a:endParaRPr>
            </a:p>
          </p:txBody>
        </p:sp>
      </p:grpSp>
      <p:grpSp>
        <p:nvGrpSpPr>
          <p:cNvPr id="38" name="Group 37">
            <a:extLst>
              <a:ext uri="{FF2B5EF4-FFF2-40B4-BE49-F238E27FC236}">
                <a16:creationId xmlns:a16="http://schemas.microsoft.com/office/drawing/2014/main" id="{8788BB3C-EFF0-4D12-8744-CE15C9DE5BBC}"/>
              </a:ext>
            </a:extLst>
          </p:cNvPr>
          <p:cNvGrpSpPr/>
          <p:nvPr/>
        </p:nvGrpSpPr>
        <p:grpSpPr>
          <a:xfrm>
            <a:off x="2327380" y="4368278"/>
            <a:ext cx="739902" cy="530153"/>
            <a:chOff x="2353336" y="3149924"/>
            <a:chExt cx="739902" cy="530153"/>
          </a:xfrm>
        </p:grpSpPr>
        <p:sp>
          <p:nvSpPr>
            <p:cNvPr id="39" name="Rectangle: Rounded Corners 38">
              <a:extLst>
                <a:ext uri="{FF2B5EF4-FFF2-40B4-BE49-F238E27FC236}">
                  <a16:creationId xmlns:a16="http://schemas.microsoft.com/office/drawing/2014/main" id="{F587331D-CA76-44C7-9B01-B366D34AB304}"/>
                </a:ext>
              </a:extLst>
            </p:cNvPr>
            <p:cNvSpPr/>
            <p:nvPr/>
          </p:nvSpPr>
          <p:spPr>
            <a:xfrm>
              <a:off x="2353336" y="3156857"/>
              <a:ext cx="596693" cy="523220"/>
            </a:xfrm>
            <a:prstGeom prst="round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vi-VN" dirty="0"/>
            </a:p>
          </p:txBody>
        </p:sp>
        <p:sp>
          <p:nvSpPr>
            <p:cNvPr id="40" name="TextBox 39">
              <a:extLst>
                <a:ext uri="{FF2B5EF4-FFF2-40B4-BE49-F238E27FC236}">
                  <a16:creationId xmlns:a16="http://schemas.microsoft.com/office/drawing/2014/main" id="{6CAE2EB7-9D5E-45D1-9C1A-B03FADC4C76D}"/>
                </a:ext>
              </a:extLst>
            </p:cNvPr>
            <p:cNvSpPr txBox="1"/>
            <p:nvPr/>
          </p:nvSpPr>
          <p:spPr>
            <a:xfrm>
              <a:off x="2627642" y="3149924"/>
              <a:ext cx="465596" cy="523220"/>
            </a:xfrm>
            <a:prstGeom prst="rect">
              <a:avLst/>
            </a:prstGeom>
            <a:noFill/>
          </p:spPr>
          <p:txBody>
            <a:bodyPr wrap="square" rtlCol="0">
              <a:spAutoFit/>
            </a:bodyPr>
            <a:lstStyle/>
            <a:p>
              <a:r>
                <a:rPr lang="en-US" sz="2800" b="1">
                  <a:solidFill>
                    <a:srgbClr val="0000FF"/>
                  </a:solidFill>
                  <a:latin typeface="UTM Avo" panose="02040603050506020204" pitchFamily="18" charset="0"/>
                  <a:ea typeface="Arial-Rounded" panose="020B0500000000000000" pitchFamily="34" charset="0"/>
                  <a:cs typeface="Arial-Rounded" panose="020B0500000000000000" pitchFamily="34" charset="0"/>
                </a:rPr>
                <a:t>r</a:t>
              </a:r>
              <a:endParaRPr lang="en-US" sz="2800" b="1" i="1" dirty="0">
                <a:solidFill>
                  <a:srgbClr val="0000FF"/>
                </a:solidFill>
                <a:latin typeface="UTM Avo" panose="02040603050506020204" pitchFamily="18" charset="0"/>
                <a:ea typeface="Arial-Rounded" panose="020B0500000000000000" pitchFamily="34" charset="0"/>
                <a:cs typeface="Arial-Rounded" panose="020B0500000000000000" pitchFamily="34" charset="0"/>
              </a:endParaRPr>
            </a:p>
          </p:txBody>
        </p:sp>
      </p:grpSp>
      <p:grpSp>
        <p:nvGrpSpPr>
          <p:cNvPr id="41" name="Group 40">
            <a:extLst>
              <a:ext uri="{FF2B5EF4-FFF2-40B4-BE49-F238E27FC236}">
                <a16:creationId xmlns:a16="http://schemas.microsoft.com/office/drawing/2014/main" id="{3138B2EB-579F-45C9-A981-28D306AA07F5}"/>
              </a:ext>
            </a:extLst>
          </p:cNvPr>
          <p:cNvGrpSpPr/>
          <p:nvPr/>
        </p:nvGrpSpPr>
        <p:grpSpPr>
          <a:xfrm>
            <a:off x="5305060" y="4335621"/>
            <a:ext cx="739902" cy="530153"/>
            <a:chOff x="2353336" y="3149924"/>
            <a:chExt cx="739902" cy="530153"/>
          </a:xfrm>
        </p:grpSpPr>
        <p:sp>
          <p:nvSpPr>
            <p:cNvPr id="42" name="Rectangle: Rounded Corners 41">
              <a:extLst>
                <a:ext uri="{FF2B5EF4-FFF2-40B4-BE49-F238E27FC236}">
                  <a16:creationId xmlns:a16="http://schemas.microsoft.com/office/drawing/2014/main" id="{49F49946-3A7E-40BF-AB69-D53B88206546}"/>
                </a:ext>
              </a:extLst>
            </p:cNvPr>
            <p:cNvSpPr/>
            <p:nvPr/>
          </p:nvSpPr>
          <p:spPr>
            <a:xfrm>
              <a:off x="2353336" y="3156857"/>
              <a:ext cx="596693" cy="523220"/>
            </a:xfrm>
            <a:prstGeom prst="round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vi-VN" dirty="0"/>
            </a:p>
          </p:txBody>
        </p:sp>
        <p:sp>
          <p:nvSpPr>
            <p:cNvPr id="43" name="TextBox 42">
              <a:extLst>
                <a:ext uri="{FF2B5EF4-FFF2-40B4-BE49-F238E27FC236}">
                  <a16:creationId xmlns:a16="http://schemas.microsoft.com/office/drawing/2014/main" id="{3CBB0EED-A786-4475-BCA1-E422D66F72BB}"/>
                </a:ext>
              </a:extLst>
            </p:cNvPr>
            <p:cNvSpPr txBox="1"/>
            <p:nvPr/>
          </p:nvSpPr>
          <p:spPr>
            <a:xfrm>
              <a:off x="2627642" y="3149924"/>
              <a:ext cx="465596" cy="523220"/>
            </a:xfrm>
            <a:prstGeom prst="rect">
              <a:avLst/>
            </a:prstGeom>
            <a:noFill/>
          </p:spPr>
          <p:txBody>
            <a:bodyPr wrap="square" rtlCol="0">
              <a:spAutoFit/>
            </a:bodyPr>
            <a:lstStyle/>
            <a:p>
              <a:r>
                <a:rPr lang="en-US" sz="2800" b="1">
                  <a:solidFill>
                    <a:srgbClr val="0000FF"/>
                  </a:solidFill>
                  <a:latin typeface="UTM Avo" panose="02040603050506020204" pitchFamily="18" charset="0"/>
                  <a:ea typeface="Arial-Rounded" panose="020B0500000000000000" pitchFamily="34" charset="0"/>
                  <a:cs typeface="Arial-Rounded" panose="020B0500000000000000" pitchFamily="34" charset="0"/>
                </a:rPr>
                <a:t>d</a:t>
              </a:r>
              <a:endParaRPr lang="en-US" sz="2800" b="1" i="1" dirty="0">
                <a:solidFill>
                  <a:srgbClr val="0000FF"/>
                </a:solidFill>
                <a:latin typeface="UTM Avo" panose="02040603050506020204" pitchFamily="18" charset="0"/>
                <a:ea typeface="Arial-Rounded" panose="020B0500000000000000" pitchFamily="34" charset="0"/>
                <a:cs typeface="Arial-Rounded" panose="020B0500000000000000" pitchFamily="34" charset="0"/>
              </a:endParaRPr>
            </a:p>
          </p:txBody>
        </p:sp>
      </p:grpSp>
      <p:grpSp>
        <p:nvGrpSpPr>
          <p:cNvPr id="47" name="Group 46">
            <a:extLst>
              <a:ext uri="{FF2B5EF4-FFF2-40B4-BE49-F238E27FC236}">
                <a16:creationId xmlns:a16="http://schemas.microsoft.com/office/drawing/2014/main" id="{3AA99392-77CD-4168-9BFE-03F5D9ED6006}"/>
              </a:ext>
            </a:extLst>
          </p:cNvPr>
          <p:cNvGrpSpPr/>
          <p:nvPr/>
        </p:nvGrpSpPr>
        <p:grpSpPr>
          <a:xfrm>
            <a:off x="7434152" y="4397109"/>
            <a:ext cx="739902" cy="530153"/>
            <a:chOff x="2353336" y="3149924"/>
            <a:chExt cx="739902" cy="530153"/>
          </a:xfrm>
        </p:grpSpPr>
        <p:sp>
          <p:nvSpPr>
            <p:cNvPr id="48" name="Rectangle: Rounded Corners 47">
              <a:extLst>
                <a:ext uri="{FF2B5EF4-FFF2-40B4-BE49-F238E27FC236}">
                  <a16:creationId xmlns:a16="http://schemas.microsoft.com/office/drawing/2014/main" id="{6D0AADC4-4FBD-4043-8094-04CC5F1423B6}"/>
                </a:ext>
              </a:extLst>
            </p:cNvPr>
            <p:cNvSpPr/>
            <p:nvPr/>
          </p:nvSpPr>
          <p:spPr>
            <a:xfrm>
              <a:off x="2353336" y="3156857"/>
              <a:ext cx="596693" cy="523220"/>
            </a:xfrm>
            <a:prstGeom prst="round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vi-VN" dirty="0"/>
            </a:p>
          </p:txBody>
        </p:sp>
        <p:sp>
          <p:nvSpPr>
            <p:cNvPr id="49" name="TextBox 48">
              <a:extLst>
                <a:ext uri="{FF2B5EF4-FFF2-40B4-BE49-F238E27FC236}">
                  <a16:creationId xmlns:a16="http://schemas.microsoft.com/office/drawing/2014/main" id="{0577A123-37AE-4C3A-BE31-A62FE4247920}"/>
                </a:ext>
              </a:extLst>
            </p:cNvPr>
            <p:cNvSpPr txBox="1"/>
            <p:nvPr/>
          </p:nvSpPr>
          <p:spPr>
            <a:xfrm>
              <a:off x="2496546" y="3149924"/>
              <a:ext cx="596692" cy="523220"/>
            </a:xfrm>
            <a:prstGeom prst="rect">
              <a:avLst/>
            </a:prstGeom>
            <a:noFill/>
          </p:spPr>
          <p:txBody>
            <a:bodyPr wrap="square" rtlCol="0">
              <a:spAutoFit/>
            </a:bodyPr>
            <a:lstStyle/>
            <a:p>
              <a:r>
                <a:rPr lang="en-US" sz="2800" b="1">
                  <a:solidFill>
                    <a:srgbClr val="0000FF"/>
                  </a:solidFill>
                  <a:latin typeface="UTM Avo" panose="02040603050506020204" pitchFamily="18" charset="0"/>
                  <a:ea typeface="Arial-Rounded" panose="020B0500000000000000" pitchFamily="34" charset="0"/>
                  <a:cs typeface="Arial-Rounded" panose="020B0500000000000000" pitchFamily="34" charset="0"/>
                </a:rPr>
                <a:t>gi</a:t>
              </a:r>
              <a:endParaRPr lang="en-US" sz="2800" b="1" i="1" dirty="0">
                <a:solidFill>
                  <a:srgbClr val="0000FF"/>
                </a:solidFill>
                <a:latin typeface="UTM Avo" panose="02040603050506020204" pitchFamily="18" charset="0"/>
                <a:ea typeface="Arial-Rounded" panose="020B0500000000000000" pitchFamily="34" charset="0"/>
                <a:cs typeface="Arial-Rounded" panose="020B0500000000000000" pitchFamily="34" charset="0"/>
              </a:endParaRPr>
            </a:p>
          </p:txBody>
        </p:sp>
      </p:grpSp>
      <p:grpSp>
        <p:nvGrpSpPr>
          <p:cNvPr id="50" name="Group 49">
            <a:extLst>
              <a:ext uri="{FF2B5EF4-FFF2-40B4-BE49-F238E27FC236}">
                <a16:creationId xmlns:a16="http://schemas.microsoft.com/office/drawing/2014/main" id="{1830989D-D848-448E-A695-455729C90432}"/>
              </a:ext>
            </a:extLst>
          </p:cNvPr>
          <p:cNvGrpSpPr/>
          <p:nvPr/>
        </p:nvGrpSpPr>
        <p:grpSpPr>
          <a:xfrm>
            <a:off x="9710525" y="4361345"/>
            <a:ext cx="739902" cy="530153"/>
            <a:chOff x="2353336" y="3149924"/>
            <a:chExt cx="739902" cy="530153"/>
          </a:xfrm>
        </p:grpSpPr>
        <p:sp>
          <p:nvSpPr>
            <p:cNvPr id="51" name="Rectangle: Rounded Corners 50">
              <a:extLst>
                <a:ext uri="{FF2B5EF4-FFF2-40B4-BE49-F238E27FC236}">
                  <a16:creationId xmlns:a16="http://schemas.microsoft.com/office/drawing/2014/main" id="{76FFC81B-6EAB-41A0-885C-F0B808849D24}"/>
                </a:ext>
              </a:extLst>
            </p:cNvPr>
            <p:cNvSpPr/>
            <p:nvPr/>
          </p:nvSpPr>
          <p:spPr>
            <a:xfrm>
              <a:off x="2353336" y="3156857"/>
              <a:ext cx="596693" cy="523220"/>
            </a:xfrm>
            <a:prstGeom prst="round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vi-VN" dirty="0"/>
            </a:p>
          </p:txBody>
        </p:sp>
        <p:sp>
          <p:nvSpPr>
            <p:cNvPr id="52" name="TextBox 51">
              <a:extLst>
                <a:ext uri="{FF2B5EF4-FFF2-40B4-BE49-F238E27FC236}">
                  <a16:creationId xmlns:a16="http://schemas.microsoft.com/office/drawing/2014/main" id="{F08881A7-FA45-4E97-853E-4F47AE91B4F4}"/>
                </a:ext>
              </a:extLst>
            </p:cNvPr>
            <p:cNvSpPr txBox="1"/>
            <p:nvPr/>
          </p:nvSpPr>
          <p:spPr>
            <a:xfrm>
              <a:off x="2496546" y="3149924"/>
              <a:ext cx="596692" cy="523220"/>
            </a:xfrm>
            <a:prstGeom prst="rect">
              <a:avLst/>
            </a:prstGeom>
            <a:noFill/>
          </p:spPr>
          <p:txBody>
            <a:bodyPr wrap="square" rtlCol="0">
              <a:spAutoFit/>
            </a:bodyPr>
            <a:lstStyle/>
            <a:p>
              <a:r>
                <a:rPr lang="en-US" sz="2800" b="1">
                  <a:solidFill>
                    <a:srgbClr val="0000FF"/>
                  </a:solidFill>
                  <a:latin typeface="UTM Avo" panose="02040603050506020204" pitchFamily="18" charset="0"/>
                  <a:ea typeface="Arial-Rounded" panose="020B0500000000000000" pitchFamily="34" charset="0"/>
                  <a:cs typeface="Arial-Rounded" panose="020B0500000000000000" pitchFamily="34" charset="0"/>
                </a:rPr>
                <a:t>gi</a:t>
              </a:r>
              <a:endParaRPr lang="en-US" sz="2800" b="1" i="1" dirty="0">
                <a:solidFill>
                  <a:srgbClr val="0000FF"/>
                </a:solidFill>
                <a:latin typeface="UTM Avo" panose="02040603050506020204" pitchFamily="18"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113764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left)">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wipe(left)">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0"/>
                                        </p:tgtEl>
                                        <p:attrNameLst>
                                          <p:attrName>style.visibility</p:attrName>
                                        </p:attrNameLst>
                                      </p:cBhvr>
                                      <p:to>
                                        <p:strVal val="visible"/>
                                      </p:to>
                                    </p:set>
                                    <p:animEffect transition="in" filter="wipe(left)">
                                      <p:cBhvr>
                                        <p:cTn id="27" dur="500"/>
                                        <p:tgtEl>
                                          <p:spTgt spid="5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wipe(left)">
                                      <p:cBhvr>
                                        <p:cTn id="32" dur="500"/>
                                        <p:tgtEl>
                                          <p:spTgt spid="4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wipe(left)">
                                      <p:cBhvr>
                                        <p:cTn id="37" dur="500"/>
                                        <p:tgtEl>
                                          <p:spTgt spid="4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wipe(left)">
                                      <p:cBhvr>
                                        <p:cTn id="4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CEF3808-FB75-46B2-9FF1-FA01D40515BB}"/>
              </a:ext>
            </a:extLst>
          </p:cNvPr>
          <p:cNvPicPr>
            <a:picLocks noChangeAspect="1"/>
          </p:cNvPicPr>
          <p:nvPr/>
        </p:nvPicPr>
        <p:blipFill>
          <a:blip r:embed="rId2"/>
          <a:stretch>
            <a:fillRect/>
          </a:stretch>
        </p:blipFill>
        <p:spPr>
          <a:xfrm>
            <a:off x="-527" y="-298"/>
            <a:ext cx="12193057" cy="6858595"/>
          </a:xfrm>
          <a:prstGeom prst="rect">
            <a:avLst/>
          </a:prstGeom>
        </p:spPr>
      </p:pic>
      <p:pic>
        <p:nvPicPr>
          <p:cNvPr id="3" name="图片 2">
            <a:extLst>
              <a:ext uri="{FF2B5EF4-FFF2-40B4-BE49-F238E27FC236}">
                <a16:creationId xmlns:a16="http://schemas.microsoft.com/office/drawing/2014/main" id="{5F405471-49BE-42EB-9A15-9B9814CB50C4}"/>
              </a:ext>
            </a:extLst>
          </p:cNvPr>
          <p:cNvPicPr>
            <a:picLocks noChangeAspect="1"/>
          </p:cNvPicPr>
          <p:nvPr/>
        </p:nvPicPr>
        <p:blipFill rotWithShape="1">
          <a:blip r:embed="rId3">
            <a:extLst>
              <a:ext uri="{28A0092B-C50C-407E-A947-70E740481C1C}">
                <a14:useLocalDpi xmlns:a14="http://schemas.microsoft.com/office/drawing/2010/main" val="0"/>
              </a:ext>
            </a:extLst>
          </a:blip>
          <a:srcRect l="15535" t="9693" r="13350" b="17325"/>
          <a:stretch/>
        </p:blipFill>
        <p:spPr>
          <a:xfrm rot="16200000">
            <a:off x="2615973" y="-2667528"/>
            <a:ext cx="6858001" cy="12193057"/>
          </a:xfrm>
          <a:prstGeom prst="rect">
            <a:avLst/>
          </a:prstGeom>
        </p:spPr>
      </p:pic>
      <p:grpSp>
        <p:nvGrpSpPr>
          <p:cNvPr id="20" name="Group 19">
            <a:extLst>
              <a:ext uri="{FF2B5EF4-FFF2-40B4-BE49-F238E27FC236}">
                <a16:creationId xmlns:a16="http://schemas.microsoft.com/office/drawing/2014/main" id="{8C90FB8C-5D6D-48E2-BC6F-A26AFA4D22A1}"/>
              </a:ext>
            </a:extLst>
          </p:cNvPr>
          <p:cNvGrpSpPr/>
          <p:nvPr/>
        </p:nvGrpSpPr>
        <p:grpSpPr>
          <a:xfrm>
            <a:off x="220964" y="57608"/>
            <a:ext cx="11648017" cy="732005"/>
            <a:chOff x="848933" y="256843"/>
            <a:chExt cx="11648017" cy="732005"/>
          </a:xfrm>
        </p:grpSpPr>
        <p:sp>
          <p:nvSpPr>
            <p:cNvPr id="21" name="文本框 21">
              <a:extLst>
                <a:ext uri="{FF2B5EF4-FFF2-40B4-BE49-F238E27FC236}">
                  <a16:creationId xmlns:a16="http://schemas.microsoft.com/office/drawing/2014/main" id="{0F859E88-513A-47FE-A239-EC25BC2BB3D7}"/>
                </a:ext>
              </a:extLst>
            </p:cNvPr>
            <p:cNvSpPr txBox="1"/>
            <p:nvPr/>
          </p:nvSpPr>
          <p:spPr>
            <a:xfrm>
              <a:off x="1889605" y="311703"/>
              <a:ext cx="10607345" cy="523220"/>
            </a:xfrm>
            <a:prstGeom prst="rect">
              <a:avLst/>
            </a:prstGeom>
            <a:noFill/>
          </p:spPr>
          <p:txBody>
            <a:bodyPr wrap="square" rtlCol="0">
              <a:spAutoFit/>
            </a:bodyPr>
            <a:lstStyle>
              <a:defPPr>
                <a:defRPr lang="zh-CN"/>
              </a:defPPr>
              <a:lvl1pPr>
                <a:defRPr sz="3200" b="1">
                  <a:solidFill>
                    <a:schemeClr val="bg1"/>
                  </a:solidFill>
                  <a:effectLst>
                    <a:outerShdw blurRad="38100" dist="38100" dir="2700000" algn="tl">
                      <a:srgbClr val="000000">
                        <a:alpha val="43137"/>
                      </a:srgbClr>
                    </a:outerShdw>
                  </a:effectLst>
                  <a:latin typeface="方正汉真广标简体" panose="02000000000000000000" pitchFamily="2" charset="-122"/>
                  <a:ea typeface="方正汉真广标简体" panose="02000000000000000000" pitchFamily="2" charset="-122"/>
                </a:defRPr>
              </a:lvl1pPr>
            </a:lstStyle>
            <a:p>
              <a:pPr marL="0" marR="0" lvl="0" indent="0" algn="l" defTabSz="914253"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FF"/>
                  </a:solidFill>
                  <a:effectLst/>
                  <a:uLnTx/>
                  <a:uFillTx/>
                  <a:latin typeface="UTM Avo" panose="02040603050506020204" pitchFamily="18" charset="0"/>
                  <a:ea typeface="Arial-Rounded"/>
                  <a:cs typeface="Arial-Rounded" pitchFamily="34" charset="0"/>
                </a:rPr>
                <a:t>Nghe viết</a:t>
              </a:r>
              <a:endParaRPr kumimoji="0" lang="en-US" sz="2800" b="1" i="0" u="none" strike="noStrike" kern="1200" cap="none" spc="0" normalizeH="0" baseline="0" noProof="0" dirty="0">
                <a:ln>
                  <a:noFill/>
                </a:ln>
                <a:solidFill>
                  <a:srgbClr val="0000FF"/>
                </a:solidFill>
                <a:effectLst/>
                <a:uLnTx/>
                <a:uFillTx/>
                <a:latin typeface="UTM Avo" panose="02040603050506020204" pitchFamily="18" charset="0"/>
                <a:ea typeface="Arial-Rounded"/>
                <a:cs typeface="Arial-Rounded" pitchFamily="34" charset="0"/>
              </a:endParaRPr>
            </a:p>
          </p:txBody>
        </p:sp>
        <p:grpSp>
          <p:nvGrpSpPr>
            <p:cNvPr id="23" name="组合 27">
              <a:extLst>
                <a:ext uri="{FF2B5EF4-FFF2-40B4-BE49-F238E27FC236}">
                  <a16:creationId xmlns:a16="http://schemas.microsoft.com/office/drawing/2014/main" id="{23A87F9A-8BAE-4EA1-A657-EED3E1D24F1B}"/>
                </a:ext>
              </a:extLst>
            </p:cNvPr>
            <p:cNvGrpSpPr/>
            <p:nvPr/>
          </p:nvGrpSpPr>
          <p:grpSpPr>
            <a:xfrm>
              <a:off x="848933" y="256843"/>
              <a:ext cx="1144670" cy="732005"/>
              <a:chOff x="1281153" y="5632171"/>
              <a:chExt cx="1466266" cy="937662"/>
            </a:xfrm>
          </p:grpSpPr>
          <p:sp>
            <p:nvSpPr>
              <p:cNvPr id="24" name="云形 28">
                <a:extLst>
                  <a:ext uri="{FF2B5EF4-FFF2-40B4-BE49-F238E27FC236}">
                    <a16:creationId xmlns:a16="http://schemas.microsoft.com/office/drawing/2014/main" id="{70C34945-812D-43FF-89C8-0F1903F5DF1C}"/>
                  </a:ext>
                </a:extLst>
              </p:cNvPr>
              <p:cNvSpPr/>
              <p:nvPr/>
            </p:nvSpPr>
            <p:spPr>
              <a:xfrm>
                <a:off x="1281153" y="5632171"/>
                <a:ext cx="1466266" cy="937662"/>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00FF"/>
                    </a:solidFill>
                    <a:effectLst/>
                    <a:uLnTx/>
                    <a:uFillTx/>
                    <a:latin typeface="UTM Avo" panose="02040603050506020204" pitchFamily="18" charset="0"/>
                    <a:ea typeface="Arial-Rounded"/>
                    <a:cs typeface="+mn-cs"/>
                  </a:rPr>
                  <a:t>7</a:t>
                </a:r>
                <a:endParaRPr kumimoji="0" lang="zh-CN" altLang="en-US" sz="3200" b="1" i="0" u="none" strike="noStrike" kern="1200" cap="none" spc="0" normalizeH="0" baseline="0" noProof="0" dirty="0">
                  <a:ln>
                    <a:noFill/>
                  </a:ln>
                  <a:solidFill>
                    <a:srgbClr val="0000FF"/>
                  </a:solidFill>
                  <a:effectLst/>
                  <a:uLnTx/>
                  <a:uFillTx/>
                  <a:latin typeface="UTM Avo" panose="02040603050506020204" pitchFamily="18" charset="0"/>
                  <a:ea typeface="Arial-Rounded"/>
                  <a:cs typeface="+mn-cs"/>
                </a:endParaRPr>
              </a:p>
            </p:txBody>
          </p:sp>
          <p:sp>
            <p:nvSpPr>
              <p:cNvPr id="25" name="云形 29">
                <a:extLst>
                  <a:ext uri="{FF2B5EF4-FFF2-40B4-BE49-F238E27FC236}">
                    <a16:creationId xmlns:a16="http://schemas.microsoft.com/office/drawing/2014/main" id="{74D37A41-F7F9-45F4-AEF9-DA4111195CF3}"/>
                  </a:ext>
                </a:extLst>
              </p:cNvPr>
              <p:cNvSpPr/>
              <p:nvPr/>
            </p:nvSpPr>
            <p:spPr>
              <a:xfrm>
                <a:off x="1414367" y="5706781"/>
                <a:ext cx="1199837" cy="767283"/>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srgbClr val="0000FF"/>
                  </a:solidFill>
                  <a:effectLst/>
                  <a:uLnTx/>
                  <a:uFillTx/>
                  <a:latin typeface="UTM Avo" panose="02040603050506020204" pitchFamily="18" charset="0"/>
                  <a:ea typeface="Arial-Rounded"/>
                  <a:cs typeface="+mn-cs"/>
                </a:endParaRPr>
              </a:p>
            </p:txBody>
          </p:sp>
        </p:grpSp>
      </p:grpSp>
      <p:pic>
        <p:nvPicPr>
          <p:cNvPr id="15" name="Picture 14">
            <a:extLst>
              <a:ext uri="{FF2B5EF4-FFF2-40B4-BE49-F238E27FC236}">
                <a16:creationId xmlns:a16="http://schemas.microsoft.com/office/drawing/2014/main" id="{B4DCDBB1-DFC0-49CB-B76E-A6ED5C6AA1CE}"/>
              </a:ext>
            </a:extLst>
          </p:cNvPr>
          <p:cNvPicPr>
            <a:picLocks noChangeAspect="1"/>
          </p:cNvPicPr>
          <p:nvPr/>
        </p:nvPicPr>
        <p:blipFill rotWithShape="1">
          <a:blip r:embed="rId4"/>
          <a:srcRect l="14317" t="26264" r="5755" b="5226"/>
          <a:stretch/>
        </p:blipFill>
        <p:spPr>
          <a:xfrm>
            <a:off x="828058" y="556349"/>
            <a:ext cx="10432774" cy="2874404"/>
          </a:xfrm>
          <a:prstGeom prst="rect">
            <a:avLst/>
          </a:prstGeom>
        </p:spPr>
      </p:pic>
      <p:pic>
        <p:nvPicPr>
          <p:cNvPr id="38" name="Picture 2">
            <a:extLst>
              <a:ext uri="{FF2B5EF4-FFF2-40B4-BE49-F238E27FC236}">
                <a16:creationId xmlns:a16="http://schemas.microsoft.com/office/drawing/2014/main" id="{1C9430B8-CCC3-48FE-8189-52AE56DE155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8089" y="3326371"/>
            <a:ext cx="10533770" cy="2742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 name="Rectangle 55">
            <a:extLst>
              <a:ext uri="{FF2B5EF4-FFF2-40B4-BE49-F238E27FC236}">
                <a16:creationId xmlns:a16="http://schemas.microsoft.com/office/drawing/2014/main" id="{041CABFC-E478-4EC5-9DC0-FB460343DE5B}"/>
              </a:ext>
            </a:extLst>
          </p:cNvPr>
          <p:cNvSpPr/>
          <p:nvPr/>
        </p:nvSpPr>
        <p:spPr>
          <a:xfrm>
            <a:off x="736774" y="3714778"/>
            <a:ext cx="10615342" cy="2659190"/>
          </a:xfrm>
          <a:prstGeom prst="rect">
            <a:avLst/>
          </a:prstGeom>
        </p:spPr>
        <p:txBody>
          <a:bodyPr wrap="square">
            <a:spAutoFit/>
          </a:bodyPr>
          <a:lstStyle/>
          <a:p>
            <a:pPr algn="just" defTabSz="914253">
              <a:lnSpc>
                <a:spcPct val="138000"/>
              </a:lnSpc>
            </a:pPr>
            <a:r>
              <a:rPr lang="en-US" sz="4000" b="1">
                <a:solidFill>
                  <a:srgbClr val="0000FF"/>
                </a:solidFill>
                <a:latin typeface="HP001 4 hàng" pitchFamily="34" charset="0"/>
              </a:rPr>
              <a:t>    Nam </a:t>
            </a:r>
            <a:r>
              <a:rPr lang="el-GR" sz="4000" b="1">
                <a:solidFill>
                  <a:srgbClr val="0000FF"/>
                </a:solidFill>
                <a:latin typeface="HP001 4 hàng" pitchFamily="34" charset="0"/>
              </a:rPr>
              <a:t>λ</a:t>
            </a:r>
            <a:r>
              <a:rPr lang="en-US" sz="4000" b="1">
                <a:solidFill>
                  <a:srgbClr val="0000FF"/>
                </a:solidFill>
                <a:latin typeface="HP001 4 hàng" pitchFamily="34" charset="0"/>
              </a:rPr>
              <a:t>Ż lạc </a:t>
            </a:r>
            <a:r>
              <a:rPr lang="el-GR" sz="4000" b="1">
                <a:solidFill>
                  <a:srgbClr val="0000FF"/>
                </a:solidFill>
                <a:latin typeface="HP001 4 hàng" pitchFamily="34" charset="0"/>
              </a:rPr>
              <a:t>δ</a:t>
            </a:r>
            <a:r>
              <a:rPr lang="en-US" sz="4000" b="1">
                <a:solidFill>
                  <a:srgbClr val="0000FF"/>
                </a:solidFill>
                <a:latin typeface="HP001 4 hàng" pitchFamily="34" charset="0"/>
              </a:rPr>
              <a:t>i đi </a:t>
            </a:r>
            <a:r>
              <a:rPr lang="el-GR" sz="4000" b="1">
                <a:solidFill>
                  <a:srgbClr val="0000FF"/>
                </a:solidFill>
                <a:latin typeface="HP001 4 hàng" pitchFamily="34" charset="0"/>
              </a:rPr>
              <a:t>εΠ </a:t>
            </a:r>
            <a:r>
              <a:rPr lang="en-US" sz="4000" b="1">
                <a:solidFill>
                  <a:srgbClr val="0000FF"/>
                </a:solidFill>
                <a:latin typeface="HP001 4 hàng" pitchFamily="34" charset="0"/>
              </a:rPr>
              <a:t>cŪg </a:t>
            </a:r>
            <a:r>
              <a:rPr lang="el-GR" sz="4000" b="1">
                <a:solidFill>
                  <a:srgbClr val="0000FF"/>
                </a:solidFill>
                <a:latin typeface="HP001 4 hàng" pitchFamily="34" charset="0"/>
              </a:rPr>
              <a:t>νμ</a:t>
            </a:r>
            <a:r>
              <a:rPr lang="en-US" sz="4000" b="1">
                <a:solidFill>
                  <a:srgbClr val="0000FF"/>
                </a:solidFill>
                <a:latin typeface="HP001 4 hàng" pitchFamily="34" charset="0"/>
              </a:rPr>
              <a:t>łn. Nǖớ lƟ dặn, Nam Ǉìm </a:t>
            </a:r>
            <a:r>
              <a:rPr lang="el-GR" sz="4000" b="1">
                <a:solidFill>
                  <a:srgbClr val="0000FF"/>
                </a:solidFill>
                <a:latin typeface="HP001 4 hàng" pitchFamily="34" charset="0"/>
              </a:rPr>
              <a:t>Α</a:t>
            </a:r>
            <a:r>
              <a:rPr lang="en-US" sz="4000" b="1">
                <a:solidFill>
                  <a:srgbClr val="0000FF"/>
                </a:solidFill>
                <a:latin typeface="HP001 4 hàng" pitchFamily="34" charset="0"/>
              </a:rPr>
              <a:t>Ğn đ</a:t>
            </a:r>
            <a:r>
              <a:rPr lang="el-GR" sz="4000" b="1">
                <a:solidFill>
                  <a:srgbClr val="0000FF"/>
                </a:solidFill>
                <a:latin typeface="HP001 4 hàng" pitchFamily="34" charset="0"/>
              </a:rPr>
              <a:t>ΗϜ</a:t>
            </a:r>
            <a:r>
              <a:rPr lang="en-US" sz="4000" b="1">
                <a:solidFill>
                  <a:srgbClr val="0000FF"/>
                </a:solidFill>
                <a:latin typeface="HP001 4 hàng" pitchFamily="34" charset="0"/>
              </a:rPr>
              <a:t>m Ǘ−n, gặp lại bố và em.</a:t>
            </a:r>
            <a:endParaRPr lang="en-US" sz="4000" b="1" dirty="0">
              <a:solidFill>
                <a:srgbClr val="0000FF"/>
              </a:solidFill>
              <a:latin typeface="HP001 4 hàng" pitchFamily="34" charset="0"/>
            </a:endParaRPr>
          </a:p>
        </p:txBody>
      </p:sp>
      <p:pic>
        <p:nvPicPr>
          <p:cNvPr id="57" name="Picture 2">
            <a:extLst>
              <a:ext uri="{FF2B5EF4-FFF2-40B4-BE49-F238E27FC236}">
                <a16:creationId xmlns:a16="http://schemas.microsoft.com/office/drawing/2014/main" id="{B4E66356-2AC7-48BA-BBD0-ECD5748E5C0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68737"/>
          <a:stretch/>
        </p:blipFill>
        <p:spPr bwMode="auto">
          <a:xfrm>
            <a:off x="777560" y="6049039"/>
            <a:ext cx="10533770" cy="857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74476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8">
            <a:extLst>
              <a:ext uri="{FF2B5EF4-FFF2-40B4-BE49-F238E27FC236}">
                <a16:creationId xmlns:a16="http://schemas.microsoft.com/office/drawing/2014/main" id="{AC3A2D42-3EAE-4EB2-AF92-1C091FD538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985" t="4782" r="8643" b="4585"/>
          <a:stretch>
            <a:fillRect/>
          </a:stretch>
        </p:blipFill>
        <p:spPr bwMode="auto">
          <a:xfrm>
            <a:off x="1331914" y="0"/>
            <a:ext cx="108600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B43BB97C-B8F7-4BA2-A90C-C311BC97E4AC}"/>
              </a:ext>
            </a:extLst>
          </p:cNvPr>
          <p:cNvSpPr txBox="1"/>
          <p:nvPr/>
        </p:nvSpPr>
        <p:spPr>
          <a:xfrm>
            <a:off x="1200151" y="185739"/>
            <a:ext cx="10858500" cy="785921"/>
          </a:xfrm>
          <a:prstGeom prst="rect">
            <a:avLst/>
          </a:prstGeom>
          <a:noFill/>
        </p:spPr>
        <p:txBody>
          <a:bodyPr>
            <a:spAutoFit/>
          </a:bodyPr>
          <a:lstStyle/>
          <a:p>
            <a:pPr defTabSz="914377">
              <a:lnSpc>
                <a:spcPct val="130000"/>
              </a:lnSpc>
              <a:defRPr/>
            </a:pPr>
            <a:r>
              <a:rPr lang="vi-VN" sz="3467" b="1">
                <a:solidFill>
                  <a:srgbClr val="000000"/>
                </a:solidFill>
                <a:latin typeface="HP001 4 hàng" panose="020B0603050302020204" pitchFamily="34" charset="0"/>
              </a:rPr>
              <a:t>    Thứ ba wgày 15 </a:t>
            </a:r>
            <a:r>
              <a:rPr lang="el-GR" sz="3467" b="1">
                <a:solidFill>
                  <a:srgbClr val="000000"/>
                </a:solidFill>
                <a:latin typeface="HP001 4 hàng" panose="020B0603050302020204" pitchFamily="34" charset="0"/>
              </a:rPr>
              <a:t>κ</a:t>
            </a:r>
            <a:r>
              <a:rPr lang="vi-VN" sz="3467" b="1">
                <a:solidFill>
                  <a:srgbClr val="000000"/>
                </a:solidFill>
                <a:latin typeface="HP001 4 hàng" panose="020B0603050302020204" pitchFamily="34" charset="0"/>
              </a:rPr>
              <a:t>áng 3 wăm 2022 </a:t>
            </a:r>
          </a:p>
        </p:txBody>
      </p:sp>
      <p:sp>
        <p:nvSpPr>
          <p:cNvPr id="10" name="TextBox 9">
            <a:extLst>
              <a:ext uri="{FF2B5EF4-FFF2-40B4-BE49-F238E27FC236}">
                <a16:creationId xmlns:a16="http://schemas.microsoft.com/office/drawing/2014/main" id="{6B1DA241-9BE6-4463-AFF1-16F824EE8FB6}"/>
              </a:ext>
            </a:extLst>
          </p:cNvPr>
          <p:cNvSpPr txBox="1"/>
          <p:nvPr/>
        </p:nvSpPr>
        <p:spPr>
          <a:xfrm>
            <a:off x="1460502" y="844551"/>
            <a:ext cx="8283575" cy="785921"/>
          </a:xfrm>
          <a:prstGeom prst="rect">
            <a:avLst/>
          </a:prstGeom>
          <a:noFill/>
        </p:spPr>
        <p:txBody>
          <a:bodyPr>
            <a:spAutoFit/>
          </a:bodyPr>
          <a:lstStyle/>
          <a:p>
            <a:pPr defTabSz="914377">
              <a:lnSpc>
                <a:spcPct val="130000"/>
              </a:lnSpc>
              <a:defRPr/>
            </a:pPr>
            <a:r>
              <a:rPr lang="vi-VN" sz="3467" b="1">
                <a:solidFill>
                  <a:srgbClr val="FF0000"/>
                </a:solidFill>
                <a:latin typeface="HP001 4 hàng" panose="020B0603050302020204" pitchFamily="34" charset="0"/>
              </a:rPr>
              <a:t>              Chí</a:t>
            </a:r>
            <a:r>
              <a:rPr lang="el-GR" sz="3467" b="1">
                <a:solidFill>
                  <a:srgbClr val="FF0000"/>
                </a:solidFill>
                <a:latin typeface="HP001 4 hàng" panose="020B0603050302020204" pitchFamily="34" charset="0"/>
              </a:rPr>
              <a:t>ζ </a:t>
            </a:r>
            <a:r>
              <a:rPr lang="vi-VN" sz="3467" b="1">
                <a:solidFill>
                  <a:srgbClr val="FF0000"/>
                </a:solidFill>
                <a:latin typeface="HP001 4 hàng" panose="020B0603050302020204" pitchFamily="34" charset="0"/>
              </a:rPr>
              <a:t>Ǉả </a:t>
            </a:r>
          </a:p>
        </p:txBody>
      </p:sp>
      <p:sp>
        <p:nvSpPr>
          <p:cNvPr id="17" name="TextBox 16">
            <a:extLst>
              <a:ext uri="{FF2B5EF4-FFF2-40B4-BE49-F238E27FC236}">
                <a16:creationId xmlns:a16="http://schemas.microsoft.com/office/drawing/2014/main" id="{C1D0F567-2D3C-4EEF-8450-9834B177BC03}"/>
              </a:ext>
            </a:extLst>
          </p:cNvPr>
          <p:cNvSpPr txBox="1">
            <a:spLocks noChangeArrowheads="1"/>
          </p:cNvSpPr>
          <p:nvPr/>
        </p:nvSpPr>
        <p:spPr bwMode="auto">
          <a:xfrm>
            <a:off x="2576052" y="1546226"/>
            <a:ext cx="5196349" cy="77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377">
              <a:lnSpc>
                <a:spcPct val="130000"/>
              </a:lnSpc>
              <a:spcBef>
                <a:spcPct val="0"/>
              </a:spcBef>
              <a:buNone/>
            </a:pP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NĞu </a:t>
            </a:r>
            <a:r>
              <a:rPr lang="el-GR"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δ</a:t>
            </a: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Ūg jay </a:t>
            </a:r>
            <a:r>
              <a:rPr lang="el-GR"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λ</a:t>
            </a: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Ż lạc</a:t>
            </a:r>
          </a:p>
        </p:txBody>
      </p:sp>
      <p:sp>
        <p:nvSpPr>
          <p:cNvPr id="18" name="TextBox 17">
            <a:extLst>
              <a:ext uri="{FF2B5EF4-FFF2-40B4-BE49-F238E27FC236}">
                <a16:creationId xmlns:a16="http://schemas.microsoft.com/office/drawing/2014/main" id="{DBF7ACB4-5860-4533-863E-2AF4F21679B5}"/>
              </a:ext>
            </a:extLst>
          </p:cNvPr>
          <p:cNvSpPr txBox="1">
            <a:spLocks noChangeArrowheads="1"/>
          </p:cNvSpPr>
          <p:nvPr/>
        </p:nvSpPr>
        <p:spPr bwMode="auto">
          <a:xfrm>
            <a:off x="1265239" y="2225468"/>
            <a:ext cx="10793412" cy="2813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377">
              <a:lnSpc>
                <a:spcPct val="130000"/>
              </a:lnSpc>
              <a:spcBef>
                <a:spcPct val="0"/>
              </a:spcBef>
              <a:buNone/>
            </a:pP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Sáng εủ ηật, bố εo Nam và em đi cŪg νμłn. CŪg νμłn đŪg ηư hĖ. Khi vào cŭg, bố dặn: “Các cΪ cẩn κận Γ˞o λŻ lạc. NĞu δŪg jay λŻ lạc, các cΪ ηớ đi ǟa cŭg wày. Nǖìn kìa, Λłn cŭg có lá cờ ǟất Ǉo”.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25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1500"/>
                                        <p:tgtEl>
                                          <p:spTgt spid="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1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8">
            <a:extLst>
              <a:ext uri="{FF2B5EF4-FFF2-40B4-BE49-F238E27FC236}">
                <a16:creationId xmlns:a16="http://schemas.microsoft.com/office/drawing/2014/main" id="{AC3A2D42-3EAE-4EB2-AF92-1C091FD538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985" t="4782" r="8643" b="4585"/>
          <a:stretch>
            <a:fillRect/>
          </a:stretch>
        </p:blipFill>
        <p:spPr bwMode="auto">
          <a:xfrm>
            <a:off x="1331914" y="0"/>
            <a:ext cx="108600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B43BB97C-B8F7-4BA2-A90C-C311BC97E4AC}"/>
              </a:ext>
            </a:extLst>
          </p:cNvPr>
          <p:cNvSpPr txBox="1"/>
          <p:nvPr/>
        </p:nvSpPr>
        <p:spPr>
          <a:xfrm>
            <a:off x="1200151" y="185739"/>
            <a:ext cx="10858500" cy="785921"/>
          </a:xfrm>
          <a:prstGeom prst="rect">
            <a:avLst/>
          </a:prstGeom>
          <a:noFill/>
        </p:spPr>
        <p:txBody>
          <a:bodyPr>
            <a:spAutoFit/>
          </a:bodyPr>
          <a:lstStyle/>
          <a:p>
            <a:pPr defTabSz="914377">
              <a:lnSpc>
                <a:spcPct val="130000"/>
              </a:lnSpc>
              <a:defRPr/>
            </a:pPr>
            <a:r>
              <a:rPr lang="vi-VN" sz="3467" b="1">
                <a:solidFill>
                  <a:srgbClr val="000000"/>
                </a:solidFill>
                <a:latin typeface="HP001 4 hàng" panose="020B0603050302020204" pitchFamily="34" charset="0"/>
              </a:rPr>
              <a:t>    Thứ ba wgày 15 </a:t>
            </a:r>
            <a:r>
              <a:rPr lang="el-GR" sz="3467" b="1">
                <a:solidFill>
                  <a:srgbClr val="000000"/>
                </a:solidFill>
                <a:latin typeface="HP001 4 hàng" panose="020B0603050302020204" pitchFamily="34" charset="0"/>
              </a:rPr>
              <a:t>κ</a:t>
            </a:r>
            <a:r>
              <a:rPr lang="vi-VN" sz="3467" b="1">
                <a:solidFill>
                  <a:srgbClr val="000000"/>
                </a:solidFill>
                <a:latin typeface="HP001 4 hàng" panose="020B0603050302020204" pitchFamily="34" charset="0"/>
              </a:rPr>
              <a:t>áng 3 wăm 2022 </a:t>
            </a:r>
          </a:p>
        </p:txBody>
      </p:sp>
      <p:sp>
        <p:nvSpPr>
          <p:cNvPr id="10" name="TextBox 9">
            <a:extLst>
              <a:ext uri="{FF2B5EF4-FFF2-40B4-BE49-F238E27FC236}">
                <a16:creationId xmlns:a16="http://schemas.microsoft.com/office/drawing/2014/main" id="{6B1DA241-9BE6-4463-AFF1-16F824EE8FB6}"/>
              </a:ext>
            </a:extLst>
          </p:cNvPr>
          <p:cNvSpPr txBox="1"/>
          <p:nvPr/>
        </p:nvSpPr>
        <p:spPr>
          <a:xfrm>
            <a:off x="1460502" y="854279"/>
            <a:ext cx="8283575" cy="785921"/>
          </a:xfrm>
          <a:prstGeom prst="rect">
            <a:avLst/>
          </a:prstGeom>
          <a:noFill/>
        </p:spPr>
        <p:txBody>
          <a:bodyPr>
            <a:spAutoFit/>
          </a:bodyPr>
          <a:lstStyle/>
          <a:p>
            <a:pPr defTabSz="914377">
              <a:lnSpc>
                <a:spcPct val="130000"/>
              </a:lnSpc>
              <a:defRPr/>
            </a:pPr>
            <a:r>
              <a:rPr lang="vi-VN" sz="3467" b="1">
                <a:solidFill>
                  <a:srgbClr val="FF0000"/>
                </a:solidFill>
                <a:latin typeface="HP001 4 hàng" panose="020B0603050302020204" pitchFamily="34" charset="0"/>
              </a:rPr>
              <a:t>              Chí</a:t>
            </a:r>
            <a:r>
              <a:rPr lang="el-GR" sz="3467" b="1">
                <a:solidFill>
                  <a:srgbClr val="FF0000"/>
                </a:solidFill>
                <a:latin typeface="HP001 4 hàng" panose="020B0603050302020204" pitchFamily="34" charset="0"/>
              </a:rPr>
              <a:t>ζ </a:t>
            </a:r>
            <a:r>
              <a:rPr lang="vi-VN" sz="3467" b="1">
                <a:solidFill>
                  <a:srgbClr val="FF0000"/>
                </a:solidFill>
                <a:latin typeface="HP001 4 hàng" panose="020B0603050302020204" pitchFamily="34" charset="0"/>
              </a:rPr>
              <a:t>Ǉả </a:t>
            </a:r>
          </a:p>
        </p:txBody>
      </p:sp>
      <p:sp>
        <p:nvSpPr>
          <p:cNvPr id="17" name="TextBox 16">
            <a:extLst>
              <a:ext uri="{FF2B5EF4-FFF2-40B4-BE49-F238E27FC236}">
                <a16:creationId xmlns:a16="http://schemas.microsoft.com/office/drawing/2014/main" id="{C1D0F567-2D3C-4EEF-8450-9834B177BC03}"/>
              </a:ext>
            </a:extLst>
          </p:cNvPr>
          <p:cNvSpPr txBox="1">
            <a:spLocks noChangeArrowheads="1"/>
          </p:cNvSpPr>
          <p:nvPr/>
        </p:nvSpPr>
        <p:spPr bwMode="auto">
          <a:xfrm>
            <a:off x="2576052" y="1546226"/>
            <a:ext cx="5196349" cy="77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377">
              <a:lnSpc>
                <a:spcPct val="130000"/>
              </a:lnSpc>
              <a:spcBef>
                <a:spcPct val="0"/>
              </a:spcBef>
              <a:buNone/>
            </a:pP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NĞu </a:t>
            </a:r>
            <a:r>
              <a:rPr lang="el-GR"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δ</a:t>
            </a: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Ūg jay </a:t>
            </a:r>
            <a:r>
              <a:rPr lang="el-GR"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λ</a:t>
            </a: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Ż lạc</a:t>
            </a:r>
          </a:p>
        </p:txBody>
      </p:sp>
      <p:sp>
        <p:nvSpPr>
          <p:cNvPr id="18" name="TextBox 17">
            <a:extLst>
              <a:ext uri="{FF2B5EF4-FFF2-40B4-BE49-F238E27FC236}">
                <a16:creationId xmlns:a16="http://schemas.microsoft.com/office/drawing/2014/main" id="{DBF7ACB4-5860-4533-863E-2AF4F21679B5}"/>
              </a:ext>
            </a:extLst>
          </p:cNvPr>
          <p:cNvSpPr txBox="1">
            <a:spLocks noChangeArrowheads="1"/>
          </p:cNvSpPr>
          <p:nvPr/>
        </p:nvSpPr>
        <p:spPr bwMode="auto">
          <a:xfrm>
            <a:off x="1265239" y="2215741"/>
            <a:ext cx="10858500" cy="4853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377">
              <a:lnSpc>
                <a:spcPct val="130000"/>
              </a:lnSpc>
              <a:spcBef>
                <a:spcPct val="0"/>
              </a:spcBef>
              <a:buNone/>
            </a:pP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CŪg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νμ</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łn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Α−</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p Ǖ</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ί</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á. Nam cứ jải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Ε</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ł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Κ΄</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m ǗĞ</a:t>
            </a:r>
            <a:r>
              <a:rPr lang="en-US"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t</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ε</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ỗ wày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Α</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Ğn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ε</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ỗ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δ</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ác. Lúc wgo</a:t>
            </a:r>
            <a:r>
              <a:rPr lang="vi-VN" altLang="vi-VN" sz="933" b="1">
                <a:solidFill>
                  <a:srgbClr val="000000"/>
                </a:solidFill>
                <a:latin typeface="HP001 4 hàng" panose="020B0603050302020204" pitchFamily="34" charset="0"/>
                <a:ea typeface="HP001" panose="020B0603050302020204" pitchFamily="34" charset="0"/>
                <a:cs typeface="HP001" panose="020B0603050302020204" pitchFamily="34" charset="0"/>
              </a:rPr>
              <a:t> </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ả</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ζ </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lại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κ</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ì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δ</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Ūg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κ</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ấy bố và em đâu. Nam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ν</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Ẃa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ε</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ạy Ǉìm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ν</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Ẃa gĊ: “Bố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Π! </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Bố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Π!”. </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Ho</a:t>
            </a:r>
            <a:r>
              <a:rPr lang="vi-VN" altLang="vi-VN" sz="800" b="1">
                <a:solidFill>
                  <a:srgbClr val="000000"/>
                </a:solidFill>
                <a:latin typeface="HP001 4 hàng" panose="020B0603050302020204" pitchFamily="34" charset="0"/>
                <a:ea typeface="HP001" panose="020B0603050302020204" pitchFamily="34" charset="0"/>
                <a:cs typeface="HP001" panose="020B0603050302020204" pitchFamily="34" charset="0"/>
              </a:rPr>
              <a:t> </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ảng hō, Nam ǧ</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ί</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ýt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δ</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ŉ. ChĜ Nam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η</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ìn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κ</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ấy Ǉấm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λμϜ</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n “LĒ ǟa cŭg”. Nǖớ lƟ bố dặn, Nam đi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Ό;</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o hưņg Ǉấm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λμϜ</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n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ε</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ỉ đưŊg. “A, lá cờ kia ǟē!”. Nam jừng ǟỡ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δ</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i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κ</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ấy bố và em đang ở đó. </a:t>
            </a:r>
          </a:p>
        </p:txBody>
      </p:sp>
    </p:spTree>
    <p:extLst>
      <p:ext uri="{BB962C8B-B14F-4D97-AF65-F5344CB8AC3E}">
        <p14:creationId xmlns:p14="http://schemas.microsoft.com/office/powerpoint/2010/main" val="316442847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25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1500"/>
                                        <p:tgtEl>
                                          <p:spTgt spid="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1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FD1329-92B0-4D43-8E78-8B9B94450399}"/>
              </a:ext>
            </a:extLst>
          </p:cNvPr>
          <p:cNvPicPr>
            <a:picLocks noChangeAspect="1"/>
          </p:cNvPicPr>
          <p:nvPr/>
        </p:nvPicPr>
        <p:blipFill>
          <a:blip r:embed="rId2"/>
          <a:stretch>
            <a:fillRect/>
          </a:stretch>
        </p:blipFill>
        <p:spPr>
          <a:xfrm>
            <a:off x="0" y="0"/>
            <a:ext cx="12192000" cy="6865296"/>
          </a:xfrm>
          <a:prstGeom prst="rect">
            <a:avLst/>
          </a:prstGeom>
        </p:spPr>
      </p:pic>
      <p:sp>
        <p:nvSpPr>
          <p:cNvPr id="3" name="Title 1">
            <a:extLst>
              <a:ext uri="{FF2B5EF4-FFF2-40B4-BE49-F238E27FC236}">
                <a16:creationId xmlns:a16="http://schemas.microsoft.com/office/drawing/2014/main" id="{79894588-2516-430C-8B12-1EA18A635E34}"/>
              </a:ext>
            </a:extLst>
          </p:cNvPr>
          <p:cNvSpPr txBox="1">
            <a:spLocks/>
          </p:cNvSpPr>
          <p:nvPr/>
        </p:nvSpPr>
        <p:spPr>
          <a:xfrm>
            <a:off x="1075017" y="1830260"/>
            <a:ext cx="8020344" cy="132551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599" b="1" i="0" u="none" strike="noStrike" kern="1200" cap="none" spc="0" normalizeH="0" baseline="0" noProof="0">
                <a:ln>
                  <a:noFill/>
                </a:ln>
                <a:solidFill>
                  <a:srgbClr val="0070C0"/>
                </a:solidFill>
                <a:effectLst/>
                <a:uLnTx/>
                <a:uFillTx/>
                <a:latin typeface="UTM Avo" panose="02040603050506020204" pitchFamily="18" charset="0"/>
                <a:ea typeface="+mj-ea"/>
                <a:cs typeface="+mj-cs"/>
              </a:rPr>
              <a:t>Củng cố bài học</a:t>
            </a:r>
            <a:endParaRPr kumimoji="0" lang="en-US" sz="6599" b="1" i="0" u="none" strike="noStrike" kern="1200" cap="none" spc="0" normalizeH="0" baseline="0" noProof="0" dirty="0">
              <a:ln>
                <a:noFill/>
              </a:ln>
              <a:solidFill>
                <a:srgbClr val="0070C0"/>
              </a:solidFill>
              <a:effectLst/>
              <a:uLnTx/>
              <a:uFillTx/>
              <a:latin typeface="UTM Avo" panose="02040603050506020204" pitchFamily="18" charset="0"/>
              <a:ea typeface="+mj-ea"/>
              <a:cs typeface="+mj-cs"/>
            </a:endParaRPr>
          </a:p>
        </p:txBody>
      </p:sp>
    </p:spTree>
    <p:extLst>
      <p:ext uri="{BB962C8B-B14F-4D97-AF65-F5344CB8AC3E}">
        <p14:creationId xmlns:p14="http://schemas.microsoft.com/office/powerpoint/2010/main" val="1445693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5ACAF7B2-99DB-4E09-B545-28FF14B80568}"/>
              </a:ext>
            </a:extLst>
          </p:cNvPr>
          <p:cNvPicPr>
            <a:picLocks noChangeAspect="1"/>
          </p:cNvPicPr>
          <p:nvPr/>
        </p:nvPicPr>
        <p:blipFill>
          <a:blip r:embed="rId2"/>
          <a:stretch>
            <a:fillRect/>
          </a:stretch>
        </p:blipFill>
        <p:spPr>
          <a:xfrm>
            <a:off x="-527" y="-298"/>
            <a:ext cx="12193057" cy="6858595"/>
          </a:xfrm>
          <a:prstGeom prst="rect">
            <a:avLst/>
          </a:prstGeom>
        </p:spPr>
      </p:pic>
      <p:pic>
        <p:nvPicPr>
          <p:cNvPr id="3" name="图片 2">
            <a:extLst>
              <a:ext uri="{FF2B5EF4-FFF2-40B4-BE49-F238E27FC236}">
                <a16:creationId xmlns:a16="http://schemas.microsoft.com/office/drawing/2014/main" id="{D06A6B08-DE6A-4F5D-B355-47695BA167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827001" y="-2927350"/>
            <a:ext cx="7338099" cy="12712700"/>
          </a:xfrm>
          <a:prstGeom prst="rect">
            <a:avLst/>
          </a:prstGeom>
        </p:spPr>
      </p:pic>
      <p:pic>
        <p:nvPicPr>
          <p:cNvPr id="4" name="图片 3">
            <a:extLst>
              <a:ext uri="{FF2B5EF4-FFF2-40B4-BE49-F238E27FC236}">
                <a16:creationId xmlns:a16="http://schemas.microsoft.com/office/drawing/2014/main" id="{0C9E021D-A57A-48F6-A0B6-2727AAF0E6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241800"/>
            <a:ext cx="4875969" cy="2616200"/>
          </a:xfrm>
          <a:prstGeom prst="rect">
            <a:avLst/>
          </a:prstGeom>
        </p:spPr>
      </p:pic>
      <p:pic>
        <p:nvPicPr>
          <p:cNvPr id="5" name="图片 4">
            <a:extLst>
              <a:ext uri="{FF2B5EF4-FFF2-40B4-BE49-F238E27FC236}">
                <a16:creationId xmlns:a16="http://schemas.microsoft.com/office/drawing/2014/main" id="{7AE6A7F6-3035-43A2-90E6-02F822BB16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1400" y="4079740"/>
            <a:ext cx="4800600" cy="2778261"/>
          </a:xfrm>
          <a:prstGeom prst="rect">
            <a:avLst/>
          </a:prstGeom>
        </p:spPr>
      </p:pic>
      <p:pic>
        <p:nvPicPr>
          <p:cNvPr id="7" name="图片 6">
            <a:extLst>
              <a:ext uri="{FF2B5EF4-FFF2-40B4-BE49-F238E27FC236}">
                <a16:creationId xmlns:a16="http://schemas.microsoft.com/office/drawing/2014/main" id="{E39685AC-729F-471D-A794-ADD8A9A2D4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40928" y="5317068"/>
            <a:ext cx="1981200" cy="1540933"/>
          </a:xfrm>
          <a:prstGeom prst="rect">
            <a:avLst/>
          </a:prstGeom>
        </p:spPr>
      </p:pic>
      <p:pic>
        <p:nvPicPr>
          <p:cNvPr id="8" name="图片 7">
            <a:extLst>
              <a:ext uri="{FF2B5EF4-FFF2-40B4-BE49-F238E27FC236}">
                <a16:creationId xmlns:a16="http://schemas.microsoft.com/office/drawing/2014/main" id="{D5A07BA6-9B19-40ED-8F0D-A61C73D39ABE}"/>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4822389" y="5243461"/>
            <a:ext cx="1122859" cy="1614688"/>
          </a:xfrm>
          <a:prstGeom prst="rect">
            <a:avLst/>
          </a:prstGeom>
        </p:spPr>
      </p:pic>
      <p:pic>
        <p:nvPicPr>
          <p:cNvPr id="9" name="图片 8">
            <a:extLst>
              <a:ext uri="{FF2B5EF4-FFF2-40B4-BE49-F238E27FC236}">
                <a16:creationId xmlns:a16="http://schemas.microsoft.com/office/drawing/2014/main" id="{5813EEC2-2173-4A89-A6DD-A1E07203CD3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8" y="-38101"/>
            <a:ext cx="12192000" cy="1060969"/>
          </a:xfrm>
          <a:prstGeom prst="rect">
            <a:avLst/>
          </a:prstGeom>
        </p:spPr>
      </p:pic>
      <p:pic>
        <p:nvPicPr>
          <p:cNvPr id="10" name="图片 9">
            <a:extLst>
              <a:ext uri="{FF2B5EF4-FFF2-40B4-BE49-F238E27FC236}">
                <a16:creationId xmlns:a16="http://schemas.microsoft.com/office/drawing/2014/main" id="{703E204D-66A7-4385-9D10-7780823455AC}"/>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97802" y="44303"/>
            <a:ext cx="2445167" cy="4152900"/>
          </a:xfrm>
          <a:prstGeom prst="rect">
            <a:avLst/>
          </a:prstGeom>
        </p:spPr>
      </p:pic>
      <p:pic>
        <p:nvPicPr>
          <p:cNvPr id="11" name="图片 10">
            <a:extLst>
              <a:ext uri="{FF2B5EF4-FFF2-40B4-BE49-F238E27FC236}">
                <a16:creationId xmlns:a16="http://schemas.microsoft.com/office/drawing/2014/main" id="{1480C8CA-A559-4C01-A4B4-D0645C747AC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466263" y="263378"/>
            <a:ext cx="1971675" cy="1857375"/>
          </a:xfrm>
          <a:prstGeom prst="rect">
            <a:avLst/>
          </a:prstGeom>
        </p:spPr>
      </p:pic>
      <p:pic>
        <p:nvPicPr>
          <p:cNvPr id="12" name="图片 11">
            <a:extLst>
              <a:ext uri="{FF2B5EF4-FFF2-40B4-BE49-F238E27FC236}">
                <a16:creationId xmlns:a16="http://schemas.microsoft.com/office/drawing/2014/main" id="{7FBE0696-DB5F-42AE-9B85-E6B1A71B303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284106" y="628509"/>
            <a:ext cx="1181100" cy="1647825"/>
          </a:xfrm>
          <a:prstGeom prst="rect">
            <a:avLst/>
          </a:prstGeom>
        </p:spPr>
      </p:pic>
      <p:grpSp>
        <p:nvGrpSpPr>
          <p:cNvPr id="18" name="Group 17">
            <a:extLst>
              <a:ext uri="{FF2B5EF4-FFF2-40B4-BE49-F238E27FC236}">
                <a16:creationId xmlns:a16="http://schemas.microsoft.com/office/drawing/2014/main" id="{3BA7A16B-85A7-47D0-AC8D-A664BDC61C0D}"/>
              </a:ext>
            </a:extLst>
          </p:cNvPr>
          <p:cNvGrpSpPr/>
          <p:nvPr/>
        </p:nvGrpSpPr>
        <p:grpSpPr>
          <a:xfrm>
            <a:off x="9782177" y="2886076"/>
            <a:ext cx="2409825" cy="3971925"/>
            <a:chOff x="9782175" y="2886075"/>
            <a:chExt cx="2409825" cy="3971925"/>
          </a:xfrm>
        </p:grpSpPr>
        <p:pic>
          <p:nvPicPr>
            <p:cNvPr id="6" name="图片 5">
              <a:extLst>
                <a:ext uri="{FF2B5EF4-FFF2-40B4-BE49-F238E27FC236}">
                  <a16:creationId xmlns:a16="http://schemas.microsoft.com/office/drawing/2014/main" id="{9AC91979-6631-475A-963F-4FB08969D94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782175" y="2886075"/>
              <a:ext cx="2409825" cy="3971925"/>
            </a:xfrm>
            <a:prstGeom prst="rect">
              <a:avLst/>
            </a:prstGeom>
          </p:spPr>
        </p:pic>
        <p:sp>
          <p:nvSpPr>
            <p:cNvPr id="17" name="TextBox 16">
              <a:extLst>
                <a:ext uri="{FF2B5EF4-FFF2-40B4-BE49-F238E27FC236}">
                  <a16:creationId xmlns:a16="http://schemas.microsoft.com/office/drawing/2014/main" id="{4C9C8220-CF30-42B4-9202-B1FD9DAEF321}"/>
                </a:ext>
              </a:extLst>
            </p:cNvPr>
            <p:cNvSpPr txBox="1"/>
            <p:nvPr/>
          </p:nvSpPr>
          <p:spPr>
            <a:xfrm>
              <a:off x="10580914" y="5902867"/>
              <a:ext cx="1045479" cy="369332"/>
            </a:xfrm>
            <a:prstGeom prst="rect">
              <a:avLst/>
            </a:prstGeom>
            <a:noFill/>
          </p:spPr>
          <p:txBody>
            <a:bodyPr wrap="none" rtlCol="0" anchor="ctr" anchorCtr="0">
              <a:spAutoFit/>
            </a:bodyPr>
            <a:lstStyle/>
            <a:p>
              <a:pPr defTabSz="914377"/>
              <a:r>
                <a:rPr lang="en-US">
                  <a:solidFill>
                    <a:srgbClr val="000000"/>
                  </a:solidFill>
                  <a:latin typeface="Arial-Rounded"/>
                  <a:ea typeface="Arial-Rounded"/>
                </a:rPr>
                <a:t>KTUTS</a:t>
              </a:r>
              <a:endParaRPr lang="en-US" dirty="0">
                <a:solidFill>
                  <a:srgbClr val="000000"/>
                </a:solidFill>
                <a:latin typeface="Arial-Rounded"/>
                <a:ea typeface="Arial-Rounded"/>
              </a:endParaRPr>
            </a:p>
          </p:txBody>
        </p:sp>
      </p:grpSp>
      <p:sp>
        <p:nvSpPr>
          <p:cNvPr id="16" name="TextBox 15">
            <a:extLst>
              <a:ext uri="{FF2B5EF4-FFF2-40B4-BE49-F238E27FC236}">
                <a16:creationId xmlns:a16="http://schemas.microsoft.com/office/drawing/2014/main" id="{9AD8D242-890E-460F-B03F-5F51545807BF}"/>
              </a:ext>
            </a:extLst>
          </p:cNvPr>
          <p:cNvSpPr txBox="1"/>
          <p:nvPr/>
        </p:nvSpPr>
        <p:spPr>
          <a:xfrm>
            <a:off x="2207004" y="1247217"/>
            <a:ext cx="7853363" cy="419345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377">
              <a:lnSpc>
                <a:spcPct val="100000"/>
              </a:lnSpc>
              <a:spcBef>
                <a:spcPts val="300"/>
              </a:spcBef>
              <a:spcAft>
                <a:spcPts val="300"/>
              </a:spcAft>
              <a:buNone/>
            </a:pPr>
            <a:r>
              <a:rPr lang="en-US" altLang="vi-VN" sz="4500" b="1">
                <a:solidFill>
                  <a:srgbClr val="FF0000"/>
                </a:solidFill>
                <a:latin typeface="#9Slide05 Beautiful Caps" panose="02040603050506020204" pitchFamily="18" charset="0"/>
                <a:ea typeface="Arial-Rounded"/>
              </a:rPr>
              <a:t>Dặn dò:</a:t>
            </a:r>
            <a:endParaRPr lang="vi-VN" altLang="vi-VN" sz="4500" b="1">
              <a:solidFill>
                <a:srgbClr val="FF0000"/>
              </a:solidFill>
              <a:latin typeface="#9Slide03 Sympathique Alt" panose="02000506000000020002" pitchFamily="2" charset="0"/>
              <a:ea typeface="Arial-Rounded"/>
            </a:endParaRPr>
          </a:p>
          <a:p>
            <a:pPr defTabSz="914377">
              <a:lnSpc>
                <a:spcPct val="100000"/>
              </a:lnSpc>
              <a:spcBef>
                <a:spcPts val="300"/>
              </a:spcBef>
              <a:spcAft>
                <a:spcPts val="300"/>
              </a:spcAft>
              <a:buNone/>
            </a:pPr>
            <a:r>
              <a:rPr lang="vi-VN" altLang="vi-VN" sz="3000" b="1">
                <a:solidFill>
                  <a:srgbClr val="000000"/>
                </a:solidFill>
                <a:latin typeface="HP001" panose="020B0603050302020204" pitchFamily="34" charset="0"/>
                <a:ea typeface="HP001" panose="020B0603050302020204" pitchFamily="34" charset="0"/>
                <a:cs typeface="HP001" panose="020B0603050302020204" pitchFamily="34" charset="0"/>
              </a:rPr>
              <a:t>- Ho</a:t>
            </a:r>
            <a:r>
              <a:rPr lang="vi-VN" altLang="vi-VN" sz="800" b="1">
                <a:solidFill>
                  <a:srgbClr val="000000"/>
                </a:solidFill>
                <a:latin typeface="HP001" panose="020B0603050302020204" pitchFamily="34" charset="0"/>
                <a:ea typeface="HP001" panose="020B0603050302020204" pitchFamily="34" charset="0"/>
                <a:cs typeface="HP001" panose="020B0603050302020204" pitchFamily="34" charset="0"/>
              </a:rPr>
              <a:t> </a:t>
            </a:r>
            <a:r>
              <a:rPr lang="vi-VN" altLang="vi-VN" sz="3000" b="1">
                <a:solidFill>
                  <a:srgbClr val="000000"/>
                </a:solidFill>
                <a:latin typeface="HP001" panose="020B0603050302020204" pitchFamily="34" charset="0"/>
                <a:ea typeface="HP001" panose="020B0603050302020204" pitchFamily="34" charset="0"/>
                <a:cs typeface="HP001" panose="020B0603050302020204" pitchFamily="34" charset="0"/>
              </a:rPr>
              <a:t>àn</a:t>
            </a:r>
            <a:r>
              <a:rPr lang="vi-VN" altLang="vi-VN" sz="3000" b="1">
                <a:solidFill>
                  <a:srgbClr val="000000"/>
                </a:solidFill>
                <a:latin typeface="HP001 4 hàng" panose="020B0603050302020204" pitchFamily="34" charset="0"/>
                <a:ea typeface="SimSun" panose="02010600030101010101" pitchFamily="2" charset="-122"/>
              </a:rPr>
              <a:t> </a:t>
            </a:r>
            <a:r>
              <a:rPr lang="el-GR" altLang="vi-VN" sz="3000" b="1">
                <a:solidFill>
                  <a:srgbClr val="000000"/>
                </a:solidFill>
                <a:latin typeface="HP001 4 hàng" panose="020B0603050302020204" pitchFamily="34" charset="0"/>
                <a:ea typeface="SimSun" panose="02010600030101010101" pitchFamily="2" charset="-122"/>
              </a:rPr>
              <a:t>κΗ</a:t>
            </a:r>
            <a:r>
              <a:rPr lang="vi-VN" altLang="vi-VN" sz="3000" b="1">
                <a:solidFill>
                  <a:srgbClr val="000000"/>
                </a:solidFill>
                <a:latin typeface="HP001 4 hàng" panose="020B0603050302020204" pitchFamily="34" charset="0"/>
                <a:ea typeface="SimSun" panose="02010600030101010101" pitchFamily="2" charset="-122"/>
              </a:rPr>
              <a:t>İn </a:t>
            </a:r>
            <a:r>
              <a:rPr lang="vi-VN" altLang="vi-VN" sz="3000" b="1">
                <a:solidFill>
                  <a:srgbClr val="FF0000"/>
                </a:solidFill>
                <a:latin typeface="HP001 4 hàng" panose="020B0603050302020204" pitchFamily="34" charset="0"/>
                <a:ea typeface="SimSun" panose="02010600030101010101" pitchFamily="2" charset="-122"/>
              </a:rPr>
              <a:t>vở Tập </a:t>
            </a:r>
            <a:r>
              <a:rPr lang="el-GR" altLang="vi-VN" sz="3000" b="1">
                <a:solidFill>
                  <a:srgbClr val="FF0000"/>
                </a:solidFill>
                <a:latin typeface="HP001 4 hàng" panose="020B0603050302020204" pitchFamily="34" charset="0"/>
                <a:ea typeface="SimSun" panose="02010600030101010101" pitchFamily="2" charset="-122"/>
              </a:rPr>
              <a:t>νμ</a:t>
            </a:r>
            <a:r>
              <a:rPr lang="vi-VN" altLang="vi-VN" sz="3000" b="1">
                <a:solidFill>
                  <a:srgbClr val="FF0000"/>
                </a:solidFill>
                <a:latin typeface="HP001 4 hàng" panose="020B0603050302020204" pitchFamily="34" charset="0"/>
                <a:ea typeface="SimSun" panose="02010600030101010101" pitchFamily="2" charset="-122"/>
              </a:rPr>
              <a:t>Ğt</a:t>
            </a:r>
            <a:r>
              <a:rPr lang="el-GR" altLang="vi-VN" sz="3000" b="1">
                <a:solidFill>
                  <a:srgbClr val="000000"/>
                </a:solidFill>
                <a:latin typeface="HP001 4 hàng" panose="020B0603050302020204" pitchFamily="34" charset="0"/>
                <a:ea typeface="SimSun" panose="02010600030101010101" pitchFamily="2" charset="-122"/>
              </a:rPr>
              <a:t> </a:t>
            </a:r>
            <a:r>
              <a:rPr lang="vi-VN" altLang="vi-VN" sz="3000" b="1">
                <a:solidFill>
                  <a:srgbClr val="000000"/>
                </a:solidFill>
                <a:latin typeface="HP001 4 hàng" panose="020B0603050302020204" pitchFamily="34" charset="0"/>
                <a:ea typeface="SimSun" panose="02010600030101010101" pitchFamily="2" charset="-122"/>
              </a:rPr>
              <a:t>Bài 4 trang 23.</a:t>
            </a:r>
          </a:p>
          <a:p>
            <a:pPr defTabSz="914377">
              <a:lnSpc>
                <a:spcPct val="100000"/>
              </a:lnSpc>
              <a:spcBef>
                <a:spcPts val="300"/>
              </a:spcBef>
              <a:spcAft>
                <a:spcPts val="300"/>
              </a:spcAft>
              <a:buNone/>
            </a:pPr>
            <a:r>
              <a:rPr lang="vi-VN" altLang="vi-VN" sz="3000" b="1">
                <a:solidFill>
                  <a:srgbClr val="000000"/>
                </a:solidFill>
                <a:latin typeface="HP001 4 hàng" panose="020B0603050302020204" pitchFamily="34" charset="0"/>
                <a:ea typeface="SimSun" panose="02010600030101010101" pitchFamily="2" charset="-122"/>
              </a:rPr>
              <a:t>- Làm vở </a:t>
            </a:r>
            <a:r>
              <a:rPr lang="vi-VN" altLang="vi-VN" sz="3000">
                <a:solidFill>
                  <a:srgbClr val="000000"/>
                </a:solidFill>
                <a:latin typeface="Times New Roman" panose="02020603050405020304" pitchFamily="18" charset="0"/>
                <a:ea typeface="SimSun" panose="02010600030101010101" pitchFamily="2" charset="-122"/>
              </a:rPr>
              <a:t>BT</a:t>
            </a:r>
            <a:r>
              <a:rPr lang="vi-VN" altLang="vi-VN" sz="3000" b="1">
                <a:solidFill>
                  <a:srgbClr val="000000"/>
                </a:solidFill>
                <a:latin typeface="HP001 4 hàng" panose="020B0603050302020204" pitchFamily="34" charset="0"/>
                <a:ea typeface="SimSun" panose="02010600030101010101" pitchFamily="2" charset="-122"/>
              </a:rPr>
              <a:t> Tiếng việt Bài 4 </a:t>
            </a:r>
          </a:p>
          <a:p>
            <a:pPr defTabSz="914377">
              <a:lnSpc>
                <a:spcPct val="100000"/>
              </a:lnSpc>
              <a:spcBef>
                <a:spcPts val="300"/>
              </a:spcBef>
              <a:spcAft>
                <a:spcPts val="300"/>
              </a:spcAft>
              <a:buNone/>
            </a:pPr>
            <a:r>
              <a:rPr lang="vi-VN" altLang="vi-VN" sz="3000" b="1">
                <a:solidFill>
                  <a:srgbClr val="000000"/>
                </a:solidFill>
                <a:latin typeface="HP001 4 hàng" panose="020B0603050302020204" pitchFamily="34" charset="0"/>
                <a:ea typeface="SimSun" panose="02010600030101010101" pitchFamily="2" charset="-122"/>
              </a:rPr>
              <a:t>- Xem Ǉrư</a:t>
            </a:r>
            <a:r>
              <a:rPr lang="el-GR" altLang="vi-VN" sz="3000" b="1">
                <a:solidFill>
                  <a:srgbClr val="000000"/>
                </a:solidFill>
                <a:latin typeface="HP001 4 hàng" panose="020B0603050302020204" pitchFamily="34" charset="0"/>
                <a:ea typeface="SimSun" panose="02010600030101010101" pitchFamily="2" charset="-122"/>
              </a:rPr>
              <a:t>ϐ </a:t>
            </a:r>
            <a:r>
              <a:rPr lang="vi-VN" altLang="vi-VN" sz="3000" b="1">
                <a:solidFill>
                  <a:srgbClr val="FF0000"/>
                </a:solidFill>
                <a:latin typeface="HP001 4 hàng" panose="020B0603050302020204" pitchFamily="34" charset="0"/>
                <a:ea typeface="SimSun" panose="02010600030101010101" pitchFamily="2" charset="-122"/>
              </a:rPr>
              <a:t>Bài 5</a:t>
            </a:r>
            <a:r>
              <a:rPr lang="vi-VN" altLang="vi-VN" sz="3000" b="1">
                <a:solidFill>
                  <a:srgbClr val="000000"/>
                </a:solidFill>
                <a:latin typeface="HP001 4 hàng" panose="020B0603050302020204" pitchFamily="34" charset="0"/>
                <a:ea typeface="SimSun" panose="02010600030101010101" pitchFamily="2" charset="-122"/>
              </a:rPr>
              <a:t>: </a:t>
            </a:r>
            <a:r>
              <a:rPr lang="vi-VN" altLang="vi-VN" sz="3000" b="1">
                <a:solidFill>
                  <a:srgbClr val="FF0000"/>
                </a:solidFill>
                <a:latin typeface="HP001 4 hàng" panose="020B0603050302020204" pitchFamily="34" charset="0"/>
                <a:ea typeface="SimSun" panose="02010600030101010101" pitchFamily="2" charset="-122"/>
              </a:rPr>
              <a:t>Đèn giao thông</a:t>
            </a:r>
            <a:endParaRPr lang="vi-VN" altLang="vi-VN" b="1">
              <a:solidFill>
                <a:srgbClr val="FF0000"/>
              </a:solidFill>
              <a:latin typeface="HP001 4 hàng" panose="020B0603050302020204" pitchFamily="34" charset="0"/>
              <a:ea typeface="SimSun" panose="02010600030101010101" pitchFamily="2" charset="-122"/>
            </a:endParaRPr>
          </a:p>
          <a:p>
            <a:pPr defTabSz="914377">
              <a:lnSpc>
                <a:spcPct val="100000"/>
              </a:lnSpc>
              <a:spcBef>
                <a:spcPts val="300"/>
              </a:spcBef>
              <a:spcAft>
                <a:spcPts val="300"/>
              </a:spcAft>
              <a:buNone/>
            </a:pPr>
            <a:r>
              <a:rPr lang="vi-VN" altLang="vi-VN" sz="3000" b="1">
                <a:solidFill>
                  <a:srgbClr val="FF0000"/>
                </a:solidFill>
                <a:latin typeface="HP001 4 hàng" panose="020B0603050302020204" pitchFamily="34" charset="0"/>
                <a:ea typeface="SimSun" panose="02010600030101010101" pitchFamily="2" charset="-122"/>
              </a:rPr>
              <a:t>- </a:t>
            </a:r>
            <a:r>
              <a:rPr lang="vi-VN" altLang="vi-VN" sz="3000" b="1">
                <a:solidFill>
                  <a:srgbClr val="000000"/>
                </a:solidFill>
                <a:latin typeface="HP001 4 hàng" panose="020B0603050302020204" pitchFamily="34" charset="0"/>
                <a:ea typeface="SimSun" panose="02010600030101010101" pitchFamily="2" charset="-122"/>
              </a:rPr>
              <a:t>Viết chính tả vào vở ô li bài: </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NĞu </a:t>
            </a:r>
            <a:r>
              <a:rPr lang="el-GR"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δ</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Ūg jay </a:t>
            </a:r>
            <a:r>
              <a:rPr lang="el-GR"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λ</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Ż lạc </a:t>
            </a:r>
            <a:r>
              <a:rPr lang="vi-VN" altLang="vi-VN" sz="3200" b="1">
                <a:solidFill>
                  <a:srgbClr val="000000"/>
                </a:solidFill>
                <a:latin typeface="HP001 4 hàng" panose="020B0603050302020204" pitchFamily="34" charset="0"/>
                <a:ea typeface="HP001" panose="020B0603050302020204" pitchFamily="34" charset="0"/>
                <a:cs typeface="HP001" panose="020B0603050302020204" pitchFamily="34" charset="0"/>
              </a:rPr>
              <a:t>(đĲn 1)</a:t>
            </a:r>
            <a:endParaRPr lang="vi-VN" altLang="vi-VN" sz="3000" b="1">
              <a:solidFill>
                <a:srgbClr val="000000"/>
              </a:solidFill>
              <a:latin typeface="HP001 4 hàng" panose="020B0603050302020204" pitchFamily="34" charset="0"/>
              <a:ea typeface="SimSun" panose="02010600030101010101" pitchFamily="2" charset="-122"/>
            </a:endParaRPr>
          </a:p>
          <a:p>
            <a:pPr defTabSz="914377">
              <a:lnSpc>
                <a:spcPct val="150000"/>
              </a:lnSpc>
              <a:spcBef>
                <a:spcPct val="0"/>
              </a:spcBef>
              <a:buNone/>
            </a:pPr>
            <a:r>
              <a:rPr lang="vi-VN" altLang="vi-VN" sz="3000" b="1">
                <a:solidFill>
                  <a:srgbClr val="000000"/>
                </a:solidFill>
                <a:latin typeface="HP001 4 hàng" panose="020B0603050302020204" pitchFamily="34" charset="0"/>
                <a:ea typeface="SimSun" panose="02010600030101010101" pitchFamily="2" charset="-122"/>
              </a:rPr>
              <a:t> </a:t>
            </a:r>
            <a:endParaRPr lang="en-US" altLang="vi-VN" sz="3000" b="1">
              <a:solidFill>
                <a:srgbClr val="000000"/>
              </a:solidFill>
              <a:latin typeface="HP001 4 hàng" panose="020B0603050302020204" pitchFamily="34" charset="0"/>
              <a:ea typeface="SimSun" panose="02010600030101010101" pitchFamily="2" charset="-122"/>
            </a:endParaRPr>
          </a:p>
        </p:txBody>
      </p:sp>
    </p:spTree>
    <p:extLst>
      <p:ext uri="{BB962C8B-B14F-4D97-AF65-F5344CB8AC3E}">
        <p14:creationId xmlns:p14="http://schemas.microsoft.com/office/powerpoint/2010/main" val="19924080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75B0A0A0-05FC-4A28-B176-055B8CED53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441" y="0"/>
            <a:ext cx="9711145" cy="6858000"/>
          </a:xfrm>
          <a:prstGeom prst="rect">
            <a:avLst/>
          </a:prstGeom>
          <a:ln>
            <a:noFill/>
          </a:ln>
        </p:spPr>
      </p:pic>
      <p:pic>
        <p:nvPicPr>
          <p:cNvPr id="8" name="图片 7">
            <a:extLst>
              <a:ext uri="{FF2B5EF4-FFF2-40B4-BE49-F238E27FC236}">
                <a16:creationId xmlns:a16="http://schemas.microsoft.com/office/drawing/2014/main" id="{44806711-DB1A-4A51-8E69-E05CA18BCF8E}"/>
              </a:ext>
            </a:extLst>
          </p:cNvPr>
          <p:cNvPicPr>
            <a:picLocks noChangeAspect="1"/>
          </p:cNvPicPr>
          <p:nvPr/>
        </p:nvPicPr>
        <p:blipFill rotWithShape="1">
          <a:blip r:embed="rId3">
            <a:extLst>
              <a:ext uri="{28A0092B-C50C-407E-A947-70E740481C1C}">
                <a14:useLocalDpi xmlns:a14="http://schemas.microsoft.com/office/drawing/2010/main" val="0"/>
              </a:ext>
            </a:extLst>
          </a:blip>
          <a:srcRect l="21357" t="25408" r="59513" b="54148"/>
          <a:stretch/>
        </p:blipFill>
        <p:spPr>
          <a:xfrm rot="19944981">
            <a:off x="560216" y="641816"/>
            <a:ext cx="1859281" cy="1402080"/>
          </a:xfrm>
          <a:prstGeom prst="rect">
            <a:avLst/>
          </a:prstGeom>
        </p:spPr>
      </p:pic>
      <p:pic>
        <p:nvPicPr>
          <p:cNvPr id="9" name="图片 8">
            <a:extLst>
              <a:ext uri="{FF2B5EF4-FFF2-40B4-BE49-F238E27FC236}">
                <a16:creationId xmlns:a16="http://schemas.microsoft.com/office/drawing/2014/main" id="{03E5585E-B1CB-472B-ABC5-FBC2303151BB}"/>
              </a:ext>
            </a:extLst>
          </p:cNvPr>
          <p:cNvPicPr>
            <a:picLocks noChangeAspect="1"/>
          </p:cNvPicPr>
          <p:nvPr/>
        </p:nvPicPr>
        <p:blipFill rotWithShape="1">
          <a:blip r:embed="rId3">
            <a:extLst>
              <a:ext uri="{28A0092B-C50C-407E-A947-70E740481C1C}">
                <a14:useLocalDpi xmlns:a14="http://schemas.microsoft.com/office/drawing/2010/main" val="0"/>
              </a:ext>
            </a:extLst>
          </a:blip>
          <a:srcRect l="54064" t="56728" r="26706" b="20663"/>
          <a:stretch/>
        </p:blipFill>
        <p:spPr>
          <a:xfrm>
            <a:off x="8389781" y="4768798"/>
            <a:ext cx="1868993" cy="1550591"/>
          </a:xfrm>
          <a:prstGeom prst="rect">
            <a:avLst/>
          </a:prstGeom>
        </p:spPr>
      </p:pic>
      <p:pic>
        <p:nvPicPr>
          <p:cNvPr id="10" name="图片 9">
            <a:extLst>
              <a:ext uri="{FF2B5EF4-FFF2-40B4-BE49-F238E27FC236}">
                <a16:creationId xmlns:a16="http://schemas.microsoft.com/office/drawing/2014/main" id="{631F4536-051A-4964-AEC4-F04E742FBFD7}"/>
              </a:ext>
            </a:extLst>
          </p:cNvPr>
          <p:cNvPicPr>
            <a:picLocks noChangeAspect="1"/>
          </p:cNvPicPr>
          <p:nvPr/>
        </p:nvPicPr>
        <p:blipFill rotWithShape="1">
          <a:blip r:embed="rId3">
            <a:extLst>
              <a:ext uri="{28A0092B-C50C-407E-A947-70E740481C1C}">
                <a14:useLocalDpi xmlns:a14="http://schemas.microsoft.com/office/drawing/2010/main" val="0"/>
              </a:ext>
            </a:extLst>
          </a:blip>
          <a:srcRect l="26310" t="50973" r="50166" b="24507"/>
          <a:stretch/>
        </p:blipFill>
        <p:spPr>
          <a:xfrm rot="2598415">
            <a:off x="9978367" y="3077491"/>
            <a:ext cx="2286315" cy="1681645"/>
          </a:xfrm>
          <a:prstGeom prst="rect">
            <a:avLst/>
          </a:prstGeom>
        </p:spPr>
      </p:pic>
      <p:sp>
        <p:nvSpPr>
          <p:cNvPr id="7" name="pawprint_59396">
            <a:extLst>
              <a:ext uri="{FF2B5EF4-FFF2-40B4-BE49-F238E27FC236}">
                <a16:creationId xmlns:a16="http://schemas.microsoft.com/office/drawing/2014/main" id="{B9D4B460-8072-4A41-8296-76A086F2073A}"/>
              </a:ext>
            </a:extLst>
          </p:cNvPr>
          <p:cNvSpPr>
            <a:spLocks noChangeAspect="1"/>
          </p:cNvSpPr>
          <p:nvPr/>
        </p:nvSpPr>
        <p:spPr bwMode="auto">
          <a:xfrm>
            <a:off x="5791156" y="1465538"/>
            <a:ext cx="609685" cy="505007"/>
          </a:xfrm>
          <a:custGeom>
            <a:avLst/>
            <a:gdLst>
              <a:gd name="connsiteX0" fmla="*/ 293651 w 596984"/>
              <a:gd name="connsiteY0" fmla="*/ 259200 h 494486"/>
              <a:gd name="connsiteX1" fmla="*/ 469761 w 596984"/>
              <a:gd name="connsiteY1" fmla="*/ 431866 h 494486"/>
              <a:gd name="connsiteX2" fmla="*/ 438872 w 596984"/>
              <a:gd name="connsiteY2" fmla="*/ 489882 h 494486"/>
              <a:gd name="connsiteX3" fmla="*/ 422276 w 596984"/>
              <a:gd name="connsiteY3" fmla="*/ 494486 h 494486"/>
              <a:gd name="connsiteX4" fmla="*/ 371564 w 596984"/>
              <a:gd name="connsiteY4" fmla="*/ 471464 h 494486"/>
              <a:gd name="connsiteX5" fmla="*/ 366492 w 596984"/>
              <a:gd name="connsiteY5" fmla="*/ 467780 h 494486"/>
              <a:gd name="connsiteX6" fmla="*/ 290885 w 596984"/>
              <a:gd name="connsiteY6" fmla="*/ 436010 h 494486"/>
              <a:gd name="connsiteX7" fmla="*/ 224037 w 596984"/>
              <a:gd name="connsiteY7" fmla="*/ 464097 h 494486"/>
              <a:gd name="connsiteX8" fmla="*/ 214817 w 596984"/>
              <a:gd name="connsiteY8" fmla="*/ 470083 h 494486"/>
              <a:gd name="connsiteX9" fmla="*/ 162722 w 596984"/>
              <a:gd name="connsiteY9" fmla="*/ 492644 h 494486"/>
              <a:gd name="connsiteX10" fmla="*/ 144281 w 596984"/>
              <a:gd name="connsiteY10" fmla="*/ 487119 h 494486"/>
              <a:gd name="connsiteX11" fmla="*/ 116159 w 596984"/>
              <a:gd name="connsiteY11" fmla="*/ 431866 h 494486"/>
              <a:gd name="connsiteX12" fmla="*/ 175169 w 596984"/>
              <a:gd name="connsiteY12" fmla="*/ 309849 h 494486"/>
              <a:gd name="connsiteX13" fmla="*/ 293651 w 596984"/>
              <a:gd name="connsiteY13" fmla="*/ 259200 h 494486"/>
              <a:gd name="connsiteX14" fmla="*/ 544462 w 596984"/>
              <a:gd name="connsiteY14" fmla="*/ 175391 h 494486"/>
              <a:gd name="connsiteX15" fmla="*/ 555986 w 596984"/>
              <a:gd name="connsiteY15" fmla="*/ 176772 h 494486"/>
              <a:gd name="connsiteX16" fmla="*/ 593327 w 596984"/>
              <a:gd name="connsiteY16" fmla="*/ 271166 h 494486"/>
              <a:gd name="connsiteX17" fmla="*/ 526483 w 596984"/>
              <a:gd name="connsiteY17" fmla="*/ 337011 h 494486"/>
              <a:gd name="connsiteX18" fmla="*/ 515419 w 596984"/>
              <a:gd name="connsiteY18" fmla="*/ 335630 h 494486"/>
              <a:gd name="connsiteX19" fmla="*/ 478078 w 596984"/>
              <a:gd name="connsiteY19" fmla="*/ 241697 h 494486"/>
              <a:gd name="connsiteX20" fmla="*/ 544462 w 596984"/>
              <a:gd name="connsiteY20" fmla="*/ 175391 h 494486"/>
              <a:gd name="connsiteX21" fmla="*/ 52061 w 596984"/>
              <a:gd name="connsiteY21" fmla="*/ 175391 h 494486"/>
              <a:gd name="connsiteX22" fmla="*/ 118906 w 596984"/>
              <a:gd name="connsiteY22" fmla="*/ 241697 h 494486"/>
              <a:gd name="connsiteX23" fmla="*/ 81565 w 596984"/>
              <a:gd name="connsiteY23" fmla="*/ 335630 h 494486"/>
              <a:gd name="connsiteX24" fmla="*/ 70501 w 596984"/>
              <a:gd name="connsiteY24" fmla="*/ 337011 h 494486"/>
              <a:gd name="connsiteX25" fmla="*/ 3657 w 596984"/>
              <a:gd name="connsiteY25" fmla="*/ 271166 h 494486"/>
              <a:gd name="connsiteX26" fmla="*/ 40998 w 596984"/>
              <a:gd name="connsiteY26" fmla="*/ 176772 h 494486"/>
              <a:gd name="connsiteX27" fmla="*/ 52061 w 596984"/>
              <a:gd name="connsiteY27" fmla="*/ 175391 h 494486"/>
              <a:gd name="connsiteX28" fmla="*/ 405693 w 596984"/>
              <a:gd name="connsiteY28" fmla="*/ 0 h 494486"/>
              <a:gd name="connsiteX29" fmla="*/ 413532 w 596984"/>
              <a:gd name="connsiteY29" fmla="*/ 921 h 494486"/>
              <a:gd name="connsiteX30" fmla="*/ 463336 w 596984"/>
              <a:gd name="connsiteY30" fmla="*/ 38677 h 494486"/>
              <a:gd name="connsiteX31" fmla="*/ 476248 w 596984"/>
              <a:gd name="connsiteY31" fmla="*/ 118334 h 494486"/>
              <a:gd name="connsiteX32" fmla="*/ 384019 w 596984"/>
              <a:gd name="connsiteY32" fmla="*/ 214567 h 494486"/>
              <a:gd name="connsiteX33" fmla="*/ 321303 w 596984"/>
              <a:gd name="connsiteY33" fmla="*/ 97154 h 494486"/>
              <a:gd name="connsiteX34" fmla="*/ 405693 w 596984"/>
              <a:gd name="connsiteY34" fmla="*/ 0 h 494486"/>
              <a:gd name="connsiteX35" fmla="*/ 190879 w 596984"/>
              <a:gd name="connsiteY35" fmla="*/ 0 h 494486"/>
              <a:gd name="connsiteX36" fmla="*/ 275700 w 596984"/>
              <a:gd name="connsiteY36" fmla="*/ 97134 h 494486"/>
              <a:gd name="connsiteX37" fmla="*/ 213006 w 596984"/>
              <a:gd name="connsiteY37" fmla="*/ 214524 h 494486"/>
              <a:gd name="connsiteX38" fmla="*/ 205169 w 596984"/>
              <a:gd name="connsiteY38" fmla="*/ 215445 h 494486"/>
              <a:gd name="connsiteX39" fmla="*/ 120809 w 596984"/>
              <a:gd name="connsiteY39" fmla="*/ 118311 h 494486"/>
              <a:gd name="connsiteX40" fmla="*/ 133716 w 596984"/>
              <a:gd name="connsiteY40" fmla="*/ 38670 h 494486"/>
              <a:gd name="connsiteX41" fmla="*/ 183042 w 596984"/>
              <a:gd name="connsiteY41" fmla="*/ 921 h 494486"/>
              <a:gd name="connsiteX42" fmla="*/ 190879 w 596984"/>
              <a:gd name="connsiteY42" fmla="*/ 0 h 494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96984" h="494486">
                <a:moveTo>
                  <a:pt x="293651" y="259200"/>
                </a:moveTo>
                <a:cubicBezTo>
                  <a:pt x="431957" y="259200"/>
                  <a:pt x="468378" y="397793"/>
                  <a:pt x="469761" y="431866"/>
                </a:cubicBezTo>
                <a:cubicBezTo>
                  <a:pt x="471144" y="464557"/>
                  <a:pt x="458696" y="478831"/>
                  <a:pt x="438872" y="489882"/>
                </a:cubicBezTo>
                <a:cubicBezTo>
                  <a:pt x="433340" y="493105"/>
                  <a:pt x="427808" y="494486"/>
                  <a:pt x="422276" y="494486"/>
                </a:cubicBezTo>
                <a:cubicBezTo>
                  <a:pt x="407062" y="494486"/>
                  <a:pt x="389543" y="483435"/>
                  <a:pt x="371564" y="471464"/>
                </a:cubicBezTo>
                <a:lnTo>
                  <a:pt x="366492" y="467780"/>
                </a:lnTo>
                <a:cubicBezTo>
                  <a:pt x="349896" y="456730"/>
                  <a:pt x="319468" y="436010"/>
                  <a:pt x="290885" y="436010"/>
                </a:cubicBezTo>
                <a:cubicBezTo>
                  <a:pt x="264607" y="436010"/>
                  <a:pt x="240173" y="453046"/>
                  <a:pt x="224037" y="464097"/>
                </a:cubicBezTo>
                <a:cubicBezTo>
                  <a:pt x="220349" y="466399"/>
                  <a:pt x="217583" y="468241"/>
                  <a:pt x="214817" y="470083"/>
                </a:cubicBezTo>
                <a:cubicBezTo>
                  <a:pt x="194993" y="482054"/>
                  <a:pt x="177935" y="492644"/>
                  <a:pt x="162722" y="492644"/>
                </a:cubicBezTo>
                <a:cubicBezTo>
                  <a:pt x="156268" y="492644"/>
                  <a:pt x="149813" y="490803"/>
                  <a:pt x="144281" y="487119"/>
                </a:cubicBezTo>
                <a:cubicBezTo>
                  <a:pt x="127223" y="476068"/>
                  <a:pt x="117542" y="456730"/>
                  <a:pt x="116159" y="431866"/>
                </a:cubicBezTo>
                <a:cubicBezTo>
                  <a:pt x="115698" y="420355"/>
                  <a:pt x="129528" y="357274"/>
                  <a:pt x="175169" y="309849"/>
                </a:cubicBezTo>
                <a:cubicBezTo>
                  <a:pt x="206980" y="276236"/>
                  <a:pt x="247088" y="259200"/>
                  <a:pt x="293651" y="259200"/>
                </a:cubicBezTo>
                <a:close/>
                <a:moveTo>
                  <a:pt x="544462" y="175391"/>
                </a:moveTo>
                <a:cubicBezTo>
                  <a:pt x="548611" y="175391"/>
                  <a:pt x="552299" y="175851"/>
                  <a:pt x="555986" y="176772"/>
                </a:cubicBezTo>
                <a:cubicBezTo>
                  <a:pt x="588256" y="185061"/>
                  <a:pt x="604852" y="226502"/>
                  <a:pt x="593327" y="271166"/>
                </a:cubicBezTo>
                <a:cubicBezTo>
                  <a:pt x="583185" y="309844"/>
                  <a:pt x="555986" y="337011"/>
                  <a:pt x="526483" y="337011"/>
                </a:cubicBezTo>
                <a:cubicBezTo>
                  <a:pt x="522795" y="337011"/>
                  <a:pt x="519107" y="336551"/>
                  <a:pt x="515419" y="335630"/>
                </a:cubicBezTo>
                <a:cubicBezTo>
                  <a:pt x="482688" y="327341"/>
                  <a:pt x="466553" y="285900"/>
                  <a:pt x="478078" y="241697"/>
                </a:cubicBezTo>
                <a:cubicBezTo>
                  <a:pt x="487759" y="202558"/>
                  <a:pt x="515419" y="175391"/>
                  <a:pt x="544462" y="175391"/>
                </a:cubicBezTo>
                <a:close/>
                <a:moveTo>
                  <a:pt x="52061" y="175391"/>
                </a:moveTo>
                <a:cubicBezTo>
                  <a:pt x="81565" y="175391"/>
                  <a:pt x="109225" y="202558"/>
                  <a:pt x="118906" y="241697"/>
                </a:cubicBezTo>
                <a:cubicBezTo>
                  <a:pt x="130431" y="285900"/>
                  <a:pt x="113835" y="327341"/>
                  <a:pt x="81565" y="335630"/>
                </a:cubicBezTo>
                <a:cubicBezTo>
                  <a:pt x="77877" y="336551"/>
                  <a:pt x="74189" y="337011"/>
                  <a:pt x="70501" y="337011"/>
                </a:cubicBezTo>
                <a:cubicBezTo>
                  <a:pt x="40998" y="337011"/>
                  <a:pt x="13799" y="309844"/>
                  <a:pt x="3657" y="271166"/>
                </a:cubicBezTo>
                <a:cubicBezTo>
                  <a:pt x="-7868" y="226502"/>
                  <a:pt x="8728" y="185061"/>
                  <a:pt x="40998" y="176772"/>
                </a:cubicBezTo>
                <a:cubicBezTo>
                  <a:pt x="44685" y="175851"/>
                  <a:pt x="48373" y="175391"/>
                  <a:pt x="52061" y="175391"/>
                </a:cubicBezTo>
                <a:close/>
                <a:moveTo>
                  <a:pt x="405693" y="0"/>
                </a:moveTo>
                <a:cubicBezTo>
                  <a:pt x="408460" y="0"/>
                  <a:pt x="411226" y="460"/>
                  <a:pt x="413532" y="921"/>
                </a:cubicBezTo>
                <a:cubicBezTo>
                  <a:pt x="433822" y="3684"/>
                  <a:pt x="451346" y="17036"/>
                  <a:pt x="463336" y="38677"/>
                </a:cubicBezTo>
                <a:cubicBezTo>
                  <a:pt x="475787" y="61239"/>
                  <a:pt x="480398" y="89326"/>
                  <a:pt x="476248" y="118334"/>
                </a:cubicBezTo>
                <a:cubicBezTo>
                  <a:pt x="468408" y="176350"/>
                  <a:pt x="426905" y="220553"/>
                  <a:pt x="384019" y="214567"/>
                </a:cubicBezTo>
                <a:cubicBezTo>
                  <a:pt x="341133" y="209042"/>
                  <a:pt x="313003" y="156091"/>
                  <a:pt x="321303" y="97154"/>
                </a:cubicBezTo>
                <a:cubicBezTo>
                  <a:pt x="329143" y="42821"/>
                  <a:pt x="366034" y="0"/>
                  <a:pt x="405693" y="0"/>
                </a:cubicBezTo>
                <a:close/>
                <a:moveTo>
                  <a:pt x="190879" y="0"/>
                </a:moveTo>
                <a:cubicBezTo>
                  <a:pt x="230984" y="0"/>
                  <a:pt x="267863" y="42813"/>
                  <a:pt x="275700" y="97134"/>
                </a:cubicBezTo>
                <a:cubicBezTo>
                  <a:pt x="283537" y="156060"/>
                  <a:pt x="255417" y="209000"/>
                  <a:pt x="213006" y="214524"/>
                </a:cubicBezTo>
                <a:cubicBezTo>
                  <a:pt x="210240" y="214985"/>
                  <a:pt x="207935" y="215445"/>
                  <a:pt x="205169" y="215445"/>
                </a:cubicBezTo>
                <a:cubicBezTo>
                  <a:pt x="165524" y="215445"/>
                  <a:pt x="128185" y="172632"/>
                  <a:pt x="120809" y="118311"/>
                </a:cubicBezTo>
                <a:cubicBezTo>
                  <a:pt x="116660" y="89308"/>
                  <a:pt x="121270" y="61227"/>
                  <a:pt x="133716" y="38670"/>
                </a:cubicBezTo>
                <a:cubicBezTo>
                  <a:pt x="145702" y="17033"/>
                  <a:pt x="163219" y="3683"/>
                  <a:pt x="183042" y="921"/>
                </a:cubicBezTo>
                <a:cubicBezTo>
                  <a:pt x="185808" y="460"/>
                  <a:pt x="188574" y="0"/>
                  <a:pt x="190879" y="0"/>
                </a:cubicBezTo>
                <a:close/>
              </a:path>
            </a:pathLst>
          </a:custGeom>
          <a:solidFill>
            <a:schemeClr val="tx1"/>
          </a:solidFill>
          <a:ln>
            <a:noFill/>
          </a:ln>
        </p:spPr>
      </p:sp>
      <p:sp>
        <p:nvSpPr>
          <p:cNvPr id="11" name="文本框 16">
            <a:extLst>
              <a:ext uri="{FF2B5EF4-FFF2-40B4-BE49-F238E27FC236}">
                <a16:creationId xmlns:a16="http://schemas.microsoft.com/office/drawing/2014/main" id="{7A32DCC0-98CB-4012-9E92-12F6F43ED6BF}"/>
              </a:ext>
            </a:extLst>
          </p:cNvPr>
          <p:cNvSpPr txBox="1"/>
          <p:nvPr/>
        </p:nvSpPr>
        <p:spPr>
          <a:xfrm>
            <a:off x="2910315" y="2380312"/>
            <a:ext cx="6371368" cy="1749536"/>
          </a:xfrm>
          <a:prstGeom prst="rect">
            <a:avLst/>
          </a:prstGeom>
          <a:noFill/>
        </p:spPr>
        <p:txBody>
          <a:bodyPr wrap="square" lIns="86697" tIns="43348" rIns="86697" bIns="43348" rtlCol="0">
            <a:spAutoFit/>
          </a:bodyPr>
          <a:lstStyle/>
          <a:p>
            <a:pPr algn="ctr" defTabSz="914377"/>
            <a:r>
              <a:rPr lang="en-US" altLang="zh-CN" sz="5400" b="1" cap="all" dirty="0" err="1">
                <a:solidFill>
                  <a:srgbClr val="FF0000"/>
                </a:solidFill>
                <a:effectLst>
                  <a:outerShdw blurRad="38100" dist="38100" dir="2700000" algn="tl">
                    <a:srgbClr val="000000">
                      <a:alpha val="43137"/>
                    </a:srgbClr>
                  </a:outerShdw>
                </a:effectLst>
                <a:latin typeface="UTM Avo" panose="02040603050506020204" pitchFamily="18" charset="0"/>
                <a:ea typeface="Arial-Rounded"/>
                <a:cs typeface="Arial" panose="020B0604020202020204" pitchFamily="34" charset="0"/>
              </a:rPr>
              <a:t>Chào</a:t>
            </a:r>
            <a:r>
              <a:rPr lang="en-US" altLang="zh-CN" sz="5400" b="1" cap="all" dirty="0">
                <a:solidFill>
                  <a:srgbClr val="FF0000"/>
                </a:solidFill>
                <a:effectLst>
                  <a:outerShdw blurRad="38100" dist="38100" dir="2700000" algn="tl">
                    <a:srgbClr val="000000">
                      <a:alpha val="43137"/>
                    </a:srgbClr>
                  </a:outerShdw>
                </a:effectLst>
                <a:latin typeface="UTM Avo" panose="02040603050506020204" pitchFamily="18" charset="0"/>
                <a:ea typeface="Arial-Rounded"/>
                <a:cs typeface="Arial" panose="020B0604020202020204" pitchFamily="34" charset="0"/>
              </a:rPr>
              <a:t> </a:t>
            </a:r>
            <a:r>
              <a:rPr lang="en-US" altLang="zh-CN" sz="5400" b="1" cap="all" dirty="0" err="1">
                <a:solidFill>
                  <a:srgbClr val="FF0000"/>
                </a:solidFill>
                <a:effectLst>
                  <a:outerShdw blurRad="38100" dist="38100" dir="2700000" algn="tl">
                    <a:srgbClr val="000000">
                      <a:alpha val="43137"/>
                    </a:srgbClr>
                  </a:outerShdw>
                </a:effectLst>
                <a:latin typeface="UTM Avo" panose="02040603050506020204" pitchFamily="18" charset="0"/>
                <a:ea typeface="Arial-Rounded"/>
                <a:cs typeface="Arial" panose="020B0604020202020204" pitchFamily="34" charset="0"/>
              </a:rPr>
              <a:t>tạm</a:t>
            </a:r>
            <a:r>
              <a:rPr lang="en-US" altLang="zh-CN" sz="5400" b="1" cap="all" dirty="0">
                <a:solidFill>
                  <a:srgbClr val="FF0000"/>
                </a:solidFill>
                <a:effectLst>
                  <a:outerShdw blurRad="38100" dist="38100" dir="2700000" algn="tl">
                    <a:srgbClr val="000000">
                      <a:alpha val="43137"/>
                    </a:srgbClr>
                  </a:outerShdw>
                </a:effectLst>
                <a:latin typeface="UTM Avo" panose="02040603050506020204" pitchFamily="18" charset="0"/>
                <a:ea typeface="Arial-Rounded"/>
                <a:cs typeface="Arial" panose="020B0604020202020204" pitchFamily="34" charset="0"/>
              </a:rPr>
              <a:t> </a:t>
            </a:r>
            <a:r>
              <a:rPr lang="en-US" altLang="zh-CN" sz="5400" b="1" cap="all" dirty="0" err="1">
                <a:solidFill>
                  <a:srgbClr val="FF0000"/>
                </a:solidFill>
                <a:effectLst>
                  <a:outerShdw blurRad="38100" dist="38100" dir="2700000" algn="tl">
                    <a:srgbClr val="000000">
                      <a:alpha val="43137"/>
                    </a:srgbClr>
                  </a:outerShdw>
                </a:effectLst>
                <a:latin typeface="UTM Avo" panose="02040603050506020204" pitchFamily="18" charset="0"/>
                <a:ea typeface="Arial-Rounded"/>
                <a:cs typeface="Arial" panose="020B0604020202020204" pitchFamily="34" charset="0"/>
              </a:rPr>
              <a:t>biệt</a:t>
            </a:r>
            <a:r>
              <a:rPr lang="en-US" altLang="zh-CN" sz="5400" b="1" cap="all" dirty="0">
                <a:solidFill>
                  <a:srgbClr val="FF0000"/>
                </a:solidFill>
                <a:effectLst>
                  <a:outerShdw blurRad="38100" dist="38100" dir="2700000" algn="tl">
                    <a:srgbClr val="000000">
                      <a:alpha val="43137"/>
                    </a:srgbClr>
                  </a:outerShdw>
                </a:effectLst>
                <a:latin typeface="UTM Avo" panose="02040603050506020204" pitchFamily="18" charset="0"/>
                <a:ea typeface="Arial-Rounded"/>
                <a:cs typeface="Arial" panose="020B0604020202020204" pitchFamily="34" charset="0"/>
              </a:rPr>
              <a:t> </a:t>
            </a:r>
            <a:r>
              <a:rPr lang="en-US" altLang="zh-CN" sz="5400" b="1" cap="all" err="1">
                <a:solidFill>
                  <a:srgbClr val="FF0000"/>
                </a:solidFill>
                <a:effectLst>
                  <a:outerShdw blurRad="38100" dist="38100" dir="2700000" algn="tl">
                    <a:srgbClr val="000000">
                      <a:alpha val="43137"/>
                    </a:srgbClr>
                  </a:outerShdw>
                </a:effectLst>
                <a:latin typeface="UTM Avo" panose="02040603050506020204" pitchFamily="18" charset="0"/>
                <a:ea typeface="Arial-Rounded"/>
                <a:cs typeface="Arial" panose="020B0604020202020204" pitchFamily="34" charset="0"/>
              </a:rPr>
              <a:t>các</a:t>
            </a:r>
            <a:r>
              <a:rPr lang="en-US" altLang="zh-CN" sz="5400" b="1" cap="all">
                <a:solidFill>
                  <a:srgbClr val="FF0000"/>
                </a:solidFill>
                <a:effectLst>
                  <a:outerShdw blurRad="38100" dist="38100" dir="2700000" algn="tl">
                    <a:srgbClr val="000000">
                      <a:alpha val="43137"/>
                    </a:srgbClr>
                  </a:outerShdw>
                </a:effectLst>
                <a:latin typeface="UTM Avo" panose="02040603050506020204" pitchFamily="18" charset="0"/>
                <a:ea typeface="Arial-Rounded"/>
                <a:cs typeface="Arial" panose="020B0604020202020204" pitchFamily="34" charset="0"/>
              </a:rPr>
              <a:t> CON</a:t>
            </a:r>
            <a:endParaRPr lang="zh-CN" altLang="en-US" sz="5400" b="1" cap="all" dirty="0">
              <a:solidFill>
                <a:srgbClr val="FF0000"/>
              </a:solidFill>
              <a:effectLst>
                <a:outerShdw blurRad="38100" dist="38100" dir="2700000" algn="tl">
                  <a:srgbClr val="000000">
                    <a:alpha val="43137"/>
                  </a:srgbClr>
                </a:outerShdw>
              </a:effectLst>
              <a:latin typeface="UTM Avo" panose="02040603050506020204" pitchFamily="18" charset="0"/>
              <a:ea typeface="Arial-Rounded"/>
              <a:cs typeface="Arial" panose="020B0604020202020204" pitchFamily="34" charset="0"/>
            </a:endParaRPr>
          </a:p>
        </p:txBody>
      </p:sp>
    </p:spTree>
    <p:extLst>
      <p:ext uri="{BB962C8B-B14F-4D97-AF65-F5344CB8AC3E}">
        <p14:creationId xmlns:p14="http://schemas.microsoft.com/office/powerpoint/2010/main" val="34330382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11"/>
                                        </p:tgtEl>
                                      </p:cBhvr>
                                    </p:animEffect>
                                    <p:animScale>
                                      <p:cBhvr>
                                        <p:cTn id="12"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6">
            <a:extLst>
              <a:ext uri="{BEBA8EAE-BF5A-486C-A8C5-ECC9F3942E4B}">
                <a14:imgProps xmlns:a14="http://schemas.microsoft.com/office/drawing/2010/main">
                  <a14:imgLayer r:embed="rId7">
                    <a14:imgEffect>
                      <a14:backgroundRemoval t="0" b="100000" l="0" r="99201">
                        <a14:foregroundMark x1="16134" y1="14217" x2="84026" y2="12620"/>
                        <a14:foregroundMark x1="75879" y1="12620" x2="79712" y2="18051"/>
                        <a14:foregroundMark x1="34505" y1="44888" x2="38019" y2="70927"/>
                        <a14:foregroundMark x1="46006" y1="57188" x2="46006" y2="70607"/>
                        <a14:foregroundMark x1="70607" y1="56709" x2="74441" y2="71725"/>
                        <a14:foregroundMark x1="84026" y1="67093" x2="89297" y2="78914"/>
                        <a14:foregroundMark x1="83227" y1="73962" x2="85144" y2="80831"/>
                        <a14:foregroundMark x1="89297" y1="74441" x2="91693" y2="78275"/>
                      </a14:backgroundRemoval>
                    </a14:imgEffect>
                  </a14:imgLayer>
                </a14:imgProps>
              </a:ext>
              <a:ext uri="{28A0092B-C50C-407E-A947-70E740481C1C}">
                <a14:useLocalDpi xmlns:a14="http://schemas.microsoft.com/office/drawing/2010/main" val="0"/>
              </a:ext>
            </a:extLst>
          </a:blip>
          <a:stretch>
            <a:fillRect/>
          </a:stretch>
        </p:blipFill>
        <p:spPr>
          <a:xfrm>
            <a:off x="228599" y="2013857"/>
            <a:ext cx="9663395" cy="5377543"/>
          </a:xfrm>
          <a:prstGeom prst="rect">
            <a:avLst/>
          </a:prstGeom>
        </p:spPr>
      </p:pic>
      <p:pic>
        <p:nvPicPr>
          <p:cNvPr id="3076" name="Picture 4"/>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233" b="97093" l="4022" r="95435"/>
                    </a14:imgEffect>
                  </a14:imgLayer>
                </a14:imgProps>
              </a:ext>
              <a:ext uri="{28A0092B-C50C-407E-A947-70E740481C1C}">
                <a14:useLocalDpi xmlns:a14="http://schemas.microsoft.com/office/drawing/2010/main" val="0"/>
              </a:ext>
            </a:extLst>
          </a:blip>
          <a:srcRect l="24642" r="22857"/>
          <a:stretch/>
        </p:blipFill>
        <p:spPr bwMode="auto">
          <a:xfrm>
            <a:off x="8350569" y="3657600"/>
            <a:ext cx="3135293" cy="3200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2438399" y="152402"/>
            <a:ext cx="8340725" cy="1142999"/>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Hãy chọn âm phù hợp hoàn thiện các từ sau: </a:t>
            </a:r>
            <a:r>
              <a:rPr kumimoji="0" lang="en-US" sz="2800" b="1" i="1"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….ì lạ</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800" b="1" i="1"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…ỏ non</a:t>
            </a:r>
            <a:r>
              <a:rPr kumimoji="0" lang="en-US" sz="28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800" b="1" i="1"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….ể chuyện </a:t>
            </a:r>
          </a:p>
        </p:txBody>
      </p:sp>
      <p:sp>
        <p:nvSpPr>
          <p:cNvPr id="10" name="Rectangle 9"/>
          <p:cNvSpPr/>
          <p:nvPr/>
        </p:nvSpPr>
        <p:spPr>
          <a:xfrm>
            <a:off x="330481" y="1675655"/>
            <a:ext cx="2328071" cy="5334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B050"/>
                </a:solidFill>
                <a:effectLst/>
                <a:uLnTx/>
                <a:uFillTx/>
                <a:latin typeface="UTM Avo" panose="02040603050506020204" pitchFamily="18" charset="0"/>
                <a:ea typeface="Arial-Rounded" panose="020B0500000000000000" pitchFamily="34" charset="0"/>
                <a:cs typeface="Arial-Rounded" panose="020B0500000000000000" pitchFamily="34" charset="0"/>
              </a:rPr>
              <a:t>A</a:t>
            </a:r>
            <a:r>
              <a:rPr kumimoji="0" lang="en-US" sz="2800" b="1" i="0" u="none" strike="noStrike" kern="1200" cap="none" spc="0" normalizeH="0" baseline="0" noProof="0">
                <a:ln>
                  <a:noFill/>
                </a:ln>
                <a:solidFill>
                  <a:srgbClr val="00B050"/>
                </a:solidFill>
                <a:effectLst/>
                <a:uLnTx/>
                <a:uFillTx/>
                <a:latin typeface="UTM Avo" panose="02040603050506020204" pitchFamily="18" charset="0"/>
                <a:ea typeface="Arial-Rounded" panose="020B0500000000000000" pitchFamily="34" charset="0"/>
                <a:cs typeface="Arial-Rounded" panose="020B0500000000000000" pitchFamily="34" charset="0"/>
              </a:rPr>
              <a:t>. l </a:t>
            </a:r>
            <a:r>
              <a:rPr kumimoji="0" lang="en-US" sz="2800" b="1" i="0" u="none" strike="noStrike" kern="1200" cap="none" spc="0" normalizeH="0" baseline="0" noProof="0" dirty="0">
                <a:ln>
                  <a:noFill/>
                </a:ln>
                <a:solidFill>
                  <a:srgbClr val="00B050"/>
                </a:solidFill>
                <a:effectLst/>
                <a:uLnTx/>
                <a:uFillTx/>
                <a:latin typeface="UTM Avo" panose="02040603050506020204" pitchFamily="18" charset="0"/>
                <a:ea typeface="Arial-Rounded" panose="020B0500000000000000" pitchFamily="34" charset="0"/>
                <a:cs typeface="Arial-Rounded" panose="020B0500000000000000" pitchFamily="34" charset="0"/>
              </a:rPr>
              <a:t>hay n </a:t>
            </a:r>
          </a:p>
        </p:txBody>
      </p:sp>
      <p:sp>
        <p:nvSpPr>
          <p:cNvPr id="11" name="Rectangle 10"/>
          <p:cNvSpPr/>
          <p:nvPr/>
        </p:nvSpPr>
        <p:spPr>
          <a:xfrm>
            <a:off x="9488260" y="1625277"/>
            <a:ext cx="2581728" cy="5334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B050"/>
                </a:solidFill>
                <a:effectLst/>
                <a:uLnTx/>
                <a:uFillTx/>
                <a:latin typeface="UTM Avo" panose="02040603050506020204" pitchFamily="18" charset="0"/>
                <a:ea typeface="Arial-Rounded" panose="020B0500000000000000" pitchFamily="34" charset="0"/>
                <a:cs typeface="Arial-Rounded" panose="020B0500000000000000" pitchFamily="34" charset="0"/>
              </a:rPr>
              <a:t>C</a:t>
            </a:r>
            <a:r>
              <a:rPr kumimoji="0" lang="en-US" sz="2800" b="1" i="0" u="none" strike="noStrike" kern="1200" cap="none" spc="0" normalizeH="0" baseline="0" noProof="0">
                <a:ln>
                  <a:noFill/>
                </a:ln>
                <a:solidFill>
                  <a:srgbClr val="00B05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lang="en-US" sz="2800" b="1">
                <a:solidFill>
                  <a:srgbClr val="00B050"/>
                </a:solidFill>
                <a:latin typeface="UTM Avo" panose="02040603050506020204" pitchFamily="18" charset="0"/>
                <a:ea typeface="Arial-Rounded" panose="020B0500000000000000" pitchFamily="34" charset="0"/>
                <a:cs typeface="Arial-Rounded" panose="020B0500000000000000" pitchFamily="34" charset="0"/>
              </a:rPr>
              <a:t>c</a:t>
            </a:r>
            <a:r>
              <a:rPr kumimoji="0" lang="en-US" sz="2800" b="1" i="0" u="none" strike="noStrike" kern="1200" cap="none" spc="0" normalizeH="0" baseline="0" noProof="0">
                <a:ln>
                  <a:noFill/>
                </a:ln>
                <a:solidFill>
                  <a:srgbClr val="00B05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a:ln>
                  <a:noFill/>
                </a:ln>
                <a:solidFill>
                  <a:srgbClr val="00B050"/>
                </a:solidFill>
                <a:effectLst/>
                <a:uLnTx/>
                <a:uFillTx/>
                <a:latin typeface="UTM Avo" panose="02040603050506020204" pitchFamily="18" charset="0"/>
                <a:ea typeface="Arial-Rounded" panose="020B0500000000000000" pitchFamily="34" charset="0"/>
                <a:cs typeface="Arial-Rounded" panose="020B0500000000000000" pitchFamily="34" charset="0"/>
              </a:rPr>
              <a:t>hay k</a:t>
            </a:r>
          </a:p>
        </p:txBody>
      </p:sp>
      <p:sp>
        <p:nvSpPr>
          <p:cNvPr id="12" name="Rectangle 11"/>
          <p:cNvSpPr/>
          <p:nvPr/>
        </p:nvSpPr>
        <p:spPr>
          <a:xfrm>
            <a:off x="4517555" y="1625277"/>
            <a:ext cx="2501923" cy="5334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B050"/>
                </a:solidFill>
                <a:effectLst/>
                <a:uLnTx/>
                <a:uFillTx/>
                <a:latin typeface="UTM Avo" panose="02040603050506020204" pitchFamily="18" charset="0"/>
                <a:ea typeface="Arial-Rounded" panose="020B0500000000000000" pitchFamily="34" charset="0"/>
                <a:cs typeface="Arial-Rounded" panose="020B0500000000000000" pitchFamily="34" charset="0"/>
              </a:rPr>
              <a:t>B</a:t>
            </a:r>
            <a:r>
              <a:rPr kumimoji="0" lang="en-US" sz="2800" b="1" i="0" u="none" strike="noStrike" kern="1200" cap="none" spc="0" normalizeH="0" baseline="0" noProof="0">
                <a:ln>
                  <a:noFill/>
                </a:ln>
                <a:solidFill>
                  <a:srgbClr val="00B050"/>
                </a:solidFill>
                <a:effectLst/>
                <a:uLnTx/>
                <a:uFillTx/>
                <a:latin typeface="UTM Avo" panose="02040603050506020204" pitchFamily="18" charset="0"/>
                <a:ea typeface="Arial-Rounded" panose="020B0500000000000000" pitchFamily="34" charset="0"/>
                <a:cs typeface="Arial-Rounded" panose="020B0500000000000000" pitchFamily="34" charset="0"/>
              </a:rPr>
              <a:t>. v </a:t>
            </a:r>
            <a:r>
              <a:rPr kumimoji="0" lang="en-US" sz="2800" b="1" i="0" u="none" strike="noStrike" kern="1200" cap="none" spc="0" normalizeH="0" baseline="0" noProof="0" dirty="0">
                <a:ln>
                  <a:noFill/>
                </a:ln>
                <a:solidFill>
                  <a:srgbClr val="00B050"/>
                </a:solidFill>
                <a:effectLst/>
                <a:uLnTx/>
                <a:uFillTx/>
                <a:latin typeface="UTM Avo" panose="02040603050506020204" pitchFamily="18" charset="0"/>
                <a:ea typeface="Arial-Rounded" panose="020B0500000000000000" pitchFamily="34" charset="0"/>
                <a:cs typeface="Arial-Rounded" panose="020B0500000000000000" pitchFamily="34" charset="0"/>
              </a:rPr>
              <a:t>hay d</a:t>
            </a:r>
          </a:p>
        </p:txBody>
      </p:sp>
      <p:pic>
        <p:nvPicPr>
          <p:cNvPr id="13"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46495" y="2813957"/>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46495" y="3739243"/>
            <a:ext cx="609600" cy="609600"/>
          </a:xfrm>
          <a:prstGeom prst="rect">
            <a:avLst/>
          </a:prstGeom>
        </p:spPr>
      </p:pic>
      <p:pic>
        <p:nvPicPr>
          <p:cNvPr id="15" name="Am-thanh-tra-loi-dung-www_yeualo_com_cut.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516336" y="2013857"/>
            <a:ext cx="609600" cy="609600"/>
          </a:xfrm>
          <a:prstGeom prst="rect">
            <a:avLst/>
          </a:prstGeom>
        </p:spPr>
      </p:pic>
      <p:sp>
        <p:nvSpPr>
          <p:cNvPr id="16" name="Oval Callout 15"/>
          <p:cNvSpPr/>
          <p:nvPr/>
        </p:nvSpPr>
        <p:spPr>
          <a:xfrm>
            <a:off x="5496557" y="2343733"/>
            <a:ext cx="3720343" cy="1600200"/>
          </a:xfrm>
          <a:prstGeom prst="wedgeEllipseCallout">
            <a:avLst>
              <a:gd name="adj1" fmla="val 43250"/>
              <a:gd name="adj2" fmla="val 719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Tôi</a:t>
            </a:r>
            <a:r>
              <a:rPr kumimoji="0" lang="en-US" sz="28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muốn</a:t>
            </a:r>
            <a:r>
              <a:rPr kumimoji="0" lang="en-US" sz="28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mua</a:t>
            </a:r>
            <a:r>
              <a:rPr kumimoji="0" lang="en-US" sz="28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một</a:t>
            </a:r>
            <a:r>
              <a:rPr kumimoji="0" lang="en-US" sz="28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bó</a:t>
            </a:r>
            <a:r>
              <a:rPr kumimoji="0" lang="en-US" sz="28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hoa</a:t>
            </a:r>
            <a:r>
              <a:rPr kumimoji="0" lang="en-US" sz="28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p>
        </p:txBody>
      </p:sp>
      <p:sp>
        <p:nvSpPr>
          <p:cNvPr id="17" name="Oval Callout 16"/>
          <p:cNvSpPr/>
          <p:nvPr/>
        </p:nvSpPr>
        <p:spPr>
          <a:xfrm>
            <a:off x="3655771" y="5486400"/>
            <a:ext cx="2822966" cy="1197106"/>
          </a:xfrm>
          <a:prstGeom prst="wedgeEllipseCallout">
            <a:avLst>
              <a:gd name="adj1" fmla="val -43866"/>
              <a:gd name="adj2" fmla="val -999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Anh</a:t>
            </a:r>
            <a:r>
              <a:rPr kumimoji="0" lang="en-US" sz="24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hãy</a:t>
            </a:r>
            <a:r>
              <a:rPr kumimoji="0" lang="en-US" sz="24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trả</a:t>
            </a:r>
            <a:r>
              <a:rPr kumimoji="0" lang="en-US" sz="24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lời</a:t>
            </a:r>
            <a:r>
              <a:rPr kumimoji="0" lang="en-US" sz="24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câu</a:t>
            </a:r>
            <a:r>
              <a:rPr kumimoji="0" lang="en-US" sz="24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hỏi</a:t>
            </a:r>
            <a:r>
              <a:rPr kumimoji="0" lang="en-US" sz="24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này</a:t>
            </a:r>
            <a:r>
              <a:rPr kumimoji="0" lang="en-US" sz="2400" b="1" i="0" u="none" strike="noStrike" kern="1200" cap="none" spc="0" normalizeH="0" baseline="0" noProof="0" dirty="0">
                <a:ln>
                  <a:noFill/>
                </a:ln>
                <a:solidFill>
                  <a:srgbClr val="FFFF00"/>
                </a:solidFill>
                <a:effectLst/>
                <a:uLnTx/>
                <a:uFillTx/>
                <a:latin typeface="UTM Avo" panose="02040603050506020204" pitchFamily="18" charset="0"/>
                <a:ea typeface="Arial-Rounded" panose="020B0500000000000000" pitchFamily="34" charset="0"/>
                <a:cs typeface="Arial-Rounded" panose="020B0500000000000000" pitchFamily="34" charset="0"/>
              </a:rPr>
              <a:t> ạ! </a:t>
            </a:r>
          </a:p>
        </p:txBody>
      </p:sp>
      <p:pic>
        <p:nvPicPr>
          <p:cNvPr id="18" name="Picture 8"/>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0" b="90833" l="100" r="95100">
                        <a14:foregroundMark x1="60500" y1="34167" x2="51600" y2="80000"/>
                        <a14:foregroundMark x1="37500" y1="27500" x2="56100" y2="69259"/>
                      </a14:backgroundRemoval>
                    </a14:imgEffect>
                  </a14:imgLayer>
                </a14:imgProps>
              </a:ext>
              <a:ext uri="{28A0092B-C50C-407E-A947-70E740481C1C}">
                <a14:useLocalDpi xmlns:a14="http://schemas.microsoft.com/office/drawing/2010/main" val="0"/>
              </a:ext>
            </a:extLst>
          </a:blip>
          <a:srcRect l="14871" r="14600"/>
          <a:stretch/>
        </p:blipFill>
        <p:spPr bwMode="auto">
          <a:xfrm rot="21448870">
            <a:off x="2203294" y="4182619"/>
            <a:ext cx="1115718" cy="1578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71664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3076"/>
                                        </p:tgtEl>
                                        <p:attrNameLst>
                                          <p:attrName>r</p:attrName>
                                        </p:attrNameLst>
                                      </p:cBhvr>
                                    </p:animRot>
                                    <p:animRot by="-240000">
                                      <p:cBhvr>
                                        <p:cTn id="7" dur="600" fill="hold">
                                          <p:stCondLst>
                                            <p:cond delay="600"/>
                                          </p:stCondLst>
                                        </p:cTn>
                                        <p:tgtEl>
                                          <p:spTgt spid="3076"/>
                                        </p:tgtEl>
                                        <p:attrNameLst>
                                          <p:attrName>r</p:attrName>
                                        </p:attrNameLst>
                                      </p:cBhvr>
                                    </p:animRot>
                                    <p:animRot by="240000">
                                      <p:cBhvr>
                                        <p:cTn id="8" dur="600" fill="hold">
                                          <p:stCondLst>
                                            <p:cond delay="1200"/>
                                          </p:stCondLst>
                                        </p:cTn>
                                        <p:tgtEl>
                                          <p:spTgt spid="3076"/>
                                        </p:tgtEl>
                                        <p:attrNameLst>
                                          <p:attrName>r</p:attrName>
                                        </p:attrNameLst>
                                      </p:cBhvr>
                                    </p:animRot>
                                    <p:animRot by="-240000">
                                      <p:cBhvr>
                                        <p:cTn id="9" dur="600" fill="hold">
                                          <p:stCondLst>
                                            <p:cond delay="1800"/>
                                          </p:stCondLst>
                                        </p:cTn>
                                        <p:tgtEl>
                                          <p:spTgt spid="3076"/>
                                        </p:tgtEl>
                                        <p:attrNameLst>
                                          <p:attrName>r</p:attrName>
                                        </p:attrNameLst>
                                      </p:cBhvr>
                                    </p:animRot>
                                    <p:animRot by="120000">
                                      <p:cBhvr>
                                        <p:cTn id="10" dur="600" fill="hold">
                                          <p:stCondLst>
                                            <p:cond delay="2400"/>
                                          </p:stCondLst>
                                        </p:cTn>
                                        <p:tgtEl>
                                          <p:spTgt spid="307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3" presetClass="exit" presetSubtype="32" fill="hold" grpId="1" nodeType="clickEffect">
                                  <p:stCondLst>
                                    <p:cond delay="0"/>
                                  </p:stCondLst>
                                  <p:childTnLst>
                                    <p:anim calcmode="lin" valueType="num">
                                      <p:cBhvr>
                                        <p:cTn id="22" dur="500"/>
                                        <p:tgtEl>
                                          <p:spTgt spid="16"/>
                                        </p:tgtEl>
                                        <p:attrNameLst>
                                          <p:attrName>ppt_w</p:attrName>
                                        </p:attrNameLst>
                                      </p:cBhvr>
                                      <p:tavLst>
                                        <p:tav tm="0">
                                          <p:val>
                                            <p:strVal val="ppt_w"/>
                                          </p:val>
                                        </p:tav>
                                        <p:tav tm="100000">
                                          <p:val>
                                            <p:fltVal val="0"/>
                                          </p:val>
                                        </p:tav>
                                      </p:tavLst>
                                    </p:anim>
                                    <p:anim calcmode="lin" valueType="num">
                                      <p:cBhvr>
                                        <p:cTn id="23" dur="500"/>
                                        <p:tgtEl>
                                          <p:spTgt spid="16"/>
                                        </p:tgtEl>
                                        <p:attrNameLst>
                                          <p:attrName>ppt_h</p:attrName>
                                        </p:attrNameLst>
                                      </p:cBhvr>
                                      <p:tavLst>
                                        <p:tav tm="0">
                                          <p:val>
                                            <p:strVal val="ppt_h"/>
                                          </p:val>
                                        </p:tav>
                                        <p:tav tm="100000">
                                          <p:val>
                                            <p:fltVal val="0"/>
                                          </p:val>
                                        </p:tav>
                                      </p:tavLst>
                                    </p:anim>
                                    <p:animEffect transition="out" filter="fade">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par>
                                <p:cTn id="26" presetID="53" presetClass="exit" presetSubtype="32" fill="hold" grpId="1" nodeType="withEffect">
                                  <p:stCondLst>
                                    <p:cond delay="0"/>
                                  </p:stCondLst>
                                  <p:childTnLst>
                                    <p:anim calcmode="lin" valueType="num">
                                      <p:cBhvr>
                                        <p:cTn id="27" dur="500"/>
                                        <p:tgtEl>
                                          <p:spTgt spid="17"/>
                                        </p:tgtEl>
                                        <p:attrNameLst>
                                          <p:attrName>ppt_w</p:attrName>
                                        </p:attrNameLst>
                                      </p:cBhvr>
                                      <p:tavLst>
                                        <p:tav tm="0">
                                          <p:val>
                                            <p:strVal val="ppt_w"/>
                                          </p:val>
                                        </p:tav>
                                        <p:tav tm="100000">
                                          <p:val>
                                            <p:fltVal val="0"/>
                                          </p:val>
                                        </p:tav>
                                      </p:tavLst>
                                    </p:anim>
                                    <p:anim calcmode="lin" valueType="num">
                                      <p:cBhvr>
                                        <p:cTn id="28" dur="500"/>
                                        <p:tgtEl>
                                          <p:spTgt spid="17"/>
                                        </p:tgtEl>
                                        <p:attrNameLst>
                                          <p:attrName>ppt_h</p:attrName>
                                        </p:attrNameLst>
                                      </p:cBhvr>
                                      <p:tavLst>
                                        <p:tav tm="0">
                                          <p:val>
                                            <p:strVal val="ppt_h"/>
                                          </p:val>
                                        </p:tav>
                                        <p:tav tm="100000">
                                          <p:val>
                                            <p:fltVal val="0"/>
                                          </p:val>
                                        </p:tav>
                                      </p:tavLst>
                                    </p:anim>
                                    <p:animEffect transition="out" filter="fade">
                                      <p:cBhvr>
                                        <p:cTn id="29" dur="500"/>
                                        <p:tgtEl>
                                          <p:spTgt spid="17"/>
                                        </p:tgtEl>
                                      </p:cBhvr>
                                    </p:animEffect>
                                    <p:set>
                                      <p:cBhvr>
                                        <p:cTn id="30" dur="1" fill="hold">
                                          <p:stCondLst>
                                            <p:cond delay="499"/>
                                          </p:stCondLst>
                                        </p:cTn>
                                        <p:tgtEl>
                                          <p:spTgt spid="1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arn(inVertical)">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arn(inVertical)">
                                      <p:cBhvr>
                                        <p:cTn id="40" dur="500"/>
                                        <p:tgtEl>
                                          <p:spTgt spid="10"/>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barn(inVertical)">
                                      <p:cBhvr>
                                        <p:cTn id="43" dur="500"/>
                                        <p:tgtEl>
                                          <p:spTgt spid="12"/>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barn(inVertical)">
                                      <p:cBhvr>
                                        <p:cTn id="4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1"/>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withEffect">
                                  <p:stCondLst>
                                    <p:cond delay="0"/>
                                  </p:stCondLst>
                                  <p:childTnLst>
                                    <p:cmd type="call" cmd="playFrom(0.0)">
                                      <p:cBhvr>
                                        <p:cTn id="51" dur="3990" fill="hold"/>
                                        <p:tgtEl>
                                          <p:spTgt spid="15"/>
                                        </p:tgtEl>
                                      </p:cBhvr>
                                    </p:cmd>
                                  </p:childTnLst>
                                </p:cTn>
                              </p:par>
                              <p:par>
                                <p:cTn id="52" presetID="0" presetClass="path" presetSubtype="0" accel="50000" decel="50000" fill="hold" nodeType="withEffect">
                                  <p:stCondLst>
                                    <p:cond delay="0"/>
                                  </p:stCondLst>
                                  <p:childTnLst>
                                    <p:animMotion origin="layout" path="M -1.11111E-6 3.7037E-6 C 0.00121 -0.05533 -0.00382 -0.08496 0.01041 -0.12778 C 0.01493 -0.14121 0.01475 -0.15463 0.02083 -0.16667 C 0.02604 -0.19491 0.0335 -0.22199 0.04791 -0.24445 C 0.05399 -0.25394 0.06198 -0.25834 0.06875 -0.26667 C 0.07378 -0.27292 0.07847 -0.27963 0.08333 -0.28611 C 0.08507 -0.28843 0.08784 -0.28935 0.08958 -0.29167 C 0.09201 -0.29491 0.09323 -0.29977 0.09583 -0.30278 C 0.09757 -0.30463 0.10017 -0.30417 0.10208 -0.30556 C 0.1085 -0.30996 0.11267 -0.31713 0.11875 -0.32222 C 0.12066 -0.32384 0.12309 -0.32361 0.125 -0.325 C 0.13715 -0.33449 0.14826 -0.3463 0.16041 -0.35556 C 0.16319 -0.35764 0.16614 -0.3588 0.16875 -0.36111 C 0.17639 -0.36829 0.18663 -0.3831 0.19583 -0.38611 C 0.20746 -0.39005 0.21597 -0.39722 0.22708 -0.40278 C 0.23784 -0.4081 0.24913 -0.41088 0.26041 -0.41389 C 0.2717 -0.42153 0.2835 -0.42361 0.29583 -0.42778 C 0.2993 -0.42894 0.30277 -0.4294 0.30625 -0.43056 C 0.31041 -0.43218 0.31875 -0.43611 0.31875 -0.43611 C 0.36302 -0.43472 0.39896 -0.43588 0.43958 -0.42222 C 0.44166 -0.42037 0.44357 -0.41806 0.44583 -0.41667 C 0.44843 -0.41528 0.45173 -0.41574 0.45416 -0.41389 C 0.48489 -0.39005 0.46041 -0.40185 0.47708 -0.39445 C 0.4809 -0.38935 0.48576 -0.38565 0.48958 -0.38056 C 0.50347 -0.36204 0.51371 -0.33935 0.53333 -0.33056 C 0.54045 -0.31806 0.54757 -0.30764 0.55416 -0.29445 C 0.55764 -0.28727 0.56284 -0.26829 0.56458 -0.26111 C 0.56597 -0.25556 0.57014 -0.25185 0.57291 -0.24722 C 0.57743 -0.2294 0.57152 -0.24884 0.58333 -0.22778 C 0.58871 -0.21806 0.59288 -0.20718 0.59791 -0.19722 C 0.60764 -0.17778 0.60972 -0.1544 0.61666 -0.13334 C 0.62326 -0.11366 0.63437 -0.09028 0.64583 -0.075 C 0.65902 -0.02246 0.65173 -0.05741 0.64791 0.05833 C 0.64774 0.06134 0.64583 0.06666 0.64583 0.06666 L 0.65208 0.04444 " pathEditMode="relative" ptsTypes="fffffffffffffffffffffffffffffffffAA">
                                      <p:cBhvr>
                                        <p:cTn id="53" dur="2000" fill="hold"/>
                                        <p:tgtEl>
                                          <p:spTgt spid="18"/>
                                        </p:tgtEl>
                                        <p:attrNameLst>
                                          <p:attrName>ppt_x</p:attrName>
                                          <p:attrName>ppt_y</p:attrName>
                                        </p:attrNameLst>
                                      </p:cBhvr>
                                    </p:animMotion>
                                  </p:childTnLst>
                                </p:cTn>
                              </p:par>
                            </p:childTnLst>
                          </p:cTn>
                        </p:par>
                      </p:childTnLst>
                    </p:cTn>
                  </p:par>
                </p:childTnLst>
              </p:cTn>
              <p:nextCondLst>
                <p:cond evt="onClick" delay="0">
                  <p:tgtEl>
                    <p:spTgt spid="11"/>
                  </p:tgtEl>
                </p:cond>
              </p:nextCondLst>
            </p:seq>
            <p:seq concurrent="1" nextAc="seek">
              <p:cTn id="54" restart="whenNotActive" fill="hold" evtFilter="cancelBubble" nodeType="interactiveSeq">
                <p:stCondLst>
                  <p:cond evt="onClick" delay="0">
                    <p:tgtEl>
                      <p:spTgt spid="10"/>
                    </p:tgtEl>
                  </p:cond>
                </p:stCondLst>
                <p:endSync evt="end" delay="0">
                  <p:rtn val="all"/>
                </p:endSync>
                <p:childTnLst>
                  <p:par>
                    <p:cTn id="55" fill="hold">
                      <p:stCondLst>
                        <p:cond delay="0"/>
                      </p:stCondLst>
                      <p:childTnLst>
                        <p:par>
                          <p:cTn id="56" fill="hold">
                            <p:stCondLst>
                              <p:cond delay="0"/>
                            </p:stCondLst>
                            <p:childTnLst>
                              <p:par>
                                <p:cTn id="57" presetID="1" presetClass="mediacall" presetSubtype="0" fill="hold" nodeType="clickEffect">
                                  <p:stCondLst>
                                    <p:cond delay="0"/>
                                  </p:stCondLst>
                                  <p:childTnLst>
                                    <p:cmd type="call" cmd="playFrom(0.0)">
                                      <p:cBhvr>
                                        <p:cTn id="58" dur="3030" fill="hold"/>
                                        <p:tgtEl>
                                          <p:spTgt spid="13"/>
                                        </p:tgtEl>
                                      </p:cBhvr>
                                    </p:cmd>
                                  </p:childTnLst>
                                </p:cTn>
                              </p:par>
                            </p:childTnLst>
                          </p:cTn>
                        </p:par>
                      </p:childTnLst>
                    </p:cTn>
                  </p:par>
                </p:childTnLst>
              </p:cTn>
              <p:nextCondLst>
                <p:cond evt="onClick" delay="0">
                  <p:tgtEl>
                    <p:spTgt spid="10"/>
                  </p:tgtEl>
                </p:cond>
              </p:nextCondLst>
            </p:seq>
            <p:seq concurrent="1" nextAc="seek">
              <p:cTn id="59" restart="whenNotActive" fill="hold" evtFilter="cancelBubble" nodeType="interactiveSeq">
                <p:stCondLst>
                  <p:cond evt="onClick" delay="0">
                    <p:tgtEl>
                      <p:spTgt spid="12"/>
                    </p:tgtEl>
                  </p:cond>
                </p:stCondLst>
                <p:endSync evt="end" delay="0">
                  <p:rtn val="all"/>
                </p:endSync>
                <p:childTnLst>
                  <p:par>
                    <p:cTn id="60" fill="hold">
                      <p:stCondLst>
                        <p:cond delay="0"/>
                      </p:stCondLst>
                      <p:childTnLst>
                        <p:par>
                          <p:cTn id="61" fill="hold">
                            <p:stCondLst>
                              <p:cond delay="0"/>
                            </p:stCondLst>
                            <p:childTnLst>
                              <p:par>
                                <p:cTn id="62" presetID="1" presetClass="mediacall" presetSubtype="0" fill="hold" nodeType="clickEffect">
                                  <p:stCondLst>
                                    <p:cond delay="0"/>
                                  </p:stCondLst>
                                  <p:childTnLst>
                                    <p:cmd type="call" cmd="playFrom(0.0)">
                                      <p:cBhvr>
                                        <p:cTn id="63" dur="3030" fill="hold"/>
                                        <p:tgtEl>
                                          <p:spTgt spid="14"/>
                                        </p:tgtEl>
                                      </p:cBhvr>
                                    </p:cmd>
                                  </p:childTnLst>
                                </p:cTn>
                              </p:par>
                            </p:childTnLst>
                          </p:cTn>
                        </p:par>
                      </p:childTnLst>
                    </p:cTn>
                  </p:par>
                </p:childTnLst>
              </p:cTn>
              <p:nextCondLst>
                <p:cond evt="onClick" delay="0">
                  <p:tgtEl>
                    <p:spTgt spid="12"/>
                  </p:tgtEl>
                </p:cond>
              </p:nextCondLst>
            </p:seq>
            <p:audio>
              <p:cMediaNode vol="100000" mute="1">
                <p:cTn id="64" fill="hold" display="0">
                  <p:stCondLst>
                    <p:cond delay="indefinite"/>
                  </p:stCondLst>
                  <p:endCondLst>
                    <p:cond evt="onStopAudio" delay="0">
                      <p:tgtEl>
                        <p:sldTgt/>
                      </p:tgtEl>
                    </p:cond>
                  </p:endCondLst>
                </p:cTn>
                <p:tgtEl>
                  <p:spTgt spid="13"/>
                </p:tgtEl>
              </p:cMediaNode>
            </p:audio>
            <p:audio>
              <p:cMediaNode vol="17073">
                <p:cTn id="65" fill="hold" display="0">
                  <p:stCondLst>
                    <p:cond delay="indefinite"/>
                  </p:stCondLst>
                  <p:endCondLst>
                    <p:cond evt="onStopAudio" delay="0">
                      <p:tgtEl>
                        <p:sldTgt/>
                      </p:tgtEl>
                    </p:cond>
                  </p:endCondLst>
                </p:cTn>
                <p:tgtEl>
                  <p:spTgt spid="14"/>
                </p:tgtEl>
              </p:cMediaNode>
            </p:audio>
            <p:audio>
              <p:cMediaNode vol="58537">
                <p:cTn id="66" fill="hold" display="0">
                  <p:stCondLst>
                    <p:cond delay="indefinite"/>
                  </p:stCondLst>
                  <p:endCondLst>
                    <p:cond evt="onStopAudio" delay="0">
                      <p:tgtEl>
                        <p:sldTgt/>
                      </p:tgtEl>
                    </p:cond>
                  </p:endCondLst>
                </p:cTn>
                <p:tgtEl>
                  <p:spTgt spid="15"/>
                </p:tgtEl>
              </p:cMediaNode>
            </p:audio>
          </p:childTnLst>
        </p:cTn>
      </p:par>
    </p:tnLst>
    <p:bldLst>
      <p:bldP spid="9" grpId="0" animBg="1"/>
      <p:bldP spid="10" grpId="0" animBg="1"/>
      <p:bldP spid="11" grpId="0" animBg="1"/>
      <p:bldP spid="12" grpId="0" animBg="1"/>
      <p:bldP spid="16" grpId="0" animBg="1"/>
      <p:bldP spid="16" grpId="1" animBg="1"/>
      <p:bldP spid="17" grpId="0" animBg="1"/>
      <p:bldP spid="17"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20000"/>
                <a:lumOff val="80000"/>
              </a:schemeClr>
            </a:gs>
            <a:gs pos="50000">
              <a:schemeClr val="accent6">
                <a:lumMod val="60000"/>
                <a:lumOff val="40000"/>
              </a:schemeClr>
            </a:gs>
            <a:gs pos="100000">
              <a:schemeClr val="accent6">
                <a:lumMod val="75000"/>
              </a:schemeClr>
            </a:gs>
          </a:gsLst>
          <a:lin ang="5400000" scaled="0"/>
          <a:tileRect/>
        </a:gradFill>
        <a:effectLst/>
      </p:bgPr>
    </p:bg>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93384" l="200" r="100000">
                        <a14:backgroundMark x1="92400" y1="6333" x2="92400" y2="16068"/>
                        <a14:backgroundMark x1="94600" y1="19187" x2="96800" y2="73913"/>
                        <a14:backgroundMark x1="93500" y1="70321" x2="96800" y2="87713"/>
                        <a14:backgroundMark x1="6900" y1="7372" x2="2000" y2="85161"/>
                      </a14:backgroundRemoval>
                    </a14:imgEffect>
                  </a14:imgLayer>
                </a14:imgProps>
              </a:ext>
              <a:ext uri="{28A0092B-C50C-407E-A947-70E740481C1C}">
                <a14:useLocalDpi xmlns:a14="http://schemas.microsoft.com/office/drawing/2010/main" val="0"/>
              </a:ext>
            </a:extLst>
          </a:blip>
          <a:srcRect b="9340"/>
          <a:stretch/>
        </p:blipFill>
        <p:spPr bwMode="auto">
          <a:xfrm>
            <a:off x="228601" y="2286000"/>
            <a:ext cx="5962246" cy="4512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94167" l="3714" r="91714"/>
                    </a14:imgEffect>
                  </a14:imgLayer>
                </a14:imgProps>
              </a:ext>
              <a:ext uri="{28A0092B-C50C-407E-A947-70E740481C1C}">
                <a14:useLocalDpi xmlns:a14="http://schemas.microsoft.com/office/drawing/2010/main" val="0"/>
              </a:ext>
            </a:extLst>
          </a:blip>
          <a:srcRect/>
          <a:stretch>
            <a:fillRect/>
          </a:stretch>
        </p:blipFill>
        <p:spPr bwMode="auto">
          <a:xfrm>
            <a:off x="6640641" y="3790951"/>
            <a:ext cx="1761565" cy="3280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95278" l="2000" r="94143">
                        <a14:backgroundMark x1="51286" y1="648" x2="52714" y2="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495028" y="3896924"/>
            <a:ext cx="1988713" cy="30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ounded Rectangle 11"/>
          <p:cNvSpPr/>
          <p:nvPr/>
        </p:nvSpPr>
        <p:spPr>
          <a:xfrm>
            <a:off x="3135440" y="152402"/>
            <a:ext cx="7010400" cy="1142999"/>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Những việc nào em được làm đúng với độ tuổi của mình hãy chọn đáp án đúng.</a:t>
            </a:r>
          </a:p>
        </p:txBody>
      </p:sp>
      <p:sp>
        <p:nvSpPr>
          <p:cNvPr id="13" name="Rectangle 12"/>
          <p:cNvSpPr/>
          <p:nvPr/>
        </p:nvSpPr>
        <p:spPr>
          <a:xfrm>
            <a:off x="8495028" y="1401374"/>
            <a:ext cx="3400896" cy="694126"/>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C. Tự giặt quần áo, tắm, gội đầu.</a:t>
            </a:r>
          </a:p>
        </p:txBody>
      </p:sp>
      <p:sp>
        <p:nvSpPr>
          <p:cNvPr id="14" name="Rectangle 13"/>
          <p:cNvSpPr/>
          <p:nvPr/>
        </p:nvSpPr>
        <p:spPr>
          <a:xfrm>
            <a:off x="675945" y="1419956"/>
            <a:ext cx="3547711" cy="705319"/>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A. mặc quần áo, đánh răng rửa mặt</a:t>
            </a:r>
          </a:p>
        </p:txBody>
      </p:sp>
      <p:sp>
        <p:nvSpPr>
          <p:cNvPr id="15" name="Rectangle 14"/>
          <p:cNvSpPr/>
          <p:nvPr/>
        </p:nvSpPr>
        <p:spPr>
          <a:xfrm>
            <a:off x="5257800" y="1447332"/>
            <a:ext cx="2362200" cy="705319"/>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B. lấy đồ vật trên cao.</a:t>
            </a:r>
          </a:p>
        </p:txBody>
      </p:sp>
      <p:pic>
        <p:nvPicPr>
          <p:cNvPr id="16"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751114" y="723901"/>
            <a:ext cx="609600" cy="609600"/>
          </a:xfrm>
          <a:prstGeom prst="rect">
            <a:avLst/>
          </a:prstGeom>
        </p:spPr>
      </p:pic>
      <p:pic>
        <p:nvPicPr>
          <p:cNvPr id="17"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751114" y="2066691"/>
            <a:ext cx="609600" cy="609600"/>
          </a:xfrm>
          <a:prstGeom prst="rect">
            <a:avLst/>
          </a:prstGeom>
        </p:spPr>
      </p:pic>
      <p:pic>
        <p:nvPicPr>
          <p:cNvPr id="18" name="Am-thanh-tra-loi-dung-www_yeualo_com_cut.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664029" y="3592124"/>
            <a:ext cx="609600" cy="609600"/>
          </a:xfrm>
          <a:prstGeom prst="rect">
            <a:avLst/>
          </a:prstGeom>
        </p:spPr>
      </p:pic>
      <p:sp>
        <p:nvSpPr>
          <p:cNvPr id="19" name="Oval Callout 18"/>
          <p:cNvSpPr/>
          <p:nvPr/>
        </p:nvSpPr>
        <p:spPr>
          <a:xfrm>
            <a:off x="6974210" y="2286000"/>
            <a:ext cx="3171630" cy="1504950"/>
          </a:xfrm>
          <a:prstGeom prst="wedgeEllipseCallout">
            <a:avLst>
              <a:gd name="adj1" fmla="val -1072"/>
              <a:gd name="adj2" fmla="val 1015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Chúng</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tôi</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muốn</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mua</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1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cái</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bánh</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sinh</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nhật</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p>
        </p:txBody>
      </p:sp>
      <p:sp>
        <p:nvSpPr>
          <p:cNvPr id="20" name="Oval Callout 19"/>
          <p:cNvSpPr/>
          <p:nvPr/>
        </p:nvSpPr>
        <p:spPr>
          <a:xfrm>
            <a:off x="4475164" y="5105400"/>
            <a:ext cx="2942197" cy="1197106"/>
          </a:xfrm>
          <a:prstGeom prst="wedgeEllipseCallout">
            <a:avLst>
              <a:gd name="adj1" fmla="val -31422"/>
              <a:gd name="adj2" fmla="val -9362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bà</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hãy</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trả</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lời</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câu</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hỏi</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này</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ạ! </a:t>
            </a:r>
          </a:p>
        </p:txBody>
      </p:sp>
      <p:pic>
        <p:nvPicPr>
          <p:cNvPr id="2050" name="Picture 2"/>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4314" b="81748" l="10000" r="90000">
                        <a14:foregroundMark x1="26200" y1="13053" x2="24900" y2="15819"/>
                        <a14:foregroundMark x1="37000" y1="17257" x2="37000" y2="19580"/>
                        <a14:foregroundMark x1="62900" y1="19027" x2="61600" y2="23673"/>
                        <a14:foregroundMark x1="75800" y1="11283" x2="74500" y2="14934"/>
                        <a14:foregroundMark x1="49900" y1="8407" x2="49900" y2="10730"/>
                        <a14:foregroundMark x1="38700" y1="15819" x2="37400" y2="19580"/>
                      </a14:backgroundRemoval>
                    </a14:imgEffect>
                  </a14:imgLayer>
                </a14:imgProps>
              </a:ext>
              <a:ext uri="{28A0092B-C50C-407E-A947-70E740481C1C}">
                <a14:useLocalDpi xmlns:a14="http://schemas.microsoft.com/office/drawing/2010/main" val="0"/>
              </a:ext>
            </a:extLst>
          </a:blip>
          <a:srcRect b="16769"/>
          <a:stretch/>
        </p:blipFill>
        <p:spPr bwMode="auto">
          <a:xfrm>
            <a:off x="2390572" y="4224387"/>
            <a:ext cx="1447800" cy="1089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2375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053"/>
                                        </p:tgtEl>
                                        <p:attrNameLst>
                                          <p:attrName>r</p:attrName>
                                        </p:attrNameLst>
                                      </p:cBhvr>
                                    </p:animRot>
                                    <p:animRot by="-240000">
                                      <p:cBhvr>
                                        <p:cTn id="7" dur="600" fill="hold">
                                          <p:stCondLst>
                                            <p:cond delay="600"/>
                                          </p:stCondLst>
                                        </p:cTn>
                                        <p:tgtEl>
                                          <p:spTgt spid="2053"/>
                                        </p:tgtEl>
                                        <p:attrNameLst>
                                          <p:attrName>r</p:attrName>
                                        </p:attrNameLst>
                                      </p:cBhvr>
                                    </p:animRot>
                                    <p:animRot by="240000">
                                      <p:cBhvr>
                                        <p:cTn id="8" dur="600" fill="hold">
                                          <p:stCondLst>
                                            <p:cond delay="1200"/>
                                          </p:stCondLst>
                                        </p:cTn>
                                        <p:tgtEl>
                                          <p:spTgt spid="2053"/>
                                        </p:tgtEl>
                                        <p:attrNameLst>
                                          <p:attrName>r</p:attrName>
                                        </p:attrNameLst>
                                      </p:cBhvr>
                                    </p:animRot>
                                    <p:animRot by="-240000">
                                      <p:cBhvr>
                                        <p:cTn id="9" dur="600" fill="hold">
                                          <p:stCondLst>
                                            <p:cond delay="1800"/>
                                          </p:stCondLst>
                                        </p:cTn>
                                        <p:tgtEl>
                                          <p:spTgt spid="2053"/>
                                        </p:tgtEl>
                                        <p:attrNameLst>
                                          <p:attrName>r</p:attrName>
                                        </p:attrNameLst>
                                      </p:cBhvr>
                                    </p:animRot>
                                    <p:animRot by="120000">
                                      <p:cBhvr>
                                        <p:cTn id="10" dur="600" fill="hold">
                                          <p:stCondLst>
                                            <p:cond delay="2400"/>
                                          </p:stCondLst>
                                        </p:cTn>
                                        <p:tgtEl>
                                          <p:spTgt spid="2053"/>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054"/>
                                        </p:tgtEl>
                                        <p:attrNameLst>
                                          <p:attrName>r</p:attrName>
                                        </p:attrNameLst>
                                      </p:cBhvr>
                                    </p:animRot>
                                    <p:animRot by="-240000">
                                      <p:cBhvr>
                                        <p:cTn id="13" dur="600" fill="hold">
                                          <p:stCondLst>
                                            <p:cond delay="600"/>
                                          </p:stCondLst>
                                        </p:cTn>
                                        <p:tgtEl>
                                          <p:spTgt spid="2054"/>
                                        </p:tgtEl>
                                        <p:attrNameLst>
                                          <p:attrName>r</p:attrName>
                                        </p:attrNameLst>
                                      </p:cBhvr>
                                    </p:animRot>
                                    <p:animRot by="240000">
                                      <p:cBhvr>
                                        <p:cTn id="14" dur="600" fill="hold">
                                          <p:stCondLst>
                                            <p:cond delay="1200"/>
                                          </p:stCondLst>
                                        </p:cTn>
                                        <p:tgtEl>
                                          <p:spTgt spid="2054"/>
                                        </p:tgtEl>
                                        <p:attrNameLst>
                                          <p:attrName>r</p:attrName>
                                        </p:attrNameLst>
                                      </p:cBhvr>
                                    </p:animRot>
                                    <p:animRot by="-240000">
                                      <p:cBhvr>
                                        <p:cTn id="15" dur="600" fill="hold">
                                          <p:stCondLst>
                                            <p:cond delay="1800"/>
                                          </p:stCondLst>
                                        </p:cTn>
                                        <p:tgtEl>
                                          <p:spTgt spid="2054"/>
                                        </p:tgtEl>
                                        <p:attrNameLst>
                                          <p:attrName>r</p:attrName>
                                        </p:attrNameLst>
                                      </p:cBhvr>
                                    </p:animRot>
                                    <p:animRot by="120000">
                                      <p:cBhvr>
                                        <p:cTn id="16" dur="600" fill="hold">
                                          <p:stCondLst>
                                            <p:cond delay="2400"/>
                                          </p:stCondLst>
                                        </p:cTn>
                                        <p:tgtEl>
                                          <p:spTgt spid="205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53" presetClass="exit" presetSubtype="32" fill="hold" grpId="1" nodeType="clickEffect">
                                  <p:stCondLst>
                                    <p:cond delay="0"/>
                                  </p:stCondLst>
                                  <p:childTnLst>
                                    <p:anim calcmode="lin" valueType="num">
                                      <p:cBhvr>
                                        <p:cTn id="28" dur="500"/>
                                        <p:tgtEl>
                                          <p:spTgt spid="19"/>
                                        </p:tgtEl>
                                        <p:attrNameLst>
                                          <p:attrName>ppt_w</p:attrName>
                                        </p:attrNameLst>
                                      </p:cBhvr>
                                      <p:tavLst>
                                        <p:tav tm="0">
                                          <p:val>
                                            <p:strVal val="ppt_w"/>
                                          </p:val>
                                        </p:tav>
                                        <p:tav tm="100000">
                                          <p:val>
                                            <p:fltVal val="0"/>
                                          </p:val>
                                        </p:tav>
                                      </p:tavLst>
                                    </p:anim>
                                    <p:anim calcmode="lin" valueType="num">
                                      <p:cBhvr>
                                        <p:cTn id="29" dur="500"/>
                                        <p:tgtEl>
                                          <p:spTgt spid="19"/>
                                        </p:tgtEl>
                                        <p:attrNameLst>
                                          <p:attrName>ppt_h</p:attrName>
                                        </p:attrNameLst>
                                      </p:cBhvr>
                                      <p:tavLst>
                                        <p:tav tm="0">
                                          <p:val>
                                            <p:strVal val="ppt_h"/>
                                          </p:val>
                                        </p:tav>
                                        <p:tav tm="100000">
                                          <p:val>
                                            <p:fltVal val="0"/>
                                          </p:val>
                                        </p:tav>
                                      </p:tavLst>
                                    </p:anim>
                                    <p:animEffect transition="out" filter="fade">
                                      <p:cBhvr>
                                        <p:cTn id="30" dur="500"/>
                                        <p:tgtEl>
                                          <p:spTgt spid="19"/>
                                        </p:tgtEl>
                                      </p:cBhvr>
                                    </p:animEffect>
                                    <p:set>
                                      <p:cBhvr>
                                        <p:cTn id="31" dur="1" fill="hold">
                                          <p:stCondLst>
                                            <p:cond delay="499"/>
                                          </p:stCondLst>
                                        </p:cTn>
                                        <p:tgtEl>
                                          <p:spTgt spid="19"/>
                                        </p:tgtEl>
                                        <p:attrNameLst>
                                          <p:attrName>style.visibility</p:attrName>
                                        </p:attrNameLst>
                                      </p:cBhvr>
                                      <p:to>
                                        <p:strVal val="hidden"/>
                                      </p:to>
                                    </p:set>
                                  </p:childTnLst>
                                </p:cTn>
                              </p:par>
                              <p:par>
                                <p:cTn id="32" presetID="53" presetClass="exit" presetSubtype="32" fill="hold" grpId="1" nodeType="withEffect">
                                  <p:stCondLst>
                                    <p:cond delay="0"/>
                                  </p:stCondLst>
                                  <p:childTnLst>
                                    <p:anim calcmode="lin" valueType="num">
                                      <p:cBhvr>
                                        <p:cTn id="33" dur="500"/>
                                        <p:tgtEl>
                                          <p:spTgt spid="20"/>
                                        </p:tgtEl>
                                        <p:attrNameLst>
                                          <p:attrName>ppt_w</p:attrName>
                                        </p:attrNameLst>
                                      </p:cBhvr>
                                      <p:tavLst>
                                        <p:tav tm="0">
                                          <p:val>
                                            <p:strVal val="ppt_w"/>
                                          </p:val>
                                        </p:tav>
                                        <p:tav tm="100000">
                                          <p:val>
                                            <p:fltVal val="0"/>
                                          </p:val>
                                        </p:tav>
                                      </p:tavLst>
                                    </p:anim>
                                    <p:anim calcmode="lin" valueType="num">
                                      <p:cBhvr>
                                        <p:cTn id="34" dur="500"/>
                                        <p:tgtEl>
                                          <p:spTgt spid="20"/>
                                        </p:tgtEl>
                                        <p:attrNameLst>
                                          <p:attrName>ppt_h</p:attrName>
                                        </p:attrNameLst>
                                      </p:cBhvr>
                                      <p:tavLst>
                                        <p:tav tm="0">
                                          <p:val>
                                            <p:strVal val="ppt_h"/>
                                          </p:val>
                                        </p:tav>
                                        <p:tav tm="100000">
                                          <p:val>
                                            <p:fltVal val="0"/>
                                          </p:val>
                                        </p:tav>
                                      </p:tavLst>
                                    </p:anim>
                                    <p:animEffect transition="out" filter="fade">
                                      <p:cBhvr>
                                        <p:cTn id="35" dur="500"/>
                                        <p:tgtEl>
                                          <p:spTgt spid="20"/>
                                        </p:tgtEl>
                                      </p:cBhvr>
                                    </p:animEffect>
                                    <p:set>
                                      <p:cBhvr>
                                        <p:cTn id="36" dur="1" fill="hold">
                                          <p:stCondLst>
                                            <p:cond delay="499"/>
                                          </p:stCondLst>
                                        </p:cTn>
                                        <p:tgtEl>
                                          <p:spTgt spid="20"/>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barn(inVertical)">
                                      <p:cBhvr>
                                        <p:cTn id="41" dur="500"/>
                                        <p:tgtEl>
                                          <p:spTgt spid="12"/>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barn(inVertical)">
                                      <p:cBhvr>
                                        <p:cTn id="46" dur="500"/>
                                        <p:tgtEl>
                                          <p:spTgt spid="13"/>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barn(inVertical)">
                                      <p:cBhvr>
                                        <p:cTn id="49" dur="500"/>
                                        <p:tgtEl>
                                          <p:spTgt spid="15"/>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barn(inVertical)">
                                      <p:cBhvr>
                                        <p:cTn id="5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14"/>
                    </p:tgtEl>
                  </p:cond>
                </p:stCondLst>
                <p:endSync evt="end" delay="0">
                  <p:rtn val="all"/>
                </p:endSync>
                <p:childTnLst>
                  <p:par>
                    <p:cTn id="54" fill="hold">
                      <p:stCondLst>
                        <p:cond delay="0"/>
                      </p:stCondLst>
                      <p:childTnLst>
                        <p:par>
                          <p:cTn id="55" fill="hold">
                            <p:stCondLst>
                              <p:cond delay="0"/>
                            </p:stCondLst>
                            <p:childTnLst>
                              <p:par>
                                <p:cTn id="56" presetID="1" presetClass="mediacall" presetSubtype="0" fill="hold" nodeType="withEffect">
                                  <p:stCondLst>
                                    <p:cond delay="0"/>
                                  </p:stCondLst>
                                  <p:childTnLst>
                                    <p:cmd type="call" cmd="playFrom(0.0)">
                                      <p:cBhvr>
                                        <p:cTn id="57" dur="3990" fill="hold"/>
                                        <p:tgtEl>
                                          <p:spTgt spid="18"/>
                                        </p:tgtEl>
                                      </p:cBhvr>
                                    </p:cmd>
                                  </p:childTnLst>
                                </p:cTn>
                              </p:par>
                              <p:par>
                                <p:cTn id="58" presetID="0" presetClass="path" presetSubtype="0" accel="50000" decel="50000" fill="hold" nodeType="withEffect">
                                  <p:stCondLst>
                                    <p:cond delay="0"/>
                                  </p:stCondLst>
                                  <p:childTnLst>
                                    <p:animMotion origin="layout" path="M 1.66667E-6 0.025 C 0.00173 0.00556 0.00451 -0.00671 0.01024 -0.02338 C 0.01406 -0.03426 0.01076 -0.03356 0.01441 -0.04745 C 0.01528 -0.05093 0.01736 -0.05324 0.01857 -0.05648 C 0.02812 -0.08194 0.03594 -0.10556 0.04774 -0.12893 C 0.04826 -0.12986 0.05989 -0.15625 0.06232 -0.15926 C 0.06476 -0.16227 0.06823 -0.1625 0.07066 -0.16528 C 0.07378 -0.16875 0.07587 -0.17384 0.07899 -0.17731 C 0.09114 -0.19028 0.08351 -0.17662 0.09357 -0.18935 C 0.09792 -0.19514 0.10069 -0.2037 0.1059 -0.20741 C 0.10868 -0.20949 0.11163 -0.21111 0.11423 -0.21343 C 0.11667 -0.21597 0.11823 -0.22014 0.12048 -0.22268 C 0.12639 -0.2294 0.13385 -0.23287 0.13923 -0.24074 C 0.15173 -0.2588 0.16597 -0.26991 0.18298 -0.27384 C 0.19392 -0.28009 0.20503 -0.2838 0.21614 -0.28889 C 0.26198 -0.28796 0.30764 -0.28866 0.35347 -0.28588 C 0.37326 -0.28472 0.39305 -0.2625 0.41163 -0.25579 C 0.41875 -0.24907 0.42691 -0.24259 0.43455 -0.23773 C 0.43854 -0.23518 0.44305 -0.23449 0.44705 -0.23171 C 0.45156 -0.22847 0.45955 -0.21944 0.45955 -0.21921 C 0.46094 -0.21643 0.46267 -0.21366 0.46371 -0.21042 C 0.46476 -0.20764 0.46476 -0.20417 0.4658 -0.20139 C 0.47153 -0.18704 0.47917 -0.17431 0.48871 -0.16528 C 0.49357 -0.15463 0.49982 -0.15069 0.50521 -0.14097 C 0.50677 -0.13819 0.50764 -0.13472 0.50937 -0.13194 C 0.51337 -0.12569 0.51771 -0.11991 0.52187 -0.11389 C 0.5243 -0.11042 0.52552 -0.10509 0.52812 -0.10185 C 0.53194 -0.09699 0.54062 -0.08981 0.54062 -0.08935 C 0.54896 -0.07153 0.5467 -0.05972 0.55729 -0.04444 C 0.5625 -0.02176 0.55486 -0.04884 0.56562 -0.0294 C 0.56701 -0.02685 0.56667 -0.02292 0.56771 -0.02037 C 0.57153 -0.01018 0.5816 0.00417 0.58437 0.01597 C 0.58698 0.02708 0.59167 0.03542 0.59479 0.04607 C 0.59913 0.06111 0.59948 0.07894 0.60104 0.09444 C 0.60035 0.10162 0.59896 0.11574 0.59896 0.11597 " pathEditMode="relative" rAng="0" ptsTypes="ffffffffffffffffffffffffffffffffffA">
                                      <p:cBhvr>
                                        <p:cTn id="59" dur="2000" fill="hold"/>
                                        <p:tgtEl>
                                          <p:spTgt spid="2050"/>
                                        </p:tgtEl>
                                        <p:attrNameLst>
                                          <p:attrName>ppt_x</p:attrName>
                                          <p:attrName>ppt_y</p:attrName>
                                        </p:attrNameLst>
                                      </p:cBhvr>
                                      <p:rCtr x="30052" y="-11157"/>
                                    </p:animMotion>
                                  </p:childTnLst>
                                </p:cTn>
                              </p:par>
                            </p:childTnLst>
                          </p:cTn>
                        </p:par>
                      </p:childTnLst>
                    </p:cTn>
                  </p:par>
                </p:childTnLst>
              </p:cTn>
              <p:nextCondLst>
                <p:cond evt="onClick" delay="0">
                  <p:tgtEl>
                    <p:spTgt spid="14"/>
                  </p:tgtEl>
                </p:cond>
              </p:nextCondLst>
            </p:seq>
            <p:seq concurrent="1" nextAc="seek">
              <p:cTn id="60" restart="whenNotActive" fill="hold" evtFilter="cancelBubble" nodeType="interactiveSeq">
                <p:stCondLst>
                  <p:cond evt="onClick" delay="0">
                    <p:tgtEl>
                      <p:spTgt spid="13"/>
                    </p:tgtEl>
                  </p:cond>
                </p:stCondLst>
                <p:endSync evt="end" delay="0">
                  <p:rtn val="all"/>
                </p:endSync>
                <p:childTnLst>
                  <p:par>
                    <p:cTn id="61" fill="hold">
                      <p:stCondLst>
                        <p:cond delay="0"/>
                      </p:stCondLst>
                      <p:childTnLst>
                        <p:par>
                          <p:cTn id="62" fill="hold">
                            <p:stCondLst>
                              <p:cond delay="0"/>
                            </p:stCondLst>
                            <p:childTnLst>
                              <p:par>
                                <p:cTn id="63" presetID="1" presetClass="mediacall" presetSubtype="0" fill="hold" nodeType="clickEffect">
                                  <p:stCondLst>
                                    <p:cond delay="0"/>
                                  </p:stCondLst>
                                  <p:childTnLst>
                                    <p:cmd type="call" cmd="playFrom(0.0)">
                                      <p:cBhvr>
                                        <p:cTn id="64" dur="3030" fill="hold"/>
                                        <p:tgtEl>
                                          <p:spTgt spid="16"/>
                                        </p:tgtEl>
                                      </p:cBhvr>
                                    </p:cmd>
                                  </p:childTnLst>
                                </p:cTn>
                              </p:par>
                            </p:childTnLst>
                          </p:cTn>
                        </p:par>
                      </p:childTnLst>
                    </p:cTn>
                  </p:par>
                </p:childTnLst>
              </p:cTn>
              <p:nextCondLst>
                <p:cond evt="onClick" delay="0">
                  <p:tgtEl>
                    <p:spTgt spid="13"/>
                  </p:tgtEl>
                </p:cond>
              </p:nextCondLst>
            </p:seq>
            <p:seq concurrent="1" nextAc="seek">
              <p:cTn id="65" restart="whenNotActive" fill="hold" evtFilter="cancelBubble" nodeType="interactiveSeq">
                <p:stCondLst>
                  <p:cond evt="onClick" delay="0">
                    <p:tgtEl>
                      <p:spTgt spid="15"/>
                    </p:tgtEl>
                  </p:cond>
                </p:stCondLst>
                <p:endSync evt="end" delay="0">
                  <p:rtn val="all"/>
                </p:endSync>
                <p:childTnLst>
                  <p:par>
                    <p:cTn id="66" fill="hold">
                      <p:stCondLst>
                        <p:cond delay="0"/>
                      </p:stCondLst>
                      <p:childTnLst>
                        <p:par>
                          <p:cTn id="67" fill="hold">
                            <p:stCondLst>
                              <p:cond delay="0"/>
                            </p:stCondLst>
                            <p:childTnLst>
                              <p:par>
                                <p:cTn id="68" presetID="1" presetClass="mediacall" presetSubtype="0" fill="hold" nodeType="clickEffect">
                                  <p:stCondLst>
                                    <p:cond delay="0"/>
                                  </p:stCondLst>
                                  <p:childTnLst>
                                    <p:cmd type="call" cmd="playFrom(0.0)">
                                      <p:cBhvr>
                                        <p:cTn id="69" dur="3030" fill="hold"/>
                                        <p:tgtEl>
                                          <p:spTgt spid="17"/>
                                        </p:tgtEl>
                                      </p:cBhvr>
                                    </p:cmd>
                                  </p:childTnLst>
                                </p:cTn>
                              </p:par>
                            </p:childTnLst>
                          </p:cTn>
                        </p:par>
                      </p:childTnLst>
                    </p:cTn>
                  </p:par>
                </p:childTnLst>
              </p:cTn>
              <p:nextCondLst>
                <p:cond evt="onClick" delay="0">
                  <p:tgtEl>
                    <p:spTgt spid="15"/>
                  </p:tgtEl>
                </p:cond>
              </p:nextCondLst>
            </p:seq>
            <p:audio>
              <p:cMediaNode vol="34146">
                <p:cTn id="70" fill="hold" display="0">
                  <p:stCondLst>
                    <p:cond delay="indefinite"/>
                  </p:stCondLst>
                  <p:endCondLst>
                    <p:cond evt="onStopAudio" delay="0">
                      <p:tgtEl>
                        <p:sldTgt/>
                      </p:tgtEl>
                    </p:cond>
                  </p:endCondLst>
                </p:cTn>
                <p:tgtEl>
                  <p:spTgt spid="16"/>
                </p:tgtEl>
              </p:cMediaNode>
            </p:audio>
            <p:audio>
              <p:cMediaNode vol="30488">
                <p:cTn id="71" fill="hold" display="0">
                  <p:stCondLst>
                    <p:cond delay="indefinite"/>
                  </p:stCondLst>
                  <p:endCondLst>
                    <p:cond evt="onStopAudio" delay="0">
                      <p:tgtEl>
                        <p:sldTgt/>
                      </p:tgtEl>
                    </p:cond>
                  </p:endCondLst>
                </p:cTn>
                <p:tgtEl>
                  <p:spTgt spid="17"/>
                </p:tgtEl>
              </p:cMediaNode>
            </p:audio>
            <p:audio>
              <p:cMediaNode vol="65854">
                <p:cTn id="72" fill="hold" display="0">
                  <p:stCondLst>
                    <p:cond delay="indefinite"/>
                  </p:stCondLst>
                  <p:endCondLst>
                    <p:cond evt="onStopAudio" delay="0">
                      <p:tgtEl>
                        <p:sldTgt/>
                      </p:tgtEl>
                    </p:cond>
                  </p:endCondLst>
                </p:cTn>
                <p:tgtEl>
                  <p:spTgt spid="18"/>
                </p:tgtEl>
              </p:cMediaNode>
            </p:audio>
          </p:childTnLst>
        </p:cTn>
      </p:par>
    </p:tnLst>
    <p:bldLst>
      <p:bldP spid="12" grpId="0" animBg="1"/>
      <p:bldP spid="13" grpId="0" animBg="1"/>
      <p:bldP spid="14" grpId="0" animBg="1"/>
      <p:bldP spid="15" grpId="0" animBg="1"/>
      <p:bldP spid="19" grpId="0" animBg="1"/>
      <p:bldP spid="19" grpId="1" animBg="1"/>
      <p:bldP spid="20" grpId="0" animBg="1"/>
      <p:bldP spid="20"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r="2000" b="8222"/>
          <a:stretch/>
        </p:blipFill>
        <p:spPr bwMode="auto">
          <a:xfrm>
            <a:off x="4091294" y="2498595"/>
            <a:ext cx="3505200" cy="4275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0" r="98722">
                        <a14:foregroundMark x1="49521" y1="45313" x2="62620" y2="88802"/>
                        <a14:foregroundMark x1="57668" y1="49089" x2="43450" y2="81510"/>
                        <a14:foregroundMark x1="35463" y1="90365" x2="35463" y2="95964"/>
                        <a14:foregroundMark x1="64856" y1="90885" x2="71086" y2="94401"/>
                        <a14:foregroundMark x1="74121" y1="58464" x2="82588" y2="60938"/>
                        <a14:foregroundMark x1="49521" y1="44401" x2="49521" y2="51823"/>
                        <a14:foregroundMark x1="54153" y1="45313" x2="53355" y2="53125"/>
                        <a14:foregroundMark x1="45687" y1="44010" x2="47284" y2="51302"/>
                        <a14:foregroundMark x1="38498" y1="25651" x2="44249" y2="37240"/>
                        <a14:foregroundMark x1="24281" y1="58464" x2="25879" y2="64714"/>
                        <a14:foregroundMark x1="76837" y1="55339" x2="78275" y2="59635"/>
                        <a14:foregroundMark x1="35463" y1="87760" x2="63419" y2="87500"/>
                        <a14:foregroundMark x1="66134" y1="83464" x2="65655" y2="87240"/>
                        <a14:foregroundMark x1="63419" y1="95313" x2="68371" y2="93490"/>
                      </a14:backgroundRemoval>
                    </a14:imgEffect>
                  </a14:imgLayer>
                </a14:imgProps>
              </a:ext>
              <a:ext uri="{28A0092B-C50C-407E-A947-70E740481C1C}">
                <a14:useLocalDpi xmlns:a14="http://schemas.microsoft.com/office/drawing/2010/main" val="0"/>
              </a:ext>
            </a:extLst>
          </a:blip>
          <a:srcRect/>
          <a:stretch>
            <a:fillRect/>
          </a:stretch>
        </p:blipFill>
        <p:spPr bwMode="auto">
          <a:xfrm>
            <a:off x="573293" y="3238708"/>
            <a:ext cx="2904773" cy="3563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5"/>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93" b="93704" l="1122" r="100000"/>
                    </a14:imgEffect>
                  </a14:imgLayer>
                </a14:imgProps>
              </a:ext>
              <a:ext uri="{28A0092B-C50C-407E-A947-70E740481C1C}">
                <a14:useLocalDpi xmlns:a14="http://schemas.microsoft.com/office/drawing/2010/main" val="0"/>
              </a:ext>
            </a:extLst>
          </a:blip>
          <a:srcRect b="8519"/>
          <a:stretch/>
        </p:blipFill>
        <p:spPr bwMode="auto">
          <a:xfrm>
            <a:off x="8209722" y="2498595"/>
            <a:ext cx="2819381" cy="4306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ounded Rectangle 7"/>
          <p:cNvSpPr/>
          <p:nvPr/>
        </p:nvSpPr>
        <p:spPr>
          <a:xfrm>
            <a:off x="1230085" y="152402"/>
            <a:ext cx="9799017" cy="1142999"/>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0" lang="en-US" sz="32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Quan sát </a:t>
            </a:r>
            <a:r>
              <a:rPr kumimoji="0" lang="en-US" sz="3200" b="0" i="0" u="none" strike="noStrike" kern="1200" cap="none" spc="0" normalizeH="0" baseline="0" noProof="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tranh </a:t>
            </a:r>
            <a:r>
              <a:rPr lang="en-US" sz="3200">
                <a:solidFill>
                  <a:prstClr val="black"/>
                </a:solidFill>
                <a:latin typeface="UTM Avo" panose="02040603050506020204" pitchFamily="18" charset="0"/>
                <a:ea typeface="Arial-Rounded" panose="020B0500000000000000" pitchFamily="34" charset="0"/>
                <a:cs typeface="Arial-Rounded" panose="020B0500000000000000" pitchFamily="34" charset="0"/>
              </a:rPr>
              <a:t>sách HS</a:t>
            </a:r>
            <a:r>
              <a:rPr kumimoji="0" lang="en-US" sz="32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 Bạn nhỏ đang ở đâu? Vì sao bạn khóc? </a:t>
            </a:r>
          </a:p>
        </p:txBody>
      </p:sp>
      <p:sp>
        <p:nvSpPr>
          <p:cNvPr id="9" name="Rectangle 8"/>
          <p:cNvSpPr/>
          <p:nvPr/>
        </p:nvSpPr>
        <p:spPr>
          <a:xfrm>
            <a:off x="838200" y="1614309"/>
            <a:ext cx="2728686" cy="800100"/>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A. Đang đi chơi và rất vui vẻ.</a:t>
            </a:r>
          </a:p>
        </p:txBody>
      </p:sp>
      <p:sp>
        <p:nvSpPr>
          <p:cNvPr id="10" name="Rectangle 9"/>
          <p:cNvSpPr/>
          <p:nvPr/>
        </p:nvSpPr>
        <p:spPr>
          <a:xfrm>
            <a:off x="4939977" y="1592833"/>
            <a:ext cx="2865079" cy="806028"/>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B. Ở công viên và bị lạc bố mẹ.</a:t>
            </a:r>
          </a:p>
        </p:txBody>
      </p:sp>
      <p:sp>
        <p:nvSpPr>
          <p:cNvPr id="11" name="Rectangle 10"/>
          <p:cNvSpPr/>
          <p:nvPr/>
        </p:nvSpPr>
        <p:spPr>
          <a:xfrm>
            <a:off x="8209722" y="1614309"/>
            <a:ext cx="3653085" cy="848844"/>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C. Đang đi chơi công viên cùng bố mẹ.</a:t>
            </a:r>
          </a:p>
        </p:txBody>
      </p:sp>
      <p:pic>
        <p:nvPicPr>
          <p:cNvPr id="12"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495300" y="1031923"/>
            <a:ext cx="609600" cy="609600"/>
          </a:xfrm>
          <a:prstGeom prst="rect">
            <a:avLst/>
          </a:prstGeom>
        </p:spPr>
      </p:pic>
      <p:pic>
        <p:nvPicPr>
          <p:cNvPr id="13"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609600" y="2247082"/>
            <a:ext cx="609600" cy="609600"/>
          </a:xfrm>
          <a:prstGeom prst="rect">
            <a:avLst/>
          </a:prstGeom>
        </p:spPr>
      </p:pic>
      <p:pic>
        <p:nvPicPr>
          <p:cNvPr id="14" name="Am-thanh-tra-loi-dung-www_yeualo_com_cut.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560456" y="3351982"/>
            <a:ext cx="609600" cy="609600"/>
          </a:xfrm>
          <a:prstGeom prst="rect">
            <a:avLst/>
          </a:prstGeom>
        </p:spPr>
      </p:pic>
      <p:sp>
        <p:nvSpPr>
          <p:cNvPr id="15" name="Oval Callout 14"/>
          <p:cNvSpPr/>
          <p:nvPr/>
        </p:nvSpPr>
        <p:spPr>
          <a:xfrm>
            <a:off x="3652595" y="2551882"/>
            <a:ext cx="3281605" cy="1600200"/>
          </a:xfrm>
          <a:prstGeom prst="wedgeEllipseCallout">
            <a:avLst>
              <a:gd name="adj1" fmla="val -60925"/>
              <a:gd name="adj2" fmla="val 7790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Em</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muốn</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mua</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món</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quà</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đồ</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chơi</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p>
        </p:txBody>
      </p:sp>
      <p:sp>
        <p:nvSpPr>
          <p:cNvPr id="16" name="Oval Callout 15"/>
          <p:cNvSpPr/>
          <p:nvPr/>
        </p:nvSpPr>
        <p:spPr>
          <a:xfrm>
            <a:off x="4939978" y="4686496"/>
            <a:ext cx="2608627" cy="1197106"/>
          </a:xfrm>
          <a:prstGeom prst="wedgeEllipseCallout">
            <a:avLst>
              <a:gd name="adj1" fmla="val 75168"/>
              <a:gd name="adj2" fmla="val -9521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Em</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hãy</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trả</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lời</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câu</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hỏi</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này</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nhé</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p>
        </p:txBody>
      </p:sp>
      <p:pic>
        <p:nvPicPr>
          <p:cNvPr id="4101" name="Picture 5"/>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90000" l="1500" r="90000"/>
                    </a14:imgEffect>
                  </a14:imgLayer>
                </a14:imgProps>
              </a:ext>
              <a:ext uri="{28A0092B-C50C-407E-A947-70E740481C1C}">
                <a14:useLocalDpi xmlns:a14="http://schemas.microsoft.com/office/drawing/2010/main" val="0"/>
              </a:ext>
            </a:extLst>
          </a:blip>
          <a:srcRect/>
          <a:stretch>
            <a:fillRect/>
          </a:stretch>
        </p:blipFill>
        <p:spPr bwMode="auto">
          <a:xfrm>
            <a:off x="7548605" y="4239143"/>
            <a:ext cx="1522647" cy="1644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16363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4099"/>
                                        </p:tgtEl>
                                        <p:attrNameLst>
                                          <p:attrName>r</p:attrName>
                                        </p:attrNameLst>
                                      </p:cBhvr>
                                    </p:animRot>
                                    <p:animRot by="-240000">
                                      <p:cBhvr>
                                        <p:cTn id="7" dur="600" fill="hold">
                                          <p:stCondLst>
                                            <p:cond delay="600"/>
                                          </p:stCondLst>
                                        </p:cTn>
                                        <p:tgtEl>
                                          <p:spTgt spid="4099"/>
                                        </p:tgtEl>
                                        <p:attrNameLst>
                                          <p:attrName>r</p:attrName>
                                        </p:attrNameLst>
                                      </p:cBhvr>
                                    </p:animRot>
                                    <p:animRot by="240000">
                                      <p:cBhvr>
                                        <p:cTn id="8" dur="600" fill="hold">
                                          <p:stCondLst>
                                            <p:cond delay="1200"/>
                                          </p:stCondLst>
                                        </p:cTn>
                                        <p:tgtEl>
                                          <p:spTgt spid="4099"/>
                                        </p:tgtEl>
                                        <p:attrNameLst>
                                          <p:attrName>r</p:attrName>
                                        </p:attrNameLst>
                                      </p:cBhvr>
                                    </p:animRot>
                                    <p:animRot by="-240000">
                                      <p:cBhvr>
                                        <p:cTn id="9" dur="600" fill="hold">
                                          <p:stCondLst>
                                            <p:cond delay="1800"/>
                                          </p:stCondLst>
                                        </p:cTn>
                                        <p:tgtEl>
                                          <p:spTgt spid="4099"/>
                                        </p:tgtEl>
                                        <p:attrNameLst>
                                          <p:attrName>r</p:attrName>
                                        </p:attrNameLst>
                                      </p:cBhvr>
                                    </p:animRot>
                                    <p:animRot by="120000">
                                      <p:cBhvr>
                                        <p:cTn id="10" dur="600" fill="hold">
                                          <p:stCondLst>
                                            <p:cond delay="2400"/>
                                          </p:stCondLst>
                                        </p:cTn>
                                        <p:tgtEl>
                                          <p:spTgt spid="4099"/>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7"/>
                                        </p:tgtEl>
                                        <p:attrNameLst>
                                          <p:attrName>r</p:attrName>
                                        </p:attrNameLst>
                                      </p:cBhvr>
                                    </p:animRot>
                                    <p:animRot by="-240000">
                                      <p:cBhvr>
                                        <p:cTn id="13" dur="600" fill="hold">
                                          <p:stCondLst>
                                            <p:cond delay="600"/>
                                          </p:stCondLst>
                                        </p:cTn>
                                        <p:tgtEl>
                                          <p:spTgt spid="7"/>
                                        </p:tgtEl>
                                        <p:attrNameLst>
                                          <p:attrName>r</p:attrName>
                                        </p:attrNameLst>
                                      </p:cBhvr>
                                    </p:animRot>
                                    <p:animRot by="240000">
                                      <p:cBhvr>
                                        <p:cTn id="14" dur="600" fill="hold">
                                          <p:stCondLst>
                                            <p:cond delay="1200"/>
                                          </p:stCondLst>
                                        </p:cTn>
                                        <p:tgtEl>
                                          <p:spTgt spid="7"/>
                                        </p:tgtEl>
                                        <p:attrNameLst>
                                          <p:attrName>r</p:attrName>
                                        </p:attrNameLst>
                                      </p:cBhvr>
                                    </p:animRot>
                                    <p:animRot by="-240000">
                                      <p:cBhvr>
                                        <p:cTn id="15" dur="600" fill="hold">
                                          <p:stCondLst>
                                            <p:cond delay="1800"/>
                                          </p:stCondLst>
                                        </p:cTn>
                                        <p:tgtEl>
                                          <p:spTgt spid="7"/>
                                        </p:tgtEl>
                                        <p:attrNameLst>
                                          <p:attrName>r</p:attrName>
                                        </p:attrNameLst>
                                      </p:cBhvr>
                                    </p:animRot>
                                    <p:animRot by="120000">
                                      <p:cBhvr>
                                        <p:cTn id="16" dur="600" fill="hold">
                                          <p:stCondLst>
                                            <p:cond delay="2400"/>
                                          </p:stCondLst>
                                        </p:cTn>
                                        <p:tgtEl>
                                          <p:spTgt spid="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53" presetClass="exit" presetSubtype="32" fill="hold" grpId="1" nodeType="clickEffect">
                                  <p:stCondLst>
                                    <p:cond delay="0"/>
                                  </p:stCondLst>
                                  <p:childTnLst>
                                    <p:anim calcmode="lin" valueType="num">
                                      <p:cBhvr>
                                        <p:cTn id="28" dur="500"/>
                                        <p:tgtEl>
                                          <p:spTgt spid="15"/>
                                        </p:tgtEl>
                                        <p:attrNameLst>
                                          <p:attrName>ppt_w</p:attrName>
                                        </p:attrNameLst>
                                      </p:cBhvr>
                                      <p:tavLst>
                                        <p:tav tm="0">
                                          <p:val>
                                            <p:strVal val="ppt_w"/>
                                          </p:val>
                                        </p:tav>
                                        <p:tav tm="100000">
                                          <p:val>
                                            <p:fltVal val="0"/>
                                          </p:val>
                                        </p:tav>
                                      </p:tavLst>
                                    </p:anim>
                                    <p:anim calcmode="lin" valueType="num">
                                      <p:cBhvr>
                                        <p:cTn id="29" dur="500"/>
                                        <p:tgtEl>
                                          <p:spTgt spid="15"/>
                                        </p:tgtEl>
                                        <p:attrNameLst>
                                          <p:attrName>ppt_h</p:attrName>
                                        </p:attrNameLst>
                                      </p:cBhvr>
                                      <p:tavLst>
                                        <p:tav tm="0">
                                          <p:val>
                                            <p:strVal val="ppt_h"/>
                                          </p:val>
                                        </p:tav>
                                        <p:tav tm="100000">
                                          <p:val>
                                            <p:fltVal val="0"/>
                                          </p:val>
                                        </p:tav>
                                      </p:tavLst>
                                    </p:anim>
                                    <p:animEffect transition="out" filter="fade">
                                      <p:cBhvr>
                                        <p:cTn id="30" dur="500"/>
                                        <p:tgtEl>
                                          <p:spTgt spid="15"/>
                                        </p:tgtEl>
                                      </p:cBhvr>
                                    </p:animEffect>
                                    <p:set>
                                      <p:cBhvr>
                                        <p:cTn id="31" dur="1" fill="hold">
                                          <p:stCondLst>
                                            <p:cond delay="499"/>
                                          </p:stCondLst>
                                        </p:cTn>
                                        <p:tgtEl>
                                          <p:spTgt spid="15"/>
                                        </p:tgtEl>
                                        <p:attrNameLst>
                                          <p:attrName>style.visibility</p:attrName>
                                        </p:attrNameLst>
                                      </p:cBhvr>
                                      <p:to>
                                        <p:strVal val="hidden"/>
                                      </p:to>
                                    </p:set>
                                  </p:childTnLst>
                                </p:cTn>
                              </p:par>
                              <p:par>
                                <p:cTn id="32" presetID="53" presetClass="exit" presetSubtype="32" fill="hold" grpId="1" nodeType="withEffect">
                                  <p:stCondLst>
                                    <p:cond delay="0"/>
                                  </p:stCondLst>
                                  <p:childTnLst>
                                    <p:anim calcmode="lin" valueType="num">
                                      <p:cBhvr>
                                        <p:cTn id="33" dur="500"/>
                                        <p:tgtEl>
                                          <p:spTgt spid="16"/>
                                        </p:tgtEl>
                                        <p:attrNameLst>
                                          <p:attrName>ppt_w</p:attrName>
                                        </p:attrNameLst>
                                      </p:cBhvr>
                                      <p:tavLst>
                                        <p:tav tm="0">
                                          <p:val>
                                            <p:strVal val="ppt_w"/>
                                          </p:val>
                                        </p:tav>
                                        <p:tav tm="100000">
                                          <p:val>
                                            <p:fltVal val="0"/>
                                          </p:val>
                                        </p:tav>
                                      </p:tavLst>
                                    </p:anim>
                                    <p:anim calcmode="lin" valueType="num">
                                      <p:cBhvr>
                                        <p:cTn id="34" dur="500"/>
                                        <p:tgtEl>
                                          <p:spTgt spid="16"/>
                                        </p:tgtEl>
                                        <p:attrNameLst>
                                          <p:attrName>ppt_h</p:attrName>
                                        </p:attrNameLst>
                                      </p:cBhvr>
                                      <p:tavLst>
                                        <p:tav tm="0">
                                          <p:val>
                                            <p:strVal val="ppt_h"/>
                                          </p:val>
                                        </p:tav>
                                        <p:tav tm="100000">
                                          <p:val>
                                            <p:fltVal val="0"/>
                                          </p:val>
                                        </p:tav>
                                      </p:tavLst>
                                    </p:anim>
                                    <p:animEffect transition="out" filter="fade">
                                      <p:cBhvr>
                                        <p:cTn id="35" dur="500"/>
                                        <p:tgtEl>
                                          <p:spTgt spid="16"/>
                                        </p:tgtEl>
                                      </p:cBhvr>
                                    </p:animEffect>
                                    <p:set>
                                      <p:cBhvr>
                                        <p:cTn id="36" dur="1" fill="hold">
                                          <p:stCondLst>
                                            <p:cond delay="499"/>
                                          </p:stCondLst>
                                        </p:cTn>
                                        <p:tgtEl>
                                          <p:spTgt spid="16"/>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barn(inVertical)">
                                      <p:cBhvr>
                                        <p:cTn id="41" dur="5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barn(inVertical)">
                                      <p:cBhvr>
                                        <p:cTn id="46" dur="500"/>
                                        <p:tgtEl>
                                          <p:spTgt spid="9"/>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barn(inVertical)">
                                      <p:cBhvr>
                                        <p:cTn id="49" dur="500"/>
                                        <p:tgtEl>
                                          <p:spTgt spid="11"/>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barn(inVertical)">
                                      <p:cBhvr>
                                        <p:cTn id="5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10"/>
                    </p:tgtEl>
                  </p:cond>
                </p:stCondLst>
                <p:endSync evt="end" delay="0">
                  <p:rtn val="all"/>
                </p:endSync>
                <p:childTnLst>
                  <p:par>
                    <p:cTn id="54" fill="hold">
                      <p:stCondLst>
                        <p:cond delay="0"/>
                      </p:stCondLst>
                      <p:childTnLst>
                        <p:par>
                          <p:cTn id="55" fill="hold">
                            <p:stCondLst>
                              <p:cond delay="0"/>
                            </p:stCondLst>
                            <p:childTnLst>
                              <p:par>
                                <p:cTn id="56" presetID="1" presetClass="mediacall" presetSubtype="0" fill="hold" nodeType="withEffect">
                                  <p:stCondLst>
                                    <p:cond delay="0"/>
                                  </p:stCondLst>
                                  <p:childTnLst>
                                    <p:cmd type="call" cmd="playFrom(0.0)">
                                      <p:cBhvr>
                                        <p:cTn id="57" dur="3990" fill="hold"/>
                                        <p:tgtEl>
                                          <p:spTgt spid="14"/>
                                        </p:tgtEl>
                                      </p:cBhvr>
                                    </p:cmd>
                                  </p:childTnLst>
                                </p:cTn>
                              </p:par>
                              <p:par>
                                <p:cTn id="58" presetID="0" presetClass="path" presetSubtype="0" accel="50000" decel="50000" fill="hold" nodeType="withEffect">
                                  <p:stCondLst>
                                    <p:cond delay="0"/>
                                  </p:stCondLst>
                                  <p:childTnLst>
                                    <p:animMotion origin="layout" path="M 0.00104 0.02547 C 0.00221 0.01945 0.00469 0.01389 0.00469 0.00764 C 0.00365 -0.05787 0.00833 -0.15208 -0.01719 -0.21389 C -0.01979 -0.23078 -0.02383 -0.24722 -0.03008 -0.26111 C -0.03164 -0.26458 -0.03398 -0.26666 -0.03542 -0.27014 C -0.03789 -0.27523 -0.03945 -0.28611 -0.04271 -0.29074 C -0.05299 -0.30532 -0.06719 -0.31435 -0.07917 -0.32338 C -0.08906 -0.33032 -0.09857 -0.33912 -0.10833 -0.34699 C -0.11081 -0.34884 -0.11159 -0.3537 -0.11393 -0.35578 C -0.12096 -0.36227 -0.12656 -0.36134 -0.13385 -0.36458 C -0.1625 -0.37731 -0.19102 -0.38842 -0.21966 -0.4 C -0.26198 -0.39815 -0.30312 -0.39444 -0.34531 -0.3912 C -0.35781 -0.38727 -0.372 -0.38588 -0.38372 -0.37639 C -0.38997 -0.37129 -0.39518 -0.36527 -0.40195 -0.3618 C -0.40781 -0.33264 -0.39831 -0.37384 -0.40924 -0.34699 C -0.41758 -0.32639 -0.4043 -0.34305 -0.41458 -0.32615 C -0.422 -0.31412 -0.425 -0.31365 -0.42917 -0.29676 C -0.44206 -0.24514 -0.44909 -0.19213 -0.45299 -0.13703 C -0.45404 -0.09722 -0.45208 -0.0794 -0.45833 -0.04838 C -0.46055 -0.01597 -0.46654 0.01158 -0.46029 0.04607 C -0.45937 0.05093 -0.45417 0.04607 -0.45104 0.04607 " pathEditMode="relative" rAng="0" ptsTypes="AAAAAAAAAAAAAAAAAAAAA">
                                      <p:cBhvr>
                                        <p:cTn id="59" dur="2000" fill="hold"/>
                                        <p:tgtEl>
                                          <p:spTgt spid="4101"/>
                                        </p:tgtEl>
                                        <p:attrNameLst>
                                          <p:attrName>ppt_x</p:attrName>
                                          <p:attrName>ppt_y</p:attrName>
                                        </p:attrNameLst>
                                      </p:cBhvr>
                                      <p:rCtr x="-23034" y="-20139"/>
                                    </p:animMotion>
                                  </p:childTnLst>
                                </p:cTn>
                              </p:par>
                            </p:childTnLst>
                          </p:cTn>
                        </p:par>
                      </p:childTnLst>
                    </p:cTn>
                  </p:par>
                </p:childTnLst>
              </p:cTn>
              <p:nextCondLst>
                <p:cond evt="onClick" delay="0">
                  <p:tgtEl>
                    <p:spTgt spid="10"/>
                  </p:tgtEl>
                </p:cond>
              </p:nextCondLst>
            </p:seq>
            <p:seq concurrent="1" nextAc="seek">
              <p:cTn id="60" restart="whenNotActive" fill="hold" evtFilter="cancelBubble" nodeType="interactiveSeq">
                <p:stCondLst>
                  <p:cond evt="onClick" delay="0">
                    <p:tgtEl>
                      <p:spTgt spid="9"/>
                    </p:tgtEl>
                  </p:cond>
                </p:stCondLst>
                <p:endSync evt="end" delay="0">
                  <p:rtn val="all"/>
                </p:endSync>
                <p:childTnLst>
                  <p:par>
                    <p:cTn id="61" fill="hold">
                      <p:stCondLst>
                        <p:cond delay="0"/>
                      </p:stCondLst>
                      <p:childTnLst>
                        <p:par>
                          <p:cTn id="62" fill="hold">
                            <p:stCondLst>
                              <p:cond delay="0"/>
                            </p:stCondLst>
                            <p:childTnLst>
                              <p:par>
                                <p:cTn id="63" presetID="1" presetClass="mediacall" presetSubtype="0" fill="hold" nodeType="clickEffect">
                                  <p:stCondLst>
                                    <p:cond delay="0"/>
                                  </p:stCondLst>
                                  <p:childTnLst>
                                    <p:cmd type="call" cmd="playFrom(0.0)">
                                      <p:cBhvr>
                                        <p:cTn id="64" dur="3030" fill="hold"/>
                                        <p:tgtEl>
                                          <p:spTgt spid="12"/>
                                        </p:tgtEl>
                                      </p:cBhvr>
                                    </p:cmd>
                                  </p:childTnLst>
                                </p:cTn>
                              </p:par>
                            </p:childTnLst>
                          </p:cTn>
                        </p:par>
                      </p:childTnLst>
                    </p:cTn>
                  </p:par>
                </p:childTnLst>
              </p:cTn>
              <p:nextCondLst>
                <p:cond evt="onClick" delay="0">
                  <p:tgtEl>
                    <p:spTgt spid="9"/>
                  </p:tgtEl>
                </p:cond>
              </p:nextCondLst>
            </p:seq>
            <p:seq concurrent="1" nextAc="seek">
              <p:cTn id="65" restart="whenNotActive" fill="hold" evtFilter="cancelBubble" nodeType="interactiveSeq">
                <p:stCondLst>
                  <p:cond evt="onClick" delay="0">
                    <p:tgtEl>
                      <p:spTgt spid="11"/>
                    </p:tgtEl>
                  </p:cond>
                </p:stCondLst>
                <p:endSync evt="end" delay="0">
                  <p:rtn val="all"/>
                </p:endSync>
                <p:childTnLst>
                  <p:par>
                    <p:cTn id="66" fill="hold">
                      <p:stCondLst>
                        <p:cond delay="0"/>
                      </p:stCondLst>
                      <p:childTnLst>
                        <p:par>
                          <p:cTn id="67" fill="hold">
                            <p:stCondLst>
                              <p:cond delay="0"/>
                            </p:stCondLst>
                            <p:childTnLst>
                              <p:par>
                                <p:cTn id="68" presetID="1" presetClass="mediacall" presetSubtype="0" fill="hold" nodeType="clickEffect">
                                  <p:stCondLst>
                                    <p:cond delay="0"/>
                                  </p:stCondLst>
                                  <p:childTnLst>
                                    <p:cmd type="call" cmd="playFrom(0.0)">
                                      <p:cBhvr>
                                        <p:cTn id="69" dur="3030" fill="hold"/>
                                        <p:tgtEl>
                                          <p:spTgt spid="13"/>
                                        </p:tgtEl>
                                      </p:cBhvr>
                                    </p:cmd>
                                  </p:childTnLst>
                                </p:cTn>
                              </p:par>
                            </p:childTnLst>
                          </p:cTn>
                        </p:par>
                      </p:childTnLst>
                    </p:cTn>
                  </p:par>
                </p:childTnLst>
              </p:cTn>
              <p:nextCondLst>
                <p:cond evt="onClick" delay="0">
                  <p:tgtEl>
                    <p:spTgt spid="11"/>
                  </p:tgtEl>
                </p:cond>
              </p:nextCondLst>
            </p:seq>
            <p:audio>
              <p:cMediaNode vol="23171">
                <p:cTn id="70" fill="hold" display="0">
                  <p:stCondLst>
                    <p:cond delay="indefinite"/>
                  </p:stCondLst>
                  <p:endCondLst>
                    <p:cond evt="onStopAudio" delay="0">
                      <p:tgtEl>
                        <p:sldTgt/>
                      </p:tgtEl>
                    </p:cond>
                  </p:endCondLst>
                </p:cTn>
                <p:tgtEl>
                  <p:spTgt spid="12"/>
                </p:tgtEl>
              </p:cMediaNode>
            </p:audio>
            <p:audio>
              <p:cMediaNode vol="19512">
                <p:cTn id="71" fill="hold" display="0">
                  <p:stCondLst>
                    <p:cond delay="indefinite"/>
                  </p:stCondLst>
                  <p:endCondLst>
                    <p:cond evt="onStopAudio" delay="0">
                      <p:tgtEl>
                        <p:sldTgt/>
                      </p:tgtEl>
                    </p:cond>
                  </p:endCondLst>
                </p:cTn>
                <p:tgtEl>
                  <p:spTgt spid="13"/>
                </p:tgtEl>
              </p:cMediaNode>
            </p:audio>
            <p:audio>
              <p:cMediaNode vol="79268">
                <p:cTn id="72" fill="hold" display="0">
                  <p:stCondLst>
                    <p:cond delay="indefinite"/>
                  </p:stCondLst>
                  <p:endCondLst>
                    <p:cond evt="onStopAudio" delay="0">
                      <p:tgtEl>
                        <p:sldTgt/>
                      </p:tgtEl>
                    </p:cond>
                  </p:endCondLst>
                </p:cTn>
                <p:tgtEl>
                  <p:spTgt spid="14"/>
                </p:tgtEl>
              </p:cMediaNode>
            </p:audio>
          </p:childTnLst>
        </p:cTn>
      </p:par>
    </p:tnLst>
    <p:bldLst>
      <p:bldP spid="8" grpId="0" animBg="1"/>
      <p:bldP spid="9" grpId="0" animBg="1"/>
      <p:bldP spid="10" grpId="0" animBg="1"/>
      <p:bldP spid="11" grpId="0" animBg="1"/>
      <p:bldP spid="15" grpId="0" animBg="1"/>
      <p:bldP spid="15" grpId="1" animBg="1"/>
      <p:bldP spid="16" grpId="0" animBg="1"/>
      <p:bldP spid="16"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29" b="99178" l="160" r="100000"/>
                    </a14:imgEffect>
                  </a14:imgLayer>
                </a14:imgProps>
              </a:ext>
              <a:ext uri="{28A0092B-C50C-407E-A947-70E740481C1C}">
                <a14:useLocalDpi xmlns:a14="http://schemas.microsoft.com/office/drawing/2010/main" val="0"/>
              </a:ext>
            </a:extLst>
          </a:blip>
          <a:srcRect/>
          <a:stretch>
            <a:fillRect/>
          </a:stretch>
        </p:blipFill>
        <p:spPr bwMode="auto">
          <a:xfrm>
            <a:off x="2514600" y="2552700"/>
            <a:ext cx="6832851" cy="430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85" b="96667" l="2429" r="97000"/>
                    </a14:imgEffect>
                  </a14:imgLayer>
                </a14:imgProps>
              </a:ext>
              <a:ext uri="{28A0092B-C50C-407E-A947-70E740481C1C}">
                <a14:useLocalDpi xmlns:a14="http://schemas.microsoft.com/office/drawing/2010/main" val="0"/>
              </a:ext>
            </a:extLst>
          </a:blip>
          <a:srcRect/>
          <a:stretch>
            <a:fillRect/>
          </a:stretch>
        </p:blipFill>
        <p:spPr bwMode="auto">
          <a:xfrm flipH="1">
            <a:off x="459015" y="2820461"/>
            <a:ext cx="2913944"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95648" l="0" r="97857">
                        <a14:foregroundMark x1="36000" y1="21759" x2="38714" y2="31852"/>
                        <a14:foregroundMark x1="53714" y1="18241" x2="63857" y2="31389"/>
                        <a14:foregroundMark x1="44857" y1="54722" x2="51714" y2="71019"/>
                        <a14:foregroundMark x1="40857" y1="80278" x2="39429" y2="88148"/>
                        <a14:foregroundMark x1="57714" y1="78519" x2="66571" y2="89537"/>
                        <a14:foregroundMark x1="49000" y1="74537" x2="42143" y2="85185"/>
                        <a14:foregroundMark x1="42857" y1="76296" x2="39429" y2="86019"/>
                        <a14:foregroundMark x1="68000" y1="92593" x2="78143" y2="90833"/>
                        <a14:foregroundMark x1="23143" y1="90833" x2="42857" y2="93519"/>
                      </a14:backgroundRemoval>
                    </a14:imgEffect>
                  </a14:imgLayer>
                </a14:imgProps>
              </a:ext>
              <a:ext uri="{28A0092B-C50C-407E-A947-70E740481C1C}">
                <a14:useLocalDpi xmlns:a14="http://schemas.microsoft.com/office/drawing/2010/main" val="0"/>
              </a:ext>
            </a:extLst>
          </a:blip>
          <a:srcRect/>
          <a:stretch>
            <a:fillRect/>
          </a:stretch>
        </p:blipFill>
        <p:spPr bwMode="auto">
          <a:xfrm>
            <a:off x="9208545" y="2717752"/>
            <a:ext cx="2044830" cy="3975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2514600" y="67472"/>
            <a:ext cx="7010400" cy="1142999"/>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UTM Avo" panose="02040603050506020204" pitchFamily="18" charset="0"/>
                <a:ea typeface="Arial-Rounded" panose="020B0500000000000000" pitchFamily="34" charset="0"/>
                <a:cs typeface="Arial-Rounded" panose="020B0500000000000000" pitchFamily="34" charset="0"/>
              </a:rPr>
              <a:t>Nếu gặp phải trường hợp như bạn nhỏ, em sẽ làm gì? </a:t>
            </a:r>
          </a:p>
        </p:txBody>
      </p:sp>
      <p:sp>
        <p:nvSpPr>
          <p:cNvPr id="10" name="Rectangle 9"/>
          <p:cNvSpPr/>
          <p:nvPr/>
        </p:nvSpPr>
        <p:spPr>
          <a:xfrm>
            <a:off x="134043" y="1336893"/>
            <a:ext cx="3238916" cy="1142998"/>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A. Khóc to và chạy đi tìm bố mẹ. Gặp người lạ đi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theo.</a:t>
            </a:r>
            <a:endPar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endParaRPr>
          </a:p>
        </p:txBody>
      </p:sp>
      <p:sp>
        <p:nvSpPr>
          <p:cNvPr id="11" name="Rectangle 10"/>
          <p:cNvSpPr/>
          <p:nvPr/>
        </p:nvSpPr>
        <p:spPr>
          <a:xfrm>
            <a:off x="8479971" y="1210472"/>
            <a:ext cx="3482597" cy="1272516"/>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C. Không đi lung tung, nhờ loa thông báo, hoặc công an tìm bố mẹ tại công viên.</a:t>
            </a:r>
          </a:p>
        </p:txBody>
      </p:sp>
      <p:sp>
        <p:nvSpPr>
          <p:cNvPr id="12" name="Rectangle 11"/>
          <p:cNvSpPr/>
          <p:nvPr/>
        </p:nvSpPr>
        <p:spPr>
          <a:xfrm>
            <a:off x="4201886" y="1350076"/>
            <a:ext cx="3245139" cy="1089385"/>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B. Chạy khắp nơi và nhờ sự giúp đỡ tìm bố mẹ.</a:t>
            </a:r>
          </a:p>
        </p:txBody>
      </p:sp>
      <p:pic>
        <p:nvPicPr>
          <p:cNvPr id="13"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80293" y="1857075"/>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80293" y="3042557"/>
            <a:ext cx="609600" cy="609600"/>
          </a:xfrm>
          <a:prstGeom prst="rect">
            <a:avLst/>
          </a:prstGeom>
        </p:spPr>
      </p:pic>
      <p:pic>
        <p:nvPicPr>
          <p:cNvPr id="15" name="Am-thanh-tra-loi-dung-www_yeualo_com_cut.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012793" y="4039661"/>
            <a:ext cx="609600" cy="609600"/>
          </a:xfrm>
          <a:prstGeom prst="rect">
            <a:avLst/>
          </a:prstGeom>
        </p:spPr>
      </p:pic>
      <p:pic>
        <p:nvPicPr>
          <p:cNvPr id="16" name="Picture 9"/>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99556" l="1778" r="100000"/>
                    </a14:imgEffect>
                  </a14:imgLayer>
                </a14:imgProps>
              </a:ext>
              <a:ext uri="{28A0092B-C50C-407E-A947-70E740481C1C}">
                <a14:useLocalDpi xmlns:a14="http://schemas.microsoft.com/office/drawing/2010/main" val="0"/>
              </a:ext>
            </a:extLst>
          </a:blip>
          <a:srcRect/>
          <a:stretch>
            <a:fillRect/>
          </a:stretch>
        </p:blipFill>
        <p:spPr bwMode="auto">
          <a:xfrm>
            <a:off x="10250010" y="4953000"/>
            <a:ext cx="1596776" cy="1596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Oval Callout 16"/>
          <p:cNvSpPr/>
          <p:nvPr/>
        </p:nvSpPr>
        <p:spPr>
          <a:xfrm>
            <a:off x="3426073" y="3482448"/>
            <a:ext cx="2876550" cy="1600200"/>
          </a:xfrm>
          <a:prstGeom prst="wedgeEllipseCallout">
            <a:avLst>
              <a:gd name="adj1" fmla="val -70673"/>
              <a:gd name="adj2" fmla="val -2190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Tôi</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muốn</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mua</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ít</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hoa</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quả</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p>
        </p:txBody>
      </p:sp>
      <p:sp>
        <p:nvSpPr>
          <p:cNvPr id="18" name="Oval Callout 17"/>
          <p:cNvSpPr/>
          <p:nvPr/>
        </p:nvSpPr>
        <p:spPr>
          <a:xfrm>
            <a:off x="6470902" y="2439461"/>
            <a:ext cx="2876550" cy="1600200"/>
          </a:xfrm>
          <a:prstGeom prst="wedgeEllipseCallout">
            <a:avLst>
              <a:gd name="adj1" fmla="val 28431"/>
              <a:gd name="adj2" fmla="val 957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Chị</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hãy</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trả</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lời</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câu</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hỏi</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này</a:t>
            </a: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Arial-Rounded" panose="020B0500000000000000" pitchFamily="34" charset="0"/>
                <a:cs typeface="Arial-Rounded" panose="020B0500000000000000" pitchFamily="34" charset="0"/>
              </a:rPr>
              <a:t> ạ! </a:t>
            </a:r>
          </a:p>
        </p:txBody>
      </p:sp>
    </p:spTree>
    <p:extLst>
      <p:ext uri="{BB962C8B-B14F-4D97-AF65-F5344CB8AC3E}">
        <p14:creationId xmlns:p14="http://schemas.microsoft.com/office/powerpoint/2010/main" val="7722456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123"/>
                                        </p:tgtEl>
                                        <p:attrNameLst>
                                          <p:attrName>r</p:attrName>
                                        </p:attrNameLst>
                                      </p:cBhvr>
                                    </p:animRot>
                                    <p:animRot by="-240000">
                                      <p:cBhvr>
                                        <p:cTn id="7" dur="600" fill="hold">
                                          <p:stCondLst>
                                            <p:cond delay="600"/>
                                          </p:stCondLst>
                                        </p:cTn>
                                        <p:tgtEl>
                                          <p:spTgt spid="5123"/>
                                        </p:tgtEl>
                                        <p:attrNameLst>
                                          <p:attrName>r</p:attrName>
                                        </p:attrNameLst>
                                      </p:cBhvr>
                                    </p:animRot>
                                    <p:animRot by="240000">
                                      <p:cBhvr>
                                        <p:cTn id="8" dur="600" fill="hold">
                                          <p:stCondLst>
                                            <p:cond delay="1200"/>
                                          </p:stCondLst>
                                        </p:cTn>
                                        <p:tgtEl>
                                          <p:spTgt spid="5123"/>
                                        </p:tgtEl>
                                        <p:attrNameLst>
                                          <p:attrName>r</p:attrName>
                                        </p:attrNameLst>
                                      </p:cBhvr>
                                    </p:animRot>
                                    <p:animRot by="-240000">
                                      <p:cBhvr>
                                        <p:cTn id="9" dur="600" fill="hold">
                                          <p:stCondLst>
                                            <p:cond delay="1800"/>
                                          </p:stCondLst>
                                        </p:cTn>
                                        <p:tgtEl>
                                          <p:spTgt spid="5123"/>
                                        </p:tgtEl>
                                        <p:attrNameLst>
                                          <p:attrName>r</p:attrName>
                                        </p:attrNameLst>
                                      </p:cBhvr>
                                    </p:animRot>
                                    <p:animRot by="120000">
                                      <p:cBhvr>
                                        <p:cTn id="10" dur="600" fill="hold">
                                          <p:stCondLst>
                                            <p:cond delay="2400"/>
                                          </p:stCondLst>
                                        </p:cTn>
                                        <p:tgtEl>
                                          <p:spTgt spid="512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3" presetClass="exit" presetSubtype="32" fill="hold" grpId="1" nodeType="clickEffect">
                                  <p:stCondLst>
                                    <p:cond delay="0"/>
                                  </p:stCondLst>
                                  <p:childTnLst>
                                    <p:anim calcmode="lin" valueType="num">
                                      <p:cBhvr>
                                        <p:cTn id="22" dur="500"/>
                                        <p:tgtEl>
                                          <p:spTgt spid="17"/>
                                        </p:tgtEl>
                                        <p:attrNameLst>
                                          <p:attrName>ppt_w</p:attrName>
                                        </p:attrNameLst>
                                      </p:cBhvr>
                                      <p:tavLst>
                                        <p:tav tm="0">
                                          <p:val>
                                            <p:strVal val="ppt_w"/>
                                          </p:val>
                                        </p:tav>
                                        <p:tav tm="100000">
                                          <p:val>
                                            <p:fltVal val="0"/>
                                          </p:val>
                                        </p:tav>
                                      </p:tavLst>
                                    </p:anim>
                                    <p:anim calcmode="lin" valueType="num">
                                      <p:cBhvr>
                                        <p:cTn id="23" dur="500"/>
                                        <p:tgtEl>
                                          <p:spTgt spid="17"/>
                                        </p:tgtEl>
                                        <p:attrNameLst>
                                          <p:attrName>ppt_h</p:attrName>
                                        </p:attrNameLst>
                                      </p:cBhvr>
                                      <p:tavLst>
                                        <p:tav tm="0">
                                          <p:val>
                                            <p:strVal val="ppt_h"/>
                                          </p:val>
                                        </p:tav>
                                        <p:tav tm="100000">
                                          <p:val>
                                            <p:fltVal val="0"/>
                                          </p:val>
                                        </p:tav>
                                      </p:tavLst>
                                    </p:anim>
                                    <p:animEffect transition="out" filter="fade">
                                      <p:cBhvr>
                                        <p:cTn id="24" dur="500"/>
                                        <p:tgtEl>
                                          <p:spTgt spid="17"/>
                                        </p:tgtEl>
                                      </p:cBhvr>
                                    </p:animEffect>
                                    <p:set>
                                      <p:cBhvr>
                                        <p:cTn id="25" dur="1" fill="hold">
                                          <p:stCondLst>
                                            <p:cond delay="499"/>
                                          </p:stCondLst>
                                        </p:cTn>
                                        <p:tgtEl>
                                          <p:spTgt spid="17"/>
                                        </p:tgtEl>
                                        <p:attrNameLst>
                                          <p:attrName>style.visibility</p:attrName>
                                        </p:attrNameLst>
                                      </p:cBhvr>
                                      <p:to>
                                        <p:strVal val="hidden"/>
                                      </p:to>
                                    </p:set>
                                  </p:childTnLst>
                                </p:cTn>
                              </p:par>
                              <p:par>
                                <p:cTn id="26" presetID="53" presetClass="exit" presetSubtype="32" fill="hold" grpId="1" nodeType="withEffect">
                                  <p:stCondLst>
                                    <p:cond delay="0"/>
                                  </p:stCondLst>
                                  <p:childTnLst>
                                    <p:anim calcmode="lin" valueType="num">
                                      <p:cBhvr>
                                        <p:cTn id="27" dur="500"/>
                                        <p:tgtEl>
                                          <p:spTgt spid="18"/>
                                        </p:tgtEl>
                                        <p:attrNameLst>
                                          <p:attrName>ppt_w</p:attrName>
                                        </p:attrNameLst>
                                      </p:cBhvr>
                                      <p:tavLst>
                                        <p:tav tm="0">
                                          <p:val>
                                            <p:strVal val="ppt_w"/>
                                          </p:val>
                                        </p:tav>
                                        <p:tav tm="100000">
                                          <p:val>
                                            <p:fltVal val="0"/>
                                          </p:val>
                                        </p:tav>
                                      </p:tavLst>
                                    </p:anim>
                                    <p:anim calcmode="lin" valueType="num">
                                      <p:cBhvr>
                                        <p:cTn id="28" dur="500"/>
                                        <p:tgtEl>
                                          <p:spTgt spid="18"/>
                                        </p:tgtEl>
                                        <p:attrNameLst>
                                          <p:attrName>ppt_h</p:attrName>
                                        </p:attrNameLst>
                                      </p:cBhvr>
                                      <p:tavLst>
                                        <p:tav tm="0">
                                          <p:val>
                                            <p:strVal val="ppt_h"/>
                                          </p:val>
                                        </p:tav>
                                        <p:tav tm="100000">
                                          <p:val>
                                            <p:fltVal val="0"/>
                                          </p:val>
                                        </p:tav>
                                      </p:tavLst>
                                    </p:anim>
                                    <p:animEffect transition="out" filter="fade">
                                      <p:cBhvr>
                                        <p:cTn id="29" dur="500"/>
                                        <p:tgtEl>
                                          <p:spTgt spid="18"/>
                                        </p:tgtEl>
                                      </p:cBhvr>
                                    </p:animEffect>
                                    <p:set>
                                      <p:cBhvr>
                                        <p:cTn id="30" dur="1" fill="hold">
                                          <p:stCondLst>
                                            <p:cond delay="499"/>
                                          </p:stCondLst>
                                        </p:cTn>
                                        <p:tgtEl>
                                          <p:spTgt spid="1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arn(inVertical)">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arn(inVertical)">
                                      <p:cBhvr>
                                        <p:cTn id="40" dur="500"/>
                                        <p:tgtEl>
                                          <p:spTgt spid="10"/>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barn(inVertical)">
                                      <p:cBhvr>
                                        <p:cTn id="43" dur="500"/>
                                        <p:tgtEl>
                                          <p:spTgt spid="12"/>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barn(inVertical)">
                                      <p:cBhvr>
                                        <p:cTn id="4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1"/>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withEffect">
                                  <p:stCondLst>
                                    <p:cond delay="0"/>
                                  </p:stCondLst>
                                  <p:childTnLst>
                                    <p:cmd type="call" cmd="playFrom(0.0)">
                                      <p:cBhvr>
                                        <p:cTn id="51" dur="3990" fill="hold"/>
                                        <p:tgtEl>
                                          <p:spTgt spid="15"/>
                                        </p:tgtEl>
                                      </p:cBhvr>
                                    </p:cmd>
                                  </p:childTnLst>
                                </p:cTn>
                              </p:par>
                              <p:par>
                                <p:cTn id="52" presetID="0" presetClass="path" presetSubtype="0" accel="50000" decel="50000" fill="hold" nodeType="withEffect">
                                  <p:stCondLst>
                                    <p:cond delay="0"/>
                                  </p:stCondLst>
                                  <p:childTnLst>
                                    <p:animMotion origin="layout" path="M 0 2.59259E-6 C 0.01458 -0.05834 0.00469 -0.01435 0 -0.16088 C -0.00104 -0.19607 -0.00846 -0.25718 -0.03242 -0.27847 C -0.03437 -0.28635 -0.03646 -0.29422 -0.03841 -0.30209 C -0.03945 -0.30648 -0.0444 -0.30695 -0.04701 -0.30996 C -0.05013 -0.31343 -0.05221 -0.31898 -0.05586 -0.32176 C -0.06628 -0.3294 -0.07721 -0.32986 -0.08841 -0.33334 C -0.10716 -0.33912 -0.12227 -0.34537 -0.14128 -0.34908 C -0.17435 -0.36389 -0.20833 -0.37385 -0.24128 -0.38843 C -0.2599 -0.39676 -0.28034 -0.39422 -0.3 -0.3963 C -0.34023 -0.39491 -0.38034 -0.39468 -0.4207 -0.39236 C -0.44414 -0.39097 -0.46367 -0.37315 -0.48542 -0.36482 C -0.4974 -0.36019 -0.51315 -0.35834 -0.52357 -0.34908 C -0.53659 -0.3375 -0.55052 -0.32986 -0.56471 -0.32176 C -0.56875 -0.31945 -0.57279 -0.3169 -0.57656 -0.31389 C -0.57969 -0.31158 -0.58216 -0.30787 -0.58542 -0.30602 C -0.59102 -0.30255 -0.59779 -0.30278 -0.60299 -0.29815 C -0.64219 -0.2632 -0.58398 -0.31343 -0.6207 -0.28635 C -0.62695 -0.28172 -0.63841 -0.2706 -0.63841 -0.27037 C -0.6474 -0.25278 -0.65195 -0.23334 -0.66185 -0.21574 C -0.6681 -0.19121 -0.66771 -0.2007 -0.66771 -0.18843 " pathEditMode="relative" rAng="0" ptsTypes="AAAAAAAAAAAAAAAAAAAAA">
                                      <p:cBhvr>
                                        <p:cTn id="53" dur="2000" fill="hold"/>
                                        <p:tgtEl>
                                          <p:spTgt spid="16"/>
                                        </p:tgtEl>
                                        <p:attrNameLst>
                                          <p:attrName>ppt_x</p:attrName>
                                          <p:attrName>ppt_y</p:attrName>
                                        </p:attrNameLst>
                                      </p:cBhvr>
                                      <p:rCtr x="-33021" y="-19815"/>
                                    </p:animMotion>
                                  </p:childTnLst>
                                </p:cTn>
                              </p:par>
                            </p:childTnLst>
                          </p:cTn>
                        </p:par>
                      </p:childTnLst>
                    </p:cTn>
                  </p:par>
                </p:childTnLst>
              </p:cTn>
              <p:nextCondLst>
                <p:cond evt="onClick" delay="0">
                  <p:tgtEl>
                    <p:spTgt spid="11"/>
                  </p:tgtEl>
                </p:cond>
              </p:nextCondLst>
            </p:seq>
            <p:seq concurrent="1" nextAc="seek">
              <p:cTn id="54" restart="whenNotActive" fill="hold" evtFilter="cancelBubble" nodeType="interactiveSeq">
                <p:stCondLst>
                  <p:cond evt="onClick" delay="0">
                    <p:tgtEl>
                      <p:spTgt spid="10"/>
                    </p:tgtEl>
                  </p:cond>
                </p:stCondLst>
                <p:endSync evt="end" delay="0">
                  <p:rtn val="all"/>
                </p:endSync>
                <p:childTnLst>
                  <p:par>
                    <p:cTn id="55" fill="hold">
                      <p:stCondLst>
                        <p:cond delay="0"/>
                      </p:stCondLst>
                      <p:childTnLst>
                        <p:par>
                          <p:cTn id="56" fill="hold">
                            <p:stCondLst>
                              <p:cond delay="0"/>
                            </p:stCondLst>
                            <p:childTnLst>
                              <p:par>
                                <p:cTn id="57" presetID="1" presetClass="mediacall" presetSubtype="0" fill="hold" nodeType="clickEffect">
                                  <p:stCondLst>
                                    <p:cond delay="0"/>
                                  </p:stCondLst>
                                  <p:childTnLst>
                                    <p:cmd type="call" cmd="playFrom(0.0)">
                                      <p:cBhvr>
                                        <p:cTn id="58" dur="3030" fill="hold"/>
                                        <p:tgtEl>
                                          <p:spTgt spid="13"/>
                                        </p:tgtEl>
                                      </p:cBhvr>
                                    </p:cmd>
                                  </p:childTnLst>
                                </p:cTn>
                              </p:par>
                            </p:childTnLst>
                          </p:cTn>
                        </p:par>
                      </p:childTnLst>
                    </p:cTn>
                  </p:par>
                </p:childTnLst>
              </p:cTn>
              <p:nextCondLst>
                <p:cond evt="onClick" delay="0">
                  <p:tgtEl>
                    <p:spTgt spid="10"/>
                  </p:tgtEl>
                </p:cond>
              </p:nextCondLst>
            </p:seq>
            <p:seq concurrent="1" nextAc="seek">
              <p:cTn id="59" restart="whenNotActive" fill="hold" evtFilter="cancelBubble" nodeType="interactiveSeq">
                <p:stCondLst>
                  <p:cond evt="onClick" delay="0">
                    <p:tgtEl>
                      <p:spTgt spid="12"/>
                    </p:tgtEl>
                  </p:cond>
                </p:stCondLst>
                <p:endSync evt="end" delay="0">
                  <p:rtn val="all"/>
                </p:endSync>
                <p:childTnLst>
                  <p:par>
                    <p:cTn id="60" fill="hold">
                      <p:stCondLst>
                        <p:cond delay="0"/>
                      </p:stCondLst>
                      <p:childTnLst>
                        <p:par>
                          <p:cTn id="61" fill="hold">
                            <p:stCondLst>
                              <p:cond delay="0"/>
                            </p:stCondLst>
                            <p:childTnLst>
                              <p:par>
                                <p:cTn id="62" presetID="1" presetClass="mediacall" presetSubtype="0" fill="hold" nodeType="clickEffect">
                                  <p:stCondLst>
                                    <p:cond delay="0"/>
                                  </p:stCondLst>
                                  <p:childTnLst>
                                    <p:cmd type="call" cmd="playFrom(0.0)">
                                      <p:cBhvr>
                                        <p:cTn id="63" dur="3030" fill="hold"/>
                                        <p:tgtEl>
                                          <p:spTgt spid="14"/>
                                        </p:tgtEl>
                                      </p:cBhvr>
                                    </p:cmd>
                                  </p:childTnLst>
                                </p:cTn>
                              </p:par>
                            </p:childTnLst>
                          </p:cTn>
                        </p:par>
                      </p:childTnLst>
                    </p:cTn>
                  </p:par>
                </p:childTnLst>
              </p:cTn>
              <p:nextCondLst>
                <p:cond evt="onClick" delay="0">
                  <p:tgtEl>
                    <p:spTgt spid="12"/>
                  </p:tgtEl>
                </p:cond>
              </p:nextCondLst>
            </p:seq>
            <p:audio>
              <p:cMediaNode vol="37805">
                <p:cTn id="64" fill="hold" display="0">
                  <p:stCondLst>
                    <p:cond delay="indefinite"/>
                  </p:stCondLst>
                  <p:endCondLst>
                    <p:cond evt="onStopAudio" delay="0">
                      <p:tgtEl>
                        <p:sldTgt/>
                      </p:tgtEl>
                    </p:cond>
                  </p:endCondLst>
                </p:cTn>
                <p:tgtEl>
                  <p:spTgt spid="13"/>
                </p:tgtEl>
              </p:cMediaNode>
            </p:audio>
            <p:audio>
              <p:cMediaNode vol="32927">
                <p:cTn id="65" fill="hold" display="0">
                  <p:stCondLst>
                    <p:cond delay="indefinite"/>
                  </p:stCondLst>
                  <p:endCondLst>
                    <p:cond evt="onStopAudio" delay="0">
                      <p:tgtEl>
                        <p:sldTgt/>
                      </p:tgtEl>
                    </p:cond>
                  </p:endCondLst>
                </p:cTn>
                <p:tgtEl>
                  <p:spTgt spid="14"/>
                </p:tgtEl>
              </p:cMediaNode>
            </p:audio>
            <p:audio>
              <p:cMediaNode>
                <p:cTn id="66" fill="hold" display="0">
                  <p:stCondLst>
                    <p:cond delay="indefinite"/>
                  </p:stCondLst>
                  <p:endCondLst>
                    <p:cond evt="onStopAudio" delay="0">
                      <p:tgtEl>
                        <p:sldTgt/>
                      </p:tgtEl>
                    </p:cond>
                  </p:endCondLst>
                </p:cTn>
                <p:tgtEl>
                  <p:spTgt spid="15"/>
                </p:tgtEl>
              </p:cMediaNode>
            </p:audio>
          </p:childTnLst>
        </p:cTn>
      </p:par>
    </p:tnLst>
    <p:bldLst>
      <p:bldP spid="9" grpId="0" animBg="1"/>
      <p:bldP spid="10" grpId="0" animBg="1"/>
      <p:bldP spid="11" grpId="0" animBg="1"/>
      <p:bldP spid="12" grpId="0" animBg="1"/>
      <p:bldP spid="17" grpId="0" animBg="1"/>
      <p:bldP spid="17" grpId="1" animBg="1"/>
      <p:bldP spid="18" grpId="0" animBg="1"/>
      <p:bldP spid="18"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20000"/>
                <a:lumOff val="80000"/>
              </a:schemeClr>
            </a:gs>
            <a:gs pos="50000">
              <a:schemeClr val="accent6">
                <a:lumMod val="60000"/>
                <a:lumOff val="40000"/>
              </a:schemeClr>
            </a:gs>
            <a:gs pos="100000">
              <a:schemeClr val="accent6">
                <a:lumMod val="75000"/>
              </a:schemeClr>
            </a:gs>
          </a:gsLst>
          <a:lin ang="5400000" scaled="0"/>
          <a:tileRect/>
        </a:gradFill>
        <a:effectLst/>
      </p:bgPr>
    </p:bg>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33" b="97093" l="4022" r="95435"/>
                    </a14:imgEffect>
                  </a14:imgLayer>
                </a14:imgProps>
              </a:ext>
              <a:ext uri="{28A0092B-C50C-407E-A947-70E740481C1C}">
                <a14:useLocalDpi xmlns:a14="http://schemas.microsoft.com/office/drawing/2010/main" val="0"/>
              </a:ext>
            </a:extLst>
          </a:blip>
          <a:srcRect l="24642" r="22857"/>
          <a:stretch/>
        </p:blipFill>
        <p:spPr bwMode="auto">
          <a:xfrm>
            <a:off x="1143000" y="763813"/>
            <a:ext cx="3553898" cy="584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6"/>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5278" l="2000" r="94143">
                        <a14:backgroundMark x1="51286" y1="648" x2="52714" y2="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067767" y="1143001"/>
            <a:ext cx="3040394" cy="4690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4167" l="3714" r="91714"/>
                    </a14:imgEffect>
                  </a14:imgLayer>
                </a14:imgProps>
              </a:ext>
              <a:ext uri="{28A0092B-C50C-407E-A947-70E740481C1C}">
                <a14:useLocalDpi xmlns:a14="http://schemas.microsoft.com/office/drawing/2010/main" val="0"/>
              </a:ext>
            </a:extLst>
          </a:blip>
          <a:srcRect/>
          <a:stretch>
            <a:fillRect/>
          </a:stretch>
        </p:blipFill>
        <p:spPr bwMode="auto">
          <a:xfrm>
            <a:off x="3197186" y="1371601"/>
            <a:ext cx="2999427" cy="4627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p:cNvGrpSpPr/>
          <p:nvPr/>
        </p:nvGrpSpPr>
        <p:grpSpPr>
          <a:xfrm>
            <a:off x="3479272" y="2514599"/>
            <a:ext cx="3176993" cy="5149972"/>
            <a:chOff x="1955271" y="2514599"/>
            <a:chExt cx="3176993" cy="5149972"/>
          </a:xfrm>
        </p:grpSpPr>
        <p:pic>
          <p:nvPicPr>
            <p:cNvPr id="10" name="Picture 4"/>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93333" l="0" r="92378">
                          <a14:foregroundMark x1="35611" y1="29074" x2="35085" y2="37222"/>
                          <a14:foregroundMark x1="54928" y1="26574" x2="54928" y2="37222"/>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955271" y="3155829"/>
              <a:ext cx="3176993" cy="4508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385" b="99231" l="3462" r="100000">
                          <a14:foregroundMark x1="49615" y1="8077" x2="27692" y2="77308"/>
                          <a14:foregroundMark x1="47308" y1="12308" x2="70769" y2="71923"/>
                          <a14:foregroundMark x1="52692" y1="19615" x2="58462" y2="40000"/>
                          <a14:foregroundMark x1="49615" y1="10385" x2="49231" y2="83077"/>
                          <a14:foregroundMark x1="51154" y1="18462" x2="60769" y2="90385"/>
                          <a14:foregroundMark x1="47692" y1="23846" x2="39231" y2="80385"/>
                          <a14:foregroundMark x1="43462" y1="25385" x2="31538" y2="83846"/>
                          <a14:foregroundMark x1="57308" y1="47692" x2="59615" y2="76538"/>
                        </a14:backgroundRemoval>
                      </a14:imgEffect>
                    </a14:imgLayer>
                  </a14:imgProps>
                </a:ext>
                <a:ext uri="{28A0092B-C50C-407E-A947-70E740481C1C}">
                  <a14:useLocalDpi xmlns:a14="http://schemas.microsoft.com/office/drawing/2010/main" val="0"/>
                </a:ext>
              </a:extLst>
            </a:blip>
            <a:srcRect/>
            <a:stretch>
              <a:fillRect/>
            </a:stretch>
          </p:blipFill>
          <p:spPr bwMode="auto">
            <a:xfrm>
              <a:off x="2320264" y="2514599"/>
              <a:ext cx="2386612" cy="1490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5" name="Picture 3"/>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185" b="96667" l="2429" r="97000"/>
                    </a14:imgEffect>
                  </a14:imgLayer>
                </a14:imgProps>
              </a:ext>
              <a:ext uri="{28A0092B-C50C-407E-A947-70E740481C1C}">
                <a14:useLocalDpi xmlns:a14="http://schemas.microsoft.com/office/drawing/2010/main" val="0"/>
              </a:ext>
            </a:extLst>
          </a:blip>
          <a:srcRect/>
          <a:stretch>
            <a:fillRect/>
          </a:stretch>
        </p:blipFill>
        <p:spPr bwMode="auto">
          <a:xfrm>
            <a:off x="6814548" y="1143000"/>
            <a:ext cx="4055609" cy="6257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0" b="100000" l="0" r="98722">
                        <a14:foregroundMark x1="49521" y1="45313" x2="62620" y2="88802"/>
                        <a14:foregroundMark x1="57668" y1="49089" x2="43450" y2="81510"/>
                        <a14:foregroundMark x1="35463" y1="90365" x2="35463" y2="95964"/>
                        <a14:foregroundMark x1="64856" y1="90885" x2="71086" y2="94401"/>
                        <a14:foregroundMark x1="74121" y1="58464" x2="82588" y2="60938"/>
                        <a14:foregroundMark x1="49521" y1="44401" x2="49521" y2="51823"/>
                        <a14:foregroundMark x1="54153" y1="45313" x2="53355" y2="53125"/>
                        <a14:foregroundMark x1="45687" y1="44010" x2="47284" y2="51302"/>
                        <a14:foregroundMark x1="38498" y1="25651" x2="44249" y2="37240"/>
                        <a14:foregroundMark x1="24281" y1="58464" x2="25879" y2="64714"/>
                        <a14:foregroundMark x1="76837" y1="55339" x2="78275" y2="59635"/>
                        <a14:foregroundMark x1="35463" y1="87760" x2="63419" y2="87500"/>
                        <a14:foregroundMark x1="66134" y1="83464" x2="65655" y2="87240"/>
                        <a14:foregroundMark x1="63419" y1="95313" x2="68371" y2="9349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621890" y="2829139"/>
            <a:ext cx="3428271" cy="4205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11389" b="23611" l="8900" r="94000">
                        <a14:foregroundMark x1="22500" y1="13148" x2="60000" y2="23611"/>
                      </a14:backgroundRemoval>
                    </a14:imgEffect>
                  </a14:imgLayer>
                </a14:imgProps>
              </a:ext>
              <a:ext uri="{28A0092B-C50C-407E-A947-70E740481C1C}">
                <a14:useLocalDpi xmlns:a14="http://schemas.microsoft.com/office/drawing/2010/main" val="0"/>
              </a:ext>
            </a:extLst>
          </a:blip>
          <a:srcRect l="20288" t="10333" r="19265" b="77038"/>
          <a:stretch/>
        </p:blipFill>
        <p:spPr bwMode="auto">
          <a:xfrm>
            <a:off x="1524000" y="5410200"/>
            <a:ext cx="9144000" cy="1990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rotWithShape="1">
          <a:blip r:embed="rId20" cstate="print">
            <a:extLst>
              <a:ext uri="{BEBA8EAE-BF5A-486C-A8C5-ECC9F3942E4B}">
                <a14:imgProps xmlns:a14="http://schemas.microsoft.com/office/drawing/2010/main">
                  <a14:imgLayer r:embed="rId21">
                    <a14:imgEffect>
                      <a14:backgroundRemoval t="4314" b="81748" l="10000" r="90000">
                        <a14:foregroundMark x1="26200" y1="13053" x2="24900" y2="15819"/>
                        <a14:foregroundMark x1="37000" y1="17257" x2="37000" y2="19580"/>
                        <a14:foregroundMark x1="62900" y1="19027" x2="61600" y2="23673"/>
                        <a14:foregroundMark x1="75800" y1="11283" x2="74500" y2="14934"/>
                        <a14:foregroundMark x1="49900" y1="8407" x2="49900" y2="10730"/>
                        <a14:foregroundMark x1="38700" y1="15819" x2="37400" y2="19580"/>
                      </a14:backgroundRemoval>
                    </a14:imgEffect>
                  </a14:imgLayer>
                </a14:imgProps>
              </a:ext>
              <a:ext uri="{28A0092B-C50C-407E-A947-70E740481C1C}">
                <a14:useLocalDpi xmlns:a14="http://schemas.microsoft.com/office/drawing/2010/main" val="0"/>
              </a:ext>
            </a:extLst>
          </a:blip>
          <a:srcRect b="16769"/>
          <a:stretch/>
        </p:blipFill>
        <p:spPr bwMode="auto">
          <a:xfrm>
            <a:off x="4875266" y="4915406"/>
            <a:ext cx="2441469" cy="183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5"/>
          <p:cNvPicPr>
            <a:picLocks noChangeAspect="1" noChangeArrowheads="1"/>
          </p:cNvPicPr>
          <p:nvPr/>
        </p:nvPicPr>
        <p:blipFill rotWithShape="1">
          <a:blip r:embed="rId22" cstate="print">
            <a:extLst>
              <a:ext uri="{BEBA8EAE-BF5A-486C-A8C5-ECC9F3942E4B}">
                <a14:imgProps xmlns:a14="http://schemas.microsoft.com/office/drawing/2010/main">
                  <a14:imgLayer r:embed="rId23">
                    <a14:imgEffect>
                      <a14:backgroundRemoval t="0" b="91148" l="1200" r="99100"/>
                    </a14:imgEffect>
                  </a14:imgLayer>
                </a14:imgProps>
              </a:ext>
              <a:ext uri="{28A0092B-C50C-407E-A947-70E740481C1C}">
                <a14:useLocalDpi xmlns:a14="http://schemas.microsoft.com/office/drawing/2010/main" val="0"/>
              </a:ext>
            </a:extLst>
          </a:blip>
          <a:srcRect b="10232"/>
          <a:stretch/>
        </p:blipFill>
        <p:spPr bwMode="auto">
          <a:xfrm>
            <a:off x="1570181" y="4648200"/>
            <a:ext cx="2841085"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rotWithShape="1">
          <a:blip r:embed="rId24" cstate="print">
            <a:extLst>
              <a:ext uri="{BEBA8EAE-BF5A-486C-A8C5-ECC9F3942E4B}">
                <a14:imgProps xmlns:a14="http://schemas.microsoft.com/office/drawing/2010/main">
                  <a14:imgLayer r:embed="rId25">
                    <a14:imgEffect>
                      <a14:backgroundRemoval t="1481" b="100000" l="0" r="100000">
                        <a14:backgroundMark x1="31544" y1="3611" x2="14765" y2="28796"/>
                      </a14:backgroundRemoval>
                    </a14:imgEffect>
                  </a14:imgLayer>
                </a14:imgProps>
              </a:ext>
              <a:ext uri="{28A0092B-C50C-407E-A947-70E740481C1C}">
                <a14:useLocalDpi xmlns:a14="http://schemas.microsoft.com/office/drawing/2010/main" val="0"/>
              </a:ext>
            </a:extLst>
          </a:blip>
          <a:srcRect b="8241"/>
          <a:stretch/>
        </p:blipFill>
        <p:spPr bwMode="auto">
          <a:xfrm flipH="1">
            <a:off x="4795219" y="6270003"/>
            <a:ext cx="484702" cy="64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rotWithShape="1">
          <a:blip r:embed="rId26" cstate="print">
            <a:extLst>
              <a:ext uri="{BEBA8EAE-BF5A-486C-A8C5-ECC9F3942E4B}">
                <a14:imgProps xmlns:a14="http://schemas.microsoft.com/office/drawing/2010/main">
                  <a14:imgLayer r:embed="rId27">
                    <a14:imgEffect>
                      <a14:backgroundRemoval t="6481" b="84815" l="7400" r="91100">
                        <a14:foregroundMark x1="21900" y1="11759" x2="22100" y2="33796"/>
                        <a14:foregroundMark x1="47800" y1="13981" x2="50400" y2="35093"/>
                        <a14:foregroundMark x1="20800" y1="15556" x2="11700" y2="25648"/>
                        <a14:foregroundMark x1="22400" y1="13241" x2="29900" y2="26667"/>
                        <a14:foregroundMark x1="18600" y1="12037" x2="11200" y2="20185"/>
                        <a14:foregroundMark x1="10600" y1="25185" x2="20000" y2="39537"/>
                        <a14:foregroundMark x1="43800" y1="26389" x2="49600" y2="36759"/>
                        <a14:foregroundMark x1="21600" y1="52130" x2="20500" y2="82778"/>
                        <a14:foregroundMark x1="50700" y1="53148" x2="50200" y2="82778"/>
                        <a14:foregroundMark x1="46700" y1="58796" x2="43000" y2="72870"/>
                        <a14:foregroundMark x1="51200" y1="55370" x2="57400" y2="70185"/>
                        <a14:foregroundMark x1="49400" y1="53889" x2="45100" y2="59074"/>
                        <a14:foregroundMark x1="79300" y1="53148" x2="81400" y2="82593"/>
                        <a14:foregroundMark x1="78800" y1="57037" x2="72600" y2="78333"/>
                      </a14:backgroundRemoval>
                    </a14:imgEffect>
                  </a14:imgLayer>
                </a14:imgProps>
              </a:ext>
              <a:ext uri="{28A0092B-C50C-407E-A947-70E740481C1C}">
                <a14:useLocalDpi xmlns:a14="http://schemas.microsoft.com/office/drawing/2010/main" val="0"/>
              </a:ext>
            </a:extLst>
          </a:blip>
          <a:srcRect l="8425" t="7581" r="8476" b="15969"/>
          <a:stretch/>
        </p:blipFill>
        <p:spPr bwMode="auto">
          <a:xfrm flipH="1">
            <a:off x="6587965" y="6172290"/>
            <a:ext cx="1242337" cy="882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rotWithShape="1">
          <a:blip r:embed="rId28" cstate="print">
            <a:extLst>
              <a:ext uri="{BEBA8EAE-BF5A-486C-A8C5-ECC9F3942E4B}">
                <a14:imgProps xmlns:a14="http://schemas.microsoft.com/office/drawing/2010/main">
                  <a14:imgLayer r:embed="rId29">
                    <a14:imgEffect>
                      <a14:backgroundRemoval t="19537" b="77593" l="23000" r="77600"/>
                    </a14:imgEffect>
                  </a14:imgLayer>
                </a14:imgProps>
              </a:ext>
              <a:ext uri="{28A0092B-C50C-407E-A947-70E740481C1C}">
                <a14:useLocalDpi xmlns:a14="http://schemas.microsoft.com/office/drawing/2010/main" val="0"/>
              </a:ext>
            </a:extLst>
          </a:blip>
          <a:srcRect l="20626" t="19551" r="16022" b="15912"/>
          <a:stretch/>
        </p:blipFill>
        <p:spPr bwMode="auto">
          <a:xfrm>
            <a:off x="3861821" y="5290225"/>
            <a:ext cx="1013445" cy="111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2" name="Picture 8"/>
          <p:cNvPicPr>
            <a:picLocks noChangeAspect="1" noChangeArrowheads="1"/>
          </p:cNvPicPr>
          <p:nvPr/>
        </p:nvPicPr>
        <p:blipFill rotWithShape="1">
          <a:blip r:embed="rId30" cstate="print">
            <a:extLst>
              <a:ext uri="{BEBA8EAE-BF5A-486C-A8C5-ECC9F3942E4B}">
                <a14:imgProps xmlns:a14="http://schemas.microsoft.com/office/drawing/2010/main">
                  <a14:imgLayer r:embed="rId31">
                    <a14:imgEffect>
                      <a14:backgroundRemoval t="0" b="90833" l="100" r="95100">
                        <a14:foregroundMark x1="60500" y1="34167" x2="51600" y2="80000"/>
                        <a14:foregroundMark x1="37500" y1="27500" x2="56100" y2="69259"/>
                      </a14:backgroundRemoval>
                    </a14:imgEffect>
                  </a14:imgLayer>
                </a14:imgProps>
              </a:ext>
              <a:ext uri="{28A0092B-C50C-407E-A947-70E740481C1C}">
                <a14:useLocalDpi xmlns:a14="http://schemas.microsoft.com/office/drawing/2010/main" val="0"/>
              </a:ext>
            </a:extLst>
          </a:blip>
          <a:srcRect l="14871" r="14600"/>
          <a:stretch/>
        </p:blipFill>
        <p:spPr bwMode="auto">
          <a:xfrm rot="21448870">
            <a:off x="8650586" y="3726099"/>
            <a:ext cx="2262722" cy="3464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3" name="Picture 9"/>
          <p:cNvPicPr>
            <a:picLocks noChangeAspect="1" noChangeArrowheads="1"/>
          </p:cNvPicPr>
          <p:nvPr/>
        </p:nvPicPr>
        <p:blipFill>
          <a:blip r:embed="rId32">
            <a:extLst>
              <a:ext uri="{BEBA8EAE-BF5A-486C-A8C5-ECC9F3942E4B}">
                <a14:imgProps xmlns:a14="http://schemas.microsoft.com/office/drawing/2010/main">
                  <a14:imgLayer r:embed="rId33">
                    <a14:imgEffect>
                      <a14:backgroundRemoval t="0" b="99556" l="1778" r="100000"/>
                    </a14:imgEffect>
                  </a14:imgLayer>
                </a14:imgProps>
              </a:ext>
              <a:ext uri="{28A0092B-C50C-407E-A947-70E740481C1C}">
                <a14:useLocalDpi xmlns:a14="http://schemas.microsoft.com/office/drawing/2010/main" val="0"/>
              </a:ext>
            </a:extLst>
          </a:blip>
          <a:srcRect/>
          <a:stretch>
            <a:fillRect/>
          </a:stretch>
        </p:blipFill>
        <p:spPr bwMode="auto">
          <a:xfrm>
            <a:off x="7869165" y="5141342"/>
            <a:ext cx="1912782" cy="1912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4" name="Picture 10"/>
          <p:cNvPicPr>
            <a:picLocks noChangeAspect="1" noChangeArrowheads="1"/>
          </p:cNvPicPr>
          <p:nvPr/>
        </p:nvPicPr>
        <p:blipFill>
          <a:blip r:embed="rId34" cstate="print">
            <a:extLst>
              <a:ext uri="{BEBA8EAE-BF5A-486C-A8C5-ECC9F3942E4B}">
                <a14:imgProps xmlns:a14="http://schemas.microsoft.com/office/drawing/2010/main">
                  <a14:imgLayer r:embed="rId35">
                    <a14:imgEffect>
                      <a14:backgroundRemoval t="0" b="96501" l="247" r="100000"/>
                    </a14:imgEffect>
                  </a14:imgLayer>
                </a14:imgProps>
              </a:ext>
              <a:ext uri="{28A0092B-C50C-407E-A947-70E740481C1C}">
                <a14:useLocalDpi xmlns:a14="http://schemas.microsoft.com/office/drawing/2010/main" val="0"/>
              </a:ext>
            </a:extLst>
          </a:blip>
          <a:srcRect/>
          <a:stretch>
            <a:fillRect/>
          </a:stretch>
        </p:blipFill>
        <p:spPr bwMode="auto">
          <a:xfrm>
            <a:off x="4368543" y="-196516"/>
            <a:ext cx="2934019"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Happy-Birthday-To-You-English-hung.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36"/>
          <a:stretch>
            <a:fillRect/>
          </a:stretch>
        </p:blipFill>
        <p:spPr>
          <a:xfrm>
            <a:off x="-798493" y="2219539"/>
            <a:ext cx="609600" cy="609600"/>
          </a:xfrm>
          <a:prstGeom prst="rect">
            <a:avLst/>
          </a:prstGeom>
        </p:spPr>
      </p:pic>
    </p:spTree>
    <p:extLst>
      <p:ext uri="{BB962C8B-B14F-4D97-AF65-F5344CB8AC3E}">
        <p14:creationId xmlns:p14="http://schemas.microsoft.com/office/powerpoint/2010/main" val="8536920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8304" fill="hold"/>
                                        <p:tgtEl>
                                          <p:spTgt spid="13"/>
                                        </p:tgtEl>
                                      </p:cBhvr>
                                    </p:cmd>
                                  </p:childTnLst>
                                </p:cTn>
                              </p:par>
                              <p:par>
                                <p:cTn id="7" presetID="32" presetClass="emph" presetSubtype="0" repeatCount="indefinite" fill="hold" nodeType="withEffect">
                                  <p:stCondLst>
                                    <p:cond delay="0"/>
                                  </p:stCondLst>
                                  <p:childTnLst>
                                    <p:animRot by="120000">
                                      <p:cBhvr>
                                        <p:cTn id="8" dur="300" fill="hold">
                                          <p:stCondLst>
                                            <p:cond delay="0"/>
                                          </p:stCondLst>
                                        </p:cTn>
                                        <p:tgtEl>
                                          <p:spTgt spid="7"/>
                                        </p:tgtEl>
                                        <p:attrNameLst>
                                          <p:attrName>r</p:attrName>
                                        </p:attrNameLst>
                                      </p:cBhvr>
                                    </p:animRot>
                                    <p:animRot by="-240000">
                                      <p:cBhvr>
                                        <p:cTn id="9" dur="600" fill="hold">
                                          <p:stCondLst>
                                            <p:cond delay="600"/>
                                          </p:stCondLst>
                                        </p:cTn>
                                        <p:tgtEl>
                                          <p:spTgt spid="7"/>
                                        </p:tgtEl>
                                        <p:attrNameLst>
                                          <p:attrName>r</p:attrName>
                                        </p:attrNameLst>
                                      </p:cBhvr>
                                    </p:animRot>
                                    <p:animRot by="240000">
                                      <p:cBhvr>
                                        <p:cTn id="10" dur="600" fill="hold">
                                          <p:stCondLst>
                                            <p:cond delay="1200"/>
                                          </p:stCondLst>
                                        </p:cTn>
                                        <p:tgtEl>
                                          <p:spTgt spid="7"/>
                                        </p:tgtEl>
                                        <p:attrNameLst>
                                          <p:attrName>r</p:attrName>
                                        </p:attrNameLst>
                                      </p:cBhvr>
                                    </p:animRot>
                                    <p:animRot by="-240000">
                                      <p:cBhvr>
                                        <p:cTn id="11" dur="600" fill="hold">
                                          <p:stCondLst>
                                            <p:cond delay="1800"/>
                                          </p:stCondLst>
                                        </p:cTn>
                                        <p:tgtEl>
                                          <p:spTgt spid="7"/>
                                        </p:tgtEl>
                                        <p:attrNameLst>
                                          <p:attrName>r</p:attrName>
                                        </p:attrNameLst>
                                      </p:cBhvr>
                                    </p:animRot>
                                    <p:animRot by="120000">
                                      <p:cBhvr>
                                        <p:cTn id="12" dur="600" fill="hold">
                                          <p:stCondLst>
                                            <p:cond delay="2400"/>
                                          </p:stCondLst>
                                        </p:cTn>
                                        <p:tgtEl>
                                          <p:spTgt spid="7"/>
                                        </p:tgtEl>
                                        <p:attrNameLst>
                                          <p:attrName>r</p:attrName>
                                        </p:attrNameLst>
                                      </p:cBhvr>
                                    </p:animRot>
                                  </p:childTnLst>
                                </p:cTn>
                              </p:par>
                              <p:par>
                                <p:cTn id="13" presetID="32" presetClass="emph" presetSubtype="0" repeatCount="indefinite" fill="hold" nodeType="withEffect">
                                  <p:stCondLst>
                                    <p:cond delay="0"/>
                                  </p:stCondLst>
                                  <p:childTnLst>
                                    <p:animRot by="120000">
                                      <p:cBhvr>
                                        <p:cTn id="14" dur="300" fill="hold">
                                          <p:stCondLst>
                                            <p:cond delay="0"/>
                                          </p:stCondLst>
                                        </p:cTn>
                                        <p:tgtEl>
                                          <p:spTgt spid="8"/>
                                        </p:tgtEl>
                                        <p:attrNameLst>
                                          <p:attrName>r</p:attrName>
                                        </p:attrNameLst>
                                      </p:cBhvr>
                                    </p:animRot>
                                    <p:animRot by="-240000">
                                      <p:cBhvr>
                                        <p:cTn id="15" dur="600" fill="hold">
                                          <p:stCondLst>
                                            <p:cond delay="600"/>
                                          </p:stCondLst>
                                        </p:cTn>
                                        <p:tgtEl>
                                          <p:spTgt spid="8"/>
                                        </p:tgtEl>
                                        <p:attrNameLst>
                                          <p:attrName>r</p:attrName>
                                        </p:attrNameLst>
                                      </p:cBhvr>
                                    </p:animRot>
                                    <p:animRot by="240000">
                                      <p:cBhvr>
                                        <p:cTn id="16" dur="600" fill="hold">
                                          <p:stCondLst>
                                            <p:cond delay="1200"/>
                                          </p:stCondLst>
                                        </p:cTn>
                                        <p:tgtEl>
                                          <p:spTgt spid="8"/>
                                        </p:tgtEl>
                                        <p:attrNameLst>
                                          <p:attrName>r</p:attrName>
                                        </p:attrNameLst>
                                      </p:cBhvr>
                                    </p:animRot>
                                    <p:animRot by="-240000">
                                      <p:cBhvr>
                                        <p:cTn id="17" dur="600" fill="hold">
                                          <p:stCondLst>
                                            <p:cond delay="1800"/>
                                          </p:stCondLst>
                                        </p:cTn>
                                        <p:tgtEl>
                                          <p:spTgt spid="8"/>
                                        </p:tgtEl>
                                        <p:attrNameLst>
                                          <p:attrName>r</p:attrName>
                                        </p:attrNameLst>
                                      </p:cBhvr>
                                    </p:animRot>
                                    <p:animRot by="120000">
                                      <p:cBhvr>
                                        <p:cTn id="18" dur="600" fill="hold">
                                          <p:stCondLst>
                                            <p:cond delay="2400"/>
                                          </p:stCondLst>
                                        </p:cTn>
                                        <p:tgtEl>
                                          <p:spTgt spid="8"/>
                                        </p:tgtEl>
                                        <p:attrNameLst>
                                          <p:attrName>r</p:attrName>
                                        </p:attrNameLst>
                                      </p:cBhvr>
                                    </p:animRot>
                                  </p:childTnLst>
                                </p:cTn>
                              </p:par>
                              <p:par>
                                <p:cTn id="19" presetID="32" presetClass="emph" presetSubtype="0" repeatCount="indefinite" fill="hold" nodeType="withEffect">
                                  <p:stCondLst>
                                    <p:cond delay="0"/>
                                  </p:stCondLst>
                                  <p:childTnLst>
                                    <p:animRot by="120000">
                                      <p:cBhvr>
                                        <p:cTn id="20" dur="300" fill="hold">
                                          <p:stCondLst>
                                            <p:cond delay="0"/>
                                          </p:stCondLst>
                                        </p:cTn>
                                        <p:tgtEl>
                                          <p:spTgt spid="5"/>
                                        </p:tgtEl>
                                        <p:attrNameLst>
                                          <p:attrName>r</p:attrName>
                                        </p:attrNameLst>
                                      </p:cBhvr>
                                    </p:animRot>
                                    <p:animRot by="-240000">
                                      <p:cBhvr>
                                        <p:cTn id="21" dur="600" fill="hold">
                                          <p:stCondLst>
                                            <p:cond delay="600"/>
                                          </p:stCondLst>
                                        </p:cTn>
                                        <p:tgtEl>
                                          <p:spTgt spid="5"/>
                                        </p:tgtEl>
                                        <p:attrNameLst>
                                          <p:attrName>r</p:attrName>
                                        </p:attrNameLst>
                                      </p:cBhvr>
                                    </p:animRot>
                                    <p:animRot by="240000">
                                      <p:cBhvr>
                                        <p:cTn id="22" dur="600" fill="hold">
                                          <p:stCondLst>
                                            <p:cond delay="1200"/>
                                          </p:stCondLst>
                                        </p:cTn>
                                        <p:tgtEl>
                                          <p:spTgt spid="5"/>
                                        </p:tgtEl>
                                        <p:attrNameLst>
                                          <p:attrName>r</p:attrName>
                                        </p:attrNameLst>
                                      </p:cBhvr>
                                    </p:animRot>
                                    <p:animRot by="-240000">
                                      <p:cBhvr>
                                        <p:cTn id="23" dur="600" fill="hold">
                                          <p:stCondLst>
                                            <p:cond delay="1800"/>
                                          </p:stCondLst>
                                        </p:cTn>
                                        <p:tgtEl>
                                          <p:spTgt spid="5"/>
                                        </p:tgtEl>
                                        <p:attrNameLst>
                                          <p:attrName>r</p:attrName>
                                        </p:attrNameLst>
                                      </p:cBhvr>
                                    </p:animRot>
                                    <p:animRot by="120000">
                                      <p:cBhvr>
                                        <p:cTn id="24" dur="600" fill="hold">
                                          <p:stCondLst>
                                            <p:cond delay="2400"/>
                                          </p:stCondLst>
                                        </p:cTn>
                                        <p:tgtEl>
                                          <p:spTgt spid="5"/>
                                        </p:tgtEl>
                                        <p:attrNameLst>
                                          <p:attrName>r</p:attrName>
                                        </p:attrNameLst>
                                      </p:cBhvr>
                                    </p:animRot>
                                  </p:childTnLst>
                                </p:cTn>
                              </p:par>
                              <p:par>
                                <p:cTn id="25" presetID="32" presetClass="emph" presetSubtype="0" repeatCount="indefinite" fill="hold" nodeType="withEffect">
                                  <p:stCondLst>
                                    <p:cond delay="0"/>
                                  </p:stCondLst>
                                  <p:childTnLst>
                                    <p:animRot by="120000">
                                      <p:cBhvr>
                                        <p:cTn id="26" dur="300" fill="hold">
                                          <p:stCondLst>
                                            <p:cond delay="0"/>
                                          </p:stCondLst>
                                        </p:cTn>
                                        <p:tgtEl>
                                          <p:spTgt spid="9"/>
                                        </p:tgtEl>
                                        <p:attrNameLst>
                                          <p:attrName>r</p:attrName>
                                        </p:attrNameLst>
                                      </p:cBhvr>
                                    </p:animRot>
                                    <p:animRot by="-240000">
                                      <p:cBhvr>
                                        <p:cTn id="27" dur="600" fill="hold">
                                          <p:stCondLst>
                                            <p:cond delay="600"/>
                                          </p:stCondLst>
                                        </p:cTn>
                                        <p:tgtEl>
                                          <p:spTgt spid="9"/>
                                        </p:tgtEl>
                                        <p:attrNameLst>
                                          <p:attrName>r</p:attrName>
                                        </p:attrNameLst>
                                      </p:cBhvr>
                                    </p:animRot>
                                    <p:animRot by="240000">
                                      <p:cBhvr>
                                        <p:cTn id="28" dur="600" fill="hold">
                                          <p:stCondLst>
                                            <p:cond delay="1200"/>
                                          </p:stCondLst>
                                        </p:cTn>
                                        <p:tgtEl>
                                          <p:spTgt spid="9"/>
                                        </p:tgtEl>
                                        <p:attrNameLst>
                                          <p:attrName>r</p:attrName>
                                        </p:attrNameLst>
                                      </p:cBhvr>
                                    </p:animRot>
                                    <p:animRot by="-240000">
                                      <p:cBhvr>
                                        <p:cTn id="29" dur="600" fill="hold">
                                          <p:stCondLst>
                                            <p:cond delay="1800"/>
                                          </p:stCondLst>
                                        </p:cTn>
                                        <p:tgtEl>
                                          <p:spTgt spid="9"/>
                                        </p:tgtEl>
                                        <p:attrNameLst>
                                          <p:attrName>r</p:attrName>
                                        </p:attrNameLst>
                                      </p:cBhvr>
                                    </p:animRot>
                                    <p:animRot by="120000">
                                      <p:cBhvr>
                                        <p:cTn id="30" dur="600" fill="hold">
                                          <p:stCondLst>
                                            <p:cond delay="2400"/>
                                          </p:stCondLst>
                                        </p:cTn>
                                        <p:tgtEl>
                                          <p:spTgt spid="9"/>
                                        </p:tgtEl>
                                        <p:attrNameLst>
                                          <p:attrName>r</p:attrName>
                                        </p:attrNameLst>
                                      </p:cBhvr>
                                    </p:animRot>
                                  </p:childTnLst>
                                </p:cTn>
                              </p:par>
                              <p:par>
                                <p:cTn id="31" presetID="32" presetClass="emph" presetSubtype="0" repeatCount="indefinite" fill="hold" nodeType="withEffect">
                                  <p:stCondLst>
                                    <p:cond delay="0"/>
                                  </p:stCondLst>
                                  <p:childTnLst>
                                    <p:animRot by="120000">
                                      <p:cBhvr>
                                        <p:cTn id="32" dur="300" fill="hold">
                                          <p:stCondLst>
                                            <p:cond delay="0"/>
                                          </p:stCondLst>
                                        </p:cTn>
                                        <p:tgtEl>
                                          <p:spTgt spid="4"/>
                                        </p:tgtEl>
                                        <p:attrNameLst>
                                          <p:attrName>r</p:attrName>
                                        </p:attrNameLst>
                                      </p:cBhvr>
                                    </p:animRot>
                                    <p:animRot by="-240000">
                                      <p:cBhvr>
                                        <p:cTn id="33" dur="600" fill="hold">
                                          <p:stCondLst>
                                            <p:cond delay="600"/>
                                          </p:stCondLst>
                                        </p:cTn>
                                        <p:tgtEl>
                                          <p:spTgt spid="4"/>
                                        </p:tgtEl>
                                        <p:attrNameLst>
                                          <p:attrName>r</p:attrName>
                                        </p:attrNameLst>
                                      </p:cBhvr>
                                    </p:animRot>
                                    <p:animRot by="240000">
                                      <p:cBhvr>
                                        <p:cTn id="34" dur="600" fill="hold">
                                          <p:stCondLst>
                                            <p:cond delay="1200"/>
                                          </p:stCondLst>
                                        </p:cTn>
                                        <p:tgtEl>
                                          <p:spTgt spid="4"/>
                                        </p:tgtEl>
                                        <p:attrNameLst>
                                          <p:attrName>r</p:attrName>
                                        </p:attrNameLst>
                                      </p:cBhvr>
                                    </p:animRot>
                                    <p:animRot by="-240000">
                                      <p:cBhvr>
                                        <p:cTn id="35" dur="600" fill="hold">
                                          <p:stCondLst>
                                            <p:cond delay="1800"/>
                                          </p:stCondLst>
                                        </p:cTn>
                                        <p:tgtEl>
                                          <p:spTgt spid="4"/>
                                        </p:tgtEl>
                                        <p:attrNameLst>
                                          <p:attrName>r</p:attrName>
                                        </p:attrNameLst>
                                      </p:cBhvr>
                                    </p:animRot>
                                    <p:animRot by="120000">
                                      <p:cBhvr>
                                        <p:cTn id="36" dur="600" fill="hold">
                                          <p:stCondLst>
                                            <p:cond delay="2400"/>
                                          </p:stCondLst>
                                        </p:cTn>
                                        <p:tgtEl>
                                          <p:spTgt spid="4"/>
                                        </p:tgtEl>
                                        <p:attrNameLst>
                                          <p:attrName>r</p:attrName>
                                        </p:attrNameLst>
                                      </p:cBhvr>
                                    </p:animRot>
                                  </p:childTnLst>
                                </p:cTn>
                              </p:par>
                              <p:par>
                                <p:cTn id="37" presetID="32" presetClass="emph" presetSubtype="0" repeatCount="indefinite" fill="hold" nodeType="withEffect">
                                  <p:stCondLst>
                                    <p:cond delay="0"/>
                                  </p:stCondLst>
                                  <p:childTnLst>
                                    <p:animRot by="120000">
                                      <p:cBhvr>
                                        <p:cTn id="38" dur="300" fill="hold">
                                          <p:stCondLst>
                                            <p:cond delay="0"/>
                                          </p:stCondLst>
                                        </p:cTn>
                                        <p:tgtEl>
                                          <p:spTgt spid="6"/>
                                        </p:tgtEl>
                                        <p:attrNameLst>
                                          <p:attrName>r</p:attrName>
                                        </p:attrNameLst>
                                      </p:cBhvr>
                                    </p:animRot>
                                    <p:animRot by="-240000">
                                      <p:cBhvr>
                                        <p:cTn id="39" dur="600" fill="hold">
                                          <p:stCondLst>
                                            <p:cond delay="600"/>
                                          </p:stCondLst>
                                        </p:cTn>
                                        <p:tgtEl>
                                          <p:spTgt spid="6"/>
                                        </p:tgtEl>
                                        <p:attrNameLst>
                                          <p:attrName>r</p:attrName>
                                        </p:attrNameLst>
                                      </p:cBhvr>
                                    </p:animRot>
                                    <p:animRot by="240000">
                                      <p:cBhvr>
                                        <p:cTn id="40" dur="600" fill="hold">
                                          <p:stCondLst>
                                            <p:cond delay="1200"/>
                                          </p:stCondLst>
                                        </p:cTn>
                                        <p:tgtEl>
                                          <p:spTgt spid="6"/>
                                        </p:tgtEl>
                                        <p:attrNameLst>
                                          <p:attrName>r</p:attrName>
                                        </p:attrNameLst>
                                      </p:cBhvr>
                                    </p:animRot>
                                    <p:animRot by="-240000">
                                      <p:cBhvr>
                                        <p:cTn id="41" dur="600" fill="hold">
                                          <p:stCondLst>
                                            <p:cond delay="1800"/>
                                          </p:stCondLst>
                                        </p:cTn>
                                        <p:tgtEl>
                                          <p:spTgt spid="6"/>
                                        </p:tgtEl>
                                        <p:attrNameLst>
                                          <p:attrName>r</p:attrName>
                                        </p:attrNameLst>
                                      </p:cBhvr>
                                    </p:animRot>
                                    <p:animRot by="120000">
                                      <p:cBhvr>
                                        <p:cTn id="42" dur="600" fill="hold">
                                          <p:stCondLst>
                                            <p:cond delay="24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3" fill="hold" display="0">
                  <p:stCondLst>
                    <p:cond delay="indefinite"/>
                  </p:stCondLst>
                  <p:endCondLst>
                    <p:cond evt="onStopAudio" delay="0">
                      <p:tgtEl>
                        <p:sldTgt/>
                      </p:tgtEl>
                    </p:cond>
                  </p:endCondLst>
                </p:cTn>
                <p:tgtEl>
                  <p:spTgt spid="1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自定义设计方案">
  <a:themeElements>
    <a:clrScheme name="自定义 6">
      <a:dk1>
        <a:sysClr val="windowText" lastClr="000000"/>
      </a:dk1>
      <a:lt1>
        <a:sysClr val="window" lastClr="FFFFFF"/>
      </a:lt1>
      <a:dk2>
        <a:srgbClr val="44546A"/>
      </a:dk2>
      <a:lt2>
        <a:srgbClr val="E7E6E6"/>
      </a:lt2>
      <a:accent1>
        <a:srgbClr val="333F50"/>
      </a:accent1>
      <a:accent2>
        <a:srgbClr val="CA8F45"/>
      </a:accent2>
      <a:accent3>
        <a:srgbClr val="333F50"/>
      </a:accent3>
      <a:accent4>
        <a:srgbClr val="CA8F45"/>
      </a:accent4>
      <a:accent5>
        <a:srgbClr val="333F50"/>
      </a:accent5>
      <a:accent6>
        <a:srgbClr val="CA8F45"/>
      </a:accent6>
      <a:hlink>
        <a:srgbClr val="333F50"/>
      </a:hlink>
      <a:folHlink>
        <a:srgbClr val="CA8F45"/>
      </a:folHlink>
    </a:clrScheme>
    <a:fontScheme name="Custom 4">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3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Custom 1">
      <a:majorFont>
        <a:latin typeface="Arial-Rounded"/>
        <a:ea typeface="Arial-Rounded"/>
        <a:cs typeface=""/>
      </a:majorFont>
      <a:minorFont>
        <a:latin typeface="Arial-Rounded"/>
        <a:ea typeface="Arial-Rounded"/>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_Office 主题">
  <a:themeElements>
    <a:clrScheme name="自定义 83">
      <a:dk1>
        <a:srgbClr val="002060"/>
      </a:dk1>
      <a:lt1>
        <a:sysClr val="window" lastClr="FFFFFF"/>
      </a:lt1>
      <a:dk2>
        <a:srgbClr val="1C1C1C"/>
      </a:dk2>
      <a:lt2>
        <a:srgbClr val="EEECE1"/>
      </a:lt2>
      <a:accent1>
        <a:srgbClr val="009999"/>
      </a:accent1>
      <a:accent2>
        <a:srgbClr val="FF0066"/>
      </a:accent2>
      <a:accent3>
        <a:srgbClr val="99CC00"/>
      </a:accent3>
      <a:accent4>
        <a:srgbClr val="FFCC00"/>
      </a:accent4>
      <a:accent5>
        <a:srgbClr val="548DD4"/>
      </a:accent5>
      <a:accent6>
        <a:srgbClr val="FF9B05"/>
      </a:accent6>
      <a:hlink>
        <a:srgbClr val="C7C7C7"/>
      </a:hlink>
      <a:folHlink>
        <a:srgbClr val="FF0000"/>
      </a:folHlink>
    </a:clrScheme>
    <a:fontScheme name="Temp">
      <a:majorFont>
        <a:latin typeface="方正准圆简体"/>
        <a:ea typeface="方正准圆简体"/>
        <a:cs typeface=""/>
      </a:majorFont>
      <a:minorFont>
        <a:latin typeface="方正准圆简体"/>
        <a:ea typeface="方正准圆简体"/>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4">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Arial-Rounded"/>
        <a:ea typeface="Arial-Rounded"/>
        <a:cs typeface=""/>
      </a:majorFont>
      <a:minorFont>
        <a:latin typeface="Arial-Rounded"/>
        <a:ea typeface="Arial-Rounded"/>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Rounded"/>
        <a:ea typeface="Arial-Rounded"/>
        <a:cs typeface=""/>
      </a:majorFont>
      <a:minorFont>
        <a:latin typeface="Arial-Rounded"/>
        <a:ea typeface="Arial-Rounded"/>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包图主题2">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包图主题2" id="{50CFA792-C506-47E4-B272-6A6183483AB3}" vid="{CC1AE437-2F7F-4319-9F22-408F5F8C346F}"/>
    </a:ext>
  </a:extLst>
</a:theme>
</file>

<file path=ppt/theme/theme8.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Office 主题">
  <a:themeElements>
    <a:clrScheme name="islide色">
      <a:dk1>
        <a:srgbClr val="000000"/>
      </a:dk1>
      <a:lt1>
        <a:srgbClr val="FFFFFF"/>
      </a:lt1>
      <a:dk2>
        <a:srgbClr val="778495"/>
      </a:dk2>
      <a:lt2>
        <a:srgbClr val="F0F0F0"/>
      </a:lt2>
      <a:accent1>
        <a:srgbClr val="27AFA2"/>
      </a:accent1>
      <a:accent2>
        <a:srgbClr val="F77140"/>
      </a:accent2>
      <a:accent3>
        <a:srgbClr val="FF9E0F"/>
      </a:accent3>
      <a:accent4>
        <a:srgbClr val="F77140"/>
      </a:accent4>
      <a:accent5>
        <a:srgbClr val="27AFA2"/>
      </a:accent5>
      <a:accent6>
        <a:srgbClr val="FF9E0F"/>
      </a:accent6>
      <a:hlink>
        <a:srgbClr val="4276AA"/>
      </a:hlink>
      <a:folHlink>
        <a:srgbClr val="BFBFBF"/>
      </a:folHlink>
    </a:clrScheme>
    <a:fontScheme name="Custom 1">
      <a:majorFont>
        <a:latin typeface="Arial-Rounded"/>
        <a:ea typeface="Arial-Rounded"/>
        <a:cs typeface=""/>
      </a:majorFont>
      <a:minorFont>
        <a:latin typeface="Arial-Rounded"/>
        <a:ea typeface="Arial-Rounded"/>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0">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chor="ctr" anchorCtr="0">
        <a:spAutoFit/>
      </a:bodyPr>
      <a:lstStyle>
        <a:defPPr algn="l">
          <a:defRPr dirty="0" smtClean="0"/>
        </a:defPPr>
      </a:lstStyle>
    </a:txDef>
  </a:objectDefaults>
  <a:extraClrSchemeLst/>
  <a:extLst>
    <a:ext uri="{05A4C25C-085E-4340-85A3-A5531E510DB2}">
      <thm15:themeFamily xmlns:thm15="http://schemas.microsoft.com/office/thememl/2012/main" name="QT.potx" id="{AEBD0564-65FA-4B13-80F3-F483FE40E815}" vid="{53A2CC4D-D4C4-4A17-A467-553F8E91B19D}"/>
    </a:ext>
  </a:extLst>
</a:theme>
</file>

<file path=docProps/app.xml><?xml version="1.0" encoding="utf-8"?>
<Properties xmlns="http://schemas.openxmlformats.org/officeDocument/2006/extended-properties" xmlns:vt="http://schemas.openxmlformats.org/officeDocument/2006/docPropsVTypes">
  <TotalTime>1616</TotalTime>
  <Words>2568</Words>
  <Application>Microsoft Office PowerPoint</Application>
  <PresentationFormat>Widescreen</PresentationFormat>
  <Paragraphs>265</Paragraphs>
  <Slides>49</Slides>
  <Notes>17</Notes>
  <HiddenSlides>0</HiddenSlides>
  <MMClips>20</MMClips>
  <ScaleCrop>false</ScaleCrop>
  <HeadingPairs>
    <vt:vector size="6" baseType="variant">
      <vt:variant>
        <vt:lpstr>Fonts Used</vt:lpstr>
      </vt:variant>
      <vt:variant>
        <vt:i4>17</vt:i4>
      </vt:variant>
      <vt:variant>
        <vt:lpstr>Theme</vt:lpstr>
      </vt:variant>
      <vt:variant>
        <vt:i4>14</vt:i4>
      </vt:variant>
      <vt:variant>
        <vt:lpstr>Slide Titles</vt:lpstr>
      </vt:variant>
      <vt:variant>
        <vt:i4>49</vt:i4>
      </vt:variant>
    </vt:vector>
  </HeadingPairs>
  <TitlesOfParts>
    <vt:vector size="80" baseType="lpstr">
      <vt:lpstr>等线</vt:lpstr>
      <vt:lpstr>等线</vt:lpstr>
      <vt:lpstr>微软雅黑</vt:lpstr>
      <vt:lpstr>#9Slide03 Sympathique Alt</vt:lpstr>
      <vt:lpstr>#9Slide05 Beautiful Caps</vt:lpstr>
      <vt:lpstr>Arial</vt:lpstr>
      <vt:lpstr>Arial-Rounded</vt:lpstr>
      <vt:lpstr>Calibri</vt:lpstr>
      <vt:lpstr>Calibri Light</vt:lpstr>
      <vt:lpstr>HP001</vt:lpstr>
      <vt:lpstr>HP001 4 hàng</vt:lpstr>
      <vt:lpstr>HP001 TD 4H</vt:lpstr>
      <vt:lpstr>Times New Roman</vt:lpstr>
      <vt:lpstr>UTM Avo</vt:lpstr>
      <vt:lpstr>Wingdings</vt:lpstr>
      <vt:lpstr>华康海报体W12</vt:lpstr>
      <vt:lpstr>方正准圆简体</vt:lpstr>
      <vt:lpstr>自定义设计方案</vt:lpstr>
      <vt:lpstr>1_Office Theme</vt:lpstr>
      <vt:lpstr>2_Office Theme</vt:lpstr>
      <vt:lpstr>Office Theme</vt:lpstr>
      <vt:lpstr>Office 主题​​</vt:lpstr>
      <vt:lpstr>Office 主题</vt:lpstr>
      <vt:lpstr>包图主题2</vt:lpstr>
      <vt:lpstr>1_Default Design</vt:lpstr>
      <vt:lpstr>2_Office 主题</vt:lpstr>
      <vt:lpstr>3_Office Theme</vt:lpstr>
      <vt:lpstr>1_Office 主题​​</vt:lpstr>
      <vt:lpstr>4_Office Theme</vt:lpstr>
      <vt:lpstr>1_Office 主题</vt:lpstr>
      <vt:lpstr>5_Office Theme</vt:lpstr>
      <vt:lpstr>PowerPoint Presentation</vt:lpstr>
      <vt:lpstr>PowerPoint Presentation</vt:lpstr>
      <vt:lpstr>1. Ôn và Khởi động ngày mới bằng trò chơi:  “Tổ chức sinh nhật” nhé.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Nguyen Ngoc Tuyen GV</cp:lastModifiedBy>
  <cp:revision>45</cp:revision>
  <dcterms:created xsi:type="dcterms:W3CDTF">2021-07-24T01:07:49Z</dcterms:created>
  <dcterms:modified xsi:type="dcterms:W3CDTF">2022-03-16T07:11:05Z</dcterms:modified>
</cp:coreProperties>
</file>