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 id="2147483708" r:id="rId5"/>
  </p:sldMasterIdLst>
  <p:notesMasterIdLst>
    <p:notesMasterId r:id="rId34"/>
  </p:notesMasterIdLst>
  <p:sldIdLst>
    <p:sldId id="269" r:id="rId6"/>
    <p:sldId id="256" r:id="rId7"/>
    <p:sldId id="270" r:id="rId8"/>
    <p:sldId id="280" r:id="rId9"/>
    <p:sldId id="3345" r:id="rId10"/>
    <p:sldId id="262" r:id="rId11"/>
    <p:sldId id="263" r:id="rId12"/>
    <p:sldId id="3346" r:id="rId13"/>
    <p:sldId id="265" r:id="rId14"/>
    <p:sldId id="3348" r:id="rId15"/>
    <p:sldId id="3358" r:id="rId16"/>
    <p:sldId id="424" r:id="rId17"/>
    <p:sldId id="3359" r:id="rId18"/>
    <p:sldId id="418" r:id="rId19"/>
    <p:sldId id="2007577151" r:id="rId20"/>
    <p:sldId id="3360" r:id="rId21"/>
    <p:sldId id="3361" r:id="rId22"/>
    <p:sldId id="3362" r:id="rId23"/>
    <p:sldId id="267" r:id="rId24"/>
    <p:sldId id="3363" r:id="rId25"/>
    <p:sldId id="3364" r:id="rId26"/>
    <p:sldId id="2007577149" r:id="rId27"/>
    <p:sldId id="302" r:id="rId28"/>
    <p:sldId id="2007577150" r:id="rId29"/>
    <p:sldId id="3343" r:id="rId30"/>
    <p:sldId id="3344" r:id="rId31"/>
    <p:sldId id="271" r:id="rId32"/>
    <p:sldId id="2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AF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0E2E3-7438-4ABF-8EFB-A2979C77658F}" type="datetimeFigureOut">
              <a:rPr lang="vi-VN" smtClean="0"/>
              <a:t>21/03/2023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F5BB40-529D-477D-A2C2-58F593B8E646}" type="slidenum">
              <a:rPr lang="vi-VN" smtClean="0"/>
              <a:t>‹#›</a:t>
            </a:fld>
            <a:endParaRPr lang="vi-VN"/>
          </a:p>
        </p:txBody>
      </p:sp>
    </p:spTree>
    <p:extLst>
      <p:ext uri="{BB962C8B-B14F-4D97-AF65-F5344CB8AC3E}">
        <p14:creationId xmlns:p14="http://schemas.microsoft.com/office/powerpoint/2010/main" val="3271677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a:extLst>
              <a:ext uri="{FF2B5EF4-FFF2-40B4-BE49-F238E27FC236}">
                <a16:creationId xmlns:a16="http://schemas.microsoft.com/office/drawing/2014/main" xmlns="" id="{C15A1026-9719-437E-A848-D0B0A090A3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备注占位符 2">
            <a:extLst>
              <a:ext uri="{FF2B5EF4-FFF2-40B4-BE49-F238E27FC236}">
                <a16:creationId xmlns:a16="http://schemas.microsoft.com/office/drawing/2014/main" xmlns="" id="{F85DD9DF-4B9C-4187-A102-445CFC534F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
        <p:nvSpPr>
          <p:cNvPr id="23556" name="灯片编号占位符 3">
            <a:extLst>
              <a:ext uri="{FF2B5EF4-FFF2-40B4-BE49-F238E27FC236}">
                <a16:creationId xmlns:a16="http://schemas.microsoft.com/office/drawing/2014/main" xmlns="" id="{92283235-1C77-44FB-BEED-89AD79CF02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8B6ED4B-EB43-4DA7-B9DD-135C291602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351;p11:notes">
            <a:extLst>
              <a:ext uri="{FF2B5EF4-FFF2-40B4-BE49-F238E27FC236}">
                <a16:creationId xmlns:a16="http://schemas.microsoft.com/office/drawing/2014/main" xmlns="" id="{84B9F292-F794-4E71-AEF9-8AF0D015C0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5603" name="Google Shape;352;p11:notes">
            <a:extLst>
              <a:ext uri="{FF2B5EF4-FFF2-40B4-BE49-F238E27FC236}">
                <a16:creationId xmlns:a16="http://schemas.microsoft.com/office/drawing/2014/main" xmlns="" id="{FDB249E4-1440-4C64-825A-D15D13FEDC1D}"/>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Google Shape;351;p11:notes">
            <a:extLst>
              <a:ext uri="{FF2B5EF4-FFF2-40B4-BE49-F238E27FC236}">
                <a16:creationId xmlns:a16="http://schemas.microsoft.com/office/drawing/2014/main" xmlns="" id="{F13C3170-6F59-4149-88BF-5BF6CCFD04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7651" name="Google Shape;352;p11:notes">
            <a:extLst>
              <a:ext uri="{FF2B5EF4-FFF2-40B4-BE49-F238E27FC236}">
                <a16:creationId xmlns:a16="http://schemas.microsoft.com/office/drawing/2014/main" xmlns="" id="{F6338666-8D85-4627-B90B-EE912DB249E2}"/>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44555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769214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696896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042017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08969586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74444121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5738857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64954324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62636850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408389915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7"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3"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
        <p:nvSpPr>
          <p:cNvPr id="14"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5"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6"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34861924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85692168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678649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4021622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525426639"/>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504631257"/>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1C49156-7761-4917-A944-3BFD64A80049}"/>
              </a:ext>
            </a:extLst>
          </p:cNvPr>
          <p:cNvSpPr>
            <a:spLocks noGrp="1"/>
          </p:cNvSpPr>
          <p:nvPr>
            <p:ph type="dt" sz="half" idx="10"/>
          </p:nvPr>
        </p:nvSpPr>
        <p:spPr/>
        <p:txBody>
          <a:bodyPr/>
          <a:lstStyle>
            <a:lvl1pPr>
              <a:defRPr/>
            </a:lvl1pPr>
          </a:lstStyle>
          <a:p>
            <a:pPr>
              <a:defRPr/>
            </a:pPr>
            <a:fld id="{7309EB23-5B0A-4A7D-B992-BDFCC2506268}"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FE07C7B2-6FFD-421F-8D49-56CE60AA5C3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BAA7755-2800-4E0D-8146-86862FE38D07}"/>
              </a:ext>
            </a:extLst>
          </p:cNvPr>
          <p:cNvSpPr>
            <a:spLocks noGrp="1"/>
          </p:cNvSpPr>
          <p:nvPr>
            <p:ph type="sldNum" sz="quarter" idx="12"/>
          </p:nvPr>
        </p:nvSpPr>
        <p:spPr/>
        <p:txBody>
          <a:bodyPr/>
          <a:lstStyle>
            <a:lvl1pPr>
              <a:defRPr/>
            </a:lvl1pPr>
          </a:lstStyle>
          <a:p>
            <a:pPr>
              <a:defRPr/>
            </a:pPr>
            <a:fld id="{8ADC4763-977A-4D64-8EE3-53DE0E43C43E}" type="slidenum">
              <a:rPr lang="en-US" altLang="vi-VN"/>
              <a:pPr>
                <a:defRPr/>
              </a:pPr>
              <a:t>‹#›</a:t>
            </a:fld>
            <a:endParaRPr lang="en-US" altLang="vi-VN"/>
          </a:p>
        </p:txBody>
      </p:sp>
    </p:spTree>
    <p:extLst>
      <p:ext uri="{BB962C8B-B14F-4D97-AF65-F5344CB8AC3E}">
        <p14:creationId xmlns:p14="http://schemas.microsoft.com/office/powerpoint/2010/main" val="3030072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9F000E9-7B39-41A5-978C-B7A09CB5815A}"/>
              </a:ext>
            </a:extLst>
          </p:cNvPr>
          <p:cNvSpPr>
            <a:spLocks noGrp="1"/>
          </p:cNvSpPr>
          <p:nvPr>
            <p:ph type="dt" sz="half" idx="10"/>
          </p:nvPr>
        </p:nvSpPr>
        <p:spPr/>
        <p:txBody>
          <a:bodyPr/>
          <a:lstStyle>
            <a:lvl1pPr>
              <a:defRPr/>
            </a:lvl1pPr>
          </a:lstStyle>
          <a:p>
            <a:pPr>
              <a:defRPr/>
            </a:pPr>
            <a:fld id="{865C5B4A-8B91-4AC4-A710-42FD4EF8C7FE}"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3EEFBC0C-01CB-4702-B30E-4DE8441A75B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5935BD9D-6247-4B39-A0F6-8BBCBA70FF1E}"/>
              </a:ext>
            </a:extLst>
          </p:cNvPr>
          <p:cNvSpPr>
            <a:spLocks noGrp="1"/>
          </p:cNvSpPr>
          <p:nvPr>
            <p:ph type="sldNum" sz="quarter" idx="12"/>
          </p:nvPr>
        </p:nvSpPr>
        <p:spPr/>
        <p:txBody>
          <a:bodyPr/>
          <a:lstStyle>
            <a:lvl1pPr>
              <a:defRPr/>
            </a:lvl1pPr>
          </a:lstStyle>
          <a:p>
            <a:pPr>
              <a:defRPr/>
            </a:pPr>
            <a:fld id="{5E34E37D-63A5-42D8-8BC8-F192B1766857}" type="slidenum">
              <a:rPr lang="en-US" altLang="vi-VN"/>
              <a:pPr>
                <a:defRPr/>
              </a:pPr>
              <a:t>‹#›</a:t>
            </a:fld>
            <a:endParaRPr lang="en-US" altLang="vi-VN"/>
          </a:p>
        </p:txBody>
      </p:sp>
    </p:spTree>
    <p:extLst>
      <p:ext uri="{BB962C8B-B14F-4D97-AF65-F5344CB8AC3E}">
        <p14:creationId xmlns:p14="http://schemas.microsoft.com/office/powerpoint/2010/main" val="3394054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0DD5B27-3AF1-4FC6-A903-A1CA28B80CC5}"/>
              </a:ext>
            </a:extLst>
          </p:cNvPr>
          <p:cNvSpPr>
            <a:spLocks noGrp="1"/>
          </p:cNvSpPr>
          <p:nvPr>
            <p:ph type="dt" sz="half" idx="10"/>
          </p:nvPr>
        </p:nvSpPr>
        <p:spPr/>
        <p:txBody>
          <a:bodyPr/>
          <a:lstStyle>
            <a:lvl1pPr>
              <a:defRPr/>
            </a:lvl1pPr>
          </a:lstStyle>
          <a:p>
            <a:pPr>
              <a:defRPr/>
            </a:pPr>
            <a:fld id="{0596FE5D-6AB0-408B-8F6C-145DBF02559C}"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E6B352CC-6A1A-4385-B7DB-E4DF8F5AA6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DB02249-BC0C-4165-899C-A8C5A0207235}"/>
              </a:ext>
            </a:extLst>
          </p:cNvPr>
          <p:cNvSpPr>
            <a:spLocks noGrp="1"/>
          </p:cNvSpPr>
          <p:nvPr>
            <p:ph type="sldNum" sz="quarter" idx="12"/>
          </p:nvPr>
        </p:nvSpPr>
        <p:spPr/>
        <p:txBody>
          <a:bodyPr/>
          <a:lstStyle>
            <a:lvl1pPr>
              <a:defRPr/>
            </a:lvl1pPr>
          </a:lstStyle>
          <a:p>
            <a:pPr>
              <a:defRPr/>
            </a:pPr>
            <a:fld id="{31B94BED-6A8D-4CB2-A28A-0B34BEAD56A3}" type="slidenum">
              <a:rPr lang="en-US" altLang="vi-VN"/>
              <a:pPr>
                <a:defRPr/>
              </a:pPr>
              <a:t>‹#›</a:t>
            </a:fld>
            <a:endParaRPr lang="en-US" altLang="vi-VN"/>
          </a:p>
        </p:txBody>
      </p:sp>
    </p:spTree>
    <p:extLst>
      <p:ext uri="{BB962C8B-B14F-4D97-AF65-F5344CB8AC3E}">
        <p14:creationId xmlns:p14="http://schemas.microsoft.com/office/powerpoint/2010/main" val="1826456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B81D2F01-958C-474E-8A6A-FE40C6D93529}"/>
              </a:ext>
            </a:extLst>
          </p:cNvPr>
          <p:cNvSpPr>
            <a:spLocks noGrp="1"/>
          </p:cNvSpPr>
          <p:nvPr>
            <p:ph type="dt" sz="half" idx="10"/>
          </p:nvPr>
        </p:nvSpPr>
        <p:spPr/>
        <p:txBody>
          <a:bodyPr/>
          <a:lstStyle>
            <a:lvl1pPr>
              <a:defRPr/>
            </a:lvl1pPr>
          </a:lstStyle>
          <a:p>
            <a:pPr>
              <a:defRPr/>
            </a:pPr>
            <a:fld id="{FB698EF7-21CD-4FBD-96D3-E2A6321939DA}" type="datetimeFigureOut">
              <a:rPr lang="en-US"/>
              <a:pPr>
                <a:defRPr/>
              </a:pPr>
              <a:t>3/21/2023</a:t>
            </a:fld>
            <a:endParaRPr lang="en-US"/>
          </a:p>
        </p:txBody>
      </p:sp>
      <p:sp>
        <p:nvSpPr>
          <p:cNvPr id="6" name="Footer Placeholder 4">
            <a:extLst>
              <a:ext uri="{FF2B5EF4-FFF2-40B4-BE49-F238E27FC236}">
                <a16:creationId xmlns:a16="http://schemas.microsoft.com/office/drawing/2014/main" xmlns="" id="{7B5E1579-0F6F-4CBA-A3D0-39E7280EBE7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486EBF29-802D-4069-A188-F50FA4BD11A0}"/>
              </a:ext>
            </a:extLst>
          </p:cNvPr>
          <p:cNvSpPr>
            <a:spLocks noGrp="1"/>
          </p:cNvSpPr>
          <p:nvPr>
            <p:ph type="sldNum" sz="quarter" idx="12"/>
          </p:nvPr>
        </p:nvSpPr>
        <p:spPr/>
        <p:txBody>
          <a:bodyPr/>
          <a:lstStyle>
            <a:lvl1pPr>
              <a:defRPr/>
            </a:lvl1pPr>
          </a:lstStyle>
          <a:p>
            <a:pPr>
              <a:defRPr/>
            </a:pPr>
            <a:fld id="{ABEED19D-67DB-48B2-84C5-742500229FCC}" type="slidenum">
              <a:rPr lang="en-US" altLang="vi-VN"/>
              <a:pPr>
                <a:defRPr/>
              </a:pPr>
              <a:t>‹#›</a:t>
            </a:fld>
            <a:endParaRPr lang="en-US" altLang="vi-VN"/>
          </a:p>
        </p:txBody>
      </p:sp>
    </p:spTree>
    <p:extLst>
      <p:ext uri="{BB962C8B-B14F-4D97-AF65-F5344CB8AC3E}">
        <p14:creationId xmlns:p14="http://schemas.microsoft.com/office/powerpoint/2010/main" val="2306482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16161E9-42CD-4E47-B1DF-EC45B7C225B9}"/>
              </a:ext>
            </a:extLst>
          </p:cNvPr>
          <p:cNvSpPr>
            <a:spLocks noGrp="1"/>
          </p:cNvSpPr>
          <p:nvPr>
            <p:ph type="dt" sz="half" idx="10"/>
          </p:nvPr>
        </p:nvSpPr>
        <p:spPr/>
        <p:txBody>
          <a:bodyPr/>
          <a:lstStyle>
            <a:lvl1pPr>
              <a:defRPr/>
            </a:lvl1pPr>
          </a:lstStyle>
          <a:p>
            <a:pPr>
              <a:defRPr/>
            </a:pPr>
            <a:fld id="{B97AE995-34CA-425E-8DC6-0E56A1782A6C}" type="datetimeFigureOut">
              <a:rPr lang="en-US"/>
              <a:pPr>
                <a:defRPr/>
              </a:pPr>
              <a:t>3/21/2023</a:t>
            </a:fld>
            <a:endParaRPr lang="en-US"/>
          </a:p>
        </p:txBody>
      </p:sp>
      <p:sp>
        <p:nvSpPr>
          <p:cNvPr id="8" name="Footer Placeholder 4">
            <a:extLst>
              <a:ext uri="{FF2B5EF4-FFF2-40B4-BE49-F238E27FC236}">
                <a16:creationId xmlns:a16="http://schemas.microsoft.com/office/drawing/2014/main" xmlns="" id="{A6A1D117-50BC-488D-8EDD-CEEF8C68D0B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A1406AB-43F7-4B70-A88E-E256EEC2F33F}"/>
              </a:ext>
            </a:extLst>
          </p:cNvPr>
          <p:cNvSpPr>
            <a:spLocks noGrp="1"/>
          </p:cNvSpPr>
          <p:nvPr>
            <p:ph type="sldNum" sz="quarter" idx="12"/>
          </p:nvPr>
        </p:nvSpPr>
        <p:spPr/>
        <p:txBody>
          <a:bodyPr/>
          <a:lstStyle>
            <a:lvl1pPr>
              <a:defRPr/>
            </a:lvl1pPr>
          </a:lstStyle>
          <a:p>
            <a:pPr>
              <a:defRPr/>
            </a:pPr>
            <a:fld id="{DEFBD2DF-EE3F-4E94-BA93-ADF70CF89FC0}" type="slidenum">
              <a:rPr lang="en-US" altLang="vi-VN"/>
              <a:pPr>
                <a:defRPr/>
              </a:pPr>
              <a:t>‹#›</a:t>
            </a:fld>
            <a:endParaRPr lang="en-US" altLang="vi-VN"/>
          </a:p>
        </p:txBody>
      </p:sp>
    </p:spTree>
    <p:extLst>
      <p:ext uri="{BB962C8B-B14F-4D97-AF65-F5344CB8AC3E}">
        <p14:creationId xmlns:p14="http://schemas.microsoft.com/office/powerpoint/2010/main" val="1638119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61D3B253-E2E3-4FBA-9E77-5B168F766F66}"/>
              </a:ext>
            </a:extLst>
          </p:cNvPr>
          <p:cNvSpPr>
            <a:spLocks noGrp="1"/>
          </p:cNvSpPr>
          <p:nvPr>
            <p:ph type="dt" sz="half" idx="10"/>
          </p:nvPr>
        </p:nvSpPr>
        <p:spPr/>
        <p:txBody>
          <a:bodyPr/>
          <a:lstStyle>
            <a:lvl1pPr>
              <a:defRPr/>
            </a:lvl1pPr>
          </a:lstStyle>
          <a:p>
            <a:pPr>
              <a:defRPr/>
            </a:pPr>
            <a:fld id="{E8902FAD-5901-4782-9A0A-7E044E6FCDA2}" type="datetimeFigureOut">
              <a:rPr lang="en-US"/>
              <a:pPr>
                <a:defRPr/>
              </a:pPr>
              <a:t>3/21/2023</a:t>
            </a:fld>
            <a:endParaRPr lang="en-US"/>
          </a:p>
        </p:txBody>
      </p:sp>
      <p:sp>
        <p:nvSpPr>
          <p:cNvPr id="4" name="Footer Placeholder 4">
            <a:extLst>
              <a:ext uri="{FF2B5EF4-FFF2-40B4-BE49-F238E27FC236}">
                <a16:creationId xmlns:a16="http://schemas.microsoft.com/office/drawing/2014/main" xmlns="" id="{3A021DB3-B1E6-4E96-8A1B-055D94AFE01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A39A7D46-149D-429B-A44F-6A2ECA392633}"/>
              </a:ext>
            </a:extLst>
          </p:cNvPr>
          <p:cNvSpPr>
            <a:spLocks noGrp="1"/>
          </p:cNvSpPr>
          <p:nvPr>
            <p:ph type="sldNum" sz="quarter" idx="12"/>
          </p:nvPr>
        </p:nvSpPr>
        <p:spPr/>
        <p:txBody>
          <a:bodyPr/>
          <a:lstStyle>
            <a:lvl1pPr>
              <a:defRPr/>
            </a:lvl1pPr>
          </a:lstStyle>
          <a:p>
            <a:pPr>
              <a:defRPr/>
            </a:pPr>
            <a:fld id="{C47F461C-7867-4436-BA0C-E5132A81664C}" type="slidenum">
              <a:rPr lang="en-US" altLang="vi-VN"/>
              <a:pPr>
                <a:defRPr/>
              </a:pPr>
              <a:t>‹#›</a:t>
            </a:fld>
            <a:endParaRPr lang="en-US" altLang="vi-VN"/>
          </a:p>
        </p:txBody>
      </p:sp>
    </p:spTree>
    <p:extLst>
      <p:ext uri="{BB962C8B-B14F-4D97-AF65-F5344CB8AC3E}">
        <p14:creationId xmlns:p14="http://schemas.microsoft.com/office/powerpoint/2010/main" val="2922172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49B9E89E-3CC6-4769-A999-8093FA6CE296}"/>
              </a:ext>
            </a:extLst>
          </p:cNvPr>
          <p:cNvSpPr>
            <a:spLocks noGrp="1"/>
          </p:cNvSpPr>
          <p:nvPr>
            <p:ph type="dt" sz="half" idx="10"/>
          </p:nvPr>
        </p:nvSpPr>
        <p:spPr/>
        <p:txBody>
          <a:bodyPr/>
          <a:lstStyle>
            <a:lvl1pPr>
              <a:defRPr/>
            </a:lvl1pPr>
          </a:lstStyle>
          <a:p>
            <a:pPr>
              <a:defRPr/>
            </a:pPr>
            <a:fld id="{EA8DEAB2-0A69-47B3-B777-64396D9BC2A6}" type="datetimeFigureOut">
              <a:rPr lang="en-US"/>
              <a:pPr>
                <a:defRPr/>
              </a:pPr>
              <a:t>3/21/2023</a:t>
            </a:fld>
            <a:endParaRPr lang="en-US"/>
          </a:p>
        </p:txBody>
      </p:sp>
      <p:sp>
        <p:nvSpPr>
          <p:cNvPr id="3" name="Footer Placeholder 4">
            <a:extLst>
              <a:ext uri="{FF2B5EF4-FFF2-40B4-BE49-F238E27FC236}">
                <a16:creationId xmlns:a16="http://schemas.microsoft.com/office/drawing/2014/main" xmlns="" id="{4ABFF198-6EA7-4EF3-B11F-BA0314DF67A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DAFA3926-E64D-46E4-8C4F-6D5B76D6999F}"/>
              </a:ext>
            </a:extLst>
          </p:cNvPr>
          <p:cNvSpPr>
            <a:spLocks noGrp="1"/>
          </p:cNvSpPr>
          <p:nvPr>
            <p:ph type="sldNum" sz="quarter" idx="12"/>
          </p:nvPr>
        </p:nvSpPr>
        <p:spPr/>
        <p:txBody>
          <a:bodyPr/>
          <a:lstStyle>
            <a:lvl1pPr>
              <a:defRPr/>
            </a:lvl1pPr>
          </a:lstStyle>
          <a:p>
            <a:pPr>
              <a:defRPr/>
            </a:pPr>
            <a:fld id="{F081B620-C3D1-447E-AC91-DB2ED91B22E9}" type="slidenum">
              <a:rPr lang="en-US" altLang="vi-VN"/>
              <a:pPr>
                <a:defRPr/>
              </a:pPr>
              <a:t>‹#›</a:t>
            </a:fld>
            <a:endParaRPr lang="en-US" altLang="vi-VN"/>
          </a:p>
        </p:txBody>
      </p:sp>
    </p:spTree>
    <p:extLst>
      <p:ext uri="{BB962C8B-B14F-4D97-AF65-F5344CB8AC3E}">
        <p14:creationId xmlns:p14="http://schemas.microsoft.com/office/powerpoint/2010/main" val="336159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C8B9C1-1862-4FFC-A527-3308E549BC7F}" type="datetimeFigureOut">
              <a:rPr lang="en-US" smtClean="0"/>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4249792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971C89C1-5FCD-4CD0-A89F-13F4C2D7AAA3}"/>
              </a:ext>
            </a:extLst>
          </p:cNvPr>
          <p:cNvSpPr>
            <a:spLocks noGrp="1"/>
          </p:cNvSpPr>
          <p:nvPr>
            <p:ph type="dt" sz="half" idx="10"/>
          </p:nvPr>
        </p:nvSpPr>
        <p:spPr/>
        <p:txBody>
          <a:bodyPr/>
          <a:lstStyle>
            <a:lvl1pPr>
              <a:defRPr/>
            </a:lvl1pPr>
          </a:lstStyle>
          <a:p>
            <a:pPr>
              <a:defRPr/>
            </a:pPr>
            <a:fld id="{65EFDA7E-8911-49DF-BD3F-00629D010059}" type="datetimeFigureOut">
              <a:rPr lang="en-US"/>
              <a:pPr>
                <a:defRPr/>
              </a:pPr>
              <a:t>3/21/2023</a:t>
            </a:fld>
            <a:endParaRPr lang="en-US"/>
          </a:p>
        </p:txBody>
      </p:sp>
      <p:sp>
        <p:nvSpPr>
          <p:cNvPr id="6" name="Footer Placeholder 4">
            <a:extLst>
              <a:ext uri="{FF2B5EF4-FFF2-40B4-BE49-F238E27FC236}">
                <a16:creationId xmlns:a16="http://schemas.microsoft.com/office/drawing/2014/main" xmlns="" id="{632F65BA-3B2E-46B1-93B3-2BB112E8062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1D46AA5-D738-4D22-A35A-0ECB00975B97}"/>
              </a:ext>
            </a:extLst>
          </p:cNvPr>
          <p:cNvSpPr>
            <a:spLocks noGrp="1"/>
          </p:cNvSpPr>
          <p:nvPr>
            <p:ph type="sldNum" sz="quarter" idx="12"/>
          </p:nvPr>
        </p:nvSpPr>
        <p:spPr/>
        <p:txBody>
          <a:bodyPr/>
          <a:lstStyle>
            <a:lvl1pPr>
              <a:defRPr/>
            </a:lvl1pPr>
          </a:lstStyle>
          <a:p>
            <a:pPr>
              <a:defRPr/>
            </a:pPr>
            <a:fld id="{282452C8-965B-46D8-8F79-D2E6EB02A1F4}" type="slidenum">
              <a:rPr lang="en-US" altLang="vi-VN"/>
              <a:pPr>
                <a:defRPr/>
              </a:pPr>
              <a:t>‹#›</a:t>
            </a:fld>
            <a:endParaRPr lang="en-US" altLang="vi-VN"/>
          </a:p>
        </p:txBody>
      </p:sp>
    </p:spTree>
    <p:extLst>
      <p:ext uri="{BB962C8B-B14F-4D97-AF65-F5344CB8AC3E}">
        <p14:creationId xmlns:p14="http://schemas.microsoft.com/office/powerpoint/2010/main" val="37784092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02901EB8-747D-4264-86CF-96F8D2C1FD2D}"/>
              </a:ext>
            </a:extLst>
          </p:cNvPr>
          <p:cNvSpPr>
            <a:spLocks noGrp="1"/>
          </p:cNvSpPr>
          <p:nvPr>
            <p:ph type="dt" sz="half" idx="10"/>
          </p:nvPr>
        </p:nvSpPr>
        <p:spPr/>
        <p:txBody>
          <a:bodyPr/>
          <a:lstStyle>
            <a:lvl1pPr>
              <a:defRPr/>
            </a:lvl1pPr>
          </a:lstStyle>
          <a:p>
            <a:pPr>
              <a:defRPr/>
            </a:pPr>
            <a:fld id="{DB8A62FF-485B-42BA-A224-7CDB24297AB5}" type="datetimeFigureOut">
              <a:rPr lang="en-US"/>
              <a:pPr>
                <a:defRPr/>
              </a:pPr>
              <a:t>3/21/2023</a:t>
            </a:fld>
            <a:endParaRPr lang="en-US"/>
          </a:p>
        </p:txBody>
      </p:sp>
      <p:sp>
        <p:nvSpPr>
          <p:cNvPr id="6" name="Footer Placeholder 4">
            <a:extLst>
              <a:ext uri="{FF2B5EF4-FFF2-40B4-BE49-F238E27FC236}">
                <a16:creationId xmlns:a16="http://schemas.microsoft.com/office/drawing/2014/main" xmlns="" id="{82243A7C-BFDC-49AB-B49E-28183825C6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4C5A5568-C7EE-4D66-BEFA-9661CEBC21F6}"/>
              </a:ext>
            </a:extLst>
          </p:cNvPr>
          <p:cNvSpPr>
            <a:spLocks noGrp="1"/>
          </p:cNvSpPr>
          <p:nvPr>
            <p:ph type="sldNum" sz="quarter" idx="12"/>
          </p:nvPr>
        </p:nvSpPr>
        <p:spPr/>
        <p:txBody>
          <a:bodyPr/>
          <a:lstStyle>
            <a:lvl1pPr>
              <a:defRPr/>
            </a:lvl1pPr>
          </a:lstStyle>
          <a:p>
            <a:pPr>
              <a:defRPr/>
            </a:pPr>
            <a:fld id="{67C10E39-FE13-4E8F-ADCA-DDB2D495B39C}" type="slidenum">
              <a:rPr lang="en-US" altLang="vi-VN"/>
              <a:pPr>
                <a:defRPr/>
              </a:pPr>
              <a:t>‹#›</a:t>
            </a:fld>
            <a:endParaRPr lang="en-US" altLang="vi-VN"/>
          </a:p>
        </p:txBody>
      </p:sp>
    </p:spTree>
    <p:extLst>
      <p:ext uri="{BB962C8B-B14F-4D97-AF65-F5344CB8AC3E}">
        <p14:creationId xmlns:p14="http://schemas.microsoft.com/office/powerpoint/2010/main" val="36787736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DF4A936-23EB-4359-920F-24C058BE7234}"/>
              </a:ext>
            </a:extLst>
          </p:cNvPr>
          <p:cNvSpPr>
            <a:spLocks noGrp="1"/>
          </p:cNvSpPr>
          <p:nvPr>
            <p:ph type="dt" sz="half" idx="10"/>
          </p:nvPr>
        </p:nvSpPr>
        <p:spPr/>
        <p:txBody>
          <a:bodyPr/>
          <a:lstStyle>
            <a:lvl1pPr>
              <a:defRPr/>
            </a:lvl1pPr>
          </a:lstStyle>
          <a:p>
            <a:pPr>
              <a:defRPr/>
            </a:pPr>
            <a:fld id="{A8E32889-7C15-4946-BE02-83A9D1C4E85A}"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0964E267-BC29-45A5-866E-7E8E81A5F5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F307E82C-50B0-4D6E-A858-6BB15B3CE9BF}"/>
              </a:ext>
            </a:extLst>
          </p:cNvPr>
          <p:cNvSpPr>
            <a:spLocks noGrp="1"/>
          </p:cNvSpPr>
          <p:nvPr>
            <p:ph type="sldNum" sz="quarter" idx="12"/>
          </p:nvPr>
        </p:nvSpPr>
        <p:spPr/>
        <p:txBody>
          <a:bodyPr/>
          <a:lstStyle>
            <a:lvl1pPr>
              <a:defRPr/>
            </a:lvl1pPr>
          </a:lstStyle>
          <a:p>
            <a:pPr>
              <a:defRPr/>
            </a:pPr>
            <a:fld id="{E2D8C105-351C-4BE2-97F0-1CCB37804D83}" type="slidenum">
              <a:rPr lang="en-US" altLang="vi-VN"/>
              <a:pPr>
                <a:defRPr/>
              </a:pPr>
              <a:t>‹#›</a:t>
            </a:fld>
            <a:endParaRPr lang="en-US" altLang="vi-VN"/>
          </a:p>
        </p:txBody>
      </p:sp>
    </p:spTree>
    <p:extLst>
      <p:ext uri="{BB962C8B-B14F-4D97-AF65-F5344CB8AC3E}">
        <p14:creationId xmlns:p14="http://schemas.microsoft.com/office/powerpoint/2010/main" val="3661781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03BF2E-C61B-4ED4-B4F6-F57E90837AAD}"/>
              </a:ext>
            </a:extLst>
          </p:cNvPr>
          <p:cNvSpPr>
            <a:spLocks noGrp="1"/>
          </p:cNvSpPr>
          <p:nvPr>
            <p:ph type="dt" sz="half" idx="10"/>
          </p:nvPr>
        </p:nvSpPr>
        <p:spPr/>
        <p:txBody>
          <a:bodyPr/>
          <a:lstStyle>
            <a:lvl1pPr>
              <a:defRPr/>
            </a:lvl1pPr>
          </a:lstStyle>
          <a:p>
            <a:pPr>
              <a:defRPr/>
            </a:pPr>
            <a:fld id="{051EAF26-6840-44D0-B148-B67FB4F20FD6}"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F31124CA-1AB5-4048-AC75-0EA62C6500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538F3BA-47DF-47DE-9287-43F8464BED9C}"/>
              </a:ext>
            </a:extLst>
          </p:cNvPr>
          <p:cNvSpPr>
            <a:spLocks noGrp="1"/>
          </p:cNvSpPr>
          <p:nvPr>
            <p:ph type="sldNum" sz="quarter" idx="12"/>
          </p:nvPr>
        </p:nvSpPr>
        <p:spPr/>
        <p:txBody>
          <a:bodyPr/>
          <a:lstStyle>
            <a:lvl1pPr>
              <a:defRPr/>
            </a:lvl1pPr>
          </a:lstStyle>
          <a:p>
            <a:pPr>
              <a:defRPr/>
            </a:pPr>
            <a:fld id="{2F2F1DB6-C09C-4896-B809-BCC90AABC7B0}" type="slidenum">
              <a:rPr lang="en-US" altLang="vi-VN"/>
              <a:pPr>
                <a:defRPr/>
              </a:pPr>
              <a:t>‹#›</a:t>
            </a:fld>
            <a:endParaRPr lang="en-US" altLang="vi-VN"/>
          </a:p>
        </p:txBody>
      </p:sp>
    </p:spTree>
    <p:extLst>
      <p:ext uri="{BB962C8B-B14F-4D97-AF65-F5344CB8AC3E}">
        <p14:creationId xmlns:p14="http://schemas.microsoft.com/office/powerpoint/2010/main" val="39008621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470741"/>
      </p:ext>
    </p:extLst>
  </p:cSld>
  <p:clrMapOvr>
    <a:masterClrMapping/>
  </p:clrMapOvr>
  <p:transition spd="slow">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949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65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577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663D58F-F6A0-4EA3-BFB5-4642485F75D9}"/>
              </a:ext>
            </a:extLst>
          </p:cNvPr>
          <p:cNvPicPr>
            <a:picLocks noChangeAspect="1"/>
          </p:cNvPicPr>
          <p:nvPr userDrawn="1"/>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xmlns="" id="{98CD8127-072B-44C9-ABE8-9BC4AB287A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079567" y="-4365567"/>
            <a:ext cx="9182100" cy="15881232"/>
          </a:xfrm>
          <a:prstGeom prst="rect">
            <a:avLst/>
          </a:prstGeom>
        </p:spPr>
      </p:pic>
      <p:pic>
        <p:nvPicPr>
          <p:cNvPr id="4" name="图片 3">
            <a:extLst>
              <a:ext uri="{FF2B5EF4-FFF2-40B4-BE49-F238E27FC236}">
                <a16:creationId xmlns:a16="http://schemas.microsoft.com/office/drawing/2014/main" xmlns="" id="{931AE1AF-6B20-4CE0-B6FA-B23D537947C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774363" y="98277"/>
            <a:ext cx="1049339" cy="988507"/>
          </a:xfrm>
          <a:prstGeom prst="rect">
            <a:avLst/>
          </a:prstGeom>
        </p:spPr>
      </p:pic>
      <p:pic>
        <p:nvPicPr>
          <p:cNvPr id="5" name="图片 4">
            <a:extLst>
              <a:ext uri="{FF2B5EF4-FFF2-40B4-BE49-F238E27FC236}">
                <a16:creationId xmlns:a16="http://schemas.microsoft.com/office/drawing/2014/main" xmlns="" id="{99B37BB5-2650-4467-ABB7-31E9CA48D4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6063" y="1"/>
            <a:ext cx="1181100" cy="1647825"/>
          </a:xfrm>
          <a:prstGeom prst="rect">
            <a:avLst/>
          </a:prstGeom>
        </p:spPr>
      </p:pic>
      <p:pic>
        <p:nvPicPr>
          <p:cNvPr id="6" name="图片 5">
            <a:extLst>
              <a:ext uri="{FF2B5EF4-FFF2-40B4-BE49-F238E27FC236}">
                <a16:creationId xmlns:a16="http://schemas.microsoft.com/office/drawing/2014/main" xmlns="" id="{5F048B97-1CDA-4F65-837F-F768C8EAF4C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 y="5529531"/>
            <a:ext cx="2476500" cy="1328767"/>
          </a:xfrm>
          <a:prstGeom prst="rect">
            <a:avLst/>
          </a:prstGeom>
        </p:spPr>
      </p:pic>
      <p:pic>
        <p:nvPicPr>
          <p:cNvPr id="7" name="图片 6">
            <a:extLst>
              <a:ext uri="{FF2B5EF4-FFF2-40B4-BE49-F238E27FC236}">
                <a16:creationId xmlns:a16="http://schemas.microsoft.com/office/drawing/2014/main" xmlns="" id="{4E9B10E7-A5D5-4AAF-9A24-86B84EF4F8F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9664701" y="5414689"/>
            <a:ext cx="2527300" cy="1462631"/>
          </a:xfrm>
          <a:prstGeom prst="rect">
            <a:avLst/>
          </a:prstGeom>
        </p:spPr>
      </p:pic>
    </p:spTree>
    <p:extLst>
      <p:ext uri="{BB962C8B-B14F-4D97-AF65-F5344CB8AC3E}">
        <p14:creationId xmlns:p14="http://schemas.microsoft.com/office/powerpoint/2010/main" val="341479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278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8B9C1-1862-4FFC-A527-3308E549BC7F}" type="datetimeFigureOut">
              <a:rPr lang="en-US" smtClean="0"/>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461984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0407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164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内页-5">
    <p:spTree>
      <p:nvGrpSpPr>
        <p:cNvPr id="1" name=""/>
        <p:cNvGrpSpPr/>
        <p:nvPr/>
      </p:nvGrpSpPr>
      <p:grpSpPr>
        <a:xfrm>
          <a:off x="0" y="0"/>
          <a:ext cx="0" cy="0"/>
          <a:chOff x="0" y="0"/>
          <a:chExt cx="0" cy="0"/>
        </a:xfrm>
      </p:grpSpPr>
    </p:spTree>
    <p:extLst>
      <p:ext uri="{BB962C8B-B14F-4D97-AF65-F5344CB8AC3E}">
        <p14:creationId xmlns:p14="http://schemas.microsoft.com/office/powerpoint/2010/main" val="772505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901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429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163977941"/>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774117520"/>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924037173"/>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3791038482"/>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38437070"/>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8B9C1-1862-4FFC-A527-3308E549BC7F}" type="datetimeFigureOut">
              <a:rPr lang="en-US" smtClean="0"/>
              <a:t>3/21/2023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6045311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895931332"/>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1B0D12B-A1F6-4D3F-98AE-9ADCFED71E04}" type="slidenum">
              <a:rPr lang="zh-CN" altLang="en-US" smtClean="0"/>
              <a:t>‹#›</a:t>
            </a:fld>
            <a:endParaRPr lang="zh-CN" altLang="en-US"/>
          </a:p>
        </p:txBody>
      </p:sp>
      <p:sp>
        <p:nvSpPr>
          <p:cNvPr id="10" name="标题 9"/>
          <p:cNvSpPr>
            <a:spLocks noGrp="1"/>
          </p:cNvSpPr>
          <p:nvPr>
            <p:ph type="title"/>
          </p:nvPr>
        </p:nvSpPr>
        <p:spPr/>
        <p:txBody>
          <a:bodyPr/>
          <a:lstStyle/>
          <a:p>
            <a:r>
              <a:rPr lang="zh-CN" altLang="en-US"/>
              <a:t>单击此处编辑母版标题样式</a:t>
            </a:r>
          </a:p>
        </p:txBody>
      </p:sp>
      <p:grpSp>
        <p:nvGrpSpPr>
          <p:cNvPr id="11" name="组合 10"/>
          <p:cNvGrpSpPr/>
          <p:nvPr userDrawn="1"/>
        </p:nvGrpSpPr>
        <p:grpSpPr>
          <a:xfrm>
            <a:off x="0" y="-293511"/>
            <a:ext cx="12895093" cy="8048541"/>
            <a:chOff x="0" y="-221063"/>
            <a:chExt cx="12895093" cy="7946844"/>
          </a:xfrm>
        </p:grpSpPr>
        <p:sp>
          <p:nvSpPr>
            <p:cNvPr id="12" name="矩形 11"/>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grpSp>
          <p:nvGrpSpPr>
            <p:cNvPr id="13" name="组合 12"/>
            <p:cNvGrpSpPr/>
            <p:nvPr/>
          </p:nvGrpSpPr>
          <p:grpSpPr>
            <a:xfrm>
              <a:off x="144150" y="-221063"/>
              <a:ext cx="12750943" cy="7946844"/>
              <a:chOff x="2627224" y="-795141"/>
              <a:chExt cx="10013806" cy="7040780"/>
            </a:xfrm>
          </p:grpSpPr>
          <p:sp>
            <p:nvSpPr>
              <p:cNvPr id="14" name="矩形 13"/>
              <p:cNvSpPr/>
              <p:nvPr/>
            </p:nvSpPr>
            <p:spPr>
              <a:xfrm>
                <a:off x="2627224" y="-599283"/>
                <a:ext cx="5758249" cy="5957676"/>
              </a:xfrm>
              <a:prstGeom prst="rect">
                <a:avLst/>
              </a:prstGeom>
              <a:blipFill dpi="0" rotWithShape="1">
                <a:blip r:embed="rId2">
                  <a:alphaModFix amt="17000"/>
                  <a:lum bright="70000" contrast="-70000"/>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351"/>
              </a:p>
            </p:txBody>
          </p:sp>
          <p:sp>
            <p:nvSpPr>
              <p:cNvPr id="15" name="矩形 14"/>
              <p:cNvSpPr/>
              <p:nvPr/>
            </p:nvSpPr>
            <p:spPr>
              <a:xfrm rot="10601959">
                <a:off x="6872592" y="-795141"/>
                <a:ext cx="5768438" cy="7040780"/>
              </a:xfrm>
              <a:prstGeom prst="rect">
                <a:avLst/>
              </a:prstGeom>
              <a:blipFill dpi="0" rotWithShape="1">
                <a:blip r:embed="rId3">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351"/>
              </a:p>
            </p:txBody>
          </p:sp>
        </p:grpSp>
      </p:grpSp>
    </p:spTree>
    <p:extLst>
      <p:ext uri="{BB962C8B-B14F-4D97-AF65-F5344CB8AC3E}">
        <p14:creationId xmlns:p14="http://schemas.microsoft.com/office/powerpoint/2010/main" val="1341875279"/>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538146009"/>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3418988477"/>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960038439"/>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3684948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8B9C1-1862-4FFC-A527-3308E549BC7F}" type="datetimeFigureOut">
              <a:rPr lang="en-US" smtClean="0"/>
              <a:t>3/21/2023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89049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8B9C1-1862-4FFC-A527-3308E549BC7F}" type="datetimeFigureOut">
              <a:rPr lang="en-US" smtClean="0"/>
              <a:t>3/21/2023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81754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877323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498614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0.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B9C1-1862-4FFC-A527-3308E549BC7F}" type="datetimeFigureOut">
              <a:rPr lang="en-US" smtClean="0"/>
              <a:t>3/21/2023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DB65-3A6F-47CA-9F8D-B49A4AB1C7B5}" type="slidenum">
              <a:rPr lang="en-US" smtClean="0"/>
              <a:t>‹#›</a:t>
            </a:fld>
            <a:endParaRPr lang="en-US"/>
          </a:p>
        </p:txBody>
      </p:sp>
    </p:spTree>
    <p:extLst>
      <p:ext uri="{BB962C8B-B14F-4D97-AF65-F5344CB8AC3E}">
        <p14:creationId xmlns:p14="http://schemas.microsoft.com/office/powerpoint/2010/main" val="2416206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9"/>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1"/>
          </a:xfrm>
          <a:prstGeom prst="rect">
            <a:avLst/>
          </a:prstGeom>
          <a:noFill/>
          <a:ln w="9525">
            <a:noFill/>
          </a:ln>
        </p:spPr>
        <p:txBody>
          <a:bodyPr/>
          <a:lstStyle>
            <a:lvl1pPr>
              <a:defRPr sz="1400"/>
            </a:lvl1pPr>
          </a:lstStyle>
          <a:p>
            <a:fld id="{62E82ED4-375F-4F08-A54B-E5C986F28C77}" type="datetimeFigureOut">
              <a:rPr lang="zh-CN" altLang="en-US" smtClean="0"/>
              <a:t>2023/3/21</a:t>
            </a:fld>
            <a:endParaRPr lang="zh-CN" altLang="en-US"/>
          </a:p>
        </p:txBody>
      </p:sp>
      <p:sp>
        <p:nvSpPr>
          <p:cNvPr id="1029" name="Footer Placeholder 1028"/>
          <p:cNvSpPr>
            <a:spLocks noGrp="1"/>
          </p:cNvSpPr>
          <p:nvPr>
            <p:ph type="ftr" sz="quarter" idx="3"/>
          </p:nvPr>
        </p:nvSpPr>
        <p:spPr>
          <a:xfrm>
            <a:off x="4165600" y="6245225"/>
            <a:ext cx="3860800" cy="476251"/>
          </a:xfrm>
          <a:prstGeom prst="rect">
            <a:avLst/>
          </a:prstGeom>
          <a:noFill/>
          <a:ln w="9525">
            <a:noFill/>
          </a:ln>
        </p:spPr>
        <p:txBody>
          <a:bodyPr/>
          <a:lstStyle>
            <a:lvl1pPr algn="ctr">
              <a:defRPr sz="1400"/>
            </a:lvl1pPr>
          </a:lstStyle>
          <a:p>
            <a:endParaRPr lang="zh-CN" altLang="en-US"/>
          </a:p>
        </p:txBody>
      </p:sp>
      <p:sp>
        <p:nvSpPr>
          <p:cNvPr id="1030" name="Slide Number Placeholder 1029"/>
          <p:cNvSpPr>
            <a:spLocks noGrp="1"/>
          </p:cNvSpPr>
          <p:nvPr>
            <p:ph type="sldNum" sz="quarter" idx="4"/>
          </p:nvPr>
        </p:nvSpPr>
        <p:spPr>
          <a:xfrm>
            <a:off x="8737600" y="6245225"/>
            <a:ext cx="2844800" cy="476251"/>
          </a:xfrm>
          <a:prstGeom prst="rect">
            <a:avLst/>
          </a:prstGeom>
          <a:noFill/>
          <a:ln w="9525">
            <a:noFill/>
          </a:ln>
        </p:spPr>
        <p:txBody>
          <a:bodyPr/>
          <a:lstStyle>
            <a:lvl1pPr algn="r">
              <a:defRPr sz="1400"/>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5544393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marL="0" lvl="0" indent="0" algn="ctr" defTabSz="914377"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891" lvl="0" indent="-342891" algn="l" defTabSz="914377" eaLnBrk="1" fontAlgn="base" latinLnBrk="0" hangingPunct="1">
        <a:lnSpc>
          <a:spcPct val="100000"/>
        </a:lnSpc>
        <a:spcBef>
          <a:spcPct val="15000"/>
        </a:spcBef>
        <a:spcAft>
          <a:spcPct val="0"/>
        </a:spcAft>
        <a:buChar char="•"/>
        <a:defRPr sz="3200" b="0" i="0" u="none" kern="1200" baseline="0">
          <a:solidFill>
            <a:schemeClr val="tx1"/>
          </a:solidFill>
          <a:latin typeface="+mn-lt"/>
          <a:ea typeface="+mn-ea"/>
          <a:cs typeface="+mn-cs"/>
        </a:defRPr>
      </a:lvl1pPr>
      <a:lvl2pPr marL="743355" lvl="1" indent="-285320" algn="l" defTabSz="914377" eaLnBrk="1" fontAlgn="base" latinLnBrk="0" hangingPunct="1">
        <a:lnSpc>
          <a:spcPct val="100000"/>
        </a:lnSpc>
        <a:spcBef>
          <a:spcPct val="15000"/>
        </a:spcBef>
        <a:spcAft>
          <a:spcPct val="0"/>
        </a:spcAft>
        <a:buChar char="–"/>
        <a:defRPr sz="2800" b="0" i="0" u="none" kern="1200" baseline="0">
          <a:solidFill>
            <a:schemeClr val="tx1"/>
          </a:solidFill>
          <a:latin typeface="+mn-lt"/>
          <a:ea typeface="+mn-ea"/>
          <a:cs typeface="+mn-cs"/>
        </a:defRPr>
      </a:lvl2pPr>
      <a:lvl3pPr marL="1142971" lvl="2" indent="-228594" algn="l" defTabSz="914377"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3pPr>
      <a:lvl4pPr marL="1600160" lvl="3"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4pPr>
      <a:lvl5pPr marL="2057349" lvl="4"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5E407ACE-33B6-4F93-B362-86F493580EC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6A214983-CDA8-45D2-8AED-430E426B0D8B}"/>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59C2D7E8-AF3F-40B7-B5FF-95DF2ED769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C16EFBF-CC93-4FE3-BCA5-21637CAA3426}" type="datetimeFigureOut">
              <a:rPr lang="en-US"/>
              <a:pPr>
                <a:defRPr/>
              </a:pPr>
              <a:t>3/21/2023</a:t>
            </a:fld>
            <a:endParaRPr lang="en-US"/>
          </a:p>
        </p:txBody>
      </p:sp>
      <p:sp>
        <p:nvSpPr>
          <p:cNvPr id="5" name="Footer Placeholder 4">
            <a:extLst>
              <a:ext uri="{FF2B5EF4-FFF2-40B4-BE49-F238E27FC236}">
                <a16:creationId xmlns:a16="http://schemas.microsoft.com/office/drawing/2014/main" xmlns="" id="{5CF4D8BF-292B-4EA4-91EF-D9060920E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99D59CA7-0E68-4EBC-8DC1-01C4C1B74AA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9230595-46C3-48BA-8454-62D8CA043BCF}" type="slidenum">
              <a:rPr lang="en-US" altLang="vi-VN"/>
              <a:pPr>
                <a:defRPr/>
              </a:pPr>
              <a:t>‹#›</a:t>
            </a:fld>
            <a:endParaRPr lang="en-US" altLang="vi-VN"/>
          </a:p>
        </p:txBody>
      </p:sp>
    </p:spTree>
    <p:extLst>
      <p:ext uri="{BB962C8B-B14F-4D97-AF65-F5344CB8AC3E}">
        <p14:creationId xmlns:p14="http://schemas.microsoft.com/office/powerpoint/2010/main" val="34791509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958835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5F6AD-1DCF-4F18-9BBA-2BC622BDF2FB}" type="datetimeFigureOut">
              <a:rPr lang="zh-CN" altLang="en-US" smtClean="0"/>
              <a:t>2023/3/21</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6943246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jp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xmlns="" id="{AA4036CD-62A5-43C0-A8AA-D81ED457FAD6}"/>
              </a:ext>
            </a:extLst>
          </p:cNvPr>
          <p:cNvSpPr txBox="1"/>
          <p:nvPr/>
        </p:nvSpPr>
        <p:spPr>
          <a:xfrm>
            <a:off x="483182" y="843933"/>
            <a:ext cx="7879323" cy="2585067"/>
          </a:xfrm>
          <a:prstGeom prst="rect">
            <a:avLst/>
          </a:prstGeom>
          <a:noFill/>
        </p:spPr>
        <p:txBody>
          <a:bodyPr>
            <a:spAutoFit/>
          </a:bodyPr>
          <a:lstStyle/>
          <a:p>
            <a:pPr algn="ctr" defTabSz="914316" eaLnBrk="1" fontAlgn="auto" hangingPunct="1">
              <a:spcBef>
                <a:spcPts val="0"/>
              </a:spcBef>
              <a:spcAft>
                <a:spcPts val="0"/>
              </a:spcAft>
              <a:defRPr/>
            </a:pPr>
            <a:r>
              <a:rPr lang="en-US" sz="5400" b="1" dirty="0" err="1">
                <a:ln w="19050">
                  <a:solidFill>
                    <a:prstClr val="white"/>
                  </a:solidFill>
                </a:ln>
                <a:solidFill>
                  <a:srgbClr val="FF0000"/>
                </a:solidFill>
                <a:effectLst>
                  <a:outerShdw blurRad="38100" dist="38100" dir="2700000" algn="tl">
                    <a:srgbClr val="000000">
                      <a:alpha val="43137"/>
                    </a:srgbClr>
                  </a:outerShdw>
                </a:effectLst>
                <a:latin typeface="UTM Avo" panose="02040603050506020204" pitchFamily="18" charset="0"/>
                <a:ea typeface="Arial-Rounded"/>
              </a:rPr>
              <a:t>Chào</a:t>
            </a:r>
            <a:r>
              <a:rPr lang="en-US" sz="5400" b="1" dirty="0">
                <a:ln w="19050">
                  <a:solidFill>
                    <a:prstClr val="white"/>
                  </a:solidFill>
                </a:ln>
                <a:solidFill>
                  <a:srgbClr val="FF0000"/>
                </a:solidFill>
                <a:effectLst>
                  <a:outerShdw blurRad="38100" dist="38100" dir="2700000" algn="tl">
                    <a:srgbClr val="000000">
                      <a:alpha val="43137"/>
                    </a:srgbClr>
                  </a:outerShdw>
                </a:effectLst>
                <a:latin typeface="UTM Avo" panose="02040603050506020204" pitchFamily="18" charset="0"/>
                <a:ea typeface="Arial-Rounded"/>
              </a:rPr>
              <a:t> </a:t>
            </a:r>
            <a:r>
              <a:rPr lang="en-US" sz="5400" b="1" err="1">
                <a:ln w="19050">
                  <a:solidFill>
                    <a:prstClr val="white"/>
                  </a:solidFill>
                </a:ln>
                <a:solidFill>
                  <a:srgbClr val="FF0000"/>
                </a:solidFill>
                <a:effectLst>
                  <a:outerShdw blurRad="38100" dist="38100" dir="2700000" algn="tl">
                    <a:srgbClr val="000000">
                      <a:alpha val="43137"/>
                    </a:srgbClr>
                  </a:outerShdw>
                </a:effectLst>
                <a:latin typeface="UTM Avo" panose="02040603050506020204" pitchFamily="18" charset="0"/>
                <a:ea typeface="Arial-Rounded"/>
              </a:rPr>
              <a:t>mừng</a:t>
            </a:r>
            <a:r>
              <a:rPr lang="en-US" sz="5400" b="1">
                <a:ln w="19050">
                  <a:solidFill>
                    <a:prstClr val="white"/>
                  </a:solidFill>
                </a:ln>
                <a:solidFill>
                  <a:srgbClr val="FF0000"/>
                </a:solidFill>
                <a:effectLst>
                  <a:outerShdw blurRad="38100" dist="38100" dir="2700000" algn="tl">
                    <a:srgbClr val="000000">
                      <a:alpha val="43137"/>
                    </a:srgbClr>
                  </a:outerShdw>
                </a:effectLst>
                <a:latin typeface="UTM Avo" panose="02040603050506020204" pitchFamily="18" charset="0"/>
                <a:ea typeface="Arial-Rounded"/>
              </a:rPr>
              <a:t> các con</a:t>
            </a:r>
            <a:r>
              <a:rPr lang="en-US" altLang="zh-CN" sz="5399" b="1" spc="284">
                <a:solidFill>
                  <a:srgbClr val="FF000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cs typeface="Arial" panose="020B0604020202020204" pitchFamily="34" charset="0"/>
              </a:rPr>
              <a:t> đến với tiết học</a:t>
            </a:r>
          </a:p>
          <a:p>
            <a:pPr algn="ctr" defTabSz="914316" eaLnBrk="1" fontAlgn="auto" hangingPunct="1">
              <a:spcBef>
                <a:spcPts val="0"/>
              </a:spcBef>
              <a:spcAft>
                <a:spcPts val="0"/>
              </a:spcAft>
              <a:defRPr/>
            </a:pPr>
            <a:r>
              <a:rPr lang="en-US" sz="5399" b="1" spc="284">
                <a:ln w="19050">
                  <a:solidFill>
                    <a:prstClr val="white"/>
                  </a:solidFill>
                </a:ln>
                <a:solidFill>
                  <a:srgbClr val="FF000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cs typeface="Arial" panose="020B0604020202020204" pitchFamily="34" charset="0"/>
              </a:rPr>
              <a:t>TIẾNG VIỆT</a:t>
            </a:r>
            <a:endParaRPr lang="en-US" sz="5400" b="1" dirty="0">
              <a:ln w="19050">
                <a:solidFill>
                  <a:prstClr val="white"/>
                </a:solidFill>
              </a:ln>
              <a:solidFill>
                <a:srgbClr val="FF0000"/>
              </a:solidFill>
              <a:effectLst>
                <a:outerShdw blurRad="38100" dist="38100" dir="2700000" algn="tl">
                  <a:srgbClr val="000000">
                    <a:alpha val="43137"/>
                  </a:srgbClr>
                </a:outerShdw>
              </a:effectLst>
              <a:latin typeface="Arial" panose="020B0604020202020204"/>
              <a:ea typeface="Arial-Rounded"/>
            </a:endParaRPr>
          </a:p>
        </p:txBody>
      </p:sp>
    </p:spTree>
    <p:extLst>
      <p:ext uri="{BB962C8B-B14F-4D97-AF65-F5344CB8AC3E}">
        <p14:creationId xmlns:p14="http://schemas.microsoft.com/office/powerpoint/2010/main" val="108690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ounded Rectangle 2">
            <a:extLst>
              <a:ext uri="{FF2B5EF4-FFF2-40B4-BE49-F238E27FC236}">
                <a16:creationId xmlns:a16="http://schemas.microsoft.com/office/drawing/2014/main" xmlns="" id="{F323E877-C7C6-4369-BE37-BEDF635F6A58}"/>
              </a:ext>
            </a:extLst>
          </p:cNvPr>
          <p:cNvSpPr/>
          <p:nvPr/>
        </p:nvSpPr>
        <p:spPr>
          <a:xfrm>
            <a:off x="260958" y="1593445"/>
            <a:ext cx="10488613" cy="58737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en-US" sz="2800" b="1">
                <a:solidFill>
                  <a:schemeClr val="bg1"/>
                </a:solidFill>
                <a:latin typeface="UTM Avo" panose="02040603050506020204" pitchFamily="18" charset="0"/>
                <a:cs typeface="Times New Roman" pitchFamily="18" charset="0"/>
              </a:rPr>
              <a:t>5. Chọn từ ngữ để hoàn thiện câu và viết câu vào vở</a:t>
            </a:r>
            <a:endParaRPr lang="en-US" sz="2800" b="1" dirty="0">
              <a:solidFill>
                <a:schemeClr val="bg1"/>
              </a:solidFill>
              <a:latin typeface="UTM Avo" panose="02040603050506020204" pitchFamily="18" charset="0"/>
              <a:cs typeface="Times New Roman" pitchFamily="18" charset="0"/>
            </a:endParaRPr>
          </a:p>
        </p:txBody>
      </p:sp>
      <p:sp>
        <p:nvSpPr>
          <p:cNvPr id="8" name="Rectangle: Rounded Corners 7">
            <a:extLst>
              <a:ext uri="{FF2B5EF4-FFF2-40B4-BE49-F238E27FC236}">
                <a16:creationId xmlns:a16="http://schemas.microsoft.com/office/drawing/2014/main" xmlns="" id="{FFD4E074-BC6A-45A7-8E9E-01160A81F8DB}"/>
              </a:ext>
            </a:extLst>
          </p:cNvPr>
          <p:cNvSpPr/>
          <p:nvPr/>
        </p:nvSpPr>
        <p:spPr>
          <a:xfrm>
            <a:off x="107004" y="2507845"/>
            <a:ext cx="11678749" cy="8366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UTM Avo" panose="02040603050506020204" pitchFamily="18" charset="0"/>
            </a:endParaRPr>
          </a:p>
        </p:txBody>
      </p:sp>
      <p:sp>
        <p:nvSpPr>
          <p:cNvPr id="9" name="TextBox 8">
            <a:extLst>
              <a:ext uri="{FF2B5EF4-FFF2-40B4-BE49-F238E27FC236}">
                <a16:creationId xmlns:a16="http://schemas.microsoft.com/office/drawing/2014/main" xmlns="" id="{90F51152-3094-47C2-9C5B-9952DBD27D66}"/>
              </a:ext>
            </a:extLst>
          </p:cNvPr>
          <p:cNvSpPr txBox="1">
            <a:spLocks noChangeArrowheads="1"/>
          </p:cNvSpPr>
          <p:nvPr/>
        </p:nvSpPr>
        <p:spPr bwMode="auto">
          <a:xfrm>
            <a:off x="175943" y="2663048"/>
            <a:ext cx="1965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giật mình</a:t>
            </a:r>
          </a:p>
        </p:txBody>
      </p:sp>
      <p:sp>
        <p:nvSpPr>
          <p:cNvPr id="10" name="TextBox 9">
            <a:extLst>
              <a:ext uri="{FF2B5EF4-FFF2-40B4-BE49-F238E27FC236}">
                <a16:creationId xmlns:a16="http://schemas.microsoft.com/office/drawing/2014/main" xmlns="" id="{E7FF6EF0-3901-4A79-ACAD-8C6F5E61ABCF}"/>
              </a:ext>
            </a:extLst>
          </p:cNvPr>
          <p:cNvSpPr txBox="1">
            <a:spLocks noChangeArrowheads="1"/>
          </p:cNvSpPr>
          <p:nvPr/>
        </p:nvSpPr>
        <p:spPr bwMode="auto">
          <a:xfrm>
            <a:off x="2815647" y="2661373"/>
            <a:ext cx="2124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nhanh trí</a:t>
            </a:r>
          </a:p>
        </p:txBody>
      </p:sp>
      <p:sp>
        <p:nvSpPr>
          <p:cNvPr id="11" name="TextBox 10">
            <a:extLst>
              <a:ext uri="{FF2B5EF4-FFF2-40B4-BE49-F238E27FC236}">
                <a16:creationId xmlns:a16="http://schemas.microsoft.com/office/drawing/2014/main" xmlns="" id="{DB170B46-76EF-44E2-9119-B247D887D8F7}"/>
              </a:ext>
            </a:extLst>
          </p:cNvPr>
          <p:cNvSpPr txBox="1">
            <a:spLocks noChangeArrowheads="1"/>
          </p:cNvSpPr>
          <p:nvPr/>
        </p:nvSpPr>
        <p:spPr bwMode="auto">
          <a:xfrm>
            <a:off x="5372781" y="2667750"/>
            <a:ext cx="22826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cảm động</a:t>
            </a:r>
          </a:p>
        </p:txBody>
      </p:sp>
      <p:sp>
        <p:nvSpPr>
          <p:cNvPr id="12" name="Title 1">
            <a:extLst>
              <a:ext uri="{FF2B5EF4-FFF2-40B4-BE49-F238E27FC236}">
                <a16:creationId xmlns:a16="http://schemas.microsoft.com/office/drawing/2014/main" xmlns="" id="{AF202937-8965-4C60-81CA-3C1FA30CE6E1}"/>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sp>
        <p:nvSpPr>
          <p:cNvPr id="13" name="TextBox 12">
            <a:extLst>
              <a:ext uri="{FF2B5EF4-FFF2-40B4-BE49-F238E27FC236}">
                <a16:creationId xmlns:a16="http://schemas.microsoft.com/office/drawing/2014/main" xmlns="" id="{EFDF104A-4FA8-4D55-9CC0-99E69B36D902}"/>
              </a:ext>
            </a:extLst>
          </p:cNvPr>
          <p:cNvSpPr txBox="1">
            <a:spLocks noChangeArrowheads="1"/>
          </p:cNvSpPr>
          <p:nvPr/>
        </p:nvSpPr>
        <p:spPr bwMode="auto">
          <a:xfrm>
            <a:off x="8100035" y="2662028"/>
            <a:ext cx="22826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giúp nhau</a:t>
            </a:r>
          </a:p>
        </p:txBody>
      </p:sp>
      <p:sp>
        <p:nvSpPr>
          <p:cNvPr id="16" name="TextBox 15">
            <a:extLst>
              <a:ext uri="{FF2B5EF4-FFF2-40B4-BE49-F238E27FC236}">
                <a16:creationId xmlns:a16="http://schemas.microsoft.com/office/drawing/2014/main" xmlns="" id="{C61A41F8-92A5-49A1-AE10-E5053FAB9B47}"/>
              </a:ext>
            </a:extLst>
          </p:cNvPr>
          <p:cNvSpPr txBox="1">
            <a:spLocks noChangeArrowheads="1"/>
          </p:cNvSpPr>
          <p:nvPr/>
        </p:nvSpPr>
        <p:spPr bwMode="auto">
          <a:xfrm>
            <a:off x="10631869" y="2662028"/>
            <a:ext cx="9046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cứu</a:t>
            </a:r>
          </a:p>
        </p:txBody>
      </p:sp>
      <p:sp>
        <p:nvSpPr>
          <p:cNvPr id="17" name="TextBox 5">
            <a:extLst>
              <a:ext uri="{FF2B5EF4-FFF2-40B4-BE49-F238E27FC236}">
                <a16:creationId xmlns:a16="http://schemas.microsoft.com/office/drawing/2014/main" xmlns="" id="{DAA5A5BB-80EA-4611-8B86-DFFE73A6A415}"/>
              </a:ext>
            </a:extLst>
          </p:cNvPr>
          <p:cNvSpPr txBox="1">
            <a:spLocks noChangeArrowheads="1"/>
          </p:cNvSpPr>
          <p:nvPr/>
        </p:nvSpPr>
        <p:spPr bwMode="auto">
          <a:xfrm>
            <a:off x="260958" y="4166378"/>
            <a:ext cx="1152479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solidFill>
                  <a:srgbClr val="0070C0"/>
                </a:solidFill>
                <a:latin typeface="UTM Avo" panose="02040603050506020204" pitchFamily="18" charset="0"/>
                <a:cs typeface="Times New Roman" panose="02020603050405020304" pitchFamily="18" charset="0"/>
              </a:rPr>
              <a:t>a) Nam                   nghĩ ngay ra lời giải cho câu đố.</a:t>
            </a:r>
          </a:p>
        </p:txBody>
      </p:sp>
      <p:sp>
        <p:nvSpPr>
          <p:cNvPr id="18" name="TextBox 5">
            <a:extLst>
              <a:ext uri="{FF2B5EF4-FFF2-40B4-BE49-F238E27FC236}">
                <a16:creationId xmlns:a16="http://schemas.microsoft.com/office/drawing/2014/main" xmlns="" id="{D06978E8-7089-4BE5-B200-7D095CA49DD6}"/>
              </a:ext>
            </a:extLst>
          </p:cNvPr>
          <p:cNvSpPr txBox="1">
            <a:spLocks noChangeArrowheads="1"/>
          </p:cNvSpPr>
          <p:nvPr/>
        </p:nvSpPr>
        <p:spPr bwMode="auto">
          <a:xfrm>
            <a:off x="1936245" y="4166378"/>
            <a:ext cx="144705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solidFill>
                  <a:srgbClr val="0070C0"/>
                </a:solidFill>
                <a:latin typeface="UTM Avo" panose="02040603050506020204" pitchFamily="18" charset="0"/>
                <a:cs typeface="Times New Roman" panose="02020603050405020304" pitchFamily="18" charset="0"/>
              </a:rPr>
              <a:t>(…….)</a:t>
            </a:r>
          </a:p>
        </p:txBody>
      </p:sp>
      <p:sp>
        <p:nvSpPr>
          <p:cNvPr id="19" name="TextBox 18">
            <a:extLst>
              <a:ext uri="{FF2B5EF4-FFF2-40B4-BE49-F238E27FC236}">
                <a16:creationId xmlns:a16="http://schemas.microsoft.com/office/drawing/2014/main" xmlns="" id="{7E2D4F00-E670-4D30-985A-3B1C886F5E83}"/>
              </a:ext>
            </a:extLst>
          </p:cNvPr>
          <p:cNvSpPr txBox="1"/>
          <p:nvPr/>
        </p:nvSpPr>
        <p:spPr>
          <a:xfrm>
            <a:off x="175942" y="4987365"/>
            <a:ext cx="9610083" cy="523220"/>
          </a:xfrm>
          <a:prstGeom prst="rect">
            <a:avLst/>
          </a:prstGeom>
          <a:noFill/>
        </p:spPr>
        <p:txBody>
          <a:bodyPr wrap="square" rtlCol="0">
            <a:spAutoFit/>
          </a:bodyPr>
          <a:lstStyle/>
          <a:p>
            <a:r>
              <a:rPr lang="en-US" sz="2800">
                <a:solidFill>
                  <a:srgbClr val="0070C0"/>
                </a:solidFill>
                <a:latin typeface="UTM Avo" panose="02040603050506020204" pitchFamily="18" charset="0"/>
              </a:rPr>
              <a:t> </a:t>
            </a:r>
            <a:r>
              <a:rPr lang="en-US" sz="2800" b="0" i="0" u="none" strike="noStrike" kern="1200" baseline="0">
                <a:solidFill>
                  <a:srgbClr val="0070C0"/>
                </a:solidFill>
                <a:latin typeface="UTM Avo" panose="02040603050506020204" pitchFamily="18" charset="0"/>
              </a:rPr>
              <a:t>b) Ông kể cho em nghe một câu chuyện                    .</a:t>
            </a:r>
            <a:endParaRPr lang="en-US" sz="2800">
              <a:solidFill>
                <a:srgbClr val="0070C0"/>
              </a:solidFill>
              <a:latin typeface="UTM Avo" panose="02040603050506020204" pitchFamily="18" charset="0"/>
            </a:endParaRPr>
          </a:p>
        </p:txBody>
      </p:sp>
      <p:sp>
        <p:nvSpPr>
          <p:cNvPr id="20" name="TextBox 5">
            <a:extLst>
              <a:ext uri="{FF2B5EF4-FFF2-40B4-BE49-F238E27FC236}">
                <a16:creationId xmlns:a16="http://schemas.microsoft.com/office/drawing/2014/main" xmlns="" id="{F2B17BE9-2428-444A-88ED-28CB1ECBC1A4}"/>
              </a:ext>
            </a:extLst>
          </p:cNvPr>
          <p:cNvSpPr txBox="1">
            <a:spLocks noChangeArrowheads="1"/>
          </p:cNvSpPr>
          <p:nvPr/>
        </p:nvSpPr>
        <p:spPr bwMode="auto">
          <a:xfrm>
            <a:off x="8170618" y="5003411"/>
            <a:ext cx="144705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solidFill>
                  <a:srgbClr val="0070C0"/>
                </a:solidFill>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14255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1000"/>
                                        <p:tgtEl>
                                          <p:spTgt spid="9"/>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1000"/>
                                        <p:tgtEl>
                                          <p:spTgt spid="8"/>
                                        </p:tgtEl>
                                      </p:cBhvr>
                                    </p:animEffect>
                                  </p:childTnLst>
                                </p:cTn>
                              </p:par>
                            </p:childTnLst>
                          </p:cTn>
                        </p:par>
                        <p:par>
                          <p:cTn id="15" fill="hold">
                            <p:stCondLst>
                              <p:cond delay="1500"/>
                            </p:stCondLst>
                            <p:childTnLst>
                              <p:par>
                                <p:cTn id="16" presetID="6" presetClass="entr" presetSubtype="16"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1000"/>
                                        <p:tgtEl>
                                          <p:spTgt spid="10"/>
                                        </p:tgtEl>
                                      </p:cBhvr>
                                    </p:animEffect>
                                  </p:childTnLst>
                                </p:cTn>
                              </p:par>
                            </p:childTnLst>
                          </p:cTn>
                        </p:par>
                        <p:par>
                          <p:cTn id="19" fill="hold">
                            <p:stCondLst>
                              <p:cond delay="2500"/>
                            </p:stCondLst>
                            <p:childTnLst>
                              <p:par>
                                <p:cTn id="20" presetID="6" presetClass="entr" presetSubtype="16"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1000"/>
                                        <p:tgtEl>
                                          <p:spTgt spid="11"/>
                                        </p:tgtEl>
                                      </p:cBhvr>
                                    </p:animEffect>
                                  </p:childTnLst>
                                </p:cTn>
                              </p:par>
                            </p:childTnLst>
                          </p:cTn>
                        </p:par>
                        <p:par>
                          <p:cTn id="23" fill="hold">
                            <p:stCondLst>
                              <p:cond delay="3500"/>
                            </p:stCondLst>
                            <p:childTnLst>
                              <p:par>
                                <p:cTn id="24" presetID="6" presetClass="entr" presetSubtype="16"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1000"/>
                                        <p:tgtEl>
                                          <p:spTgt spid="13"/>
                                        </p:tgtEl>
                                      </p:cBhvr>
                                    </p:animEffect>
                                  </p:childTnLst>
                                </p:cTn>
                              </p:par>
                            </p:childTnLst>
                          </p:cTn>
                        </p:par>
                        <p:par>
                          <p:cTn id="27" fill="hold">
                            <p:stCondLst>
                              <p:cond delay="4500"/>
                            </p:stCondLst>
                            <p:childTnLst>
                              <p:par>
                                <p:cTn id="28" presetID="6" presetClass="entr" presetSubtype="16"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in)">
                                      <p:cBhvr>
                                        <p:cTn id="30" dur="1000"/>
                                        <p:tgtEl>
                                          <p:spTgt spid="16"/>
                                        </p:tgtEl>
                                      </p:cBhvr>
                                    </p:animEffect>
                                  </p:childTnLst>
                                </p:cTn>
                              </p:par>
                            </p:childTnLst>
                          </p:cTn>
                        </p:par>
                        <p:par>
                          <p:cTn id="31" fill="hold">
                            <p:stCondLst>
                              <p:cond delay="5500"/>
                            </p:stCondLst>
                            <p:childTnLst>
                              <p:par>
                                <p:cTn id="32" presetID="5" presetClass="entr" presetSubtype="1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checkerboard(across)">
                                      <p:cBhvr>
                                        <p:cTn id="34" dur="500"/>
                                        <p:tgtEl>
                                          <p:spTgt spid="17"/>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checkerboard(across)">
                                      <p:cBhvr>
                                        <p:cTn id="37" dur="500"/>
                                        <p:tgtEl>
                                          <p:spTgt spid="18"/>
                                        </p:tgtEl>
                                      </p:cBhvr>
                                    </p:animEffect>
                                  </p:childTnLst>
                                </p:cTn>
                              </p:par>
                            </p:childTnLst>
                          </p:cTn>
                        </p:par>
                        <p:par>
                          <p:cTn id="38" fill="hold">
                            <p:stCondLst>
                              <p:cond delay="6000"/>
                            </p:stCondLst>
                            <p:childTnLst>
                              <p:par>
                                <p:cTn id="39" presetID="22" presetClass="entr" presetSubtype="8"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1000"/>
                                        <p:tgtEl>
                                          <p:spTgt spid="19"/>
                                        </p:tgtEl>
                                      </p:cBhvr>
                                    </p:animEffect>
                                  </p:childTnLst>
                                </p:cTn>
                              </p:par>
                            </p:childTnLst>
                          </p:cTn>
                        </p:par>
                        <p:par>
                          <p:cTn id="42" fill="hold">
                            <p:stCondLst>
                              <p:cond delay="7000"/>
                            </p:stCondLst>
                            <p:childTnLst>
                              <p:par>
                                <p:cTn id="43" presetID="5" presetClass="entr" presetSubtype="1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checkerboard(across)">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8"/>
                                        </p:tgtEl>
                                      </p:cBhvr>
                                    </p:animEffect>
                                    <p:set>
                                      <p:cBhvr>
                                        <p:cTn id="50" dur="1" fill="hold">
                                          <p:stCondLst>
                                            <p:cond delay="499"/>
                                          </p:stCondLst>
                                        </p:cTn>
                                        <p:tgtEl>
                                          <p:spTgt spid="18"/>
                                        </p:tgtEl>
                                        <p:attrNameLst>
                                          <p:attrName>style.visibility</p:attrName>
                                        </p:attrNameLst>
                                      </p:cBhvr>
                                      <p:to>
                                        <p:strVal val="hidden"/>
                                      </p:to>
                                    </p:set>
                                  </p:childTnLst>
                                </p:cTn>
                              </p:par>
                              <p:par>
                                <p:cTn id="51" presetID="42" presetClass="path" presetSubtype="0" accel="50000" decel="50000" fill="hold" grpId="1" nodeType="withEffect">
                                  <p:stCondLst>
                                    <p:cond delay="0"/>
                                  </p:stCondLst>
                                  <p:childTnLst>
                                    <p:animMotion origin="layout" path="M 1.04167E-6 2.59259E-6 L -0.09154 0.2206 " pathEditMode="relative" rAng="0" ptsTypes="AA">
                                      <p:cBhvr>
                                        <p:cTn id="52" dur="2000" fill="hold"/>
                                        <p:tgtEl>
                                          <p:spTgt spid="10"/>
                                        </p:tgtEl>
                                        <p:attrNameLst>
                                          <p:attrName>ppt_x</p:attrName>
                                          <p:attrName>ppt_y</p:attrName>
                                        </p:attrNameLst>
                                      </p:cBhvr>
                                      <p:rCtr x="-4583" y="11019"/>
                                    </p:animMotion>
                                  </p:childTnLst>
                                </p:cTn>
                              </p:par>
                              <p:par>
                                <p:cTn id="53" presetID="3" presetClass="emph" presetSubtype="2" fill="hold" grpId="2" nodeType="withEffect">
                                  <p:stCondLst>
                                    <p:cond delay="0"/>
                                  </p:stCondLst>
                                  <p:childTnLst>
                                    <p:animClr clrSpc="rgb" dir="cw">
                                      <p:cBhvr override="childStyle">
                                        <p:cTn id="54" dur="2000" fill="hold"/>
                                        <p:tgtEl>
                                          <p:spTgt spid="10"/>
                                        </p:tgtEl>
                                        <p:attrNameLst>
                                          <p:attrName>style.color</p:attrName>
                                        </p:attrNameLst>
                                      </p:cBhvr>
                                      <p:to>
                                        <a:srgbClr val="FF0000"/>
                                      </p:to>
                                    </p:animClr>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0"/>
                                        </p:tgtEl>
                                      </p:cBhvr>
                                    </p:animEffect>
                                    <p:set>
                                      <p:cBhvr>
                                        <p:cTn id="59" dur="1" fill="hold">
                                          <p:stCondLst>
                                            <p:cond delay="499"/>
                                          </p:stCondLst>
                                        </p:cTn>
                                        <p:tgtEl>
                                          <p:spTgt spid="20"/>
                                        </p:tgtEl>
                                        <p:attrNameLst>
                                          <p:attrName>style.visibility</p:attrName>
                                        </p:attrNameLst>
                                      </p:cBhvr>
                                      <p:to>
                                        <p:strVal val="hidden"/>
                                      </p:to>
                                    </p:set>
                                  </p:childTnLst>
                                </p:cTn>
                              </p:par>
                            </p:childTnLst>
                          </p:cTn>
                        </p:par>
                        <p:par>
                          <p:cTn id="60" fill="hold">
                            <p:stCondLst>
                              <p:cond delay="500"/>
                            </p:stCondLst>
                            <p:childTnLst>
                              <p:par>
                                <p:cTn id="61" presetID="42" presetClass="path" presetSubtype="0" accel="50000" decel="50000" fill="hold" grpId="1" nodeType="afterEffect">
                                  <p:stCondLst>
                                    <p:cond delay="0"/>
                                  </p:stCondLst>
                                  <p:childTnLst>
                                    <p:animMotion origin="layout" path="M -4.79167E-6 -3.33333E-6 L 0.17514 0.34051 " pathEditMode="relative" rAng="0" ptsTypes="AA">
                                      <p:cBhvr>
                                        <p:cTn id="62" dur="2000" fill="hold"/>
                                        <p:tgtEl>
                                          <p:spTgt spid="11"/>
                                        </p:tgtEl>
                                        <p:attrNameLst>
                                          <p:attrName>ppt_x</p:attrName>
                                          <p:attrName>ppt_y</p:attrName>
                                        </p:attrNameLst>
                                      </p:cBhvr>
                                      <p:rCtr x="8750" y="17014"/>
                                    </p:animMotion>
                                  </p:childTnLst>
                                </p:cTn>
                              </p:par>
                              <p:par>
                                <p:cTn id="63" presetID="3" presetClass="emph" presetSubtype="2" fill="hold" grpId="2" nodeType="withEffect">
                                  <p:stCondLst>
                                    <p:cond delay="0"/>
                                  </p:stCondLst>
                                  <p:childTnLst>
                                    <p:animClr clrSpc="rgb" dir="cw">
                                      <p:cBhvr override="childStyle">
                                        <p:cTn id="64" dur="2000" fill="hold"/>
                                        <p:tgtEl>
                                          <p:spTgt spid="11"/>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0" grpId="1"/>
      <p:bldP spid="10" grpId="2"/>
      <p:bldP spid="11" grpId="0"/>
      <p:bldP spid="11" grpId="1"/>
      <p:bldP spid="11" grpId="2"/>
      <p:bldP spid="13" grpId="0"/>
      <p:bldP spid="16" grpId="0"/>
      <p:bldP spid="17" grpId="0"/>
      <p:bldP spid="18" grpId="0"/>
      <p:bldP spid="18" grpId="1"/>
      <p:bldP spid="19" grpId="0"/>
      <p:bldP spid="20" grpId="0"/>
      <p:bldP spid="20"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9">
            <a:extLst>
              <a:ext uri="{FF2B5EF4-FFF2-40B4-BE49-F238E27FC236}">
                <a16:creationId xmlns:a16="http://schemas.microsoft.com/office/drawing/2014/main" xmlns="" id="{BE13C5A4-FFB4-429D-AA65-EBDBDBAFE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任意多边形 7">
            <a:extLst>
              <a:ext uri="{FF2B5EF4-FFF2-40B4-BE49-F238E27FC236}">
                <a16:creationId xmlns:a16="http://schemas.microsoft.com/office/drawing/2014/main" xmlns="" id="{750DFDD6-6E96-4FCF-8738-42C8437EABCA}"/>
              </a:ext>
            </a:extLst>
          </p:cNvPr>
          <p:cNvSpPr/>
          <p:nvPr/>
        </p:nvSpPr>
        <p:spPr>
          <a:xfrm rot="18599350" flipH="1">
            <a:off x="4830763" y="1308100"/>
            <a:ext cx="5337175" cy="4651375"/>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22532" name="组合 8">
            <a:extLst>
              <a:ext uri="{FF2B5EF4-FFF2-40B4-BE49-F238E27FC236}">
                <a16:creationId xmlns:a16="http://schemas.microsoft.com/office/drawing/2014/main" xmlns="" id="{E2C333BC-FBA9-4B6B-BE54-758DA74D56BA}"/>
              </a:ext>
            </a:extLst>
          </p:cNvPr>
          <p:cNvGrpSpPr>
            <a:grpSpLocks/>
          </p:cNvGrpSpPr>
          <p:nvPr/>
        </p:nvGrpSpPr>
        <p:grpSpPr bwMode="auto">
          <a:xfrm>
            <a:off x="3119438" y="2355850"/>
            <a:ext cx="2378075" cy="1160463"/>
            <a:chOff x="2339714" y="1766361"/>
            <a:chExt cx="1783380" cy="870783"/>
          </a:xfrm>
        </p:grpSpPr>
        <p:sp>
          <p:nvSpPr>
            <p:cNvPr id="10" name="任意多边形 9">
              <a:extLst>
                <a:ext uri="{FF2B5EF4-FFF2-40B4-BE49-F238E27FC236}">
                  <a16:creationId xmlns:a16="http://schemas.microsoft.com/office/drawing/2014/main" xmlns="" id="{DF8C9573-3B8A-4731-8CE6-87512617BE75}"/>
                </a:ext>
              </a:extLst>
            </p:cNvPr>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任意多边形 10">
              <a:extLst>
                <a:ext uri="{FF2B5EF4-FFF2-40B4-BE49-F238E27FC236}">
                  <a16:creationId xmlns:a16="http://schemas.microsoft.com/office/drawing/2014/main" xmlns="" id="{1280E422-5E89-498E-801A-838668EFCEC4}"/>
                </a:ext>
              </a:extLst>
            </p:cNvPr>
            <p:cNvSpPr/>
            <p:nvPr/>
          </p:nvSpPr>
          <p:spPr>
            <a:xfrm rot="12126711">
              <a:off x="2919491" y="2153508"/>
              <a:ext cx="909548" cy="19059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3" name="组合 11">
            <a:extLst>
              <a:ext uri="{FF2B5EF4-FFF2-40B4-BE49-F238E27FC236}">
                <a16:creationId xmlns:a16="http://schemas.microsoft.com/office/drawing/2014/main" xmlns="" id="{B6B2C636-D9C7-4E9C-A39B-96A728111D89}"/>
              </a:ext>
            </a:extLst>
          </p:cNvPr>
          <p:cNvGrpSpPr>
            <a:grpSpLocks/>
          </p:cNvGrpSpPr>
          <p:nvPr/>
        </p:nvGrpSpPr>
        <p:grpSpPr bwMode="auto">
          <a:xfrm>
            <a:off x="5092700" y="5237163"/>
            <a:ext cx="1795463" cy="877887"/>
            <a:chOff x="3819583" y="3928190"/>
            <a:chExt cx="1346512" cy="657991"/>
          </a:xfrm>
        </p:grpSpPr>
        <p:sp>
          <p:nvSpPr>
            <p:cNvPr id="13" name="任意多边形 12">
              <a:extLst>
                <a:ext uri="{FF2B5EF4-FFF2-40B4-BE49-F238E27FC236}">
                  <a16:creationId xmlns:a16="http://schemas.microsoft.com/office/drawing/2014/main" xmlns="" id="{C0D88017-0F04-4DEA-B5D5-DCB7CBA3A17B}"/>
                </a:ext>
              </a:extLst>
            </p:cNvPr>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任意多边形 13">
              <a:extLst>
                <a:ext uri="{FF2B5EF4-FFF2-40B4-BE49-F238E27FC236}">
                  <a16:creationId xmlns:a16="http://schemas.microsoft.com/office/drawing/2014/main" xmlns="" id="{47DE03FE-4C24-4FDC-91B2-5D1A9B56D448}"/>
                </a:ext>
              </a:extLst>
            </p:cNvPr>
            <p:cNvSpPr/>
            <p:nvPr/>
          </p:nvSpPr>
          <p:spPr>
            <a:xfrm rot="1936906" flipH="1">
              <a:off x="4241038" y="4251831"/>
              <a:ext cx="686948" cy="143972"/>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4" name="组合 14">
            <a:extLst>
              <a:ext uri="{FF2B5EF4-FFF2-40B4-BE49-F238E27FC236}">
                <a16:creationId xmlns:a16="http://schemas.microsoft.com/office/drawing/2014/main" xmlns="" id="{6CB49C5A-CCDD-4EFA-8693-F0FCD72E57A8}"/>
              </a:ext>
            </a:extLst>
          </p:cNvPr>
          <p:cNvGrpSpPr>
            <a:grpSpLocks/>
          </p:cNvGrpSpPr>
          <p:nvPr/>
        </p:nvGrpSpPr>
        <p:grpSpPr bwMode="auto">
          <a:xfrm>
            <a:off x="8332788" y="4613275"/>
            <a:ext cx="563562" cy="1027113"/>
            <a:chOff x="6279231" y="3460069"/>
            <a:chExt cx="422431" cy="770101"/>
          </a:xfrm>
        </p:grpSpPr>
        <p:sp>
          <p:nvSpPr>
            <p:cNvPr id="16" name="任意多边形 15">
              <a:extLst>
                <a:ext uri="{FF2B5EF4-FFF2-40B4-BE49-F238E27FC236}">
                  <a16:creationId xmlns:a16="http://schemas.microsoft.com/office/drawing/2014/main" xmlns="" id="{AC4B46E1-5855-438E-AEAC-63CAA7063EF1}"/>
                </a:ext>
              </a:extLst>
            </p:cNvPr>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任意多边形 16">
              <a:extLst>
                <a:ext uri="{FF2B5EF4-FFF2-40B4-BE49-F238E27FC236}">
                  <a16:creationId xmlns:a16="http://schemas.microsoft.com/office/drawing/2014/main" xmlns="" id="{75A752EE-184A-4EDE-8739-F570293B079E}"/>
                </a:ext>
              </a:extLst>
            </p:cNvPr>
            <p:cNvSpPr/>
            <p:nvPr/>
          </p:nvSpPr>
          <p:spPr>
            <a:xfrm rot="6774568" flipH="1">
              <a:off x="6264304" y="3857035"/>
              <a:ext cx="392787" cy="9162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5" name="组合 17">
            <a:extLst>
              <a:ext uri="{FF2B5EF4-FFF2-40B4-BE49-F238E27FC236}">
                <a16:creationId xmlns:a16="http://schemas.microsoft.com/office/drawing/2014/main" xmlns="" id="{EE1B45D3-98CE-4EC1-A051-6B203F5EBA2F}"/>
              </a:ext>
            </a:extLst>
          </p:cNvPr>
          <p:cNvGrpSpPr>
            <a:grpSpLocks/>
          </p:cNvGrpSpPr>
          <p:nvPr/>
        </p:nvGrpSpPr>
        <p:grpSpPr bwMode="auto">
          <a:xfrm>
            <a:off x="8540750" y="5419725"/>
            <a:ext cx="949325" cy="468313"/>
            <a:chOff x="6405591" y="4064938"/>
            <a:chExt cx="712475" cy="350703"/>
          </a:xfrm>
        </p:grpSpPr>
        <p:sp>
          <p:nvSpPr>
            <p:cNvPr id="19" name="任意多边形 18">
              <a:extLst>
                <a:ext uri="{FF2B5EF4-FFF2-40B4-BE49-F238E27FC236}">
                  <a16:creationId xmlns:a16="http://schemas.microsoft.com/office/drawing/2014/main" xmlns="" id="{BB6BDDC4-BD64-4826-8473-A36E5E70D9CE}"/>
                </a:ext>
              </a:extLst>
            </p:cNvPr>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0" name="任意多边形 19">
              <a:extLst>
                <a:ext uri="{FF2B5EF4-FFF2-40B4-BE49-F238E27FC236}">
                  <a16:creationId xmlns:a16="http://schemas.microsoft.com/office/drawing/2014/main" xmlns="" id="{F0E82D16-ABAC-4185-8F5E-A86EA4A729CF}"/>
                </a:ext>
              </a:extLst>
            </p:cNvPr>
            <p:cNvSpPr/>
            <p:nvPr/>
          </p:nvSpPr>
          <p:spPr>
            <a:xfrm rot="9763353" flipH="1">
              <a:off x="6521160" y="4215919"/>
              <a:ext cx="364578" cy="7608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6" name="组合 20">
            <a:extLst>
              <a:ext uri="{FF2B5EF4-FFF2-40B4-BE49-F238E27FC236}">
                <a16:creationId xmlns:a16="http://schemas.microsoft.com/office/drawing/2014/main" xmlns="" id="{F401E60B-6167-4B8B-80AE-ECF59E82A4D4}"/>
              </a:ext>
            </a:extLst>
          </p:cNvPr>
          <p:cNvGrpSpPr>
            <a:grpSpLocks/>
          </p:cNvGrpSpPr>
          <p:nvPr/>
        </p:nvGrpSpPr>
        <p:grpSpPr bwMode="auto">
          <a:xfrm>
            <a:off x="6823075" y="2817813"/>
            <a:ext cx="563563" cy="1027112"/>
            <a:chOff x="5165781" y="2101095"/>
            <a:chExt cx="422431" cy="770101"/>
          </a:xfrm>
        </p:grpSpPr>
        <p:sp>
          <p:nvSpPr>
            <p:cNvPr id="22" name="任意多边形 21">
              <a:extLst>
                <a:ext uri="{FF2B5EF4-FFF2-40B4-BE49-F238E27FC236}">
                  <a16:creationId xmlns:a16="http://schemas.microsoft.com/office/drawing/2014/main" xmlns="" id="{31C32AF6-4DF4-46BF-95FE-E2E11D18E802}"/>
                </a:ext>
              </a:extLst>
            </p:cNvPr>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3" name="任意多边形 22">
              <a:extLst>
                <a:ext uri="{FF2B5EF4-FFF2-40B4-BE49-F238E27FC236}">
                  <a16:creationId xmlns:a16="http://schemas.microsoft.com/office/drawing/2014/main" xmlns="" id="{9A455F3B-78FA-45CA-9FE6-D73582B8BBA6}"/>
                </a:ext>
              </a:extLst>
            </p:cNvPr>
            <p:cNvSpPr/>
            <p:nvPr/>
          </p:nvSpPr>
          <p:spPr>
            <a:xfrm rot="16695372" flipV="1">
              <a:off x="5166323" y="2504012"/>
              <a:ext cx="392787" cy="9162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7" name="组合 23">
            <a:extLst>
              <a:ext uri="{FF2B5EF4-FFF2-40B4-BE49-F238E27FC236}">
                <a16:creationId xmlns:a16="http://schemas.microsoft.com/office/drawing/2014/main" xmlns="" id="{B0540237-136B-4D05-99E4-C111E7650A6C}"/>
              </a:ext>
            </a:extLst>
          </p:cNvPr>
          <p:cNvGrpSpPr>
            <a:grpSpLocks/>
          </p:cNvGrpSpPr>
          <p:nvPr/>
        </p:nvGrpSpPr>
        <p:grpSpPr bwMode="auto">
          <a:xfrm>
            <a:off x="7118350" y="3543300"/>
            <a:ext cx="968375" cy="468313"/>
            <a:chOff x="5339322" y="2681574"/>
            <a:chExt cx="726307" cy="350702"/>
          </a:xfrm>
        </p:grpSpPr>
        <p:sp>
          <p:nvSpPr>
            <p:cNvPr id="25" name="任意多边形 24">
              <a:extLst>
                <a:ext uri="{FF2B5EF4-FFF2-40B4-BE49-F238E27FC236}">
                  <a16:creationId xmlns:a16="http://schemas.microsoft.com/office/drawing/2014/main" xmlns="" id="{BEA0A371-770E-485B-B35C-0C4472660A4E}"/>
                </a:ext>
              </a:extLst>
            </p:cNvPr>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6" name="任意多边形 25">
              <a:extLst>
                <a:ext uri="{FF2B5EF4-FFF2-40B4-BE49-F238E27FC236}">
                  <a16:creationId xmlns:a16="http://schemas.microsoft.com/office/drawing/2014/main" xmlns="" id="{97EE8F65-8920-4E96-8ABA-06DBA9C404A0}"/>
                </a:ext>
              </a:extLst>
            </p:cNvPr>
            <p:cNvSpPr/>
            <p:nvPr/>
          </p:nvSpPr>
          <p:spPr>
            <a:xfrm rot="19684157" flipV="1">
              <a:off x="5463151" y="2846820"/>
              <a:ext cx="370298" cy="77273"/>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8" name="组合 26">
            <a:extLst>
              <a:ext uri="{FF2B5EF4-FFF2-40B4-BE49-F238E27FC236}">
                <a16:creationId xmlns:a16="http://schemas.microsoft.com/office/drawing/2014/main" xmlns="" id="{AA339436-8A6D-4437-94B3-88A1CA79982D}"/>
              </a:ext>
            </a:extLst>
          </p:cNvPr>
          <p:cNvGrpSpPr>
            <a:grpSpLocks/>
          </p:cNvGrpSpPr>
          <p:nvPr/>
        </p:nvGrpSpPr>
        <p:grpSpPr bwMode="auto">
          <a:xfrm>
            <a:off x="10118725" y="1666875"/>
            <a:ext cx="563563" cy="1027113"/>
            <a:chOff x="7552753" y="1214402"/>
            <a:chExt cx="422431" cy="770101"/>
          </a:xfrm>
        </p:grpSpPr>
        <p:sp>
          <p:nvSpPr>
            <p:cNvPr id="28" name="任意多边形 27">
              <a:extLst>
                <a:ext uri="{FF2B5EF4-FFF2-40B4-BE49-F238E27FC236}">
                  <a16:creationId xmlns:a16="http://schemas.microsoft.com/office/drawing/2014/main" xmlns="" id="{51BB5835-9B6D-4BA6-A959-FD4A3B0D8FE4}"/>
                </a:ext>
              </a:extLst>
            </p:cNvPr>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9" name="任意多边形 28">
              <a:extLst>
                <a:ext uri="{FF2B5EF4-FFF2-40B4-BE49-F238E27FC236}">
                  <a16:creationId xmlns:a16="http://schemas.microsoft.com/office/drawing/2014/main" xmlns="" id="{335829C1-981E-42CF-AAE1-0A84F134AD13}"/>
                </a:ext>
              </a:extLst>
            </p:cNvPr>
            <p:cNvSpPr/>
            <p:nvPr/>
          </p:nvSpPr>
          <p:spPr>
            <a:xfrm rot="7776262" flipH="1" flipV="1">
              <a:off x="7530092" y="1606012"/>
              <a:ext cx="392787" cy="9281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39" name="组合 29">
            <a:extLst>
              <a:ext uri="{FF2B5EF4-FFF2-40B4-BE49-F238E27FC236}">
                <a16:creationId xmlns:a16="http://schemas.microsoft.com/office/drawing/2014/main" xmlns="" id="{314198B7-D4DB-49C0-8F95-BF9C53568A9A}"/>
              </a:ext>
            </a:extLst>
          </p:cNvPr>
          <p:cNvGrpSpPr>
            <a:grpSpLocks/>
          </p:cNvGrpSpPr>
          <p:nvPr/>
        </p:nvGrpSpPr>
        <p:grpSpPr bwMode="auto">
          <a:xfrm>
            <a:off x="9493250" y="1658938"/>
            <a:ext cx="466725" cy="968375"/>
            <a:chOff x="7095304" y="1243722"/>
            <a:chExt cx="350702" cy="726307"/>
          </a:xfrm>
        </p:grpSpPr>
        <p:sp>
          <p:nvSpPr>
            <p:cNvPr id="31" name="任意多边形 30">
              <a:extLst>
                <a:ext uri="{FF2B5EF4-FFF2-40B4-BE49-F238E27FC236}">
                  <a16:creationId xmlns:a16="http://schemas.microsoft.com/office/drawing/2014/main" xmlns="" id="{B044C579-7C20-4A8A-8027-8DDA85A711BE}"/>
                </a:ext>
              </a:extLst>
            </p:cNvPr>
            <p:cNvSpPr/>
            <p:nvPr/>
          </p:nvSpPr>
          <p:spPr>
            <a:xfrm rot="15231956" flipV="1">
              <a:off x="6907502"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32" name="任意多边形 31">
              <a:extLst>
                <a:ext uri="{FF2B5EF4-FFF2-40B4-BE49-F238E27FC236}">
                  <a16:creationId xmlns:a16="http://schemas.microsoft.com/office/drawing/2014/main" xmlns="" id="{B4F22436-9AAD-414F-A96A-9AA3F9B36F39}"/>
                </a:ext>
              </a:extLst>
            </p:cNvPr>
            <p:cNvSpPr/>
            <p:nvPr/>
          </p:nvSpPr>
          <p:spPr>
            <a:xfrm rot="4787477" flipH="1" flipV="1">
              <a:off x="7100417" y="1627045"/>
              <a:ext cx="370298" cy="7753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40" name="组合 32">
            <a:extLst>
              <a:ext uri="{FF2B5EF4-FFF2-40B4-BE49-F238E27FC236}">
                <a16:creationId xmlns:a16="http://schemas.microsoft.com/office/drawing/2014/main" xmlns="" id="{7054289E-239C-4CEA-B1F9-2B627B2D2276}"/>
              </a:ext>
            </a:extLst>
          </p:cNvPr>
          <p:cNvGrpSpPr>
            <a:grpSpLocks/>
          </p:cNvGrpSpPr>
          <p:nvPr/>
        </p:nvGrpSpPr>
        <p:grpSpPr bwMode="auto">
          <a:xfrm>
            <a:off x="10177463" y="2389188"/>
            <a:ext cx="2717800" cy="1398587"/>
            <a:chOff x="7632912" y="1791715"/>
            <a:chExt cx="2038360" cy="1048883"/>
          </a:xfrm>
        </p:grpSpPr>
        <p:sp>
          <p:nvSpPr>
            <p:cNvPr id="34" name="任意多边形 33">
              <a:extLst>
                <a:ext uri="{FF2B5EF4-FFF2-40B4-BE49-F238E27FC236}">
                  <a16:creationId xmlns:a16="http://schemas.microsoft.com/office/drawing/2014/main" xmlns="" id="{98736070-0D09-42E0-AB59-F92D2E350641}"/>
                </a:ext>
              </a:extLst>
            </p:cNvPr>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35" name="任意多边形 34">
              <a:extLst>
                <a:ext uri="{FF2B5EF4-FFF2-40B4-BE49-F238E27FC236}">
                  <a16:creationId xmlns:a16="http://schemas.microsoft.com/office/drawing/2014/main" xmlns="" id="{F725BC90-82D4-48A5-999E-C8C3461D0E00}"/>
                </a:ext>
              </a:extLst>
            </p:cNvPr>
            <p:cNvSpPr/>
            <p:nvPr/>
          </p:nvSpPr>
          <p:spPr>
            <a:xfrm rot="20495587">
              <a:off x="7973432" y="2266748"/>
              <a:ext cx="1040611" cy="22977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2541" name="组合 35">
            <a:extLst>
              <a:ext uri="{FF2B5EF4-FFF2-40B4-BE49-F238E27FC236}">
                <a16:creationId xmlns:a16="http://schemas.microsoft.com/office/drawing/2014/main" xmlns="" id="{2209A90B-0BDF-4FD9-916E-EDFF709D83DD}"/>
              </a:ext>
            </a:extLst>
          </p:cNvPr>
          <p:cNvGrpSpPr>
            <a:grpSpLocks/>
          </p:cNvGrpSpPr>
          <p:nvPr/>
        </p:nvGrpSpPr>
        <p:grpSpPr bwMode="auto">
          <a:xfrm rot="2799594" flipH="1">
            <a:off x="6934994" y="46832"/>
            <a:ext cx="1398587" cy="2717800"/>
            <a:chOff x="1403445" y="-3477919"/>
            <a:chExt cx="1048883" cy="2455261"/>
          </a:xfrm>
        </p:grpSpPr>
        <p:sp>
          <p:nvSpPr>
            <p:cNvPr id="37" name="任意多边形 36">
              <a:extLst>
                <a:ext uri="{FF2B5EF4-FFF2-40B4-BE49-F238E27FC236}">
                  <a16:creationId xmlns:a16="http://schemas.microsoft.com/office/drawing/2014/main" xmlns="" id="{7DEFBFE8-089E-4CE8-8E5F-355E348B8F35}"/>
                </a:ext>
              </a:extLst>
            </p:cNvPr>
            <p:cNvSpPr/>
            <p:nvPr/>
          </p:nvSpPr>
          <p:spPr>
            <a:xfrm rot="5044479" flipH="1">
              <a:off x="700256" y="-2774731"/>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38" name="任意多边形 37">
              <a:extLst>
                <a:ext uri="{FF2B5EF4-FFF2-40B4-BE49-F238E27FC236}">
                  <a16:creationId xmlns:a16="http://schemas.microsoft.com/office/drawing/2014/main" xmlns="" id="{3F25A946-D2F7-4EA5-88BC-506C114BCB2E}"/>
                </a:ext>
              </a:extLst>
            </p:cNvPr>
            <p:cNvSpPr/>
            <p:nvPr/>
          </p:nvSpPr>
          <p:spPr>
            <a:xfrm rot="16200000">
              <a:off x="1326883" y="-2143559"/>
              <a:ext cx="1252011" cy="22858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5" name="组合 4">
            <a:extLst>
              <a:ext uri="{FF2B5EF4-FFF2-40B4-BE49-F238E27FC236}">
                <a16:creationId xmlns:a16="http://schemas.microsoft.com/office/drawing/2014/main" xmlns="" id="{B8948AA7-0930-465A-95F1-FA080DD14B56}"/>
              </a:ext>
            </a:extLst>
          </p:cNvPr>
          <p:cNvGrpSpPr>
            <a:grpSpLocks/>
          </p:cNvGrpSpPr>
          <p:nvPr/>
        </p:nvGrpSpPr>
        <p:grpSpPr bwMode="auto">
          <a:xfrm>
            <a:off x="-798513" y="-104775"/>
            <a:ext cx="6950076" cy="6410325"/>
            <a:chOff x="1001374" y="-370703"/>
            <a:chExt cx="6695744" cy="6175701"/>
          </a:xfrm>
        </p:grpSpPr>
        <p:pic>
          <p:nvPicPr>
            <p:cNvPr id="22546" name="图片 5">
              <a:extLst>
                <a:ext uri="{FF2B5EF4-FFF2-40B4-BE49-F238E27FC236}">
                  <a16:creationId xmlns:a16="http://schemas.microsoft.com/office/drawing/2014/main" xmlns="" id="{BEE45425-6B49-4F21-A8AC-CB25849D13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92" r="4333" b="1430"/>
            <a:stretch>
              <a:fillRect/>
            </a:stretch>
          </p:blipFill>
          <p:spPr bwMode="auto">
            <a:xfrm>
              <a:off x="1001374" y="-370703"/>
              <a:ext cx="6695744" cy="617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椭圆 6">
              <a:extLst>
                <a:ext uri="{FF2B5EF4-FFF2-40B4-BE49-F238E27FC236}">
                  <a16:creationId xmlns:a16="http://schemas.microsoft.com/office/drawing/2014/main" xmlns="" id="{22966E96-757A-4FCC-B1C4-F62CD723FBBD}"/>
                </a:ext>
              </a:extLst>
            </p:cNvPr>
            <p:cNvSpPr/>
            <p:nvPr/>
          </p:nvSpPr>
          <p:spPr>
            <a:xfrm>
              <a:off x="2517017" y="894108"/>
              <a:ext cx="3649165" cy="36491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10" name="文本框 109">
            <a:extLst>
              <a:ext uri="{FF2B5EF4-FFF2-40B4-BE49-F238E27FC236}">
                <a16:creationId xmlns:a16="http://schemas.microsoft.com/office/drawing/2014/main" xmlns="" id="{8BF3CCF9-11DA-47BF-8B6A-5F3A5B276841}"/>
              </a:ext>
            </a:extLst>
          </p:cNvPr>
          <p:cNvSpPr txBox="1"/>
          <p:nvPr/>
        </p:nvSpPr>
        <p:spPr>
          <a:xfrm>
            <a:off x="1016091" y="2137512"/>
            <a:ext cx="3360656" cy="1898084"/>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5867" b="1" i="0" u="none" strike="noStrike" kern="1200" cap="none" spc="0" normalizeH="0" baseline="0" noProof="0">
                <a:ln>
                  <a:noFill/>
                </a:ln>
                <a:pattFill prst="ltDnDiag">
                  <a:fgClr>
                    <a:srgbClr val="00B0F0"/>
                  </a:fgClr>
                  <a:bgClr>
                    <a:srgbClr val="0070C0"/>
                  </a:bgClr>
                </a:pattFill>
                <a:effectLst>
                  <a:outerShdw dist="38100" dir="2700000" sx="101000" sy="101000" algn="tl" rotWithShape="0">
                    <a:srgbClr val="0070C0"/>
                  </a:outerShdw>
                </a:effectLst>
                <a:uLnTx/>
                <a:uFillTx/>
                <a:latin typeface="Arial-Rounded" panose="020B0500000000000000" charset="0"/>
                <a:ea typeface="Arial-Rounded" panose="020B0500000000000000" charset="0"/>
                <a:cs typeface="Arial-Rounded" panose="020B0500000000000000" charset="0"/>
                <a:sym typeface="+mn-lt"/>
              </a:rPr>
              <a:t>Viết vở </a:t>
            </a:r>
            <a:r>
              <a:rPr kumimoji="0" lang="en-US" altLang="zh-CN" sz="5867" b="1" i="0" u="none" strike="noStrike" kern="1200" cap="none" spc="0" normalizeH="0" baseline="0" noProof="0">
                <a:ln>
                  <a:noFill/>
                </a:ln>
                <a:pattFill prst="ltDnDiag">
                  <a:fgClr>
                    <a:srgbClr val="00B0F0"/>
                  </a:fgClr>
                  <a:bgClr>
                    <a:srgbClr val="0070C0"/>
                  </a:bgClr>
                </a:pattFill>
                <a:effectLst>
                  <a:outerShdw dist="38100" dir="2700000" sx="101000" sy="101000" algn="tl" rotWithShape="0">
                    <a:srgbClr val="0070C0"/>
                  </a:outerShdw>
                </a:effectLst>
                <a:uLnTx/>
                <a:uFillTx/>
                <a:latin typeface="UTM Avo" panose="02040603050506020204" pitchFamily="18" charset="0"/>
                <a:ea typeface="Arial-Rounded" panose="020B0500000000000000" charset="0"/>
                <a:cs typeface="Arial-Rounded" panose="020B0500000000000000" charset="0"/>
                <a:sym typeface="+mn-lt"/>
              </a:rPr>
              <a:t>Tập viết</a:t>
            </a:r>
            <a:endParaRPr kumimoji="0" lang="zh-CN" altLang="en-US" sz="5867" b="1" i="0" u="none" strike="noStrike" kern="1200" cap="none" spc="0" normalizeH="0" baseline="0" noProof="0" dirty="0">
              <a:ln>
                <a:noFill/>
              </a:ln>
              <a:pattFill prst="ltDnDiag">
                <a:fgClr>
                  <a:srgbClr val="00B0F0"/>
                </a:fgClr>
                <a:bgClr>
                  <a:srgbClr val="0070C0"/>
                </a:bgClr>
              </a:pattFill>
              <a:effectLst>
                <a:outerShdw dist="38100" dir="2700000" sx="101000" sy="101000" algn="tl" rotWithShape="0">
                  <a:srgbClr val="0070C0"/>
                </a:outerShdw>
              </a:effectLst>
              <a:uLnTx/>
              <a:uFillTx/>
              <a:latin typeface="UTM Avo" panose="02040603050506020204" pitchFamily="18" charset="0"/>
              <a:ea typeface="Arial-Rounded" panose="020B0500000000000000" charset="0"/>
              <a:cs typeface="Arial-Rounded" panose="020B0500000000000000" charset="0"/>
              <a:sym typeface="+mn-lt"/>
            </a:endParaRPr>
          </a:p>
        </p:txBody>
      </p:sp>
      <p:pic>
        <p:nvPicPr>
          <p:cNvPr id="4" name="图片 3">
            <a:extLst>
              <a:ext uri="{FF2B5EF4-FFF2-40B4-BE49-F238E27FC236}">
                <a16:creationId xmlns:a16="http://schemas.microsoft.com/office/drawing/2014/main" xmlns="" id="{EF02AE60-40FF-482F-8E10-0E0FCDCDE4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9188" y="606425"/>
            <a:ext cx="29987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片 38">
            <a:extLst>
              <a:ext uri="{FF2B5EF4-FFF2-40B4-BE49-F238E27FC236}">
                <a16:creationId xmlns:a16="http://schemas.microsoft.com/office/drawing/2014/main" xmlns="" id="{5406A542-AA24-4388-AA7F-6F10318D0C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20250" y="3268663"/>
            <a:ext cx="15001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Effect transition="in" filter="fade">
                                      <p:cBhvr>
                                        <p:cTn id="15" dur="750"/>
                                        <p:tgtEl>
                                          <p:spTgt spid="5"/>
                                        </p:tgtEl>
                                      </p:cBhvr>
                                    </p:animEffect>
                                  </p:childTnLst>
                                </p:cTn>
                              </p:par>
                            </p:childTnLst>
                          </p:cTn>
                        </p:par>
                        <p:par>
                          <p:cTn id="16" fill="hold" nodeType="afterGroup">
                            <p:stCondLst>
                              <p:cond delay="1750"/>
                            </p:stCondLst>
                            <p:childTnLst>
                              <p:par>
                                <p:cTn id="17" presetID="8" presetClass="emph" presetSubtype="0" fill="hold" nodeType="afterEffect">
                                  <p:stCondLst>
                                    <p:cond delay="0"/>
                                  </p:stCondLst>
                                  <p:childTnLst>
                                    <p:animRot by="21600000">
                                      <p:cBhvr>
                                        <p:cTn id="18" dur="2750" fill="hold"/>
                                        <p:tgtEl>
                                          <p:spTgt spid="5"/>
                                        </p:tgtEl>
                                        <p:attrNameLst>
                                          <p:attrName>r</p:attrName>
                                        </p:attrNameLst>
                                      </p:cBhvr>
                                    </p:animRot>
                                  </p:childTnLst>
                                </p:cTn>
                              </p:par>
                              <p:par>
                                <p:cTn id="19" presetID="12" presetClass="entr" presetSubtype="1" fill="hold" nodeType="withEffect">
                                  <p:stCondLst>
                                    <p:cond delay="1250"/>
                                  </p:stCondLst>
                                  <p:childTnLst>
                                    <p:set>
                                      <p:cBhvr>
                                        <p:cTn id="20" dur="1" fill="hold">
                                          <p:stCondLst>
                                            <p:cond delay="0"/>
                                          </p:stCondLst>
                                        </p:cTn>
                                        <p:tgtEl>
                                          <p:spTgt spid="110"/>
                                        </p:tgtEl>
                                        <p:attrNameLst>
                                          <p:attrName>style.visibility</p:attrName>
                                        </p:attrNameLst>
                                      </p:cBhvr>
                                      <p:to>
                                        <p:strVal val="visible"/>
                                      </p:to>
                                    </p:set>
                                    <p:anim calcmode="lin" valueType="num">
                                      <p:cBhvr additive="base">
                                        <p:cTn id="21" dur="500"/>
                                        <p:tgtEl>
                                          <p:spTgt spid="110"/>
                                        </p:tgtEl>
                                        <p:attrNameLst>
                                          <p:attrName>ppt_y</p:attrName>
                                        </p:attrNameLst>
                                      </p:cBhvr>
                                      <p:tavLst>
                                        <p:tav tm="0">
                                          <p:val>
                                            <p:strVal val="#ppt_y-#ppt_h*1.125000"/>
                                          </p:val>
                                        </p:tav>
                                        <p:tav tm="100000">
                                          <p:val>
                                            <p:strVal val="#ppt_y"/>
                                          </p:val>
                                        </p:tav>
                                      </p:tavLst>
                                    </p:anim>
                                    <p:animEffect transition="in" filter="wipe(down)">
                                      <p:cBhvr>
                                        <p:cTn id="22" dur="500"/>
                                        <p:tgtEl>
                                          <p:spTgt spid="110"/>
                                        </p:tgtEl>
                                      </p:cBhvr>
                                    </p:animEffec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xmlns="" id="{D15F4AF5-3E37-4990-9D39-8AB337760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503"/>
          <a:stretch>
            <a:fillRect/>
          </a:stretch>
        </p:blipFill>
        <p:spPr bwMode="auto">
          <a:xfrm>
            <a:off x="-219075" y="-179388"/>
            <a:ext cx="11285538" cy="729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 name="Google Shape;354;p11">
            <a:extLst>
              <a:ext uri="{FF2B5EF4-FFF2-40B4-BE49-F238E27FC236}">
                <a16:creationId xmlns:a16="http://schemas.microsoft.com/office/drawing/2014/main" xmlns="" id="{BC42EC85-A633-409C-9EA8-9BE5B4B69BF1}"/>
              </a:ext>
            </a:extLst>
          </p:cNvPr>
          <p:cNvSpPr/>
          <p:nvPr/>
        </p:nvSpPr>
        <p:spPr>
          <a:xfrm>
            <a:off x="225425" y="615950"/>
            <a:ext cx="4664075" cy="779463"/>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0000FF"/>
                </a:solidFill>
                <a:effectLst/>
                <a:uLnTx/>
                <a:uFillTx/>
                <a:latin typeface="UTM Avo" panose="02040603050506020204" pitchFamily="18" charset="0"/>
                <a:ea typeface="Arial Rounded"/>
                <a:cs typeface="Arial Rounded"/>
                <a:sym typeface="Arial Rounded"/>
              </a:rPr>
              <a:t>Tô</a:t>
            </a:r>
            <a:r>
              <a:rPr kumimoji="0" lang="en-US" sz="4267" b="0" i="0" u="none" strike="noStrike" kern="1200" cap="none" spc="0" normalizeH="0" baseline="0" noProof="0" dirty="0">
                <a:ln>
                  <a:noFill/>
                </a:ln>
                <a:solidFill>
                  <a:srgbClr val="0000FF"/>
                </a:solidFill>
                <a:effectLst/>
                <a:uLnTx/>
                <a:uFillTx/>
                <a:latin typeface="UTM Avo" panose="02040603050506020204" pitchFamily="18" charset="0"/>
                <a:ea typeface="Arial Rounded"/>
                <a:cs typeface="Arial Rounded"/>
                <a:sym typeface="Arial Rounded"/>
              </a:rPr>
              <a:t> </a:t>
            </a:r>
            <a:r>
              <a:rPr kumimoji="0" lang="en-US" sz="4267" b="0" i="0" u="none" strike="noStrike" kern="1200" cap="none" spc="0" normalizeH="0" baseline="0" noProof="0" dirty="0" err="1">
                <a:ln>
                  <a:noFill/>
                </a:ln>
                <a:solidFill>
                  <a:srgbClr val="0000FF"/>
                </a:solidFill>
                <a:effectLst/>
                <a:uLnTx/>
                <a:uFillTx/>
                <a:latin typeface="UTM Avo" panose="02040603050506020204" pitchFamily="18" charset="0"/>
                <a:ea typeface="Arial Rounded"/>
                <a:cs typeface="Arial Rounded"/>
                <a:sym typeface="Arial Rounded"/>
              </a:rPr>
              <a:t>chữ</a:t>
            </a:r>
            <a:r>
              <a:rPr kumimoji="0" lang="en-US" sz="4267" b="0" i="0" u="none" strike="noStrike" kern="1200" cap="none" spc="0" normalizeH="0" baseline="0" noProof="0" dirty="0">
                <a:ln>
                  <a:noFill/>
                </a:ln>
                <a:solidFill>
                  <a:srgbClr val="0000FF"/>
                </a:solidFill>
                <a:effectLst/>
                <a:uLnTx/>
                <a:uFillTx/>
                <a:latin typeface="UTM Avo" panose="02040603050506020204" pitchFamily="18" charset="0"/>
                <a:ea typeface="Arial Rounded"/>
                <a:cs typeface="Arial Rounded"/>
                <a:sym typeface="Arial Rounded"/>
              </a:rPr>
              <a:t> </a:t>
            </a:r>
            <a:r>
              <a:rPr kumimoji="0" lang="en-US" sz="4267" b="0" i="0" u="none" strike="noStrike" kern="1200" cap="none" spc="0" normalizeH="0" baseline="0" noProof="0" err="1">
                <a:ln>
                  <a:noFill/>
                </a:ln>
                <a:solidFill>
                  <a:srgbClr val="0000FF"/>
                </a:solidFill>
                <a:effectLst/>
                <a:uLnTx/>
                <a:uFillTx/>
                <a:latin typeface="UTM Avo" panose="02040603050506020204" pitchFamily="18" charset="0"/>
                <a:ea typeface="Arial Rounded"/>
                <a:cs typeface="Arial Rounded"/>
                <a:sym typeface="Arial Rounded"/>
              </a:rPr>
              <a:t>hoa</a:t>
            </a:r>
            <a:r>
              <a:rPr kumimoji="0" lang="en-US" sz="4267" b="0" i="0" u="none" strike="noStrike" kern="1200" cap="none" spc="0" normalizeH="0" baseline="0" noProof="0">
                <a:ln>
                  <a:noFill/>
                </a:ln>
                <a:solidFill>
                  <a:srgbClr val="0000FF"/>
                </a:solidFill>
                <a:effectLst/>
                <a:uLnTx/>
                <a:uFillTx/>
                <a:latin typeface="UTM Avo" panose="02040603050506020204" pitchFamily="18" charset="0"/>
                <a:ea typeface="Arial Rounded"/>
                <a:cs typeface="Arial Rounded"/>
                <a:sym typeface="Arial Rounded"/>
              </a:rPr>
              <a:t> </a:t>
            </a:r>
            <a:r>
              <a:rPr kumimoji="0" lang="en-US" sz="42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Arial Rounded"/>
                <a:sym typeface="Arial Rounded"/>
              </a:rPr>
              <a:t>O, Ô</a:t>
            </a:r>
            <a:endParaRPr kumimoji="0" sz="42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0" name="Google Shape;354;p11">
            <a:extLst>
              <a:ext uri="{FF2B5EF4-FFF2-40B4-BE49-F238E27FC236}">
                <a16:creationId xmlns:a16="http://schemas.microsoft.com/office/drawing/2014/main" xmlns="" id="{DECC1CED-9616-4D3F-9C53-185B4E325723}"/>
              </a:ext>
            </a:extLst>
          </p:cNvPr>
          <p:cNvSpPr/>
          <p:nvPr/>
        </p:nvSpPr>
        <p:spPr>
          <a:xfrm>
            <a:off x="-36513" y="1912938"/>
            <a:ext cx="1227138" cy="1312862"/>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7733"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O</a:t>
            </a:r>
            <a:endParaRPr kumimoji="0" sz="7733"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2" name="Google Shape;354;p11">
            <a:extLst>
              <a:ext uri="{FF2B5EF4-FFF2-40B4-BE49-F238E27FC236}">
                <a16:creationId xmlns:a16="http://schemas.microsoft.com/office/drawing/2014/main" xmlns="" id="{99B7F7AD-24CA-4445-A9B5-DA5F69B2ADF8}"/>
              </a:ext>
            </a:extLst>
          </p:cNvPr>
          <p:cNvSpPr/>
          <p:nvPr/>
        </p:nvSpPr>
        <p:spPr>
          <a:xfrm>
            <a:off x="1498600" y="1811338"/>
            <a:ext cx="1227138" cy="1312862"/>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7733" b="0" i="0" u="none" strike="noStrike" kern="1200" cap="none" spc="0" normalizeH="0" baseline="0" noProof="0">
                <a:ln>
                  <a:noFill/>
                </a:ln>
                <a:solidFill>
                  <a:srgbClr val="44546A">
                    <a:lumMod val="40000"/>
                    <a:lumOff val="60000"/>
                  </a:srgbClr>
                </a:solidFill>
                <a:effectLst/>
                <a:uLnTx/>
                <a:uFillTx/>
                <a:latin typeface="HP001 Tap Do" panose="020B0603050302020204" pitchFamily="34" charset="0"/>
                <a:ea typeface="HP001" panose="020B0603050302020204" pitchFamily="34" charset="0"/>
                <a:cs typeface="+mn-cs"/>
                <a:sym typeface="Arial" panose="020B0604020202020204"/>
              </a:rPr>
              <a:t>O</a:t>
            </a:r>
            <a:endParaRPr kumimoji="0" sz="7733" b="0" i="0" u="none" strike="noStrike" kern="1200" cap="none" spc="0" normalizeH="0" baseline="0" noProof="0" dirty="0">
              <a:ln>
                <a:noFill/>
              </a:ln>
              <a:solidFill>
                <a:srgbClr val="44546A">
                  <a:lumMod val="40000"/>
                  <a:lumOff val="6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43" name="Google Shape;354;p11">
            <a:extLst>
              <a:ext uri="{FF2B5EF4-FFF2-40B4-BE49-F238E27FC236}">
                <a16:creationId xmlns:a16="http://schemas.microsoft.com/office/drawing/2014/main" xmlns="" id="{94D336DC-4C6D-4577-99DE-99AED7BB8FFF}"/>
              </a:ext>
            </a:extLst>
          </p:cNvPr>
          <p:cNvSpPr/>
          <p:nvPr/>
        </p:nvSpPr>
        <p:spPr>
          <a:xfrm>
            <a:off x="-44450" y="3829050"/>
            <a:ext cx="1227138" cy="719138"/>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4" name="Google Shape;354;p11">
            <a:extLst>
              <a:ext uri="{FF2B5EF4-FFF2-40B4-BE49-F238E27FC236}">
                <a16:creationId xmlns:a16="http://schemas.microsoft.com/office/drawing/2014/main" xmlns="" id="{F612E8B4-DD44-4B86-B880-A57426180D6C}"/>
              </a:ext>
            </a:extLst>
          </p:cNvPr>
          <p:cNvSpPr/>
          <p:nvPr/>
        </p:nvSpPr>
        <p:spPr>
          <a:xfrm>
            <a:off x="1512888" y="3800475"/>
            <a:ext cx="1227137" cy="717550"/>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0" i="0" u="none" strike="noStrike" kern="1200" cap="none" spc="0" normalizeH="0" baseline="0" noProof="0">
                <a:ln>
                  <a:noFill/>
                </a:ln>
                <a:solidFill>
                  <a:srgbClr val="44546A">
                    <a:lumMod val="60000"/>
                    <a:lumOff val="40000"/>
                  </a:srgbClr>
                </a:solidFill>
                <a:effectLst/>
                <a:uLnTx/>
                <a:uFillTx/>
                <a:latin typeface="HP001 Tap Do" panose="020B0603050302020204" pitchFamily="34" charset="0"/>
                <a:ea typeface="HP001" panose="020B0603050302020204" pitchFamily="34" charset="0"/>
                <a:cs typeface="+mn-cs"/>
                <a:sym typeface="Arial" panose="020B0604020202020204"/>
              </a:rPr>
              <a:t>O</a:t>
            </a:r>
            <a:endParaRPr kumimoji="0" sz="3867" b="0" i="0" u="none" strike="noStrike" kern="1200" cap="none" spc="0" normalizeH="0" baseline="0" noProof="0" dirty="0">
              <a:ln>
                <a:noFill/>
              </a:ln>
              <a:solidFill>
                <a:srgbClr val="44546A">
                  <a:lumMod val="60000"/>
                  <a:lumOff val="4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45" name="Google Shape;354;p11">
            <a:extLst>
              <a:ext uri="{FF2B5EF4-FFF2-40B4-BE49-F238E27FC236}">
                <a16:creationId xmlns:a16="http://schemas.microsoft.com/office/drawing/2014/main" xmlns="" id="{78D3A4FE-950E-4B1C-A5F6-BB455CF5CF65}"/>
              </a:ext>
            </a:extLst>
          </p:cNvPr>
          <p:cNvSpPr/>
          <p:nvPr/>
        </p:nvSpPr>
        <p:spPr>
          <a:xfrm>
            <a:off x="3059113" y="3803650"/>
            <a:ext cx="1228725" cy="719138"/>
          </a:xfrm>
          <a:prstGeom prst="rect">
            <a:avLst/>
          </a:prstGeom>
          <a:noFill/>
          <a:ln>
            <a:noFill/>
          </a:ln>
        </p:spPr>
        <p:txBody>
          <a:bodyPr spcFirstLastPara="1" lIns="121900" tIns="60933" rIns="121900" bIns="60933">
            <a:spAutoFit/>
          </a:bodyPr>
          <a:lstStyle/>
          <a:p>
            <a:pPr lvl="0" fontAlgn="base">
              <a:defRPr/>
            </a:pPr>
            <a:r>
              <a:rPr lang="vi-VN" sz="3867">
                <a:solidFill>
                  <a:srgbClr val="44546A">
                    <a:lumMod val="60000"/>
                    <a:lumOff val="40000"/>
                  </a:srgbClr>
                </a:solidFill>
                <a:latin typeface="HP001 Tap Do" panose="020B0603050302020204" pitchFamily="34" charset="0"/>
                <a:ea typeface="HP001" panose="020B0603050302020204" pitchFamily="34" charset="0"/>
                <a:sym typeface="Arial" panose="020B0604020202020204"/>
              </a:rPr>
              <a:t>Ô</a:t>
            </a:r>
            <a:endParaRPr kumimoji="0" sz="3867" b="0" i="0" u="none" strike="noStrike" kern="1200" cap="none" spc="0" normalizeH="0" baseline="0" noProof="0" dirty="0">
              <a:ln>
                <a:noFill/>
              </a:ln>
              <a:solidFill>
                <a:srgbClr val="44546A">
                  <a:lumMod val="60000"/>
                  <a:lumOff val="4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46" name="Google Shape;354;p11">
            <a:extLst>
              <a:ext uri="{FF2B5EF4-FFF2-40B4-BE49-F238E27FC236}">
                <a16:creationId xmlns:a16="http://schemas.microsoft.com/office/drawing/2014/main" xmlns="" id="{708F7EA5-C273-4946-A273-B2CCD2AB22AA}"/>
              </a:ext>
            </a:extLst>
          </p:cNvPr>
          <p:cNvSpPr/>
          <p:nvPr/>
        </p:nvSpPr>
        <p:spPr>
          <a:xfrm>
            <a:off x="1501369" y="1909763"/>
            <a:ext cx="1227138" cy="1312862"/>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7733"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rPr>
              <a:t>O</a:t>
            </a:r>
            <a:endParaRPr kumimoji="0" sz="77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8" name="Google Shape;354;p11">
            <a:extLst>
              <a:ext uri="{FF2B5EF4-FFF2-40B4-BE49-F238E27FC236}">
                <a16:creationId xmlns:a16="http://schemas.microsoft.com/office/drawing/2014/main" xmlns="" id="{75E5AF52-6F16-48BA-A43D-C2C38B68C0BE}"/>
              </a:ext>
            </a:extLst>
          </p:cNvPr>
          <p:cNvSpPr/>
          <p:nvPr/>
        </p:nvSpPr>
        <p:spPr>
          <a:xfrm>
            <a:off x="1529110" y="3839143"/>
            <a:ext cx="1228725" cy="717550"/>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9" name="Google Shape;354;p11">
            <a:extLst>
              <a:ext uri="{FF2B5EF4-FFF2-40B4-BE49-F238E27FC236}">
                <a16:creationId xmlns:a16="http://schemas.microsoft.com/office/drawing/2014/main" xmlns="" id="{56ED96F6-CB48-4D59-833F-5F605F483620}"/>
              </a:ext>
            </a:extLst>
          </p:cNvPr>
          <p:cNvSpPr/>
          <p:nvPr/>
        </p:nvSpPr>
        <p:spPr>
          <a:xfrm>
            <a:off x="3070022" y="3827463"/>
            <a:ext cx="745787" cy="717550"/>
          </a:xfrm>
          <a:prstGeom prst="rect">
            <a:avLst/>
          </a:prstGeom>
          <a:noFill/>
          <a:ln>
            <a:noFill/>
          </a:ln>
        </p:spPr>
        <p:txBody>
          <a:bodyPr spcFirstLastPara="1" wrap="square" lIns="121900" tIns="60933" rIns="121900" bIns="60933">
            <a:spAutoFit/>
          </a:bodyPr>
          <a:lstStyle/>
          <a:p>
            <a:pPr lvl="0"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Ô</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14" name="Google Shape;354;p11">
            <a:extLst>
              <a:ext uri="{FF2B5EF4-FFF2-40B4-BE49-F238E27FC236}">
                <a16:creationId xmlns:a16="http://schemas.microsoft.com/office/drawing/2014/main" xmlns="" id="{D1AEC2A9-F107-4399-86B8-2AAB50F140AA}"/>
              </a:ext>
            </a:extLst>
          </p:cNvPr>
          <p:cNvSpPr/>
          <p:nvPr/>
        </p:nvSpPr>
        <p:spPr>
          <a:xfrm>
            <a:off x="3055938" y="1811338"/>
            <a:ext cx="1227137" cy="1312862"/>
          </a:xfrm>
          <a:prstGeom prst="rect">
            <a:avLst/>
          </a:prstGeom>
          <a:noFill/>
          <a:ln>
            <a:noFill/>
          </a:ln>
        </p:spPr>
        <p:txBody>
          <a:bodyPr spcFirstLastPara="1" lIns="121900" tIns="60933" rIns="121900" bIns="60933">
            <a:spAutoFit/>
          </a:bodyPr>
          <a:lstStyle/>
          <a:p>
            <a:pPr lvl="0" fontAlgn="base">
              <a:defRPr/>
            </a:pPr>
            <a:r>
              <a:rPr lang="vi-VN" sz="7733">
                <a:solidFill>
                  <a:srgbClr val="44546A">
                    <a:lumMod val="40000"/>
                    <a:lumOff val="60000"/>
                  </a:srgbClr>
                </a:solidFill>
                <a:latin typeface="HP001 Tap Do" panose="020B0603050302020204" pitchFamily="34" charset="0"/>
                <a:ea typeface="HP001" panose="020B0603050302020204" pitchFamily="34" charset="0"/>
                <a:sym typeface="Arial" panose="020B0604020202020204"/>
              </a:rPr>
              <a:t>Ô</a:t>
            </a:r>
            <a:endParaRPr kumimoji="0" sz="7733" b="0" i="0" u="none" strike="noStrike" kern="1200" cap="none" spc="0" normalizeH="0" baseline="0" noProof="0" dirty="0">
              <a:ln>
                <a:noFill/>
              </a:ln>
              <a:solidFill>
                <a:srgbClr val="44546A">
                  <a:lumMod val="40000"/>
                  <a:lumOff val="6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15" name="Google Shape;354;p11">
            <a:extLst>
              <a:ext uri="{FF2B5EF4-FFF2-40B4-BE49-F238E27FC236}">
                <a16:creationId xmlns:a16="http://schemas.microsoft.com/office/drawing/2014/main" xmlns="" id="{C4D7F191-FE06-4F41-A982-29B77BA6B734}"/>
              </a:ext>
            </a:extLst>
          </p:cNvPr>
          <p:cNvSpPr/>
          <p:nvPr/>
        </p:nvSpPr>
        <p:spPr>
          <a:xfrm>
            <a:off x="4619625" y="1811338"/>
            <a:ext cx="1227138" cy="1312862"/>
          </a:xfrm>
          <a:prstGeom prst="rect">
            <a:avLst/>
          </a:prstGeom>
          <a:noFill/>
          <a:ln>
            <a:noFill/>
          </a:ln>
        </p:spPr>
        <p:txBody>
          <a:bodyPr spcFirstLastPara="1" lIns="121900" tIns="60933" rIns="121900" bIns="60933">
            <a:spAutoFit/>
          </a:bodyPr>
          <a:lstStyle/>
          <a:p>
            <a:pPr lvl="0" fontAlgn="base">
              <a:defRPr/>
            </a:pPr>
            <a:r>
              <a:rPr lang="vi-VN" sz="7733">
                <a:solidFill>
                  <a:srgbClr val="44546A">
                    <a:lumMod val="40000"/>
                    <a:lumOff val="60000"/>
                  </a:srgbClr>
                </a:solidFill>
                <a:latin typeface="HP001 Tap Do" panose="020B0603050302020204" pitchFamily="34" charset="0"/>
                <a:ea typeface="HP001" panose="020B0603050302020204" pitchFamily="34" charset="0"/>
                <a:sym typeface="Arial" panose="020B0604020202020204"/>
              </a:rPr>
              <a:t>Ô</a:t>
            </a:r>
            <a:endParaRPr kumimoji="0" sz="7733" b="0" i="0" u="none" strike="noStrike" kern="1200" cap="none" spc="0" normalizeH="0" baseline="0" noProof="0" dirty="0">
              <a:ln>
                <a:noFill/>
              </a:ln>
              <a:solidFill>
                <a:srgbClr val="44546A">
                  <a:lumMod val="40000"/>
                  <a:lumOff val="6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16" name="Google Shape;354;p11">
            <a:extLst>
              <a:ext uri="{FF2B5EF4-FFF2-40B4-BE49-F238E27FC236}">
                <a16:creationId xmlns:a16="http://schemas.microsoft.com/office/drawing/2014/main" xmlns="" id="{64871165-3547-4D0A-A08D-14EDEFFB4237}"/>
              </a:ext>
            </a:extLst>
          </p:cNvPr>
          <p:cNvSpPr/>
          <p:nvPr/>
        </p:nvSpPr>
        <p:spPr>
          <a:xfrm>
            <a:off x="4627563" y="3800475"/>
            <a:ext cx="1228725" cy="719138"/>
          </a:xfrm>
          <a:prstGeom prst="rect">
            <a:avLst/>
          </a:prstGeom>
          <a:noFill/>
          <a:ln>
            <a:noFill/>
          </a:ln>
        </p:spPr>
        <p:txBody>
          <a:bodyPr spcFirstLastPara="1" lIns="121900" tIns="60933" rIns="121900" bIns="60933">
            <a:spAutoFit/>
          </a:bodyPr>
          <a:lstStyle/>
          <a:p>
            <a:pPr lvl="0" fontAlgn="base">
              <a:defRPr/>
            </a:pPr>
            <a:r>
              <a:rPr lang="vi-VN" sz="3867">
                <a:solidFill>
                  <a:srgbClr val="44546A">
                    <a:lumMod val="60000"/>
                    <a:lumOff val="40000"/>
                  </a:srgbClr>
                </a:solidFill>
                <a:latin typeface="HP001 Tap Do" panose="020B0603050302020204" pitchFamily="34" charset="0"/>
                <a:ea typeface="HP001" panose="020B0603050302020204" pitchFamily="34" charset="0"/>
                <a:sym typeface="Arial" panose="020B0604020202020204"/>
              </a:rPr>
              <a:t>Ô</a:t>
            </a:r>
            <a:endParaRPr kumimoji="0" sz="3867" b="0" i="0" u="none" strike="noStrike" kern="1200" cap="none" spc="0" normalizeH="0" baseline="0" noProof="0" dirty="0">
              <a:ln>
                <a:noFill/>
              </a:ln>
              <a:solidFill>
                <a:srgbClr val="44546A">
                  <a:lumMod val="60000"/>
                  <a:lumOff val="40000"/>
                </a:srgbClr>
              </a:solidFill>
              <a:effectLst/>
              <a:uLnTx/>
              <a:uFillTx/>
              <a:latin typeface="HP001 Tap Do" panose="020B0603050302020204" pitchFamily="34" charset="0"/>
              <a:ea typeface="HP001" panose="020B0603050302020204" pitchFamily="34" charset="0"/>
              <a:cs typeface="+mn-cs"/>
              <a:sym typeface="Arial" panose="020B0604020202020204"/>
            </a:endParaRPr>
          </a:p>
        </p:txBody>
      </p:sp>
      <p:sp>
        <p:nvSpPr>
          <p:cNvPr id="17" name="Google Shape;354;p11">
            <a:extLst>
              <a:ext uri="{FF2B5EF4-FFF2-40B4-BE49-F238E27FC236}">
                <a16:creationId xmlns:a16="http://schemas.microsoft.com/office/drawing/2014/main" xmlns="" id="{3BF70FB2-43D1-4C95-9010-16092D5607DE}"/>
              </a:ext>
            </a:extLst>
          </p:cNvPr>
          <p:cNvSpPr/>
          <p:nvPr/>
        </p:nvSpPr>
        <p:spPr>
          <a:xfrm>
            <a:off x="3060497" y="1897266"/>
            <a:ext cx="1227138" cy="1312862"/>
          </a:xfrm>
          <a:prstGeom prst="rect">
            <a:avLst/>
          </a:prstGeom>
          <a:noFill/>
          <a:ln>
            <a:noFill/>
          </a:ln>
        </p:spPr>
        <p:txBody>
          <a:bodyPr spcFirstLastPara="1" lIns="121900" tIns="60933" rIns="121900" bIns="60933">
            <a:spAutoFit/>
          </a:bodyPr>
          <a:lstStyle/>
          <a:p>
            <a:pPr lvl="0" fontAlgn="base">
              <a:defRPr/>
            </a:pPr>
            <a:r>
              <a:rPr lang="vi-VN" sz="7733" b="1">
                <a:solidFill>
                  <a:srgbClr val="0070C0"/>
                </a:solidFill>
                <a:latin typeface="HP001" panose="020B0603050302020204" pitchFamily="34" charset="0"/>
                <a:ea typeface="HP001" panose="020B0603050302020204" pitchFamily="34" charset="0"/>
                <a:sym typeface="Arial" panose="020B0604020202020204"/>
              </a:rPr>
              <a:t>Ô</a:t>
            </a:r>
            <a:endParaRPr kumimoji="0" sz="7733" b="1" i="0" u="none" strike="noStrike" kern="1200" cap="none" spc="0" normalizeH="0" baseline="0" noProof="0" dirty="0">
              <a:ln>
                <a:noFill/>
              </a:ln>
              <a:solidFill>
                <a:srgbClr val="0070C0"/>
              </a:solidFill>
              <a:effectLst/>
              <a:uLnTx/>
              <a:uFillTx/>
              <a:latin typeface="HP001" panose="020B0603050302020204" pitchFamily="34" charset="0"/>
              <a:ea typeface="HP001" panose="020B0603050302020204" pitchFamily="34" charset="0"/>
              <a:sym typeface="Arial" panose="020B0604020202020204"/>
            </a:endParaRPr>
          </a:p>
        </p:txBody>
      </p:sp>
      <p:sp>
        <p:nvSpPr>
          <p:cNvPr id="18" name="Google Shape;354;p11">
            <a:extLst>
              <a:ext uri="{FF2B5EF4-FFF2-40B4-BE49-F238E27FC236}">
                <a16:creationId xmlns:a16="http://schemas.microsoft.com/office/drawing/2014/main" xmlns="" id="{24689328-8BBB-45E9-8194-B9056B7DA4E6}"/>
              </a:ext>
            </a:extLst>
          </p:cNvPr>
          <p:cNvSpPr/>
          <p:nvPr/>
        </p:nvSpPr>
        <p:spPr>
          <a:xfrm>
            <a:off x="4619625" y="1912228"/>
            <a:ext cx="1227138" cy="1312862"/>
          </a:xfrm>
          <a:prstGeom prst="rect">
            <a:avLst/>
          </a:prstGeom>
          <a:noFill/>
          <a:ln>
            <a:noFill/>
          </a:ln>
        </p:spPr>
        <p:txBody>
          <a:bodyPr spcFirstLastPara="1" lIns="121900" tIns="60933" rIns="121900" bIns="60933">
            <a:spAutoFit/>
          </a:bodyPr>
          <a:lstStyle/>
          <a:p>
            <a:pPr lvl="0" fontAlgn="base">
              <a:defRPr/>
            </a:pPr>
            <a:r>
              <a:rPr lang="vi-VN" sz="7733" b="1">
                <a:solidFill>
                  <a:srgbClr val="0070C0"/>
                </a:solidFill>
                <a:latin typeface="HP001" panose="020B0603050302020204" pitchFamily="34" charset="0"/>
                <a:ea typeface="HP001" panose="020B0603050302020204" pitchFamily="34" charset="0"/>
                <a:sym typeface="Arial" panose="020B0604020202020204"/>
              </a:rPr>
              <a:t>Ô</a:t>
            </a:r>
            <a:endParaRPr kumimoji="0" sz="7733" b="1" i="0" u="none" strike="noStrike" kern="1200" cap="none" spc="0" normalizeH="0" baseline="0" noProof="0" dirty="0">
              <a:ln>
                <a:noFill/>
              </a:ln>
              <a:solidFill>
                <a:srgbClr val="0070C0"/>
              </a:solidFill>
              <a:effectLst/>
              <a:uLnTx/>
              <a:uFillTx/>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xmlns="" id="{F280BD64-812B-4D6C-A0AC-D77C20F89A15}"/>
              </a:ext>
            </a:extLst>
          </p:cNvPr>
          <p:cNvSpPr/>
          <p:nvPr/>
        </p:nvSpPr>
        <p:spPr>
          <a:xfrm>
            <a:off x="4636277" y="3848236"/>
            <a:ext cx="1228725" cy="717550"/>
          </a:xfrm>
          <a:prstGeom prst="rect">
            <a:avLst/>
          </a:prstGeom>
          <a:noFill/>
          <a:ln>
            <a:noFill/>
          </a:ln>
        </p:spPr>
        <p:txBody>
          <a:bodyPr spcFirstLastPara="1" lIns="121900" tIns="60933" rIns="121900" bIns="60933">
            <a:spAutoFit/>
          </a:bodyPr>
          <a:lstStyle/>
          <a:p>
            <a:pPr lvl="0"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Ô</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pic>
        <p:nvPicPr>
          <p:cNvPr id="2" name="chu O">
            <a:hlinkClick r:id="" action="ppaction://media"/>
            <a:extLst>
              <a:ext uri="{FF2B5EF4-FFF2-40B4-BE49-F238E27FC236}">
                <a16:creationId xmlns:a16="http://schemas.microsoft.com/office/drawing/2014/main" xmlns="" id="{441ED9FA-0F49-4D17-AE8E-13C92343A86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00835" y="0"/>
            <a:ext cx="6507804" cy="650780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8000" fill="hold"/>
                                        <p:tgtEl>
                                          <p:spTgt spid="2"/>
                                        </p:tgtEl>
                                      </p:cBhvr>
                                    </p:cmd>
                                  </p:childTnLst>
                                </p:cTn>
                              </p:par>
                              <p:par>
                                <p:cTn id="7" presetID="2" presetClass="mediacall" presetSubtype="0" fill="hold" nodeType="withEffect">
                                  <p:stCondLst>
                                    <p:cond delay="0"/>
                                  </p:stCondLst>
                                  <p:childTnLst>
                                    <p:cmd type="call" cmd="togglePause">
                                      <p:cBhvr>
                                        <p:cTn id="8" dur="1" fill="hold"/>
                                        <p:tgtEl>
                                          <p:spTgt spid="2"/>
                                        </p:tgtEl>
                                      </p:cBhvr>
                                    </p:cmd>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up)">
                                      <p:cBhvr>
                                        <p:cTn id="13" dur="500"/>
                                        <p:tgtEl>
                                          <p:spTgt spid="38"/>
                                        </p:tgtEl>
                                      </p:cBhvr>
                                    </p:animEffect>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left)">
                                      <p:cBhvr>
                                        <p:cTn id="17" dur="1500"/>
                                        <p:tgtEl>
                                          <p:spTgt spid="40"/>
                                        </p:tgtEl>
                                      </p:cBhvr>
                                    </p:animEffect>
                                  </p:childTnLst>
                                </p:cTn>
                              </p:par>
                            </p:childTnLst>
                          </p:cTn>
                        </p:par>
                        <p:par>
                          <p:cTn id="18" fill="hold" nodeType="afterGroup">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1500"/>
                                        <p:tgtEl>
                                          <p:spTgt spid="42"/>
                                        </p:tgtEl>
                                      </p:cBhvr>
                                    </p:animEffect>
                                  </p:childTnLst>
                                </p:cTn>
                              </p:par>
                            </p:childTnLst>
                          </p:cTn>
                        </p:par>
                        <p:par>
                          <p:cTn id="22" fill="hold" nodeType="afterGroup">
                            <p:stCondLst>
                              <p:cond delay="3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1500"/>
                                        <p:tgtEl>
                                          <p:spTgt spid="14"/>
                                        </p:tgtEl>
                                      </p:cBhvr>
                                    </p:animEffect>
                                  </p:childTnLst>
                                </p:cTn>
                              </p:par>
                            </p:childTnLst>
                          </p:cTn>
                        </p:par>
                        <p:par>
                          <p:cTn id="26" fill="hold" nodeType="afterGroup">
                            <p:stCondLst>
                              <p:cond delay="5000"/>
                            </p:stCondLst>
                            <p:childTnLst>
                              <p:par>
                                <p:cTn id="27" presetID="2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500"/>
                                        <p:tgtEl>
                                          <p:spTgt spid="15"/>
                                        </p:tgtEl>
                                      </p:cBhvr>
                                    </p:animEffect>
                                  </p:childTnLst>
                                </p:cTn>
                              </p:par>
                            </p:childTnLst>
                          </p:cTn>
                        </p:par>
                        <p:par>
                          <p:cTn id="30" fill="hold" nodeType="afterGroup">
                            <p:stCondLst>
                              <p:cond delay="6500"/>
                            </p:stCondLst>
                            <p:childTnLst>
                              <p:par>
                                <p:cTn id="31" presetID="22" presetClass="entr" presetSubtype="8"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1500"/>
                                        <p:tgtEl>
                                          <p:spTgt spid="43"/>
                                        </p:tgtEl>
                                      </p:cBhvr>
                                    </p:animEffect>
                                  </p:childTnLst>
                                </p:cTn>
                              </p:par>
                            </p:childTnLst>
                          </p:cTn>
                        </p:par>
                        <p:par>
                          <p:cTn id="34" fill="hold" nodeType="afterGroup">
                            <p:stCondLst>
                              <p:cond delay="8000"/>
                            </p:stCondLst>
                            <p:childTnLst>
                              <p:par>
                                <p:cTn id="35" presetID="22" presetClass="entr" presetSubtype="8" fill="hold" grpId="0"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1500"/>
                                        <p:tgtEl>
                                          <p:spTgt spid="44"/>
                                        </p:tgtEl>
                                      </p:cBhvr>
                                    </p:animEffect>
                                  </p:childTnLst>
                                </p:cTn>
                              </p:par>
                            </p:childTnLst>
                          </p:cTn>
                        </p:par>
                        <p:par>
                          <p:cTn id="38" fill="hold" nodeType="afterGroup">
                            <p:stCondLst>
                              <p:cond delay="9500"/>
                            </p:stCondLst>
                            <p:childTnLst>
                              <p:par>
                                <p:cTn id="39" presetID="22" presetClass="entr" presetSubtype="8"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1500"/>
                                        <p:tgtEl>
                                          <p:spTgt spid="45"/>
                                        </p:tgtEl>
                                      </p:cBhvr>
                                    </p:animEffect>
                                  </p:childTnLst>
                                </p:cTn>
                              </p:par>
                            </p:childTnLst>
                          </p:cTn>
                        </p:par>
                        <p:par>
                          <p:cTn id="42" fill="hold" nodeType="afterGroup">
                            <p:stCondLst>
                              <p:cond delay="11000"/>
                            </p:stCondLst>
                            <p:childTnLst>
                              <p:par>
                                <p:cTn id="43" presetID="22" presetClass="entr" presetSubtype="8"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15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1500"/>
                                        <p:tgtEl>
                                          <p:spTgt spid="46"/>
                                        </p:tgtEl>
                                      </p:cBhvr>
                                    </p:animEffect>
                                  </p:childTnLst>
                                </p:cTn>
                              </p:par>
                            </p:childTnLst>
                          </p:cTn>
                        </p:par>
                        <p:par>
                          <p:cTn id="51" fill="hold" nodeType="afterGroup">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1500"/>
                                        <p:tgtEl>
                                          <p:spTgt spid="17"/>
                                        </p:tgtEl>
                                      </p:cBhvr>
                                    </p:animEffect>
                                  </p:childTnLst>
                                </p:cTn>
                              </p:par>
                            </p:childTnLst>
                          </p:cTn>
                        </p:par>
                        <p:par>
                          <p:cTn id="55" fill="hold" nodeType="afterGroup">
                            <p:stCondLst>
                              <p:cond delay="3000"/>
                            </p:stCondLst>
                            <p:childTnLst>
                              <p:par>
                                <p:cTn id="56" presetID="22" presetClass="entr" presetSubtype="8"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1500"/>
                                        <p:tgtEl>
                                          <p:spTgt spid="1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ipe(left)">
                                      <p:cBhvr>
                                        <p:cTn id="63" dur="1500"/>
                                        <p:tgtEl>
                                          <p:spTgt spid="48"/>
                                        </p:tgtEl>
                                      </p:cBhvr>
                                    </p:animEffect>
                                  </p:childTnLst>
                                </p:cTn>
                              </p:par>
                            </p:childTnLst>
                          </p:cTn>
                        </p:par>
                        <p:par>
                          <p:cTn id="64" fill="hold" nodeType="afterGroup">
                            <p:stCondLst>
                              <p:cond delay="1500"/>
                            </p:stCondLst>
                            <p:childTnLst>
                              <p:par>
                                <p:cTn id="65" presetID="22" presetClass="entr" presetSubtype="8"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1500"/>
                                        <p:tgtEl>
                                          <p:spTgt spid="49"/>
                                        </p:tgtEl>
                                      </p:cBhvr>
                                    </p:animEffect>
                                  </p:childTnLst>
                                </p:cTn>
                              </p:par>
                            </p:childTnLst>
                          </p:cTn>
                        </p:par>
                        <p:par>
                          <p:cTn id="68" fill="hold" nodeType="afterGroup">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2" fill="hold" display="0">
                  <p:stCondLst>
                    <p:cond delay="indefinite"/>
                  </p:stCondLst>
                </p:cTn>
                <p:tgtEl>
                  <p:spTgt spid="2"/>
                </p:tgtEl>
              </p:cMediaNode>
            </p:video>
          </p:childTnLst>
        </p:cTn>
      </p:par>
    </p:tnLst>
    <p:bldLst>
      <p:bldP spid="40" grpId="0"/>
      <p:bldP spid="42" grpId="0"/>
      <p:bldP spid="43" grpId="0"/>
      <p:bldP spid="44" grpId="0"/>
      <p:bldP spid="45" grpId="0"/>
      <p:bldP spid="46" grpId="0"/>
      <p:bldP spid="48" grpId="0"/>
      <p:bldP spid="49" grpId="0"/>
      <p:bldP spid="14" grpId="0"/>
      <p:bldP spid="15" grpId="0"/>
      <p:bldP spid="16" grpId="0"/>
      <p:bldP spid="17"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626" name="Picture 37">
            <a:extLst>
              <a:ext uri="{FF2B5EF4-FFF2-40B4-BE49-F238E27FC236}">
                <a16:creationId xmlns:a16="http://schemas.microsoft.com/office/drawing/2014/main" xmlns="" id="{F0C0456D-0F5E-411C-9E74-CDA8B2293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063" y="-123825"/>
            <a:ext cx="11283950"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Google Shape;354;p11">
            <a:extLst>
              <a:ext uri="{FF2B5EF4-FFF2-40B4-BE49-F238E27FC236}">
                <a16:creationId xmlns:a16="http://schemas.microsoft.com/office/drawing/2014/main" xmlns="" id="{F4E810B2-45B9-431F-AA0A-371F23D962ED}"/>
              </a:ext>
            </a:extLst>
          </p:cNvPr>
          <p:cNvSpPr/>
          <p:nvPr/>
        </p:nvSpPr>
        <p:spPr>
          <a:xfrm>
            <a:off x="1192213" y="374041"/>
            <a:ext cx="1228725" cy="1312863"/>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7733" b="0"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O</a:t>
            </a:r>
            <a:endParaRPr kumimoji="0" sz="7733" b="0"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3" name="Google Shape;354;p11">
            <a:extLst>
              <a:ext uri="{FF2B5EF4-FFF2-40B4-BE49-F238E27FC236}">
                <a16:creationId xmlns:a16="http://schemas.microsoft.com/office/drawing/2014/main" xmlns="" id="{14495CA4-26E2-415E-9376-CE3681788F00}"/>
              </a:ext>
            </a:extLst>
          </p:cNvPr>
          <p:cNvSpPr/>
          <p:nvPr/>
        </p:nvSpPr>
        <p:spPr>
          <a:xfrm>
            <a:off x="1192213" y="2333625"/>
            <a:ext cx="1228725" cy="717550"/>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6" name="Google Shape;354;p11">
            <a:extLst>
              <a:ext uri="{FF2B5EF4-FFF2-40B4-BE49-F238E27FC236}">
                <a16:creationId xmlns:a16="http://schemas.microsoft.com/office/drawing/2014/main" xmlns="" id="{8DE4C7BC-DE60-4753-AD47-DD6614CD99C4}"/>
              </a:ext>
            </a:extLst>
          </p:cNvPr>
          <p:cNvSpPr/>
          <p:nvPr/>
        </p:nvSpPr>
        <p:spPr>
          <a:xfrm>
            <a:off x="3506788" y="390525"/>
            <a:ext cx="1228725" cy="1312863"/>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vi-VN" sz="7733" b="1">
                <a:solidFill>
                  <a:prstClr val="black"/>
                </a:solidFill>
                <a:latin typeface="HP001" panose="020B0603050302020204" pitchFamily="34" charset="0"/>
                <a:ea typeface="HP001" panose="020B0603050302020204" pitchFamily="34" charset="0"/>
                <a:sym typeface="Arial" panose="020B0604020202020204"/>
              </a:rPr>
              <a:t>O</a:t>
            </a:r>
            <a:endParaRPr kumimoji="0" sz="77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7" name="Google Shape;354;p11">
            <a:extLst>
              <a:ext uri="{FF2B5EF4-FFF2-40B4-BE49-F238E27FC236}">
                <a16:creationId xmlns:a16="http://schemas.microsoft.com/office/drawing/2014/main" xmlns="" id="{B19B4233-1F50-4CC2-942C-707F8FFF2BEC}"/>
              </a:ext>
            </a:extLst>
          </p:cNvPr>
          <p:cNvSpPr/>
          <p:nvPr/>
        </p:nvSpPr>
        <p:spPr>
          <a:xfrm>
            <a:off x="5868194" y="-193543"/>
            <a:ext cx="1227138" cy="1908097"/>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7733"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77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8" name="Google Shape;354;p11">
            <a:extLst>
              <a:ext uri="{FF2B5EF4-FFF2-40B4-BE49-F238E27FC236}">
                <a16:creationId xmlns:a16="http://schemas.microsoft.com/office/drawing/2014/main" xmlns="" id="{C23B4E76-5820-4433-9C36-80A66E1D957C}"/>
              </a:ext>
            </a:extLst>
          </p:cNvPr>
          <p:cNvSpPr/>
          <p:nvPr/>
        </p:nvSpPr>
        <p:spPr>
          <a:xfrm>
            <a:off x="2755900" y="2322513"/>
            <a:ext cx="1227138" cy="719137"/>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9" name="Google Shape;354;p11">
            <a:extLst>
              <a:ext uri="{FF2B5EF4-FFF2-40B4-BE49-F238E27FC236}">
                <a16:creationId xmlns:a16="http://schemas.microsoft.com/office/drawing/2014/main" xmlns="" id="{72F53CFE-83B3-499E-B9B0-82AAFF871E5B}"/>
              </a:ext>
            </a:extLst>
          </p:cNvPr>
          <p:cNvSpPr/>
          <p:nvPr/>
        </p:nvSpPr>
        <p:spPr>
          <a:xfrm>
            <a:off x="4297363" y="2319338"/>
            <a:ext cx="1228725" cy="717550"/>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19" name="Google Shape;354;p11">
            <a:extLst>
              <a:ext uri="{FF2B5EF4-FFF2-40B4-BE49-F238E27FC236}">
                <a16:creationId xmlns:a16="http://schemas.microsoft.com/office/drawing/2014/main" xmlns="" id="{FCC6DA1F-A8B7-4D05-A3F9-62D48A86073F}"/>
              </a:ext>
            </a:extLst>
          </p:cNvPr>
          <p:cNvSpPr/>
          <p:nvPr/>
        </p:nvSpPr>
        <p:spPr>
          <a:xfrm>
            <a:off x="8182769" y="-199893"/>
            <a:ext cx="1227138" cy="1908097"/>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7733"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77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0" name="Google Shape;354;p11">
            <a:extLst>
              <a:ext uri="{FF2B5EF4-FFF2-40B4-BE49-F238E27FC236}">
                <a16:creationId xmlns:a16="http://schemas.microsoft.com/office/drawing/2014/main" xmlns="" id="{0FDA2C12-CA3A-4D69-9347-C02BAC078764}"/>
              </a:ext>
            </a:extLst>
          </p:cNvPr>
          <p:cNvSpPr/>
          <p:nvPr/>
        </p:nvSpPr>
        <p:spPr>
          <a:xfrm>
            <a:off x="10556082" y="-199893"/>
            <a:ext cx="1228725" cy="1908097"/>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7733"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77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1" name="Google Shape;354;p11">
            <a:extLst>
              <a:ext uri="{FF2B5EF4-FFF2-40B4-BE49-F238E27FC236}">
                <a16:creationId xmlns:a16="http://schemas.microsoft.com/office/drawing/2014/main" xmlns="" id="{D46F4FE5-4CBE-46D7-95D1-BB07CBF74767}"/>
              </a:ext>
            </a:extLst>
          </p:cNvPr>
          <p:cNvSpPr/>
          <p:nvPr/>
        </p:nvSpPr>
        <p:spPr>
          <a:xfrm>
            <a:off x="5870760" y="2020664"/>
            <a:ext cx="1227138" cy="1015736"/>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O</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2" name="Google Shape;354;p11">
            <a:extLst>
              <a:ext uri="{FF2B5EF4-FFF2-40B4-BE49-F238E27FC236}">
                <a16:creationId xmlns:a16="http://schemas.microsoft.com/office/drawing/2014/main" xmlns="" id="{D8C446E6-0C54-44A1-8CBE-126D404F598F}"/>
              </a:ext>
            </a:extLst>
          </p:cNvPr>
          <p:cNvSpPr/>
          <p:nvPr/>
        </p:nvSpPr>
        <p:spPr>
          <a:xfrm>
            <a:off x="7420160" y="2028602"/>
            <a:ext cx="1228725" cy="1015736"/>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9" name="Google Shape;354;p11">
            <a:extLst>
              <a:ext uri="{FF2B5EF4-FFF2-40B4-BE49-F238E27FC236}">
                <a16:creationId xmlns:a16="http://schemas.microsoft.com/office/drawing/2014/main" xmlns="" id="{D7E05F11-088A-4503-8B2E-6CBCADD0CFB4}"/>
              </a:ext>
            </a:extLst>
          </p:cNvPr>
          <p:cNvSpPr/>
          <p:nvPr/>
        </p:nvSpPr>
        <p:spPr>
          <a:xfrm>
            <a:off x="8987023" y="2023839"/>
            <a:ext cx="1227137" cy="1015736"/>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0" name="Google Shape;354;p11">
            <a:extLst>
              <a:ext uri="{FF2B5EF4-FFF2-40B4-BE49-F238E27FC236}">
                <a16:creationId xmlns:a16="http://schemas.microsoft.com/office/drawing/2014/main" xmlns="" id="{5E928839-E842-4D34-A1B3-C50B2C9A6F9A}"/>
              </a:ext>
            </a:extLst>
          </p:cNvPr>
          <p:cNvSpPr/>
          <p:nvPr/>
        </p:nvSpPr>
        <p:spPr>
          <a:xfrm>
            <a:off x="10526898" y="2023839"/>
            <a:ext cx="1228725" cy="1015736"/>
          </a:xfrm>
          <a:prstGeom prst="rect">
            <a:avLst/>
          </a:prstGeom>
          <a:noFill/>
          <a:ln>
            <a:noFill/>
          </a:ln>
        </p:spPr>
        <p:txBody>
          <a:bodyPr spcFirstLastPara="1" lIns="121900" tIns="60933" rIns="121900" bIns="60933">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Ô</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2" name="Google Shape;354;p11">
            <a:extLst>
              <a:ext uri="{FF2B5EF4-FFF2-40B4-BE49-F238E27FC236}">
                <a16:creationId xmlns:a16="http://schemas.microsoft.com/office/drawing/2014/main" xmlns="" id="{070825C4-C14A-49C4-A740-6B5FA8E6C0A1}"/>
              </a:ext>
            </a:extLst>
          </p:cNvPr>
          <p:cNvSpPr>
            <a:spLocks noChangeArrowheads="1"/>
          </p:cNvSpPr>
          <p:nvPr/>
        </p:nvSpPr>
        <p:spPr bwMode="auto">
          <a:xfrm>
            <a:off x="1283476" y="3894138"/>
            <a:ext cx="33258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3" name="Google Shape;354;p11">
            <a:extLst>
              <a:ext uri="{FF2B5EF4-FFF2-40B4-BE49-F238E27FC236}">
                <a16:creationId xmlns:a16="http://schemas.microsoft.com/office/drawing/2014/main" xmlns="" id="{F848534B-C376-445A-9EF7-315F24E787D5}"/>
              </a:ext>
            </a:extLst>
          </p:cNvPr>
          <p:cNvSpPr>
            <a:spLocks noChangeArrowheads="1"/>
          </p:cNvSpPr>
          <p:nvPr/>
        </p:nvSpPr>
        <p:spPr bwMode="auto">
          <a:xfrm>
            <a:off x="1331580" y="4676775"/>
            <a:ext cx="2859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5" name="Google Shape;354;p11">
            <a:extLst>
              <a:ext uri="{FF2B5EF4-FFF2-40B4-BE49-F238E27FC236}">
                <a16:creationId xmlns:a16="http://schemas.microsoft.com/office/drawing/2014/main" xmlns="" id="{6C834016-37F6-4A0E-BAC3-B5287CBDBB5A}"/>
              </a:ext>
            </a:extLst>
          </p:cNvPr>
          <p:cNvSpPr>
            <a:spLocks noChangeArrowheads="1"/>
          </p:cNvSpPr>
          <p:nvPr/>
        </p:nvSpPr>
        <p:spPr bwMode="auto">
          <a:xfrm>
            <a:off x="4388626" y="3902075"/>
            <a:ext cx="3771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6" name="Google Shape;354;p11">
            <a:extLst>
              <a:ext uri="{FF2B5EF4-FFF2-40B4-BE49-F238E27FC236}">
                <a16:creationId xmlns:a16="http://schemas.microsoft.com/office/drawing/2014/main" xmlns="" id="{51F5A756-524B-49B7-AE0C-486AD21C2E4B}"/>
              </a:ext>
            </a:extLst>
          </p:cNvPr>
          <p:cNvSpPr>
            <a:spLocks noChangeArrowheads="1"/>
          </p:cNvSpPr>
          <p:nvPr/>
        </p:nvSpPr>
        <p:spPr bwMode="auto">
          <a:xfrm>
            <a:off x="7511238" y="3894138"/>
            <a:ext cx="3168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7" name="Google Shape;354;p11">
            <a:extLst>
              <a:ext uri="{FF2B5EF4-FFF2-40B4-BE49-F238E27FC236}">
                <a16:creationId xmlns:a16="http://schemas.microsoft.com/office/drawing/2014/main" xmlns="" id="{08ED4061-4C7B-4D54-B944-A07604CCE6B5}"/>
              </a:ext>
            </a:extLst>
          </p:cNvPr>
          <p:cNvSpPr>
            <a:spLocks noChangeArrowheads="1"/>
          </p:cNvSpPr>
          <p:nvPr/>
        </p:nvSpPr>
        <p:spPr bwMode="auto">
          <a:xfrm>
            <a:off x="4452568" y="4678363"/>
            <a:ext cx="37750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0" name="Google Shape;354;p11">
            <a:extLst>
              <a:ext uri="{FF2B5EF4-FFF2-40B4-BE49-F238E27FC236}">
                <a16:creationId xmlns:a16="http://schemas.microsoft.com/office/drawing/2014/main" xmlns="" id="{5E7170B1-3598-43D5-8968-5ECF8FF0DE73}"/>
              </a:ext>
            </a:extLst>
          </p:cNvPr>
          <p:cNvSpPr>
            <a:spLocks noChangeArrowheads="1"/>
          </p:cNvSpPr>
          <p:nvPr/>
        </p:nvSpPr>
        <p:spPr bwMode="auto">
          <a:xfrm>
            <a:off x="7556131" y="4678363"/>
            <a:ext cx="30511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xmlns="" id="{F02A2C6E-70CF-40CD-8CCB-557B557B4662}"/>
              </a:ext>
            </a:extLst>
          </p:cNvPr>
          <p:cNvSpPr>
            <a:spLocks noChangeArrowheads="1"/>
          </p:cNvSpPr>
          <p:nvPr/>
        </p:nvSpPr>
        <p:spPr bwMode="auto">
          <a:xfrm>
            <a:off x="1289826" y="3105150"/>
            <a:ext cx="3406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2" name="Google Shape;354;p11">
            <a:extLst>
              <a:ext uri="{FF2B5EF4-FFF2-40B4-BE49-F238E27FC236}">
                <a16:creationId xmlns:a16="http://schemas.microsoft.com/office/drawing/2014/main" xmlns="" id="{7004F7E3-9586-4CE1-9B12-897F80B0B73D}"/>
              </a:ext>
            </a:extLst>
          </p:cNvPr>
          <p:cNvSpPr>
            <a:spLocks noChangeArrowheads="1"/>
          </p:cNvSpPr>
          <p:nvPr/>
        </p:nvSpPr>
        <p:spPr bwMode="auto">
          <a:xfrm>
            <a:off x="4404501" y="3113088"/>
            <a:ext cx="37750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3" name="Google Shape;354;p11">
            <a:extLst>
              <a:ext uri="{FF2B5EF4-FFF2-40B4-BE49-F238E27FC236}">
                <a16:creationId xmlns:a16="http://schemas.microsoft.com/office/drawing/2014/main" xmlns="" id="{8513E0C3-CF34-4F3B-B8BF-53271046BEA9}"/>
              </a:ext>
            </a:extLst>
          </p:cNvPr>
          <p:cNvSpPr>
            <a:spLocks noChangeArrowheads="1"/>
          </p:cNvSpPr>
          <p:nvPr/>
        </p:nvSpPr>
        <p:spPr bwMode="auto">
          <a:xfrm>
            <a:off x="7504888" y="3105150"/>
            <a:ext cx="3238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8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4" name="Google Shape;354;p11">
            <a:extLst>
              <a:ext uri="{FF2B5EF4-FFF2-40B4-BE49-F238E27FC236}">
                <a16:creationId xmlns:a16="http://schemas.microsoft.com/office/drawing/2014/main" xmlns="" id="{B2C152A6-A39F-46E7-9914-7D6EB24FDBB9}"/>
              </a:ext>
            </a:extLst>
          </p:cNvPr>
          <p:cNvSpPr>
            <a:spLocks noChangeArrowheads="1"/>
          </p:cNvSpPr>
          <p:nvPr/>
        </p:nvSpPr>
        <p:spPr bwMode="auto">
          <a:xfrm>
            <a:off x="1329992" y="5467350"/>
            <a:ext cx="2851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xmlns="" id="{D2819A82-11D0-4115-BE47-70B32D02CA7A}"/>
              </a:ext>
            </a:extLst>
          </p:cNvPr>
          <p:cNvSpPr>
            <a:spLocks noChangeArrowheads="1"/>
          </p:cNvSpPr>
          <p:nvPr/>
        </p:nvSpPr>
        <p:spPr bwMode="auto">
          <a:xfrm>
            <a:off x="4449393" y="5468938"/>
            <a:ext cx="3775075"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6" name="Google Shape;354;p11">
            <a:extLst>
              <a:ext uri="{FF2B5EF4-FFF2-40B4-BE49-F238E27FC236}">
                <a16:creationId xmlns:a16="http://schemas.microsoft.com/office/drawing/2014/main" xmlns="" id="{F1653E90-C4A7-4919-8D61-33949B90E050}"/>
              </a:ext>
            </a:extLst>
          </p:cNvPr>
          <p:cNvSpPr>
            <a:spLocks noChangeArrowheads="1"/>
          </p:cNvSpPr>
          <p:nvPr/>
        </p:nvSpPr>
        <p:spPr bwMode="auto">
          <a:xfrm>
            <a:off x="7552956" y="5468938"/>
            <a:ext cx="3052762"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500"/>
                                        <p:tgtEl>
                                          <p:spTgt spid="52"/>
                                        </p:tgtEl>
                                      </p:cBhvr>
                                    </p:animEffect>
                                  </p:childTnLst>
                                </p:cTn>
                              </p:par>
                            </p:childTnLst>
                          </p:cTn>
                        </p:par>
                        <p:par>
                          <p:cTn id="12" fill="hold" nodeType="after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500"/>
                                        <p:tgtEl>
                                          <p:spTgt spid="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1500"/>
                                        <p:tgtEl>
                                          <p:spTgt spid="35"/>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500"/>
                                        <p:tgtEl>
                                          <p:spTgt spid="3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left)">
                                      <p:cBhvr>
                                        <p:cTn id="41" dur="1500"/>
                                        <p:tgtEl>
                                          <p:spTgt spid="5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1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50" grpId="0"/>
      <p:bldP spid="51" grpId="0"/>
      <p:bldP spid="52" grpId="0"/>
      <p:bldP spid="53" grpId="0"/>
      <p:bldP spid="54" grpId="0"/>
      <p:bldP spid="55" grpId="0"/>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8674" name="Group 1">
            <a:extLst>
              <a:ext uri="{FF2B5EF4-FFF2-40B4-BE49-F238E27FC236}">
                <a16:creationId xmlns:a16="http://schemas.microsoft.com/office/drawing/2014/main" xmlns="" id="{800D1D66-BC31-46EF-ADE9-59CFB426FE14}"/>
              </a:ext>
            </a:extLst>
          </p:cNvPr>
          <p:cNvGrpSpPr>
            <a:grpSpLocks/>
          </p:cNvGrpSpPr>
          <p:nvPr/>
        </p:nvGrpSpPr>
        <p:grpSpPr bwMode="auto">
          <a:xfrm>
            <a:off x="338138" y="1052513"/>
            <a:ext cx="9196387" cy="928687"/>
            <a:chOff x="337682" y="1051710"/>
            <a:chExt cx="9196420" cy="928688"/>
          </a:xfrm>
        </p:grpSpPr>
        <p:sp>
          <p:nvSpPr>
            <p:cNvPr id="28684" name="Subtitle 2">
              <a:extLst>
                <a:ext uri="{FF2B5EF4-FFF2-40B4-BE49-F238E27FC236}">
                  <a16:creationId xmlns:a16="http://schemas.microsoft.com/office/drawing/2014/main" xmlns="" id="{D070AC5C-6B0C-453E-A2A8-2FFF0994E046}"/>
                </a:ext>
              </a:extLst>
            </p:cNvPr>
            <p:cNvSpPr txBox="1">
              <a:spLocks noChangeArrowheads="1"/>
            </p:cNvSpPr>
            <p:nvPr/>
          </p:nvSpPr>
          <p:spPr bwMode="auto">
            <a:xfrm>
              <a:off x="994940" y="1051710"/>
              <a:ext cx="85391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ts val="1000"/>
                </a:spcBef>
                <a:spcAft>
                  <a:spcPct val="0"/>
                </a:spcAft>
                <a:buClrTx/>
                <a:buSzTx/>
                <a:buFontTx/>
                <a:buNone/>
                <a:tabLst/>
                <a:defRPr/>
              </a:pPr>
              <a:r>
                <a:rPr kumimoji="0" lang="en-US" alt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Viết câu trả lời cho câu hỏi </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 ở mục 3</a:t>
              </a:r>
            </a:p>
          </p:txBody>
        </p:sp>
        <p:sp>
          <p:nvSpPr>
            <p:cNvPr id="9" name="Oval 8">
              <a:extLst>
                <a:ext uri="{FF2B5EF4-FFF2-40B4-BE49-F238E27FC236}">
                  <a16:creationId xmlns:a16="http://schemas.microsoft.com/office/drawing/2014/main" xmlns="" id="{F252533E-EC63-4E3E-A5ED-10A0AAC63AEE}"/>
                </a:ext>
              </a:extLst>
            </p:cNvPr>
            <p:cNvSpPr/>
            <p:nvPr/>
          </p:nvSpPr>
          <p:spPr>
            <a:xfrm>
              <a:off x="337682" y="1180297"/>
              <a:ext cx="657227" cy="61118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endPar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
        <p:nvSpPr>
          <p:cNvPr id="28675" name="Text Placeholder 4">
            <a:extLst>
              <a:ext uri="{FF2B5EF4-FFF2-40B4-BE49-F238E27FC236}">
                <a16:creationId xmlns:a16="http://schemas.microsoft.com/office/drawing/2014/main" xmlns="" id="{7E9990AB-5F47-41FC-99AA-0FB53560988B}"/>
              </a:ext>
            </a:extLst>
          </p:cNvPr>
          <p:cNvSpPr txBox="1">
            <a:spLocks noChangeArrowheads="1"/>
          </p:cNvSpPr>
          <p:nvPr/>
        </p:nvSpPr>
        <p:spPr bwMode="auto">
          <a:xfrm>
            <a:off x="1458913" y="1811338"/>
            <a:ext cx="10399104"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Aft>
                <a:spcPct val="0"/>
              </a:spcAft>
              <a:buNone/>
            </a:pPr>
            <a:r>
              <a:rPr lang="en-US" altLang="vi-VN">
                <a:latin typeface="UTM Avo" panose="02040603050506020204" pitchFamily="18" charset="0"/>
                <a:cs typeface="Times New Roman" panose="02020603050405020304" pitchFamily="18" charset="0"/>
              </a:rPr>
              <a:t>Kiến bò đến chỗ ng</a:t>
            </a:r>
            <a:r>
              <a:rPr lang="vi-VN" altLang="vi-VN">
                <a:latin typeface="UTM Avo" panose="02040603050506020204" pitchFamily="18" charset="0"/>
                <a:cs typeface="Times New Roman" panose="02020603050405020304" pitchFamily="18" charset="0"/>
              </a:rPr>
              <a:t>ười</a:t>
            </a:r>
            <a:r>
              <a:rPr lang="en-US" altLang="vi-VN">
                <a:latin typeface="UTM Avo" panose="02040603050506020204" pitchFamily="18" charset="0"/>
                <a:cs typeface="Times New Roman" panose="02020603050405020304" pitchFamily="18" charset="0"/>
              </a:rPr>
              <a:t> thợ săn và </a:t>
            </a:r>
            <a:r>
              <a:rPr lang="en-US" altLang="vi-VN">
                <a:solidFill>
                  <a:srgbClr val="C00000"/>
                </a:solidFill>
                <a:latin typeface="UTM Avo" panose="02040603050506020204" pitchFamily="18" charset="0"/>
                <a:cs typeface="Times New Roman" panose="02020603050405020304" pitchFamily="18" charset="0"/>
              </a:rPr>
              <a:t>cắn vào chân anh ta.</a:t>
            </a:r>
            <a:endParaRPr lang="en-US" altLang="en-US">
              <a:solidFill>
                <a:srgbClr val="FF0000"/>
              </a:solidFill>
              <a:latin typeface="UTM Avo" panose="02040603050506020204" pitchFamily="18" charset="0"/>
              <a:cs typeface="Times New Roman" panose="02020603050405020304" pitchFamily="18" charset="0"/>
            </a:endParaRPr>
          </a:p>
          <a:p>
            <a:pPr eaLnBrk="0" fontAlgn="base" hangingPunct="0">
              <a:spcAft>
                <a:spcPct val="0"/>
              </a:spcAft>
              <a:buNone/>
            </a:pPr>
            <a:r>
              <a:rPr kumimoji="0" lang="vi-VN" altLang="en-US" sz="2800" b="0" i="0" u="none" strike="noStrike" kern="1200" cap="none" spc="0" normalizeH="0" baseline="0" noProof="0">
                <a:ln>
                  <a:noFill/>
                </a:ln>
                <a:solidFill>
                  <a:srgbClr val="FF0000"/>
                </a:solidFill>
                <a:effectLst/>
                <a:uLnTx/>
                <a:uFillTx/>
                <a:latin typeface="UTM Avo" panose="02040603050506020204" pitchFamily="18" charset="0"/>
                <a:ea typeface="+mn-ea"/>
                <a:cs typeface="+mn-cs"/>
              </a:rPr>
              <a:t>.</a:t>
            </a:r>
            <a:endParaRPr kumimoji="0" lang="en-US" altLang="en-US" sz="2800" b="0"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1C981EF0-C035-4710-815F-7A40D844C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34938" y="2524125"/>
            <a:ext cx="11909425"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a16="http://schemas.microsoft.com/office/drawing/2014/main" xmlns="" id="{C51F34C8-9381-458A-9E41-E82C6F1765A7}"/>
              </a:ext>
            </a:extLst>
          </p:cNvPr>
          <p:cNvSpPr txBox="1">
            <a:spLocks noChangeArrowheads="1"/>
          </p:cNvSpPr>
          <p:nvPr/>
        </p:nvSpPr>
        <p:spPr bwMode="auto">
          <a:xfrm>
            <a:off x="355600" y="2737053"/>
            <a:ext cx="11753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K</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Ğn bò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Α</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Ğn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ỗ wgưƟ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ợ săn và cắn vào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ân a</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Ǉa.</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2" name="TextBox 44">
            <a:extLst>
              <a:ext uri="{FF2B5EF4-FFF2-40B4-BE49-F238E27FC236}">
                <a16:creationId xmlns:a16="http://schemas.microsoft.com/office/drawing/2014/main" xmlns="" id="{1BBDB5D4-5C37-4E63-BF92-635D22AA99EA}"/>
              </a:ext>
            </a:extLst>
          </p:cNvPr>
          <p:cNvSpPr txBox="1">
            <a:spLocks noChangeArrowheads="1"/>
          </p:cNvSpPr>
          <p:nvPr/>
        </p:nvSpPr>
        <p:spPr bwMode="auto">
          <a:xfrm>
            <a:off x="200025" y="3509963"/>
            <a:ext cx="1137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K</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 bò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Α</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ỗ wgưƟ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ợ săn và cắn vào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ân 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Ǉa.</a:t>
            </a:r>
            <a:endPar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3" name="TextBox 44">
            <a:extLst>
              <a:ext uri="{FF2B5EF4-FFF2-40B4-BE49-F238E27FC236}">
                <a16:creationId xmlns:a16="http://schemas.microsoft.com/office/drawing/2014/main" xmlns="" id="{AD5BEA68-1A54-4437-AA37-FC0624DDF9FF}"/>
              </a:ext>
            </a:extLst>
          </p:cNvPr>
          <p:cNvSpPr txBox="1">
            <a:spLocks noChangeArrowheads="1"/>
          </p:cNvSpPr>
          <p:nvPr/>
        </p:nvSpPr>
        <p:spPr bwMode="auto">
          <a:xfrm>
            <a:off x="200025" y="5041900"/>
            <a:ext cx="112220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 a)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Nam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a</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Ǉrí w</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θ</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ĩ wgay ǟa lƟ giải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o câu đố.</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4" name="TextBox 44">
            <a:extLst>
              <a:ext uri="{FF2B5EF4-FFF2-40B4-BE49-F238E27FC236}">
                <a16:creationId xmlns:a16="http://schemas.microsoft.com/office/drawing/2014/main" xmlns="" id="{F450161F-E9CD-4742-B0CE-FD70FE5E2FF8}"/>
              </a:ext>
            </a:extLst>
          </p:cNvPr>
          <p:cNvSpPr txBox="1">
            <a:spLocks noChangeArrowheads="1"/>
          </p:cNvSpPr>
          <p:nvPr/>
        </p:nvSpPr>
        <p:spPr bwMode="auto">
          <a:xfrm>
            <a:off x="200025" y="5535333"/>
            <a:ext cx="112220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50000"/>
              </a:lnSpc>
              <a:spcBef>
                <a:spcPct val="0"/>
              </a:spcBef>
              <a:spcAft>
                <a:spcPct val="0"/>
              </a:spcAft>
              <a:buNone/>
            </a:pPr>
            <a:r>
              <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 b) </a:t>
            </a:r>
            <a:r>
              <a:rPr lang="lt-LT"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Ông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ΓϜ ε</a:t>
            </a:r>
            <a:r>
              <a:rPr lang="lt-LT"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o em w</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Ή; </a:t>
            </a:r>
            <a:r>
              <a:rPr lang="lt-LT"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jŎ câu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lt-LT"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u</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ΐ</a:t>
            </a:r>
            <a:r>
              <a:rPr lang="lt-LT"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İn cảm đųg</a:t>
            </a:r>
            <a:r>
              <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a:t>
            </a:r>
            <a:endPar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5" name="Oval 24">
            <a:extLst>
              <a:ext uri="{FF2B5EF4-FFF2-40B4-BE49-F238E27FC236}">
                <a16:creationId xmlns:a16="http://schemas.microsoft.com/office/drawing/2014/main" xmlns="" id="{9DA84E06-7F52-4731-B1C1-88F365C7A697}"/>
              </a:ext>
            </a:extLst>
          </p:cNvPr>
          <p:cNvSpPr/>
          <p:nvPr/>
        </p:nvSpPr>
        <p:spPr>
          <a:xfrm>
            <a:off x="449263" y="4213225"/>
            <a:ext cx="581025" cy="5508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Arial" panose="020B0604020202020204" pitchFamily="34" charset="0"/>
                <a:ea typeface="+mn-ea"/>
                <a:cs typeface="+mn-cs"/>
              </a:rPr>
              <a:t>4</a:t>
            </a:r>
            <a:endParaRPr kumimoji="0" lang="en-US" sz="3200" b="0" i="0" u="none" strike="noStrike" kern="1200" cap="none" spc="0" normalizeH="0" baseline="0" noProof="0" dirty="0">
              <a:ln>
                <a:noFill/>
              </a:ln>
              <a:solidFill>
                <a:prstClr val="white"/>
              </a:solidFill>
              <a:effectLst/>
              <a:uLnTx/>
              <a:uFillTx/>
              <a:latin typeface="UTM Avo" panose="02040603050506020204" pitchFamily="18" charset="0"/>
              <a:ea typeface="+mn-ea"/>
              <a:cs typeface="+mn-cs"/>
            </a:endParaRPr>
          </a:p>
        </p:txBody>
      </p:sp>
      <p:sp>
        <p:nvSpPr>
          <p:cNvPr id="26" name="Subtitle 2">
            <a:extLst>
              <a:ext uri="{FF2B5EF4-FFF2-40B4-BE49-F238E27FC236}">
                <a16:creationId xmlns:a16="http://schemas.microsoft.com/office/drawing/2014/main" xmlns="" id="{3FD70315-27C9-4ACF-8216-51747AC10238}"/>
              </a:ext>
            </a:extLst>
          </p:cNvPr>
          <p:cNvSpPr txBox="1">
            <a:spLocks noChangeArrowheads="1"/>
          </p:cNvSpPr>
          <p:nvPr/>
        </p:nvSpPr>
        <p:spPr bwMode="auto">
          <a:xfrm>
            <a:off x="1030288" y="4132263"/>
            <a:ext cx="102203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tabLst/>
              <a:defRPr/>
            </a:pPr>
            <a:r>
              <a:rPr kumimoji="0" lang="en-US" altLang="vi-VN" sz="28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Viết câu </a:t>
            </a:r>
            <a:r>
              <a:rPr kumimoji="0" lang="en-US" altLang="vi-VN" sz="28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sym typeface="+mn-ea"/>
              </a:rPr>
              <a:t>đã hoàn thiện ở mục 5</a:t>
            </a:r>
            <a:endParaRPr kumimoji="0" lang="vi-VN" alt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itle 1">
            <a:extLst>
              <a:ext uri="{FF2B5EF4-FFF2-40B4-BE49-F238E27FC236}">
                <a16:creationId xmlns:a16="http://schemas.microsoft.com/office/drawing/2014/main" xmlns="" id="{474B11C7-32F0-48C4-A59C-803CDA8036DC}"/>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2000"/>
                                        <p:tgtEl>
                                          <p:spTgt spid="21"/>
                                        </p:tgtEl>
                                      </p:cBhvr>
                                    </p:animEffect>
                                  </p:childTnLst>
                                </p:cTn>
                              </p:par>
                            </p:childTnLst>
                          </p:cTn>
                        </p:par>
                        <p:par>
                          <p:cTn id="12" fill="hold" nodeType="afterGroup">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2000"/>
                                        <p:tgtEl>
                                          <p:spTgt spid="2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2000"/>
                                        <p:tgtEl>
                                          <p:spTgt spid="23"/>
                                        </p:tgtEl>
                                      </p:cBhvr>
                                    </p:animEffect>
                                  </p:childTnLst>
                                </p:cTn>
                              </p:par>
                            </p:childTnLst>
                          </p:cTn>
                        </p:par>
                        <p:par>
                          <p:cTn id="26" fill="hold" nodeType="afterGroup">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xmlns=""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xmlns="" id="{B43BB97C-B8F7-4BA2-A90C-C311BC97E4AC}"/>
              </a:ext>
            </a:extLst>
          </p:cNvPr>
          <p:cNvSpPr txBox="1"/>
          <p:nvPr/>
        </p:nvSpPr>
        <p:spPr>
          <a:xfrm>
            <a:off x="558126" y="194109"/>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hai wgày 21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10" name="TextBox 9">
            <a:extLst>
              <a:ext uri="{FF2B5EF4-FFF2-40B4-BE49-F238E27FC236}">
                <a16:creationId xmlns:a16="http://schemas.microsoft.com/office/drawing/2014/main" xmlns="" id="{6B1DA241-9BE6-4463-AFF1-16F824EE8FB6}"/>
              </a:ext>
            </a:extLst>
          </p:cNvPr>
          <p:cNvSpPr txBox="1"/>
          <p:nvPr/>
        </p:nvSpPr>
        <p:spPr>
          <a:xfrm>
            <a:off x="1460502" y="864007"/>
            <a:ext cx="8283575" cy="785921"/>
          </a:xfrm>
          <a:prstGeom prst="rect">
            <a:avLst/>
          </a:prstGeom>
          <a:noFill/>
        </p:spPr>
        <p:txBody>
          <a:bodyPr>
            <a:spAutoFit/>
          </a:bodyPr>
          <a:lstStyle/>
          <a:p>
            <a:pPr lvl="0" defTabSz="914377">
              <a:lnSpc>
                <a:spcPct val="130000"/>
              </a:lnSpc>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a:t>
            </a:r>
            <a:r>
              <a:rPr lang="vi-VN" sz="3467" b="1">
                <a:solidFill>
                  <a:srgbClr val="FF0000"/>
                </a:solidFill>
                <a:latin typeface="HP001 4 hàng" panose="020B0603050302020204" pitchFamily="34" charset="0"/>
              </a:rPr>
              <a:t>Tập viết</a:t>
            </a:r>
            <a:endPar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endParaRPr>
          </a:p>
        </p:txBody>
      </p:sp>
      <p:sp>
        <p:nvSpPr>
          <p:cNvPr id="7" name="Google Shape;354;p11">
            <a:extLst>
              <a:ext uri="{FF2B5EF4-FFF2-40B4-BE49-F238E27FC236}">
                <a16:creationId xmlns:a16="http://schemas.microsoft.com/office/drawing/2014/main" xmlns="" id="{C3343B9A-449A-42EE-8297-DB6C38DDBB9E}"/>
              </a:ext>
            </a:extLst>
          </p:cNvPr>
          <p:cNvSpPr>
            <a:spLocks noChangeArrowheads="1"/>
          </p:cNvSpPr>
          <p:nvPr/>
        </p:nvSpPr>
        <p:spPr bwMode="auto">
          <a:xfrm>
            <a:off x="1331914" y="2338090"/>
            <a:ext cx="3325812"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9" name="Google Shape;354;p11">
            <a:extLst>
              <a:ext uri="{FF2B5EF4-FFF2-40B4-BE49-F238E27FC236}">
                <a16:creationId xmlns:a16="http://schemas.microsoft.com/office/drawing/2014/main" xmlns="" id="{0A46256F-F0F2-42F2-87A3-C3B9A5AA85BF}"/>
              </a:ext>
            </a:extLst>
          </p:cNvPr>
          <p:cNvSpPr>
            <a:spLocks noChangeArrowheads="1"/>
          </p:cNvSpPr>
          <p:nvPr/>
        </p:nvSpPr>
        <p:spPr bwMode="auto">
          <a:xfrm>
            <a:off x="1354988" y="3685509"/>
            <a:ext cx="2859087"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1" name="Google Shape;354;p11">
            <a:extLst>
              <a:ext uri="{FF2B5EF4-FFF2-40B4-BE49-F238E27FC236}">
                <a16:creationId xmlns:a16="http://schemas.microsoft.com/office/drawing/2014/main" xmlns="" id="{40676E03-8CED-41DF-80D9-7C5EF4564D2F}"/>
              </a:ext>
            </a:extLst>
          </p:cNvPr>
          <p:cNvSpPr>
            <a:spLocks noChangeArrowheads="1"/>
          </p:cNvSpPr>
          <p:nvPr/>
        </p:nvSpPr>
        <p:spPr bwMode="auto">
          <a:xfrm>
            <a:off x="4641851" y="2345356"/>
            <a:ext cx="377190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2" name="Google Shape;354;p11">
            <a:extLst>
              <a:ext uri="{FF2B5EF4-FFF2-40B4-BE49-F238E27FC236}">
                <a16:creationId xmlns:a16="http://schemas.microsoft.com/office/drawing/2014/main" xmlns="" id="{68D8378D-76AB-444D-9019-642BCD5C3C8D}"/>
              </a:ext>
            </a:extLst>
          </p:cNvPr>
          <p:cNvSpPr>
            <a:spLocks noChangeArrowheads="1"/>
          </p:cNvSpPr>
          <p:nvPr/>
        </p:nvSpPr>
        <p:spPr bwMode="auto">
          <a:xfrm>
            <a:off x="8012925" y="2332728"/>
            <a:ext cx="316865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3" name="Google Shape;354;p11">
            <a:extLst>
              <a:ext uri="{FF2B5EF4-FFF2-40B4-BE49-F238E27FC236}">
                <a16:creationId xmlns:a16="http://schemas.microsoft.com/office/drawing/2014/main" xmlns="" id="{4D80D4B0-A859-4FC6-81FB-AE2CC0F59FA4}"/>
              </a:ext>
            </a:extLst>
          </p:cNvPr>
          <p:cNvSpPr>
            <a:spLocks noChangeArrowheads="1"/>
          </p:cNvSpPr>
          <p:nvPr/>
        </p:nvSpPr>
        <p:spPr bwMode="auto">
          <a:xfrm>
            <a:off x="4700219" y="3686426"/>
            <a:ext cx="37750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4" name="Google Shape;354;p11">
            <a:extLst>
              <a:ext uri="{FF2B5EF4-FFF2-40B4-BE49-F238E27FC236}">
                <a16:creationId xmlns:a16="http://schemas.microsoft.com/office/drawing/2014/main" xmlns="" id="{06F5DACC-5740-4381-9D95-B08FE0A0A133}"/>
              </a:ext>
            </a:extLst>
          </p:cNvPr>
          <p:cNvSpPr>
            <a:spLocks noChangeArrowheads="1"/>
          </p:cNvSpPr>
          <p:nvPr/>
        </p:nvSpPr>
        <p:spPr bwMode="auto">
          <a:xfrm>
            <a:off x="8052244" y="3681735"/>
            <a:ext cx="30511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5" name="Google Shape;354;p11">
            <a:extLst>
              <a:ext uri="{FF2B5EF4-FFF2-40B4-BE49-F238E27FC236}">
                <a16:creationId xmlns:a16="http://schemas.microsoft.com/office/drawing/2014/main" xmlns="" id="{C6516CB9-1EC3-4AB5-AE93-BC1ED4EAFC49}"/>
              </a:ext>
            </a:extLst>
          </p:cNvPr>
          <p:cNvSpPr>
            <a:spLocks noChangeArrowheads="1"/>
          </p:cNvSpPr>
          <p:nvPr/>
        </p:nvSpPr>
        <p:spPr bwMode="auto">
          <a:xfrm>
            <a:off x="1338264" y="1666136"/>
            <a:ext cx="34067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6" name="Google Shape;354;p11">
            <a:extLst>
              <a:ext uri="{FF2B5EF4-FFF2-40B4-BE49-F238E27FC236}">
                <a16:creationId xmlns:a16="http://schemas.microsoft.com/office/drawing/2014/main" xmlns="" id="{6AF19661-5B71-41A3-94C4-79CEC0C23994}"/>
              </a:ext>
            </a:extLst>
          </p:cNvPr>
          <p:cNvSpPr>
            <a:spLocks noChangeArrowheads="1"/>
          </p:cNvSpPr>
          <p:nvPr/>
        </p:nvSpPr>
        <p:spPr bwMode="auto">
          <a:xfrm>
            <a:off x="4657726" y="1673403"/>
            <a:ext cx="37750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9" name="Google Shape;354;p11">
            <a:extLst>
              <a:ext uri="{FF2B5EF4-FFF2-40B4-BE49-F238E27FC236}">
                <a16:creationId xmlns:a16="http://schemas.microsoft.com/office/drawing/2014/main" xmlns="" id="{EAE34A6E-208E-4FF5-A082-23B7D444E8AA}"/>
              </a:ext>
            </a:extLst>
          </p:cNvPr>
          <p:cNvSpPr>
            <a:spLocks noChangeArrowheads="1"/>
          </p:cNvSpPr>
          <p:nvPr/>
        </p:nvSpPr>
        <p:spPr bwMode="auto">
          <a:xfrm>
            <a:off x="8006575" y="1660774"/>
            <a:ext cx="323850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0" name="Google Shape;354;p11">
            <a:extLst>
              <a:ext uri="{FF2B5EF4-FFF2-40B4-BE49-F238E27FC236}">
                <a16:creationId xmlns:a16="http://schemas.microsoft.com/office/drawing/2014/main" xmlns="" id="{26FC77FF-A7B0-4AC1-AFF9-DDD71815E264}"/>
              </a:ext>
            </a:extLst>
          </p:cNvPr>
          <p:cNvSpPr>
            <a:spLocks noChangeArrowheads="1"/>
          </p:cNvSpPr>
          <p:nvPr/>
        </p:nvSpPr>
        <p:spPr bwMode="auto">
          <a:xfrm>
            <a:off x="1370863" y="4364150"/>
            <a:ext cx="285115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1" name="Google Shape;354;p11">
            <a:extLst>
              <a:ext uri="{FF2B5EF4-FFF2-40B4-BE49-F238E27FC236}">
                <a16:creationId xmlns:a16="http://schemas.microsoft.com/office/drawing/2014/main" xmlns="" id="{39399739-F84D-40B9-A1D1-9ECFF7AE37F8}"/>
              </a:ext>
            </a:extLst>
          </p:cNvPr>
          <p:cNvSpPr>
            <a:spLocks noChangeArrowheads="1"/>
          </p:cNvSpPr>
          <p:nvPr/>
        </p:nvSpPr>
        <p:spPr bwMode="auto">
          <a:xfrm>
            <a:off x="4714507" y="4365067"/>
            <a:ext cx="37750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2" name="Google Shape;354;p11">
            <a:extLst>
              <a:ext uri="{FF2B5EF4-FFF2-40B4-BE49-F238E27FC236}">
                <a16:creationId xmlns:a16="http://schemas.microsoft.com/office/drawing/2014/main" xmlns="" id="{6F188254-4138-44EA-81E9-F5AF89E332CC}"/>
              </a:ext>
            </a:extLst>
          </p:cNvPr>
          <p:cNvSpPr>
            <a:spLocks noChangeArrowheads="1"/>
          </p:cNvSpPr>
          <p:nvPr/>
        </p:nvSpPr>
        <p:spPr bwMode="auto">
          <a:xfrm>
            <a:off x="8066532" y="4360376"/>
            <a:ext cx="3052762"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3" name="Google Shape;354;p11">
            <a:extLst>
              <a:ext uri="{FF2B5EF4-FFF2-40B4-BE49-F238E27FC236}">
                <a16:creationId xmlns:a16="http://schemas.microsoft.com/office/drawing/2014/main" xmlns="" id="{74F6F292-0F53-4460-A508-F328F986507C}"/>
              </a:ext>
            </a:extLst>
          </p:cNvPr>
          <p:cNvSpPr>
            <a:spLocks noChangeArrowheads="1"/>
          </p:cNvSpPr>
          <p:nvPr/>
        </p:nvSpPr>
        <p:spPr bwMode="auto">
          <a:xfrm>
            <a:off x="1331914" y="3018527"/>
            <a:ext cx="3325812"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4" name="Google Shape;354;p11">
            <a:extLst>
              <a:ext uri="{FF2B5EF4-FFF2-40B4-BE49-F238E27FC236}">
                <a16:creationId xmlns:a16="http://schemas.microsoft.com/office/drawing/2014/main" xmlns="" id="{5C006B5C-D1A4-46C7-B35C-C12CDC93A9A5}"/>
              </a:ext>
            </a:extLst>
          </p:cNvPr>
          <p:cNvSpPr>
            <a:spLocks noChangeArrowheads="1"/>
          </p:cNvSpPr>
          <p:nvPr/>
        </p:nvSpPr>
        <p:spPr bwMode="auto">
          <a:xfrm>
            <a:off x="4641851" y="3025793"/>
            <a:ext cx="377190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5" name="Google Shape;354;p11">
            <a:extLst>
              <a:ext uri="{FF2B5EF4-FFF2-40B4-BE49-F238E27FC236}">
                <a16:creationId xmlns:a16="http://schemas.microsoft.com/office/drawing/2014/main" xmlns="" id="{34972321-D996-47B1-9017-AD3ADA3D379A}"/>
              </a:ext>
            </a:extLst>
          </p:cNvPr>
          <p:cNvSpPr>
            <a:spLocks noChangeArrowheads="1"/>
          </p:cNvSpPr>
          <p:nvPr/>
        </p:nvSpPr>
        <p:spPr bwMode="auto">
          <a:xfrm>
            <a:off x="8012925" y="3013165"/>
            <a:ext cx="316865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prstClr val="black"/>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a:t>
            </a:r>
            <a:endPar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6" name="Google Shape;354;p11">
            <a:extLst>
              <a:ext uri="{FF2B5EF4-FFF2-40B4-BE49-F238E27FC236}">
                <a16:creationId xmlns:a16="http://schemas.microsoft.com/office/drawing/2014/main" xmlns="" id="{70893619-3D70-4D4B-A342-47044017D19D}"/>
              </a:ext>
            </a:extLst>
          </p:cNvPr>
          <p:cNvSpPr>
            <a:spLocks noChangeArrowheads="1"/>
          </p:cNvSpPr>
          <p:nvPr/>
        </p:nvSpPr>
        <p:spPr bwMode="auto">
          <a:xfrm>
            <a:off x="1370863" y="5039616"/>
            <a:ext cx="2851150"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7" name="Google Shape;354;p11">
            <a:extLst>
              <a:ext uri="{FF2B5EF4-FFF2-40B4-BE49-F238E27FC236}">
                <a16:creationId xmlns:a16="http://schemas.microsoft.com/office/drawing/2014/main" xmlns="" id="{23B1FB6E-6319-4AF3-9187-B25A237E4CB7}"/>
              </a:ext>
            </a:extLst>
          </p:cNvPr>
          <p:cNvSpPr>
            <a:spLocks noChangeArrowheads="1"/>
          </p:cNvSpPr>
          <p:nvPr/>
        </p:nvSpPr>
        <p:spPr bwMode="auto">
          <a:xfrm>
            <a:off x="4714507" y="5040533"/>
            <a:ext cx="3775075"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8" name="Google Shape;354;p11">
            <a:extLst>
              <a:ext uri="{FF2B5EF4-FFF2-40B4-BE49-F238E27FC236}">
                <a16:creationId xmlns:a16="http://schemas.microsoft.com/office/drawing/2014/main" xmlns="" id="{3036B4FD-1F8E-4A71-9CD9-CECD3BB2A85B}"/>
              </a:ext>
            </a:extLst>
          </p:cNvPr>
          <p:cNvSpPr>
            <a:spLocks noChangeArrowheads="1"/>
          </p:cNvSpPr>
          <p:nvPr/>
        </p:nvSpPr>
        <p:spPr bwMode="auto">
          <a:xfrm>
            <a:off x="8066532" y="5035842"/>
            <a:ext cx="3052762" cy="6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fontAlgn="base">
              <a:lnSpc>
                <a:spcPct val="100000"/>
              </a:lnSpc>
              <a:spcBef>
                <a:spcPct val="0"/>
              </a:spcBef>
              <a:spcAft>
                <a:spcPct val="0"/>
              </a:spcAft>
              <a:buNone/>
            </a:pPr>
            <a:r>
              <a:rPr lang="el-GR"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2F5597"/>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Tree>
    <p:extLst>
      <p:ext uri="{BB962C8B-B14F-4D97-AF65-F5344CB8AC3E}">
        <p14:creationId xmlns:p14="http://schemas.microsoft.com/office/powerpoint/2010/main" val="8235150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1500"/>
                                        <p:tgtEl>
                                          <p:spTgt spid="15"/>
                                        </p:tgtEl>
                                      </p:cBhvr>
                                    </p:animEffect>
                                  </p:childTnLst>
                                </p:cTn>
                              </p:par>
                            </p:childTnLst>
                          </p:cTn>
                        </p:par>
                        <p:par>
                          <p:cTn id="13" fill="hold">
                            <p:stCondLst>
                              <p:cond delay="1500"/>
                            </p:stCondLst>
                            <p:childTnLst>
                              <p:par>
                                <p:cTn id="14" presetID="22" presetClass="entr" presetSubtype="8"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1500"/>
                                        <p:tgtEl>
                                          <p:spTgt spid="16"/>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1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1500"/>
                                        <p:tgtEl>
                                          <p:spTgt spid="7"/>
                                        </p:tgtEl>
                                      </p:cBhvr>
                                    </p:animEffect>
                                  </p:childTnLst>
                                </p:cTn>
                              </p:par>
                            </p:childTnLst>
                          </p:cTn>
                        </p:par>
                        <p:par>
                          <p:cTn id="26" fill="hold">
                            <p:stCondLst>
                              <p:cond delay="15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1500"/>
                                        <p:tgtEl>
                                          <p:spTgt spid="11"/>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1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1500"/>
                                        <p:tgtEl>
                                          <p:spTgt spid="23"/>
                                        </p:tgtEl>
                                      </p:cBhvr>
                                    </p:animEffect>
                                  </p:childTnLst>
                                </p:cTn>
                              </p:par>
                            </p:childTnLst>
                          </p:cTn>
                        </p:par>
                        <p:par>
                          <p:cTn id="39" fill="hold">
                            <p:stCondLst>
                              <p:cond delay="1500"/>
                            </p:stCondLst>
                            <p:childTnLst>
                              <p:par>
                                <p:cTn id="40" presetID="22" presetClass="entr" presetSubtype="8"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1500"/>
                                        <p:tgtEl>
                                          <p:spTgt spid="24"/>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left)">
                                      <p:cBhvr>
                                        <p:cTn id="46" dur="1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1500"/>
                                        <p:tgtEl>
                                          <p:spTgt spid="9"/>
                                        </p:tgtEl>
                                      </p:cBhvr>
                                    </p:animEffect>
                                  </p:childTnLst>
                                </p:cTn>
                              </p:par>
                            </p:childTnLst>
                          </p:cTn>
                        </p:par>
                        <p:par>
                          <p:cTn id="52" fill="hold">
                            <p:stCondLst>
                              <p:cond delay="1500"/>
                            </p:stCondLst>
                            <p:childTnLst>
                              <p:par>
                                <p:cTn id="53" presetID="22" presetClass="entr" presetSubtype="8"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1500"/>
                                        <p:tgtEl>
                                          <p:spTgt spid="13"/>
                                        </p:tgtEl>
                                      </p:cBhvr>
                                    </p:animEffect>
                                  </p:childTnLst>
                                </p:cTn>
                              </p:par>
                            </p:childTnLst>
                          </p:cTn>
                        </p:par>
                        <p:par>
                          <p:cTn id="56" fill="hold">
                            <p:stCondLst>
                              <p:cond delay="3000"/>
                            </p:stCondLst>
                            <p:childTnLst>
                              <p:par>
                                <p:cTn id="57" presetID="22" presetClass="entr" presetSubtype="8"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1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left)">
                                      <p:cBhvr>
                                        <p:cTn id="64" dur="1500"/>
                                        <p:tgtEl>
                                          <p:spTgt spid="20"/>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1500"/>
                                        <p:tgtEl>
                                          <p:spTgt spid="21"/>
                                        </p:tgtEl>
                                      </p:cBhvr>
                                    </p:animEffect>
                                  </p:childTnLst>
                                </p:cTn>
                              </p:par>
                            </p:childTnLst>
                          </p:cTn>
                        </p:par>
                        <p:par>
                          <p:cTn id="69" fill="hold">
                            <p:stCondLst>
                              <p:cond delay="3000"/>
                            </p:stCondLst>
                            <p:childTnLst>
                              <p:par>
                                <p:cTn id="70" presetID="22" presetClass="entr" presetSubtype="8"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1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left)">
                                      <p:cBhvr>
                                        <p:cTn id="77" dur="1500"/>
                                        <p:tgtEl>
                                          <p:spTgt spid="26"/>
                                        </p:tgtEl>
                                      </p:cBhvr>
                                    </p:animEffect>
                                  </p:childTnLst>
                                </p:cTn>
                              </p:par>
                            </p:childTnLst>
                          </p:cTn>
                        </p:par>
                        <p:par>
                          <p:cTn id="78" fill="hold">
                            <p:stCondLst>
                              <p:cond delay="1500"/>
                            </p:stCondLst>
                            <p:childTnLst>
                              <p:par>
                                <p:cTn id="79" presetID="22" presetClass="entr" presetSubtype="8" fill="hold" grpId="0" nodeType="after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wipe(left)">
                                      <p:cBhvr>
                                        <p:cTn id="81" dur="1500"/>
                                        <p:tgtEl>
                                          <p:spTgt spid="27"/>
                                        </p:tgtEl>
                                      </p:cBhvr>
                                    </p:animEffect>
                                  </p:childTnLst>
                                </p:cTn>
                              </p:par>
                            </p:childTnLst>
                          </p:cTn>
                        </p:par>
                        <p:par>
                          <p:cTn id="82" fill="hold">
                            <p:stCondLst>
                              <p:cond delay="3000"/>
                            </p:stCondLst>
                            <p:childTnLst>
                              <p:par>
                                <p:cTn id="83" presetID="22" presetClass="entr" presetSubtype="8" fill="hold" grpId="0" nodeType="after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left)">
                                      <p:cBhvr>
                                        <p:cTn id="85"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9" grpId="0"/>
      <p:bldP spid="11" grpId="0"/>
      <p:bldP spid="12" grpId="0"/>
      <p:bldP spid="13" grpId="0"/>
      <p:bldP spid="14" grpId="0"/>
      <p:bldP spid="15" grpId="0"/>
      <p:bldP spid="16" grpId="0"/>
      <p:bldP spid="19" grpId="0"/>
      <p:bldP spid="20" grpId="0"/>
      <p:bldP spid="21" grpId="0"/>
      <p:bldP spid="22" grpId="0"/>
      <p:bldP spid="23" grpId="0"/>
      <p:bldP spid="24" grpId="0"/>
      <p:bldP spid="25" grpId="0"/>
      <p:bldP spid="26" grpId="0"/>
      <p:bldP spid="27"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a:extLst>
              <a:ext uri="{FF2B5EF4-FFF2-40B4-BE49-F238E27FC236}">
                <a16:creationId xmlns:a16="http://schemas.microsoft.com/office/drawing/2014/main" xmlns="" id="{E58F38D0-E553-4AC5-ACDE-415CF8832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66" t="8078" r="3699" b="8078"/>
          <a:stretch>
            <a:fillRect/>
          </a:stretch>
        </p:blipFill>
        <p:spPr bwMode="auto">
          <a:xfrm>
            <a:off x="0" y="-22225"/>
            <a:ext cx="12192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矩形 8">
            <a:extLst>
              <a:ext uri="{FF2B5EF4-FFF2-40B4-BE49-F238E27FC236}">
                <a16:creationId xmlns:a16="http://schemas.microsoft.com/office/drawing/2014/main" xmlns="" id="{D6493858-A61D-47C8-A2A3-CAD55B98C21E}"/>
              </a:ext>
            </a:extLst>
          </p:cNvPr>
          <p:cNvSpPr>
            <a:spLocks noChangeArrowheads="1"/>
          </p:cNvSpPr>
          <p:nvPr/>
        </p:nvSpPr>
        <p:spPr bwMode="auto">
          <a:xfrm>
            <a:off x="1450975" y="2416175"/>
            <a:ext cx="9964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 Viết 3 dòng chữ </a:t>
            </a:r>
            <a:r>
              <a:rPr kumimoji="0" lang="en-US" altLang="zh-CN" sz="3200" b="1" i="0" u="none" strike="noStrike" kern="1200" cap="none" spc="0" normalizeH="0" baseline="0" noProof="0">
                <a:ln>
                  <a:noFill/>
                </a:ln>
                <a:solidFill>
                  <a:srgbClr val="FF0000"/>
                </a:solidFill>
                <a:effectLst/>
                <a:uLnTx/>
                <a:uFillTx/>
                <a:latin typeface="HP001 4 hàng" panose="020B0603050302020204" pitchFamily="34" charset="0"/>
                <a:ea typeface="宋体" panose="02010600030101010101" pitchFamily="2" charset="-122"/>
                <a:cs typeface="Arial-Rounded" charset="0"/>
                <a:sym typeface="+mn-lt"/>
              </a:rPr>
              <a:t>O, </a:t>
            </a:r>
            <a:r>
              <a:rPr kumimoji="0" lang="en-US" altLang="zh-CN" sz="3200" b="0"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3 dòng chữ </a:t>
            </a:r>
            <a:r>
              <a:rPr lang="en-US" altLang="zh-CN" sz="3200" b="1">
                <a:solidFill>
                  <a:srgbClr val="FF0000"/>
                </a:solidFill>
                <a:latin typeface="HP001 4 hàng" panose="020B0603050302020204" pitchFamily="34" charset="0"/>
                <a:ea typeface="宋体" panose="02010600030101010101" pitchFamily="2" charset="-122"/>
                <a:cs typeface="Arial-Rounded" charset="0"/>
                <a:sym typeface="+mn-lt"/>
              </a:rPr>
              <a:t> Ô</a:t>
            </a:r>
            <a:endParaRPr kumimoji="0" lang="zh-CN" altLang="en-US" sz="32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Arial-Rounded" charset="0"/>
              <a:sym typeface="+mn-lt"/>
            </a:endParaRPr>
          </a:p>
        </p:txBody>
      </p:sp>
      <p:sp>
        <p:nvSpPr>
          <p:cNvPr id="29700" name="矩形 8">
            <a:extLst>
              <a:ext uri="{FF2B5EF4-FFF2-40B4-BE49-F238E27FC236}">
                <a16:creationId xmlns:a16="http://schemas.microsoft.com/office/drawing/2014/main" xmlns="" id="{B77804F4-959B-410D-85E6-8A3ABDDD6929}"/>
              </a:ext>
            </a:extLst>
          </p:cNvPr>
          <p:cNvSpPr>
            <a:spLocks noChangeArrowheads="1"/>
          </p:cNvSpPr>
          <p:nvPr/>
        </p:nvSpPr>
        <p:spPr bwMode="auto">
          <a:xfrm>
            <a:off x="1460500" y="3163888"/>
            <a:ext cx="99647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ct val="100000"/>
              </a:lnSpc>
              <a:spcBef>
                <a:spcPct val="0"/>
              </a:spcBef>
              <a:spcAft>
                <a:spcPct val="0"/>
              </a:spcAft>
              <a:buNone/>
            </a:pPr>
            <a:r>
              <a:rPr kumimoji="0" lang="en-US" altLang="zh-CN" sz="2800" b="0"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 Viết 3 dòng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a</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ζ </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Ǉrí </a:t>
            </a:r>
            <a:r>
              <a:rPr kumimoji="0" lang="en-US" altLang="zh-CN" sz="2800" b="0"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và 3 dòng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ợ săn</a:t>
            </a:r>
            <a:endParaRPr kumimoji="0" lang="vi-VN" altLang="vi-VN" sz="36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9701" name="矩形 8">
            <a:extLst>
              <a:ext uri="{FF2B5EF4-FFF2-40B4-BE49-F238E27FC236}">
                <a16:creationId xmlns:a16="http://schemas.microsoft.com/office/drawing/2014/main" xmlns="" id="{1FE30B29-2010-4AAC-82D2-B44B87AC4F60}"/>
              </a:ext>
            </a:extLst>
          </p:cNvPr>
          <p:cNvSpPr>
            <a:spLocks noChangeArrowheads="1"/>
          </p:cNvSpPr>
          <p:nvPr/>
        </p:nvSpPr>
        <p:spPr bwMode="auto">
          <a:xfrm>
            <a:off x="1450975" y="4038600"/>
            <a:ext cx="92297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2800" b="0"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 Viết 3 dòng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Nam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a</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Ǉrí w</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θ</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ĩ wgay ǟa lƟ giải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o câu đố</a:t>
            </a:r>
            <a:r>
              <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ea typeface="SimSun" panose="02010600030101010101" pitchFamily="2" charset="-122"/>
                <a:cs typeface="Arial-Rounded" charset="0"/>
              </a:rPr>
              <a:t>.</a:t>
            </a:r>
            <a:endParaRPr kumimoji="0" lang="zh-CN" altLang="en-US" sz="2800"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Arial-Rounded" charset="0"/>
              <a:sym typeface="+mn-lt"/>
            </a:endParaRPr>
          </a:p>
        </p:txBody>
      </p:sp>
      <p:sp>
        <p:nvSpPr>
          <p:cNvPr id="29702" name="矩形 8">
            <a:extLst>
              <a:ext uri="{FF2B5EF4-FFF2-40B4-BE49-F238E27FC236}">
                <a16:creationId xmlns:a16="http://schemas.microsoft.com/office/drawing/2014/main" xmlns="" id="{6AA468AD-7833-4180-B4C5-4DE8F564E378}"/>
              </a:ext>
            </a:extLst>
          </p:cNvPr>
          <p:cNvSpPr>
            <a:spLocks noChangeArrowheads="1"/>
          </p:cNvSpPr>
          <p:nvPr/>
        </p:nvSpPr>
        <p:spPr bwMode="auto">
          <a:xfrm>
            <a:off x="1774825" y="1604963"/>
            <a:ext cx="9964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宋体" panose="02010600030101010101" pitchFamily="2" charset="-122"/>
                <a:cs typeface="Arial-Rounded" charset="0"/>
                <a:sym typeface="+mn-lt"/>
              </a:rPr>
              <a:t>Bài tập: </a:t>
            </a:r>
            <a:r>
              <a:rPr kumimoji="0" lang="en-US" altLang="zh-CN" sz="3200" b="1"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con viết bài vào v</a:t>
            </a:r>
            <a:r>
              <a:rPr kumimoji="0" lang="vi-VN" altLang="zh-CN" sz="3200" b="1" i="0" u="none" strike="noStrike" kern="1200" cap="none" spc="0" normalizeH="0" baseline="0" noProof="0">
                <a:ln>
                  <a:noFill/>
                </a:ln>
                <a:solidFill>
                  <a:prstClr val="black"/>
                </a:solidFill>
                <a:effectLst/>
                <a:uLnTx/>
                <a:uFillTx/>
                <a:latin typeface="UTM Avo" panose="02040603050506020204" pitchFamily="18" charset="0"/>
                <a:ea typeface="宋体" panose="02010600030101010101" pitchFamily="2" charset="-122"/>
                <a:cs typeface="Arial-Rounded" charset="0"/>
                <a:sym typeface="+mn-lt"/>
              </a:rPr>
              <a:t>ở ô li:</a:t>
            </a:r>
            <a:endParaRPr kumimoji="0" lang="zh-CN" altLang="en-US" sz="3200"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Arial-Rounded" charset="0"/>
              <a:sym typeface="+mn-lt"/>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a:extLst>
              <a:ext uri="{FF2B5EF4-FFF2-40B4-BE49-F238E27FC236}">
                <a16:creationId xmlns:a16="http://schemas.microsoft.com/office/drawing/2014/main" xmlns="" id="{7DDB7A74-E907-48EB-A213-5E98EC5A7E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1218406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109">
            <a:extLst>
              <a:ext uri="{FF2B5EF4-FFF2-40B4-BE49-F238E27FC236}">
                <a16:creationId xmlns:a16="http://schemas.microsoft.com/office/drawing/2014/main" xmlns="" id="{61CDE80D-FBFB-42CE-82B4-99D473E9401B}"/>
              </a:ext>
            </a:extLst>
          </p:cNvPr>
          <p:cNvSpPr txBox="1"/>
          <p:nvPr/>
        </p:nvSpPr>
        <p:spPr>
          <a:xfrm>
            <a:off x="3389313" y="1484313"/>
            <a:ext cx="4829175" cy="1862137"/>
          </a:xfrm>
          <a:prstGeom prst="rect">
            <a:avLst/>
          </a:prstGeom>
          <a:noFill/>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1500" b="1" i="0" u="none" strike="noStrike" kern="1200" cap="none" spc="0" normalizeH="0" baseline="0" noProof="0">
                <a:ln>
                  <a:noFill/>
                </a:ln>
                <a:solidFill>
                  <a:srgbClr val="FF0000"/>
                </a:solidFill>
                <a:effectLst>
                  <a:outerShdw blurRad="38100" dist="38100" dir="2700000" algn="tl">
                    <a:srgbClr val="C0C0C0"/>
                  </a:outerShdw>
                </a:effectLst>
                <a:uLnTx/>
                <a:uFillTx/>
                <a:latin typeface="UTM Avo" panose="02040603050506020204" pitchFamily="18" charset="0"/>
                <a:ea typeface="宋体" panose="02010600030101010101" pitchFamily="2" charset="-122"/>
                <a:cs typeface="Arial-Rounded" panose="020B0500000000000000" charset="0"/>
                <a:sym typeface="+mn-lt"/>
              </a:rPr>
              <a:t>Tiết 3</a:t>
            </a:r>
            <a:endParaRPr kumimoji="0" lang="zh-CN" altLang="en-US" sz="11500" b="1" i="0" u="none" strike="noStrike" kern="1200" cap="none" spc="0" normalizeH="0" baseline="0" noProof="0">
              <a:ln>
                <a:noFill/>
              </a:ln>
              <a:solidFill>
                <a:srgbClr val="FF0000"/>
              </a:solidFill>
              <a:effectLst>
                <a:outerShdw blurRad="38100" dist="38100" dir="2700000" algn="tl">
                  <a:srgbClr val="C0C0C0"/>
                </a:outerShdw>
              </a:effectLst>
              <a:uLnTx/>
              <a:uFillTx/>
              <a:latin typeface="UTM Avo" panose="02040603050506020204" pitchFamily="18" charset="0"/>
              <a:ea typeface="宋体" panose="02010600030101010101" pitchFamily="2" charset="-122"/>
              <a:cs typeface="Arial-Rounded" panose="020B0500000000000000" charset="0"/>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1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down)">
                                      <p:cBhvr>
                                        <p:cTn id="8" dur="500"/>
                                        <p:tgtEl>
                                          <p:spTgt spid="3"/>
                                        </p:tgtEl>
                                      </p:cBhvr>
                                    </p:animEffect>
                                  </p:childTnLst>
                                </p:cTn>
                              </p:par>
                              <p:par>
                                <p:cTn id="9" presetID="34" presetClass="emph" presetSubtype="0" fill="hold" grpId="1" nodeType="withEffect">
                                  <p:stCondLst>
                                    <p:cond delay="1750"/>
                                  </p:stCondLst>
                                  <p:childTnLst>
                                    <p:animMotion origin="layout" path="M -1.66667E-6 -3.33333E-6 L -1.66667E-6 -0.07222 " pathEditMode="relative" rAng="0" ptsTypes="AA">
                                      <p:cBhvr>
                                        <p:cTn id="10" dur="250" accel="50000" decel="50000" autoRev="1" fill="hold">
                                          <p:stCondLst>
                                            <p:cond delay="0"/>
                                          </p:stCondLst>
                                        </p:cTn>
                                        <p:tgtEl>
                                          <p:spTgt spid="3"/>
                                        </p:tgtEl>
                                        <p:attrNameLst>
                                          <p:attrName>ppt_x</p:attrName>
                                          <p:attrName>ppt_y</p:attrName>
                                        </p:attrNameLst>
                                      </p:cBhvr>
                                      <p:rCtr x="0" y="-3611"/>
                                    </p:animMotion>
                                    <p:animRot by="1500000">
                                      <p:cBhvr>
                                        <p:cTn id="11" dur="125" fill="hold">
                                          <p:stCondLst>
                                            <p:cond delay="0"/>
                                          </p:stCondLst>
                                        </p:cTn>
                                        <p:tgtEl>
                                          <p:spTgt spid="3"/>
                                        </p:tgtEl>
                                        <p:attrNameLst>
                                          <p:attrName>r</p:attrName>
                                        </p:attrNameLst>
                                      </p:cBhvr>
                                    </p:animRot>
                                    <p:animRot by="-1500000">
                                      <p:cBhvr>
                                        <p:cTn id="12" dur="125" fill="hold">
                                          <p:stCondLst>
                                            <p:cond delay="125"/>
                                          </p:stCondLst>
                                        </p:cTn>
                                        <p:tgtEl>
                                          <p:spTgt spid="3"/>
                                        </p:tgtEl>
                                        <p:attrNameLst>
                                          <p:attrName>r</p:attrName>
                                        </p:attrNameLst>
                                      </p:cBhvr>
                                    </p:animRot>
                                    <p:animRot by="-1500000">
                                      <p:cBhvr>
                                        <p:cTn id="13" dur="125" fill="hold">
                                          <p:stCondLst>
                                            <p:cond delay="250"/>
                                          </p:stCondLst>
                                        </p:cTn>
                                        <p:tgtEl>
                                          <p:spTgt spid="3"/>
                                        </p:tgtEl>
                                        <p:attrNameLst>
                                          <p:attrName>r</p:attrName>
                                        </p:attrNameLst>
                                      </p:cBhvr>
                                    </p:animRot>
                                    <p:animRot by="1500000">
                                      <p:cBhvr>
                                        <p:cTn id="14"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5643FDE-DD28-442B-991D-99DFB6111A82}"/>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xmlns="" id="{869EF5A8-6194-4C05-8A11-56577A86A7A4}"/>
              </a:ext>
            </a:extLst>
          </p:cNvPr>
          <p:cNvSpPr txBox="1"/>
          <p:nvPr/>
        </p:nvSpPr>
        <p:spPr>
          <a:xfrm>
            <a:off x="466928" y="384228"/>
            <a:ext cx="11060350" cy="5693866"/>
          </a:xfrm>
          <a:prstGeom prst="rect">
            <a:avLst/>
          </a:prstGeom>
          <a:noFill/>
        </p:spPr>
        <p:txBody>
          <a:bodyPr wrap="square" rtlCol="0">
            <a:spAutoFit/>
          </a:bodyPr>
          <a:lstStyle/>
          <a:p>
            <a:pPr algn="ctr" rtl="0"/>
            <a:r>
              <a:rPr lang="en-US" sz="2600" b="1" i="0" u="none" strike="noStrike" kern="1200" baseline="0">
                <a:solidFill>
                  <a:srgbClr val="0070C0"/>
                </a:solidFill>
                <a:latin typeface="UTM Avo" panose="02040603050506020204" pitchFamily="18" charset="0"/>
              </a:rPr>
              <a:t>Kiến và chim bồ câu</a:t>
            </a:r>
          </a:p>
          <a:p>
            <a:pPr rtl="0"/>
            <a:r>
              <a:rPr lang="en-US" sz="2600">
                <a:solidFill>
                  <a:srgbClr val="0070C0"/>
                </a:solidFill>
                <a:latin typeface="UTM Avo" panose="02040603050506020204" pitchFamily="18" charset="0"/>
              </a:rPr>
              <a:t>       </a:t>
            </a:r>
            <a:r>
              <a:rPr lang="en-US" sz="2600" b="0" i="0" u="none" strike="noStrike" kern="1200" baseline="0">
                <a:solidFill>
                  <a:srgbClr val="0070C0"/>
                </a:solidFill>
                <a:latin typeface="UTM Avo" panose="02040603050506020204" pitchFamily="18" charset="0"/>
              </a:rPr>
              <a:t>Một  chú  kiến  không may bị</a:t>
            </a:r>
            <a:r>
              <a:rPr lang="vi-VN" sz="2600" b="0" i="0" u="none" strike="noStrike" kern="1200" baseline="0">
                <a:solidFill>
                  <a:srgbClr val="0070C0"/>
                </a:solidFill>
                <a:latin typeface="UTM Avo" panose="02040603050506020204" pitchFamily="18" charset="0"/>
              </a:rPr>
              <a:t> rơi xuống nước. Nó vùng vẫy và la lên:</a:t>
            </a:r>
            <a:endParaRPr lang="vi-VN" sz="2600" b="0" i="0" u="none" strike="noStrike" kern="1200" baseline="0">
              <a:solidFill>
                <a:srgbClr val="0070C0"/>
              </a:solidFill>
              <a:latin typeface="Verdana" panose="020B0604030504040204" pitchFamily="34" charset="0"/>
            </a:endParaRPr>
          </a:p>
          <a:p>
            <a:pPr rtl="0"/>
            <a:r>
              <a:rPr lang="en-US" sz="2600" b="0" i="0" u="none" strike="noStrike" kern="1200" baseline="0">
                <a:solidFill>
                  <a:srgbClr val="0070C0"/>
                </a:solidFill>
                <a:latin typeface="UTM Avo" panose="02040603050506020204" pitchFamily="18" charset="0"/>
              </a:rPr>
              <a:t>       - Cứu tôi với, cứu tôi với! </a:t>
            </a:r>
          </a:p>
          <a:p>
            <a:pPr rtl="0"/>
            <a:r>
              <a:rPr lang="en-US" sz="2600" b="0" i="0" u="none" strike="noStrike" kern="1200" baseline="0">
                <a:solidFill>
                  <a:srgbClr val="0070C0"/>
                </a:solidFill>
                <a:latin typeface="UTM Avo" panose="02040603050506020204" pitchFamily="18" charset="0"/>
              </a:rPr>
              <a:t>      Nghe tiếng kêu cứu</a:t>
            </a:r>
            <a:r>
              <a:rPr lang="en-US" sz="2600">
                <a:solidFill>
                  <a:srgbClr val="0070C0"/>
                </a:solidFill>
                <a:latin typeface="UTM Avo" panose="02040603050506020204" pitchFamily="18" charset="0"/>
              </a:rPr>
              <a:t> của kiến, bồ câu nhanh trí nhặt một chiếc lá thả xuống n</a:t>
            </a:r>
            <a:r>
              <a:rPr lang="vi-VN" sz="2600">
                <a:solidFill>
                  <a:srgbClr val="0070C0"/>
                </a:solidFill>
                <a:latin typeface="UTM Avo" panose="02040603050506020204" pitchFamily="18" charset="0"/>
              </a:rPr>
              <a:t>ước. Kiến bám vào chiếc lá và leo được lên bờ.</a:t>
            </a:r>
          </a:p>
          <a:p>
            <a:pPr rtl="0"/>
            <a:r>
              <a:rPr lang="vi-VN" sz="2600" b="0" i="0" u="none" strike="noStrike" kern="1200" baseline="0">
                <a:solidFill>
                  <a:srgbClr val="0070C0"/>
                </a:solidFill>
                <a:latin typeface="UTM Avo" panose="02040603050506020204" pitchFamily="18" charset="0"/>
              </a:rPr>
              <a:t>      Một hôm, kiến thấy người thợ săn đang ngắm bồ câu. Ngay lập tức, nó bò đến, cắn vào chân anh ta. Người thợ săn giật mình. Bồ câu thấy động liền bay đi.</a:t>
            </a:r>
          </a:p>
          <a:p>
            <a:pPr rtl="0"/>
            <a:r>
              <a:rPr lang="vi-VN" sz="2600">
                <a:solidFill>
                  <a:srgbClr val="0070C0"/>
                </a:solidFill>
                <a:latin typeface="UTM Avo" panose="02040603050506020204" pitchFamily="18" charset="0"/>
              </a:rPr>
              <a:t>      Bồ câu tìm đến chỗ kiến, cảm động nói:</a:t>
            </a:r>
          </a:p>
          <a:p>
            <a:pPr rtl="0"/>
            <a:r>
              <a:rPr lang="vi-VN" sz="2600" b="0" i="0" u="none" strike="noStrike" kern="1200" baseline="0">
                <a:solidFill>
                  <a:srgbClr val="0070C0"/>
                </a:solidFill>
                <a:latin typeface="UTM Avo" panose="02040603050506020204" pitchFamily="18" charset="0"/>
              </a:rPr>
              <a:t>      - Cảm ơn cậu đã cứu tớ.</a:t>
            </a:r>
            <a:endParaRPr lang="en-US" sz="2600" b="0" i="0" u="none" strike="noStrike" kern="1200" baseline="0">
              <a:solidFill>
                <a:srgbClr val="0070C0"/>
              </a:solidFill>
              <a:latin typeface="UTM Avo" panose="02040603050506020204" pitchFamily="18" charset="0"/>
            </a:endParaRPr>
          </a:p>
          <a:p>
            <a:pPr rtl="0"/>
            <a:r>
              <a:rPr lang="en-US" sz="2600" b="0" i="0" u="none" strike="noStrike" kern="1200" baseline="0">
                <a:solidFill>
                  <a:srgbClr val="0070C0"/>
                </a:solidFill>
                <a:latin typeface="UTM Avo" panose="02040603050506020204" pitchFamily="18" charset="0"/>
              </a:rPr>
              <a:t>      Kiến đáp:</a:t>
            </a:r>
          </a:p>
          <a:p>
            <a:pPr rtl="0"/>
            <a:r>
              <a:rPr lang="en-US" sz="2600" b="0" i="0" u="none" strike="noStrike" kern="1200" baseline="0">
                <a:solidFill>
                  <a:srgbClr val="0070C0"/>
                </a:solidFill>
                <a:latin typeface="UTM Avo" panose="02040603050506020204" pitchFamily="18" charset="0"/>
              </a:rPr>
              <a:t>      - Cậu cũng giúp tớ thoát chết mà.</a:t>
            </a:r>
          </a:p>
          <a:p>
            <a:pPr rtl="0"/>
            <a:r>
              <a:rPr lang="en-US" sz="2600" b="0" i="0" u="none" strike="noStrike" kern="1200" baseline="0">
                <a:solidFill>
                  <a:srgbClr val="0070C0"/>
                </a:solidFill>
                <a:latin typeface="UTM Avo" panose="02040603050506020204" pitchFamily="18" charset="0"/>
              </a:rPr>
              <a:t>      Cả hai đều rất vui vì đã giúp nhau.</a:t>
            </a:r>
            <a:endParaRPr lang="en-US" sz="2600">
              <a:solidFill>
                <a:srgbClr val="0070C0"/>
              </a:solidFill>
              <a:latin typeface="UTM Avo" panose="02040603050506020204" pitchFamily="18" charset="0"/>
            </a:endParaRPr>
          </a:p>
        </p:txBody>
      </p:sp>
      <p:sp>
        <p:nvSpPr>
          <p:cNvPr id="5" name="Rounded Rectangle 13">
            <a:extLst>
              <a:ext uri="{FF2B5EF4-FFF2-40B4-BE49-F238E27FC236}">
                <a16:creationId xmlns:a16="http://schemas.microsoft.com/office/drawing/2014/main" xmlns="" id="{8E8D3CC7-F0CC-4289-BF20-AF336EF088A7}"/>
              </a:ext>
            </a:extLst>
          </p:cNvPr>
          <p:cNvSpPr/>
          <p:nvPr/>
        </p:nvSpPr>
        <p:spPr>
          <a:xfrm>
            <a:off x="204281" y="157713"/>
            <a:ext cx="1285875" cy="39052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anose="020B0604020202020204" pitchFamily="34" charset="0"/>
              <a:buNone/>
              <a:defRPr/>
            </a:pPr>
            <a:r>
              <a:rPr lang="en-US" sz="2400" b="1" dirty="0">
                <a:solidFill>
                  <a:schemeClr val="bg1"/>
                </a:solidFill>
                <a:latin typeface="UTM Avo" panose="02040603050506020204" pitchFamily="18" charset="0"/>
                <a:cs typeface="Times New Roman" panose="02020603050405020304" pitchFamily="18" charset="0"/>
              </a:rPr>
              <a:t>2. </a:t>
            </a:r>
            <a:r>
              <a:rPr lang="en-US" sz="2400" b="1" dirty="0" err="1">
                <a:solidFill>
                  <a:schemeClr val="bg1"/>
                </a:solidFill>
                <a:latin typeface="UTM Avo" panose="02040603050506020204" pitchFamily="18" charset="0"/>
                <a:cs typeface="Times New Roman" panose="02020603050405020304" pitchFamily="18" charset="0"/>
              </a:rPr>
              <a:t>Đọc</a:t>
            </a:r>
            <a:endParaRPr lang="en-US" sz="2400" b="1" dirty="0">
              <a:solidFill>
                <a:schemeClr val="bg1"/>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095627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2" descr="Không có mô tả.">
            <a:extLst>
              <a:ext uri="{FF2B5EF4-FFF2-40B4-BE49-F238E27FC236}">
                <a16:creationId xmlns:a16="http://schemas.microsoft.com/office/drawing/2014/main" xmlns="" id="{1224091F-5E4A-4D44-A360-6E27947487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39" r="7973" b="7049"/>
          <a:stretch/>
        </p:blipFill>
        <p:spPr bwMode="auto">
          <a:xfrm>
            <a:off x="2159540" y="0"/>
            <a:ext cx="8025320" cy="6844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204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6923"/>
          <a:stretch/>
        </p:blipFill>
        <p:spPr>
          <a:xfrm>
            <a:off x="0" y="0"/>
            <a:ext cx="12192000" cy="6858000"/>
          </a:xfrm>
          <a:prstGeom prst="rect">
            <a:avLst/>
          </a:prstGeom>
        </p:spPr>
      </p:pic>
      <p:sp>
        <p:nvSpPr>
          <p:cNvPr id="6" name="Rectangle 5"/>
          <p:cNvSpPr/>
          <p:nvPr/>
        </p:nvSpPr>
        <p:spPr>
          <a:xfrm>
            <a:off x="1060315" y="1513091"/>
            <a:ext cx="8183839" cy="1915909"/>
          </a:xfrm>
          <a:prstGeom prst="rect">
            <a:avLst/>
          </a:prstGeom>
          <a:noFill/>
        </p:spPr>
        <p:txBody>
          <a:bodyPr wrap="square" lIns="68580" tIns="34290" rIns="68580" bIns="34290">
            <a:spAutoFit/>
          </a:bodyPr>
          <a:lstStyle/>
          <a:p>
            <a:pPr algn="ctr"/>
            <a:r>
              <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VnAvant" panose="020B7200000000000000" pitchFamily="34" charset="0"/>
              </a:rPr>
              <a:t>Bµi 1</a:t>
            </a:r>
            <a:endPar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KIẾN VÀ CHIM BỒ CÂU</a:t>
            </a:r>
          </a:p>
        </p:txBody>
      </p:sp>
    </p:spTree>
    <p:extLst>
      <p:ext uri="{BB962C8B-B14F-4D97-AF65-F5344CB8AC3E}">
        <p14:creationId xmlns:p14="http://schemas.microsoft.com/office/powerpoint/2010/main" val="2627785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2" descr="Không có mô tả.">
            <a:extLst>
              <a:ext uri="{FF2B5EF4-FFF2-40B4-BE49-F238E27FC236}">
                <a16:creationId xmlns:a16="http://schemas.microsoft.com/office/drawing/2014/main" xmlns="" id="{1224091F-5E4A-4D44-A360-6E27947487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38" r="32163" b="92999"/>
          <a:stretch/>
        </p:blipFill>
        <p:spPr bwMode="auto">
          <a:xfrm>
            <a:off x="2159540" y="0"/>
            <a:ext cx="5651771" cy="5155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hông có mô tả.">
            <a:extLst>
              <a:ext uri="{FF2B5EF4-FFF2-40B4-BE49-F238E27FC236}">
                <a16:creationId xmlns:a16="http://schemas.microsoft.com/office/drawing/2014/main" xmlns="" id="{B63AE357-308C-46BD-B610-C615DC5118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02" t="7000" r="48520" b="50728"/>
          <a:stretch/>
        </p:blipFill>
        <p:spPr bwMode="auto">
          <a:xfrm>
            <a:off x="2159540" y="515566"/>
            <a:ext cx="3540868" cy="30296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Không có mô tả.">
            <a:extLst>
              <a:ext uri="{FF2B5EF4-FFF2-40B4-BE49-F238E27FC236}">
                <a16:creationId xmlns:a16="http://schemas.microsoft.com/office/drawing/2014/main" xmlns="" id="{7C4B98F1-68C4-43EB-931E-38F055DF76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212" t="7000" r="7973" b="50200"/>
          <a:stretch/>
        </p:blipFill>
        <p:spPr bwMode="auto">
          <a:xfrm>
            <a:off x="6376176" y="515566"/>
            <a:ext cx="3808684" cy="31517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hông có mô tả.">
            <a:extLst>
              <a:ext uri="{FF2B5EF4-FFF2-40B4-BE49-F238E27FC236}">
                <a16:creationId xmlns:a16="http://schemas.microsoft.com/office/drawing/2014/main" xmlns="" id="{B26B7C9F-88DF-4398-9F4F-263C161134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06" t="49802" r="48322" b="7049"/>
          <a:stretch/>
        </p:blipFill>
        <p:spPr bwMode="auto">
          <a:xfrm>
            <a:off x="2076855" y="3606614"/>
            <a:ext cx="3706238" cy="31774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Không có mô tả.">
            <a:extLst>
              <a:ext uri="{FF2B5EF4-FFF2-40B4-BE49-F238E27FC236}">
                <a16:creationId xmlns:a16="http://schemas.microsoft.com/office/drawing/2014/main" xmlns="" id="{B3ECD9C1-F971-4CCF-A574-A949A78417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212" t="50151" r="7973" b="7049"/>
          <a:stretch/>
        </p:blipFill>
        <p:spPr bwMode="auto">
          <a:xfrm>
            <a:off x="6376174" y="3693030"/>
            <a:ext cx="3808685" cy="315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3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5000" fill="remove"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32" presetClass="emph" presetSubtype="0" repeatCount="5000" fill="hold" nodeType="with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par>
                                <p:cTn id="27" presetID="32" presetClass="emph" presetSubtype="0" repeatCount="5000"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par>
                                <p:cTn id="38" presetID="32" presetClass="emph" presetSubtype="0" repeatCount="5000" fill="hold" nodeType="withEffect">
                                  <p:stCondLst>
                                    <p:cond delay="0"/>
                                  </p:stCondLst>
                                  <p:childTnLst>
                                    <p:animRot by="120000">
                                      <p:cBhvr>
                                        <p:cTn id="39" dur="100" fill="hold">
                                          <p:stCondLst>
                                            <p:cond delay="0"/>
                                          </p:stCondLst>
                                        </p:cTn>
                                        <p:tgtEl>
                                          <p:spTgt spid="8"/>
                                        </p:tgtEl>
                                        <p:attrNameLst>
                                          <p:attrName>r</p:attrName>
                                        </p:attrNameLst>
                                      </p:cBhvr>
                                    </p:animRot>
                                    <p:animRot by="-240000">
                                      <p:cBhvr>
                                        <p:cTn id="40" dur="200" fill="hold">
                                          <p:stCondLst>
                                            <p:cond delay="200"/>
                                          </p:stCondLst>
                                        </p:cTn>
                                        <p:tgtEl>
                                          <p:spTgt spid="8"/>
                                        </p:tgtEl>
                                        <p:attrNameLst>
                                          <p:attrName>r</p:attrName>
                                        </p:attrNameLst>
                                      </p:cBhvr>
                                    </p:animRot>
                                    <p:animRot by="240000">
                                      <p:cBhvr>
                                        <p:cTn id="41" dur="200" fill="hold">
                                          <p:stCondLst>
                                            <p:cond delay="400"/>
                                          </p:stCondLst>
                                        </p:cTn>
                                        <p:tgtEl>
                                          <p:spTgt spid="8"/>
                                        </p:tgtEl>
                                        <p:attrNameLst>
                                          <p:attrName>r</p:attrName>
                                        </p:attrNameLst>
                                      </p:cBhvr>
                                    </p:animRot>
                                    <p:animRot by="-240000">
                                      <p:cBhvr>
                                        <p:cTn id="42" dur="200" fill="hold">
                                          <p:stCondLst>
                                            <p:cond delay="600"/>
                                          </p:stCondLst>
                                        </p:cTn>
                                        <p:tgtEl>
                                          <p:spTgt spid="8"/>
                                        </p:tgtEl>
                                        <p:attrNameLst>
                                          <p:attrName>r</p:attrName>
                                        </p:attrNameLst>
                                      </p:cBhvr>
                                    </p:animRot>
                                    <p:animRot by="120000">
                                      <p:cBhvr>
                                        <p:cTn id="43"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ounded Rectangle 5">
            <a:extLst>
              <a:ext uri="{FF2B5EF4-FFF2-40B4-BE49-F238E27FC236}">
                <a16:creationId xmlns:a16="http://schemas.microsoft.com/office/drawing/2014/main" xmlns="" id="{9BA4E005-230A-4344-99D3-50260FA4A7E7}"/>
              </a:ext>
            </a:extLst>
          </p:cNvPr>
          <p:cNvSpPr/>
          <p:nvPr/>
        </p:nvSpPr>
        <p:spPr>
          <a:xfrm>
            <a:off x="697148" y="855291"/>
            <a:ext cx="2492375" cy="51435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buFont typeface="Arial" panose="020B0604020202020204" pitchFamily="34" charset="0"/>
              <a:buNone/>
              <a:defRPr/>
            </a:pPr>
            <a:r>
              <a:rPr lang="en-US" sz="2800" b="1">
                <a:solidFill>
                  <a:schemeClr val="bg1"/>
                </a:solidFill>
                <a:latin typeface="UTM Avo" panose="02040603050506020204" pitchFamily="18" charset="0"/>
                <a:cs typeface="Times New Roman" pitchFamily="18" charset="0"/>
              </a:rPr>
              <a:t>7. Nghe viết</a:t>
            </a:r>
            <a:endParaRPr lang="en-US" sz="2800" b="1" dirty="0">
              <a:solidFill>
                <a:schemeClr val="bg1"/>
              </a:solidFill>
              <a:latin typeface="UTM Avo" panose="02040603050506020204" pitchFamily="18" charset="0"/>
              <a:cs typeface="Times New Roman" pitchFamily="18" charset="0"/>
            </a:endParaRPr>
          </a:p>
        </p:txBody>
      </p:sp>
      <p:sp>
        <p:nvSpPr>
          <p:cNvPr id="7" name="Title 1">
            <a:extLst>
              <a:ext uri="{FF2B5EF4-FFF2-40B4-BE49-F238E27FC236}">
                <a16:creationId xmlns:a16="http://schemas.microsoft.com/office/drawing/2014/main" xmlns="" id="{397C5CD7-C29B-4CDB-B521-7B31788B6FE2}"/>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pic>
        <p:nvPicPr>
          <p:cNvPr id="8" name="Picture 7">
            <a:extLst>
              <a:ext uri="{FF2B5EF4-FFF2-40B4-BE49-F238E27FC236}">
                <a16:creationId xmlns:a16="http://schemas.microsoft.com/office/drawing/2014/main" xmlns="" id="{70535D43-C722-46DE-8AF1-3D9730F7589B}"/>
              </a:ext>
            </a:extLst>
          </p:cNvPr>
          <p:cNvPicPr>
            <a:picLocks noChangeAspect="1"/>
          </p:cNvPicPr>
          <p:nvPr/>
        </p:nvPicPr>
        <p:blipFill>
          <a:blip r:embed="rId3"/>
          <a:stretch>
            <a:fillRect/>
          </a:stretch>
        </p:blipFill>
        <p:spPr>
          <a:xfrm>
            <a:off x="116141" y="1442599"/>
            <a:ext cx="12075859" cy="3294772"/>
          </a:xfrm>
          <a:prstGeom prst="rect">
            <a:avLst/>
          </a:prstGeom>
        </p:spPr>
      </p:pic>
    </p:spTree>
    <p:extLst>
      <p:ext uri="{BB962C8B-B14F-4D97-AF65-F5344CB8AC3E}">
        <p14:creationId xmlns:p14="http://schemas.microsoft.com/office/powerpoint/2010/main" val="211558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xmlns=""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grpSp>
        <p:nvGrpSpPr>
          <p:cNvPr id="20" name="Group 19">
            <a:extLst>
              <a:ext uri="{FF2B5EF4-FFF2-40B4-BE49-F238E27FC236}">
                <a16:creationId xmlns:a16="http://schemas.microsoft.com/office/drawing/2014/main" xmlns="" id="{8C90FB8C-5D6D-48E2-BC6F-A26AFA4D22A1}"/>
              </a:ext>
            </a:extLst>
          </p:cNvPr>
          <p:cNvGrpSpPr/>
          <p:nvPr/>
        </p:nvGrpSpPr>
        <p:grpSpPr>
          <a:xfrm>
            <a:off x="271991" y="278363"/>
            <a:ext cx="11648017" cy="1008967"/>
            <a:chOff x="848933" y="256843"/>
            <a:chExt cx="11648017" cy="1008967"/>
          </a:xfrm>
        </p:grpSpPr>
        <p:sp>
          <p:nvSpPr>
            <p:cNvPr id="21" name="文本框 21">
              <a:extLst>
                <a:ext uri="{FF2B5EF4-FFF2-40B4-BE49-F238E27FC236}">
                  <a16:creationId xmlns:a16="http://schemas.microsoft.com/office/drawing/2014/main" xmlns="" id="{0F859E88-513A-47FE-A239-EC25BC2BB3D7}"/>
                </a:ext>
              </a:extLst>
            </p:cNvPr>
            <p:cNvSpPr txBox="1"/>
            <p:nvPr/>
          </p:nvSpPr>
          <p:spPr>
            <a:xfrm>
              <a:off x="1889605" y="311703"/>
              <a:ext cx="10607345" cy="954107"/>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25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Tìm trong hoặc ngoài bài đọc </a:t>
              </a:r>
              <a:r>
                <a:rPr kumimoji="0" lang="en-US" sz="2800" b="1" i="1" u="none" strike="noStrike" kern="1200" cap="none" spc="0" normalizeH="0" baseline="0" noProof="0">
                  <a:ln>
                    <a:noFill/>
                  </a:ln>
                  <a:solidFill>
                    <a:srgbClr val="FF0000"/>
                  </a:solidFill>
                  <a:effectLst/>
                  <a:uLnTx/>
                  <a:uFillTx/>
                  <a:latin typeface="UTM Avo" panose="02040603050506020204" pitchFamily="18" charset="0"/>
                  <a:ea typeface="Arial-Rounded" panose="020B0500000000000000" pitchFamily="34" charset="0"/>
                  <a:cs typeface="Arial-Rounded" panose="020B0500000000000000" pitchFamily="34" charset="0"/>
                </a:rPr>
                <a:t>Kiến và chim bồ câu </a:t>
              </a:r>
              <a:r>
                <a:rPr kumimoji="0" lang="en-US" sz="2800" b="1"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từ ngữ có tiếng chứa vần </a:t>
              </a:r>
              <a:r>
                <a:rPr kumimoji="0" lang="en-US" sz="2800" b="1" i="1" u="none" strike="noStrike" kern="1200" cap="none" spc="0" normalizeH="0" baseline="0" noProof="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rPr>
                <a:t>ă</a:t>
              </a:r>
              <a:r>
                <a:rPr lang="en-US" sz="2800" i="1">
                  <a:solidFill>
                    <a:srgbClr val="0000FF"/>
                  </a:solidFill>
                  <a:effectLst/>
                  <a:latin typeface="UTM Avo" panose="02040603050506020204" pitchFamily="18" charset="0"/>
                  <a:ea typeface="Arial-Rounded" panose="020B0500000000000000" pitchFamily="34" charset="0"/>
                  <a:cs typeface="Arial-Rounded" panose="020B0500000000000000" pitchFamily="34" charset="0"/>
                </a:rPr>
                <a:t>n, ăng, oat, oăt</a:t>
              </a:r>
              <a:endParaRPr kumimoji="0" lang="en-US" sz="28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xmlns=""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xmlns=""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8</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xmlns=""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sp>
        <p:nvSpPr>
          <p:cNvPr id="16" name="TextBox 15">
            <a:extLst>
              <a:ext uri="{FF2B5EF4-FFF2-40B4-BE49-F238E27FC236}">
                <a16:creationId xmlns:a16="http://schemas.microsoft.com/office/drawing/2014/main" xmlns="" id="{DE19E3F3-AD5F-4FAE-A0BF-49AF01156D2F}"/>
              </a:ext>
            </a:extLst>
          </p:cNvPr>
          <p:cNvSpPr txBox="1"/>
          <p:nvPr/>
        </p:nvSpPr>
        <p:spPr>
          <a:xfrm>
            <a:off x="506407" y="1510663"/>
            <a:ext cx="806256" cy="523220"/>
          </a:xfrm>
          <a:prstGeom prst="rect">
            <a:avLst/>
          </a:prstGeom>
          <a:noFill/>
        </p:spPr>
        <p:txBody>
          <a:bodyPr wrap="square" rtlCol="0">
            <a:spAutoFit/>
          </a:bodyPr>
          <a:lstStyle/>
          <a:p>
            <a:pPr lvl="0"/>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ăn:</a:t>
            </a:r>
            <a:endParaRPr kumimoji="0" lang="en-US" sz="2800" b="1" i="1" u="none" strike="noStrike" kern="1200" cap="none" spc="0" normalizeH="0" baseline="0" noProof="0" dirty="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xmlns="" id="{CC891F23-7A37-4B63-BD6C-3C8727AFA510}"/>
              </a:ext>
            </a:extLst>
          </p:cNvPr>
          <p:cNvSpPr txBox="1"/>
          <p:nvPr/>
        </p:nvSpPr>
        <p:spPr>
          <a:xfrm>
            <a:off x="1416660" y="1510663"/>
            <a:ext cx="2534853"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căn dặn,</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xmlns="" id="{273C0E8B-FDCE-45E5-B12B-C6CC655E6A31}"/>
              </a:ext>
            </a:extLst>
          </p:cNvPr>
          <p:cNvSpPr txBox="1"/>
          <p:nvPr/>
        </p:nvSpPr>
        <p:spPr>
          <a:xfrm>
            <a:off x="3325894" y="1510663"/>
            <a:ext cx="2534853"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lăn tăn,</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xmlns="" id="{D943944F-58A5-47FA-8C14-E49484BAD5E3}"/>
              </a:ext>
            </a:extLst>
          </p:cNvPr>
          <p:cNvSpPr txBox="1"/>
          <p:nvPr/>
        </p:nvSpPr>
        <p:spPr>
          <a:xfrm>
            <a:off x="4962028" y="1510663"/>
            <a:ext cx="2534853"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bắn súng,</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xmlns="" id="{548FC833-C1BD-4205-9D3F-EA74F561E21A}"/>
              </a:ext>
            </a:extLst>
          </p:cNvPr>
          <p:cNvSpPr txBox="1"/>
          <p:nvPr/>
        </p:nvSpPr>
        <p:spPr>
          <a:xfrm>
            <a:off x="6871263" y="1510663"/>
            <a:ext cx="3894330"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ngăn bàn, </a:t>
            </a: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3" name="TextBox 32">
            <a:extLst>
              <a:ext uri="{FF2B5EF4-FFF2-40B4-BE49-F238E27FC236}">
                <a16:creationId xmlns:a16="http://schemas.microsoft.com/office/drawing/2014/main" xmlns="" id="{798957F7-BEE8-4B83-8111-14E66FB01915}"/>
              </a:ext>
            </a:extLst>
          </p:cNvPr>
          <p:cNvSpPr txBox="1"/>
          <p:nvPr/>
        </p:nvSpPr>
        <p:spPr>
          <a:xfrm>
            <a:off x="506408" y="2381155"/>
            <a:ext cx="1224422" cy="523220"/>
          </a:xfrm>
          <a:prstGeom prst="rect">
            <a:avLst/>
          </a:prstGeom>
          <a:noFill/>
        </p:spPr>
        <p:txBody>
          <a:bodyPr wrap="square" rtlCol="0">
            <a:spAutoFit/>
          </a:bodyPr>
          <a:lstStyle/>
          <a:p>
            <a:pPr lvl="0"/>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ăng:</a:t>
            </a:r>
            <a:endParaRPr kumimoji="0" lang="en-US" sz="2800" b="1" i="1" u="none" strike="noStrike" kern="1200" cap="none" spc="0" normalizeH="0" baseline="0" noProof="0" dirty="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xmlns="" id="{02468D06-9848-4A9D-8B93-534FA6B58F30}"/>
              </a:ext>
            </a:extLst>
          </p:cNvPr>
          <p:cNvSpPr txBox="1"/>
          <p:nvPr/>
        </p:nvSpPr>
        <p:spPr>
          <a:xfrm>
            <a:off x="1416661" y="2381155"/>
            <a:ext cx="2534853"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trăng sáng,</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xmlns="" id="{4BFED353-726C-4449-87E6-BEFBA96BE63A}"/>
              </a:ext>
            </a:extLst>
          </p:cNvPr>
          <p:cNvSpPr txBox="1"/>
          <p:nvPr/>
        </p:nvSpPr>
        <p:spPr>
          <a:xfrm>
            <a:off x="3682559" y="2381155"/>
            <a:ext cx="2534853"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dấu bằng,</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8" name="TextBox 37">
            <a:extLst>
              <a:ext uri="{FF2B5EF4-FFF2-40B4-BE49-F238E27FC236}">
                <a16:creationId xmlns:a16="http://schemas.microsoft.com/office/drawing/2014/main" xmlns="" id="{C7DAE54E-A637-4B8A-953A-5D48B63E4C3F}"/>
              </a:ext>
            </a:extLst>
          </p:cNvPr>
          <p:cNvSpPr txBox="1"/>
          <p:nvPr/>
        </p:nvSpPr>
        <p:spPr>
          <a:xfrm>
            <a:off x="5705728" y="2381155"/>
            <a:ext cx="2237154"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hăng hái, </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xmlns="" id="{1D47F7D1-B6EA-42C3-845F-36B41C9AF5D3}"/>
              </a:ext>
            </a:extLst>
          </p:cNvPr>
          <p:cNvSpPr txBox="1"/>
          <p:nvPr/>
        </p:nvSpPr>
        <p:spPr>
          <a:xfrm>
            <a:off x="506407" y="3266128"/>
            <a:ext cx="12244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rPr>
              <a:t>oat:</a:t>
            </a:r>
            <a:endParaRPr kumimoji="0" lang="en-US" sz="2800" b="1" i="1" u="none" strike="noStrike" kern="1200" cap="none" spc="0" normalizeH="0" baseline="0" noProof="0" dirty="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xmlns="" id="{40D972B2-6B55-4B11-864E-6FAA5306C2F5}"/>
              </a:ext>
            </a:extLst>
          </p:cNvPr>
          <p:cNvSpPr txBox="1"/>
          <p:nvPr/>
        </p:nvSpPr>
        <p:spPr>
          <a:xfrm>
            <a:off x="1416660" y="3266128"/>
            <a:ext cx="2534853"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hoạt hình,</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xmlns="" id="{6158FC3F-5BB8-4DB7-9F2C-081585105585}"/>
              </a:ext>
            </a:extLst>
          </p:cNvPr>
          <p:cNvSpPr txBox="1"/>
          <p:nvPr/>
        </p:nvSpPr>
        <p:spPr>
          <a:xfrm>
            <a:off x="3287280" y="3289423"/>
            <a:ext cx="2534853" cy="523220"/>
          </a:xfrm>
          <a:prstGeom prst="rect">
            <a:avLst/>
          </a:prstGeom>
          <a:noFill/>
        </p:spPr>
        <p:txBody>
          <a:bodyPr wrap="square" rtlCol="0">
            <a:spAutoFit/>
          </a:bodyPr>
          <a:lstStyle/>
          <a:p>
            <a:pPr lvl="0"/>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l</a:t>
            </a:r>
            <a:r>
              <a:rPr lang="vi-VN" sz="2800">
                <a:solidFill>
                  <a:srgbClr val="0070C0"/>
                </a:solidFill>
                <a:latin typeface="UTM Avo" panose="02040603050506020204" pitchFamily="18" charset="0"/>
                <a:ea typeface="Arial-Rounded" panose="020B0500000000000000" pitchFamily="34" charset="0"/>
                <a:cs typeface="Arial-Rounded" panose="020B0500000000000000" pitchFamily="34" charset="0"/>
              </a:rPr>
              <a:t>ư</a:t>
            </a:r>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u loát</a:t>
            </a: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2" name="TextBox 41">
            <a:extLst>
              <a:ext uri="{FF2B5EF4-FFF2-40B4-BE49-F238E27FC236}">
                <a16:creationId xmlns:a16="http://schemas.microsoft.com/office/drawing/2014/main" xmlns="" id="{F6CA44F1-13AD-416F-8E05-D9389485288B}"/>
              </a:ext>
            </a:extLst>
          </p:cNvPr>
          <p:cNvSpPr txBox="1"/>
          <p:nvPr/>
        </p:nvSpPr>
        <p:spPr>
          <a:xfrm>
            <a:off x="4962029" y="3293109"/>
            <a:ext cx="2534853"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trốn thoát,</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3" name="TextBox 42">
            <a:extLst>
              <a:ext uri="{FF2B5EF4-FFF2-40B4-BE49-F238E27FC236}">
                <a16:creationId xmlns:a16="http://schemas.microsoft.com/office/drawing/2014/main" xmlns="" id="{B754988D-3B46-4FA6-AEF9-86D204B05BAA}"/>
              </a:ext>
            </a:extLst>
          </p:cNvPr>
          <p:cNvSpPr txBox="1"/>
          <p:nvPr/>
        </p:nvSpPr>
        <p:spPr>
          <a:xfrm>
            <a:off x="7089824" y="3282538"/>
            <a:ext cx="3262488" cy="523220"/>
          </a:xfrm>
          <a:prstGeom prst="rect">
            <a:avLst/>
          </a:prstGeom>
          <a:noFill/>
        </p:spPr>
        <p:txBody>
          <a:bodyPr wrap="square" rtlCol="0">
            <a:spAutoFit/>
          </a:bodyPr>
          <a:lstStyle/>
          <a:p>
            <a:pPr lvl="0"/>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toát mồ hôi, </a:t>
            </a: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xmlns="" id="{83886F50-0828-4DFD-ADFD-382BA1B2AA84}"/>
              </a:ext>
            </a:extLst>
          </p:cNvPr>
          <p:cNvSpPr txBox="1"/>
          <p:nvPr/>
        </p:nvSpPr>
        <p:spPr>
          <a:xfrm>
            <a:off x="506407" y="4192924"/>
            <a:ext cx="1224422" cy="523220"/>
          </a:xfrm>
          <a:prstGeom prst="rect">
            <a:avLst/>
          </a:prstGeom>
          <a:noFill/>
        </p:spPr>
        <p:txBody>
          <a:bodyPr wrap="square" rtlCol="0">
            <a:spAutoFit/>
          </a:bodyPr>
          <a:lstStyle/>
          <a:p>
            <a:pPr lvl="0"/>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oăt:</a:t>
            </a:r>
            <a:endParaRPr kumimoji="0" lang="en-US" sz="2800" b="1" i="1" u="none" strike="noStrike" kern="1200" cap="none" spc="0" normalizeH="0" baseline="0" noProof="0" dirty="0">
              <a:ln>
                <a:noFill/>
              </a:ln>
              <a:solidFill>
                <a:srgbClr val="0000FF"/>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5" name="TextBox 44">
            <a:extLst>
              <a:ext uri="{FF2B5EF4-FFF2-40B4-BE49-F238E27FC236}">
                <a16:creationId xmlns:a16="http://schemas.microsoft.com/office/drawing/2014/main" xmlns="" id="{4DED6B1F-CD89-4A14-A49F-0EAFD07674C1}"/>
              </a:ext>
            </a:extLst>
          </p:cNvPr>
          <p:cNvSpPr txBox="1"/>
          <p:nvPr/>
        </p:nvSpPr>
        <p:spPr>
          <a:xfrm>
            <a:off x="1416660" y="4192924"/>
            <a:ext cx="2534853"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loắt choắt,</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7" name="TextBox 46">
            <a:extLst>
              <a:ext uri="{FF2B5EF4-FFF2-40B4-BE49-F238E27FC236}">
                <a16:creationId xmlns:a16="http://schemas.microsoft.com/office/drawing/2014/main" xmlns="" id="{DF1F89EA-55EB-43D5-B1EF-6080D2F74E81}"/>
              </a:ext>
            </a:extLst>
          </p:cNvPr>
          <p:cNvSpPr txBox="1"/>
          <p:nvPr/>
        </p:nvSpPr>
        <p:spPr>
          <a:xfrm>
            <a:off x="3594339" y="4198942"/>
            <a:ext cx="2534853"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khuya khoắt,</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8" name="TextBox 47">
            <a:extLst>
              <a:ext uri="{FF2B5EF4-FFF2-40B4-BE49-F238E27FC236}">
                <a16:creationId xmlns:a16="http://schemas.microsoft.com/office/drawing/2014/main" xmlns="" id="{9ECA0C11-2120-442E-A8B8-2787EC373573}"/>
              </a:ext>
            </a:extLst>
          </p:cNvPr>
          <p:cNvSpPr txBox="1"/>
          <p:nvPr/>
        </p:nvSpPr>
        <p:spPr>
          <a:xfrm>
            <a:off x="6095473" y="4185697"/>
            <a:ext cx="2299498"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nhọn</a:t>
            </a:r>
            <a:r>
              <a:rPr lang="vi-VN" sz="2800">
                <a:latin typeface="UTM Avo" panose="02040603050506020204" pitchFamily="18" charset="0"/>
                <a:ea typeface="Arial-Rounded" panose="020B0500000000000000" pitchFamily="34" charset="0"/>
                <a:cs typeface="Arial-Rounded" panose="020B0500000000000000" pitchFamily="34" charset="0"/>
              </a:rPr>
              <a:t> hoắt</a:t>
            </a:r>
            <a:r>
              <a:rPr kumimoji="0" lang="vi-VN" sz="2800" b="0" i="0" u="none" strike="noStrike" kern="1200" cap="none" spc="0" normalizeH="0" baseline="0" noProof="0">
                <a:ln>
                  <a:noFill/>
                </a:ln>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49" name="TextBox 48">
            <a:extLst>
              <a:ext uri="{FF2B5EF4-FFF2-40B4-BE49-F238E27FC236}">
                <a16:creationId xmlns:a16="http://schemas.microsoft.com/office/drawing/2014/main" xmlns="" id="{43F6F4F7-5466-4C4A-8741-CCCA58467C97}"/>
              </a:ext>
            </a:extLst>
          </p:cNvPr>
          <p:cNvSpPr txBox="1"/>
          <p:nvPr/>
        </p:nvSpPr>
        <p:spPr>
          <a:xfrm>
            <a:off x="8316157" y="4205063"/>
            <a:ext cx="3015340"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quay ngoắt, </a:t>
            </a:r>
            <a:r>
              <a:rPr kumimoji="0" lang="en-US" sz="2800" b="0" i="0" u="none" strike="noStrike" kern="1200" cap="none" spc="0" normalizeH="0" baseline="0" noProof="0">
                <a:ln>
                  <a:noFill/>
                </a:ln>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56" name="TextBox 55">
            <a:extLst>
              <a:ext uri="{FF2B5EF4-FFF2-40B4-BE49-F238E27FC236}">
                <a16:creationId xmlns:a16="http://schemas.microsoft.com/office/drawing/2014/main" xmlns="" id="{66E9BD3C-E482-4DF3-99CE-EF6D70AC6285}"/>
              </a:ext>
            </a:extLst>
          </p:cNvPr>
          <p:cNvSpPr txBox="1"/>
          <p:nvPr/>
        </p:nvSpPr>
        <p:spPr>
          <a:xfrm>
            <a:off x="7545947" y="2381155"/>
            <a:ext cx="3262488" cy="523220"/>
          </a:xfrm>
          <a:prstGeom prst="rect">
            <a:avLst/>
          </a:prstGeom>
          <a:noFill/>
        </p:spPr>
        <p:txBody>
          <a:bodyPr wrap="square" rtlCol="0">
            <a:spAutoFit/>
          </a:bodyPr>
          <a:lstStyle/>
          <a:p>
            <a:pPr lvl="0"/>
            <a:r>
              <a:rPr lang="en-US" sz="2800">
                <a:latin typeface="UTM Avo" panose="02040603050506020204" pitchFamily="18" charset="0"/>
                <a:ea typeface="Arial-Rounded" panose="020B0500000000000000" pitchFamily="34" charset="0"/>
                <a:cs typeface="Arial-Rounded" panose="020B0500000000000000" pitchFamily="34" charset="0"/>
              </a:rPr>
              <a:t>trời nắng, </a:t>
            </a:r>
            <a:r>
              <a:rPr kumimoji="0" lang="en-US" sz="2800" b="0" i="0" u="none" strike="noStrike" kern="1200" cap="none" spc="0" normalizeH="0" baseline="0" noProof="0">
                <a:ln>
                  <a:noFill/>
                </a:ln>
                <a:effectLst/>
                <a:uLnTx/>
                <a:uFillTx/>
                <a:latin typeface="UTM Avo" panose="02040603050506020204" pitchFamily="18"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73486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left)">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left)">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left)">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left)">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left)">
                                      <p:cBhvr>
                                        <p:cTn id="52" dur="500"/>
                                        <p:tgtEl>
                                          <p:spTgt spid="40"/>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wipe(left)">
                                      <p:cBhvr>
                                        <p:cTn id="56" dur="500"/>
                                        <p:tgtEl>
                                          <p:spTgt spid="41"/>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left)">
                                      <p:cBhvr>
                                        <p:cTn id="60" dur="500"/>
                                        <p:tgtEl>
                                          <p:spTgt spid="42"/>
                                        </p:tgtEl>
                                      </p:cBhvr>
                                    </p:animEffect>
                                  </p:childTnLst>
                                </p:cTn>
                              </p:par>
                            </p:childTnLst>
                          </p:cTn>
                        </p:par>
                        <p:par>
                          <p:cTn id="61" fill="hold">
                            <p:stCondLst>
                              <p:cond delay="1500"/>
                            </p:stCondLst>
                            <p:childTnLst>
                              <p:par>
                                <p:cTn id="62" presetID="22" presetClass="entr" presetSubtype="8" fill="hold" grpId="0" nodeType="after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wipe(left)">
                                      <p:cBhvr>
                                        <p:cTn id="64" dur="500"/>
                                        <p:tgtEl>
                                          <p:spTgt spid="4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wipe(left)">
                                      <p:cBhvr>
                                        <p:cTn id="69" dur="500"/>
                                        <p:tgtEl>
                                          <p:spTgt spid="4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left)">
                                      <p:cBhvr>
                                        <p:cTn id="74" dur="500"/>
                                        <p:tgtEl>
                                          <p:spTgt spid="45"/>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wipe(left)">
                                      <p:cBhvr>
                                        <p:cTn id="78" dur="500"/>
                                        <p:tgtEl>
                                          <p:spTgt spid="47"/>
                                        </p:tgtEl>
                                      </p:cBhvr>
                                    </p:animEffect>
                                  </p:childTnLst>
                                </p:cTn>
                              </p:par>
                            </p:childTnLst>
                          </p:cTn>
                        </p:par>
                        <p:par>
                          <p:cTn id="79" fill="hold">
                            <p:stCondLst>
                              <p:cond delay="1000"/>
                            </p:stCondLst>
                            <p:childTnLst>
                              <p:par>
                                <p:cTn id="80" presetID="22" presetClass="entr" presetSubtype="8" fill="hold" grpId="0" nodeType="after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wipe(left)">
                                      <p:cBhvr>
                                        <p:cTn id="82" dur="500"/>
                                        <p:tgtEl>
                                          <p:spTgt spid="48"/>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49"/>
                                        </p:tgtEl>
                                        <p:attrNameLst>
                                          <p:attrName>style.visibility</p:attrName>
                                        </p:attrNameLst>
                                      </p:cBhvr>
                                      <p:to>
                                        <p:strVal val="visible"/>
                                      </p:to>
                                    </p:set>
                                    <p:animEffect transition="in" filter="wipe(left)">
                                      <p:cBhvr>
                                        <p:cTn id="86" dur="500"/>
                                        <p:tgtEl>
                                          <p:spTgt spid="49"/>
                                        </p:tgtEl>
                                      </p:cBhvr>
                                    </p:animEffect>
                                  </p:childTnLst>
                                </p:cTn>
                              </p:par>
                            </p:childTnLst>
                          </p:cTn>
                        </p:par>
                        <p:par>
                          <p:cTn id="87" fill="hold">
                            <p:stCondLst>
                              <p:cond delay="2000"/>
                            </p:stCondLst>
                            <p:childTnLst>
                              <p:par>
                                <p:cTn id="88" presetID="22" presetClass="entr" presetSubtype="8" fill="hold" grpId="0" nodeType="afterEffect">
                                  <p:stCondLst>
                                    <p:cond delay="0"/>
                                  </p:stCondLst>
                                  <p:childTnLst>
                                    <p:set>
                                      <p:cBhvr>
                                        <p:cTn id="89" dur="1" fill="hold">
                                          <p:stCondLst>
                                            <p:cond delay="0"/>
                                          </p:stCondLst>
                                        </p:cTn>
                                        <p:tgtEl>
                                          <p:spTgt spid="56"/>
                                        </p:tgtEl>
                                        <p:attrNameLst>
                                          <p:attrName>style.visibility</p:attrName>
                                        </p:attrNameLst>
                                      </p:cBhvr>
                                      <p:to>
                                        <p:strVal val="visible"/>
                                      </p:to>
                                    </p:set>
                                    <p:animEffect transition="in" filter="wipe(left)">
                                      <p:cBhvr>
                                        <p:cTn id="9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30" grpId="0"/>
      <p:bldP spid="31" grpId="0"/>
      <p:bldP spid="32" grpId="0"/>
      <p:bldP spid="33" grpId="0"/>
      <p:bldP spid="34" grpId="0"/>
      <p:bldP spid="37" grpId="0"/>
      <p:bldP spid="38" grpId="0"/>
      <p:bldP spid="39" grpId="0"/>
      <p:bldP spid="40" grpId="0"/>
      <p:bldP spid="41" grpId="0"/>
      <p:bldP spid="42" grpId="0"/>
      <p:bldP spid="43" grpId="0"/>
      <p:bldP spid="44" grpId="0"/>
      <p:bldP spid="45" grpId="0"/>
      <p:bldP spid="47" grpId="0"/>
      <p:bldP spid="48" grpId="0"/>
      <p:bldP spid="49" grpId="0"/>
      <p:bldP spid="5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AFF2CC1-812C-4C91-AA03-33CB99D8CCB3}"/>
              </a:ext>
            </a:extLst>
          </p:cNvPr>
          <p:cNvPicPr>
            <a:picLocks noChangeAspect="1"/>
          </p:cNvPicPr>
          <p:nvPr/>
        </p:nvPicPr>
        <p:blipFill>
          <a:blip r:embed="rId3"/>
          <a:stretch>
            <a:fillRect/>
          </a:stretch>
        </p:blipFill>
        <p:spPr>
          <a:xfrm>
            <a:off x="2148888" y="1999026"/>
            <a:ext cx="8055427" cy="5005605"/>
          </a:xfrm>
          <a:prstGeom prst="rect">
            <a:avLst/>
          </a:prstGeom>
          <a:ln>
            <a:noFill/>
          </a:ln>
          <a:effectLst>
            <a:softEdge rad="112500"/>
          </a:effectLst>
        </p:spPr>
      </p:pic>
      <p:sp>
        <p:nvSpPr>
          <p:cNvPr id="22" name="文本框 21"/>
          <p:cNvSpPr txBox="1"/>
          <p:nvPr/>
        </p:nvSpPr>
        <p:spPr>
          <a:xfrm>
            <a:off x="1301835" y="263885"/>
            <a:ext cx="10426714" cy="954107"/>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lvl="0" algn="just" defTabSz="914377"/>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Quan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sát</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tranh</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và</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dùng</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từ</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ngữ</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trong</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dirty="0" err="1">
                <a:ln>
                  <a:noFill/>
                </a:ln>
                <a:solidFill>
                  <a:prstClr val="black"/>
                </a:solidFill>
                <a:effectLst/>
                <a:uLnTx/>
                <a:uFillTx/>
                <a:latin typeface="UTM Avo" panose="02040603050506020204" pitchFamily="18" charset="0"/>
                <a:ea typeface="方正汉真广标简体" panose="02000000000000000000" pitchFamily="2" charset="-122"/>
                <a:cs typeface="+mn-cs"/>
              </a:rPr>
              <a:t>khung</a:t>
            </a:r>
            <a:r>
              <a:rPr kumimoji="0" lang="en-US" altLang="zh-CN" sz="2800" b="1" i="0"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rPr>
              <a:t> </a:t>
            </a:r>
            <a:r>
              <a:rPr kumimoji="0" lang="en-US" altLang="zh-CN" sz="2800" b="1" i="0" u="none" strike="noStrike" kern="1200" cap="none" spc="0" normalizeH="0" baseline="0" noProof="0" err="1">
                <a:ln>
                  <a:noFill/>
                </a:ln>
                <a:solidFill>
                  <a:prstClr val="black"/>
                </a:solidFill>
                <a:effectLst/>
                <a:uLnTx/>
                <a:uFillTx/>
                <a:latin typeface="UTM Avo" panose="02040603050506020204" pitchFamily="18" charset="0"/>
                <a:ea typeface="方正汉真广标简体" panose="02000000000000000000" pitchFamily="2" charset="-122"/>
                <a:cs typeface="+mn-cs"/>
              </a:rPr>
              <a:t>để</a:t>
            </a:r>
            <a:r>
              <a:rPr kumimoji="0" lang="en-US" altLang="zh-CN" sz="2800" b="1" i="0" u="none" strike="noStrike" kern="1200" cap="none" spc="0" normalizeH="0" baseline="0" noProof="0">
                <a:ln>
                  <a:noFill/>
                </a:ln>
                <a:solidFill>
                  <a:prstClr val="black"/>
                </a:solidFill>
                <a:effectLst/>
                <a:uLnTx/>
                <a:uFillTx/>
                <a:latin typeface="UTM Avo" panose="02040603050506020204" pitchFamily="18" charset="0"/>
                <a:ea typeface="方正汉真广标简体" panose="02000000000000000000" pitchFamily="2" charset="-122"/>
                <a:cs typeface="+mn-cs"/>
              </a:rPr>
              <a:t> nói: </a:t>
            </a:r>
            <a:r>
              <a:rPr lang="en-US" altLang="zh-CN" sz="2800" i="1">
                <a:solidFill>
                  <a:prstClr val="black"/>
                </a:solidFill>
                <a:effectLst/>
                <a:latin typeface="UTM Avo" panose="02040603050506020204" pitchFamily="18" charset="0"/>
              </a:rPr>
              <a:t>việc làm của ng</a:t>
            </a:r>
            <a:r>
              <a:rPr lang="vi-VN" altLang="zh-CN" sz="2800" i="1">
                <a:solidFill>
                  <a:prstClr val="black"/>
                </a:solidFill>
                <a:effectLst/>
                <a:latin typeface="UTM Avo" panose="02040603050506020204" pitchFamily="18" charset="0"/>
              </a:rPr>
              <a:t>ười</a:t>
            </a:r>
            <a:r>
              <a:rPr lang="en-US" altLang="zh-CN" sz="2800" i="1">
                <a:solidFill>
                  <a:prstClr val="black"/>
                </a:solidFill>
                <a:effectLst/>
                <a:latin typeface="UTM Avo" panose="02040603050506020204" pitchFamily="18" charset="0"/>
              </a:rPr>
              <a:t> thợ săn là đúng hay sai? Vì sao? </a:t>
            </a:r>
            <a:endParaRPr kumimoji="0" lang="zh-CN" altLang="en-US" sz="2800" b="1" i="1" u="none" strike="noStrike" kern="1200" cap="none" spc="0" normalizeH="0" baseline="0" noProof="0" dirty="0">
              <a:ln>
                <a:noFill/>
              </a:ln>
              <a:solidFill>
                <a:prstClr val="black"/>
              </a:solidFill>
              <a:effectLst/>
              <a:uLnTx/>
              <a:uFillTx/>
              <a:latin typeface="UTM Avo" panose="02040603050506020204" pitchFamily="18" charset="0"/>
              <a:ea typeface="方正汉真广标简体" panose="02000000000000000000" pitchFamily="2" charset="-122"/>
              <a:cs typeface="+mn-cs"/>
            </a:endParaRPr>
          </a:p>
        </p:txBody>
      </p:sp>
      <p:grpSp>
        <p:nvGrpSpPr>
          <p:cNvPr id="28" name="组合 27"/>
          <p:cNvGrpSpPr/>
          <p:nvPr/>
        </p:nvGrpSpPr>
        <p:grpSpPr>
          <a:xfrm>
            <a:off x="157165" y="292449"/>
            <a:ext cx="1144671" cy="732005"/>
            <a:chOff x="1281153" y="5632171"/>
            <a:chExt cx="1466266" cy="937662"/>
          </a:xfrm>
        </p:grpSpPr>
        <p:sp>
          <p:nvSpPr>
            <p:cNvPr id="29" name="云形 28"/>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00B0F0"/>
                  </a:solidFill>
                  <a:effectLst/>
                  <a:uLnTx/>
                  <a:uFillTx/>
                  <a:latin typeface="Arial-Rounded"/>
                  <a:ea typeface="Arial-Rounded"/>
                  <a:cs typeface="+mn-cs"/>
                </a:rPr>
                <a:t>9</a:t>
              </a:r>
              <a:endParaRPr kumimoji="0" lang="zh-CN" altLang="en-US" sz="4000" b="1" i="0" u="none" strike="noStrike" kern="1200" cap="none" spc="0" normalizeH="0" baseline="0" noProof="0" dirty="0">
                <a:ln>
                  <a:noFill/>
                </a:ln>
                <a:solidFill>
                  <a:srgbClr val="00B0F0"/>
                </a:solidFill>
                <a:effectLst/>
                <a:uLnTx/>
                <a:uFillTx/>
                <a:latin typeface="Arial-Rounded"/>
                <a:ea typeface="Arial-Rounded"/>
                <a:cs typeface="+mn-cs"/>
              </a:endParaRPr>
            </a:p>
          </p:txBody>
        </p:sp>
        <p:sp>
          <p:nvSpPr>
            <p:cNvPr id="30" name="云形 29"/>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B9F1"/>
                </a:solidFill>
                <a:effectLst/>
                <a:uLnTx/>
                <a:uFillTx/>
                <a:latin typeface="Arial-Rounded"/>
                <a:ea typeface="Arial-Rounded"/>
                <a:cs typeface="+mn-cs"/>
              </a:endParaRPr>
            </a:p>
          </p:txBody>
        </p:sp>
      </p:grpSp>
      <p:grpSp>
        <p:nvGrpSpPr>
          <p:cNvPr id="4" name="Group 3">
            <a:extLst>
              <a:ext uri="{FF2B5EF4-FFF2-40B4-BE49-F238E27FC236}">
                <a16:creationId xmlns:a16="http://schemas.microsoft.com/office/drawing/2014/main" xmlns="" id="{31A185F1-4FDB-4F69-A322-9DDA47B6C23F}"/>
              </a:ext>
            </a:extLst>
          </p:cNvPr>
          <p:cNvGrpSpPr/>
          <p:nvPr/>
        </p:nvGrpSpPr>
        <p:grpSpPr>
          <a:xfrm>
            <a:off x="2587483" y="1217992"/>
            <a:ext cx="7344459" cy="732005"/>
            <a:chOff x="1789814" y="2093708"/>
            <a:chExt cx="7344459" cy="732005"/>
          </a:xfrm>
        </p:grpSpPr>
        <p:sp>
          <p:nvSpPr>
            <p:cNvPr id="47" name="圆角矩形 46"/>
            <p:cNvSpPr/>
            <p:nvPr/>
          </p:nvSpPr>
          <p:spPr>
            <a:xfrm>
              <a:off x="1789814" y="2093708"/>
              <a:ext cx="7344459" cy="732005"/>
            </a:xfrm>
            <a:prstGeom prst="roundRect">
              <a:avLst/>
            </a:prstGeom>
            <a:solidFill>
              <a:schemeClr val="bg1"/>
            </a:solidFill>
            <a:ln w="28575">
              <a:solidFill>
                <a:srgbClr val="8ACF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1200" cap="none" spc="0" normalizeH="0" baseline="0" noProof="0">
                <a:ln>
                  <a:noFill/>
                </a:ln>
                <a:solidFill>
                  <a:prstClr val="black"/>
                </a:solidFill>
                <a:effectLst/>
                <a:uLnTx/>
                <a:uFillTx/>
                <a:latin typeface="Arial-Rounded"/>
                <a:ea typeface="Arial-Rounded"/>
                <a:cs typeface="+mn-cs"/>
              </a:endParaRPr>
            </a:p>
          </p:txBody>
        </p:sp>
        <p:sp>
          <p:nvSpPr>
            <p:cNvPr id="48" name="TextBox 47">
              <a:extLst>
                <a:ext uri="{FF2B5EF4-FFF2-40B4-BE49-F238E27FC236}">
                  <a16:creationId xmlns:a16="http://schemas.microsoft.com/office/drawing/2014/main" xmlns="" id="{FE058D4F-BF26-4B1C-A449-99397DC6DCAF}"/>
                </a:ext>
              </a:extLst>
            </p:cNvPr>
            <p:cNvSpPr txBox="1"/>
            <p:nvPr/>
          </p:nvSpPr>
          <p:spPr>
            <a:xfrm>
              <a:off x="2294999" y="2166470"/>
              <a:ext cx="6459895" cy="523220"/>
            </a:xfrm>
            <a:prstGeom prst="rect">
              <a:avLst/>
            </a:prstGeom>
            <a:noFill/>
          </p:spPr>
          <p:txBody>
            <a:bodyPr wrap="square">
              <a:spAutoFit/>
            </a:bodyPr>
            <a:lstStyle/>
            <a:p>
              <a:pPr lvl="0" algn="just" defTabSz="913888">
                <a:defRPr/>
              </a:pP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a:cs typeface="Arial-Rounded" pitchFamily="34" charset="0"/>
                </a:rPr>
                <a:t>ng</a:t>
              </a:r>
              <a:r>
                <a:rPr lang="vi-VN" sz="2800">
                  <a:solidFill>
                    <a:srgbClr val="0070C0"/>
                  </a:solidFill>
                  <a:latin typeface="UTM Avo" panose="02040603050506020204" pitchFamily="18" charset="0"/>
                  <a:cs typeface="Arial-Rounded" pitchFamily="34" charset="0"/>
                </a:rPr>
                <a:t>ười</a:t>
              </a:r>
              <a:r>
                <a:rPr lang="en-US" sz="2800">
                  <a:solidFill>
                    <a:srgbClr val="0070C0"/>
                  </a:solidFill>
                  <a:latin typeface="UTM Avo" panose="02040603050506020204" pitchFamily="18" charset="0"/>
                  <a:cs typeface="Arial-Rounded" pitchFamily="34" charset="0"/>
                </a:rPr>
                <a:t> thợ săn</a:t>
              </a:r>
              <a:r>
                <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rPr>
                <a:t>		</a:t>
              </a: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a:cs typeface="Arial-Rounded" pitchFamily="34" charset="0"/>
                </a:rPr>
                <a:t>	</a:t>
              </a:r>
              <a:r>
                <a:rPr lang="en-US" sz="2800">
                  <a:solidFill>
                    <a:srgbClr val="0070C0"/>
                  </a:solidFill>
                  <a:latin typeface="UTM Avo" panose="02040603050506020204" pitchFamily="18" charset="0"/>
                  <a:cs typeface="Arial-Rounded" pitchFamily="34" charset="0"/>
                </a:rPr>
                <a:t>bắn chim</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endParaRPr>
            </a:p>
          </p:txBody>
        </p:sp>
      </p:grpSp>
    </p:spTree>
    <p:extLst>
      <p:ext uri="{BB962C8B-B14F-4D97-AF65-F5344CB8AC3E}">
        <p14:creationId xmlns:p14="http://schemas.microsoft.com/office/powerpoint/2010/main" val="18681271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ounded Rectangle 5">
            <a:extLst>
              <a:ext uri="{FF2B5EF4-FFF2-40B4-BE49-F238E27FC236}">
                <a16:creationId xmlns:a16="http://schemas.microsoft.com/office/drawing/2014/main" xmlns="" id="{9BA4E005-230A-4344-99D3-50260FA4A7E7}"/>
              </a:ext>
            </a:extLst>
          </p:cNvPr>
          <p:cNvSpPr/>
          <p:nvPr/>
        </p:nvSpPr>
        <p:spPr>
          <a:xfrm>
            <a:off x="369888" y="31007"/>
            <a:ext cx="2492375" cy="51435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UTM Avo" panose="02040603050506020204" pitchFamily="18" charset="0"/>
                <a:ea typeface="+mn-ea"/>
                <a:cs typeface="Times New Roman" pitchFamily="18" charset="0"/>
              </a:rPr>
              <a:t>7. Nghe viết</a:t>
            </a:r>
            <a:endParaRPr kumimoji="0" lang="en-US" sz="28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itchFamily="18" charset="0"/>
            </a:endParaRPr>
          </a:p>
        </p:txBody>
      </p:sp>
      <p:pic>
        <p:nvPicPr>
          <p:cNvPr id="8" name="Picture 7">
            <a:extLst>
              <a:ext uri="{FF2B5EF4-FFF2-40B4-BE49-F238E27FC236}">
                <a16:creationId xmlns:a16="http://schemas.microsoft.com/office/drawing/2014/main" xmlns="" id="{70535D43-C722-46DE-8AF1-3D9730F7589B}"/>
              </a:ext>
            </a:extLst>
          </p:cNvPr>
          <p:cNvPicPr>
            <a:picLocks noChangeAspect="1"/>
          </p:cNvPicPr>
          <p:nvPr/>
        </p:nvPicPr>
        <p:blipFill>
          <a:blip r:embed="rId3"/>
          <a:stretch>
            <a:fillRect/>
          </a:stretch>
        </p:blipFill>
        <p:spPr>
          <a:xfrm>
            <a:off x="2862262" y="0"/>
            <a:ext cx="9400381" cy="2564796"/>
          </a:xfrm>
          <a:prstGeom prst="rect">
            <a:avLst/>
          </a:prstGeom>
        </p:spPr>
      </p:pic>
      <p:pic>
        <p:nvPicPr>
          <p:cNvPr id="9" name="Picture 8">
            <a:extLst>
              <a:ext uri="{FF2B5EF4-FFF2-40B4-BE49-F238E27FC236}">
                <a16:creationId xmlns:a16="http://schemas.microsoft.com/office/drawing/2014/main" xmlns="" id="{259DEE8A-A5E8-49D3-9003-1B1545BF4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1527" r="2715"/>
          <a:stretch>
            <a:fillRect/>
          </a:stretch>
        </p:blipFill>
        <p:spPr bwMode="auto">
          <a:xfrm>
            <a:off x="141288" y="2676525"/>
            <a:ext cx="11909425"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44">
            <a:extLst>
              <a:ext uri="{FF2B5EF4-FFF2-40B4-BE49-F238E27FC236}">
                <a16:creationId xmlns:a16="http://schemas.microsoft.com/office/drawing/2014/main" xmlns="" id="{380A9124-0F19-410F-8C4C-135D58BB35CC}"/>
              </a:ext>
            </a:extLst>
          </p:cNvPr>
          <p:cNvSpPr txBox="1">
            <a:spLocks noChangeArrowheads="1"/>
          </p:cNvSpPr>
          <p:nvPr/>
        </p:nvSpPr>
        <p:spPr bwMode="auto">
          <a:xfrm>
            <a:off x="396081" y="2666797"/>
            <a:ext cx="11399837" cy="241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nSpc>
                <a:spcPct val="140000"/>
              </a:lnSpc>
              <a:spcBef>
                <a:spcPct val="0"/>
              </a:spcBef>
              <a:buNone/>
            </a:pP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    N</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Ή;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Ǉ</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Ğng kłu cứu của k</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 bồ câu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a</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Ǉrí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ặt jŎ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Ğc lá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ả xuūg wư</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ϐ.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K</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 bám vào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Ğc lá và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Δ;</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o đư</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ϑ Δ</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łn bờ. </a:t>
            </a:r>
            <a:endPar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199711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xmlns=""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xmlns="" id="{B43BB97C-B8F7-4BA2-A90C-C311BC97E4AC}"/>
              </a:ext>
            </a:extLst>
          </p:cNvPr>
          <p:cNvSpPr txBox="1"/>
          <p:nvPr/>
        </p:nvSpPr>
        <p:spPr>
          <a:xfrm>
            <a:off x="1200151" y="185739"/>
            <a:ext cx="10858500" cy="785921"/>
          </a:xfrm>
          <a:prstGeom prst="rect">
            <a:avLst/>
          </a:prstGeom>
          <a:noFill/>
        </p:spPr>
        <p:txBody>
          <a:bodyPr>
            <a:spAutoFit/>
          </a:bodyPr>
          <a:lstStyle/>
          <a:p>
            <a:pPr defTabSz="914377">
              <a:lnSpc>
                <a:spcPct val="130000"/>
              </a:lnSpc>
              <a:defRPr/>
            </a:pPr>
            <a:r>
              <a:rPr lang="vi-VN" sz="3467" b="1">
                <a:solidFill>
                  <a:srgbClr val="000000"/>
                </a:solidFill>
                <a:latin typeface="HP001 4 hàng" panose="020B0603050302020204" pitchFamily="34" charset="0"/>
              </a:rPr>
              <a:t>    Thứ ba wgày </a:t>
            </a:r>
            <a:r>
              <a:rPr lang="vi-VN" sz="3467" b="1" smtClean="0">
                <a:solidFill>
                  <a:srgbClr val="000000"/>
                </a:solidFill>
                <a:latin typeface="HP001 4 hàng" panose="020B0603050302020204" pitchFamily="34" charset="0"/>
              </a:rPr>
              <a:t>21 </a:t>
            </a:r>
            <a:r>
              <a:rPr lang="el-GR" sz="3467" b="1">
                <a:solidFill>
                  <a:srgbClr val="000000"/>
                </a:solidFill>
                <a:latin typeface="HP001 4 hàng" panose="020B0603050302020204" pitchFamily="34" charset="0"/>
              </a:rPr>
              <a:t>κ</a:t>
            </a:r>
            <a:r>
              <a:rPr lang="vi-VN" sz="3467" b="1">
                <a:solidFill>
                  <a:srgbClr val="000000"/>
                </a:solidFill>
                <a:latin typeface="HP001 4 hàng" panose="020B0603050302020204" pitchFamily="34" charset="0"/>
              </a:rPr>
              <a:t>áng 3 wăm </a:t>
            </a:r>
            <a:r>
              <a:rPr lang="vi-VN" sz="3467" b="1" smtClean="0">
                <a:solidFill>
                  <a:srgbClr val="000000"/>
                </a:solidFill>
                <a:latin typeface="HP001 4 hàng" panose="020B0603050302020204" pitchFamily="34" charset="0"/>
              </a:rPr>
              <a:t>2023 </a:t>
            </a:r>
            <a:endParaRPr lang="vi-VN" sz="3467" b="1">
              <a:solidFill>
                <a:srgbClr val="000000"/>
              </a:solidFill>
              <a:latin typeface="HP001 4 hàng" panose="020B0603050302020204" pitchFamily="34" charset="0"/>
            </a:endParaRPr>
          </a:p>
        </p:txBody>
      </p:sp>
      <p:sp>
        <p:nvSpPr>
          <p:cNvPr id="10" name="TextBox 9">
            <a:extLst>
              <a:ext uri="{FF2B5EF4-FFF2-40B4-BE49-F238E27FC236}">
                <a16:creationId xmlns:a16="http://schemas.microsoft.com/office/drawing/2014/main" xmlns="" id="{6B1DA241-9BE6-4463-AFF1-16F824EE8FB6}"/>
              </a:ext>
            </a:extLst>
          </p:cNvPr>
          <p:cNvSpPr txBox="1"/>
          <p:nvPr/>
        </p:nvSpPr>
        <p:spPr>
          <a:xfrm>
            <a:off x="1460502" y="844551"/>
            <a:ext cx="8283575" cy="785921"/>
          </a:xfrm>
          <a:prstGeom prst="rect">
            <a:avLst/>
          </a:prstGeom>
          <a:noFill/>
        </p:spPr>
        <p:txBody>
          <a:bodyPr>
            <a:spAutoFit/>
          </a:bodyPr>
          <a:lstStyle/>
          <a:p>
            <a:pPr defTabSz="914377">
              <a:lnSpc>
                <a:spcPct val="130000"/>
              </a:lnSpc>
              <a:defRPr/>
            </a:pPr>
            <a:r>
              <a:rPr lang="vi-VN" sz="3467" b="1">
                <a:solidFill>
                  <a:srgbClr val="FF0000"/>
                </a:solidFill>
                <a:latin typeface="HP001 4 hàng" panose="020B0603050302020204" pitchFamily="34" charset="0"/>
              </a:rPr>
              <a:t>              </a:t>
            </a:r>
            <a:r>
              <a:rPr lang="vi-VN" sz="3467" b="1" smtClean="0">
                <a:solidFill>
                  <a:srgbClr val="FF0000"/>
                </a:solidFill>
                <a:latin typeface="HP001 4 hàng" panose="020B0603050302020204" pitchFamily="34" charset="0"/>
              </a:rPr>
              <a:t>Nghe viết</a:t>
            </a:r>
            <a:endParaRPr lang="vi-VN" sz="3467" b="1">
              <a:solidFill>
                <a:srgbClr val="FF0000"/>
              </a:solidFill>
              <a:latin typeface="HP001 4 hàng" panose="020B0603050302020204" pitchFamily="34" charset="0"/>
            </a:endParaRPr>
          </a:p>
        </p:txBody>
      </p:sp>
      <p:sp>
        <p:nvSpPr>
          <p:cNvPr id="17" name="TextBox 16">
            <a:extLst>
              <a:ext uri="{FF2B5EF4-FFF2-40B4-BE49-F238E27FC236}">
                <a16:creationId xmlns:a16="http://schemas.microsoft.com/office/drawing/2014/main" xmlns="" id="{C1D0F567-2D3C-4EEF-8450-9834B177BC03}"/>
              </a:ext>
            </a:extLst>
          </p:cNvPr>
          <p:cNvSpPr txBox="1">
            <a:spLocks noChangeArrowheads="1"/>
          </p:cNvSpPr>
          <p:nvPr/>
        </p:nvSpPr>
        <p:spPr bwMode="auto">
          <a:xfrm>
            <a:off x="2947481" y="1546226"/>
            <a:ext cx="4824920"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K</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Ğn và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im bồ câu</a:t>
            </a:r>
          </a:p>
        </p:txBody>
      </p:sp>
      <p:sp>
        <p:nvSpPr>
          <p:cNvPr id="18" name="TextBox 17">
            <a:extLst>
              <a:ext uri="{FF2B5EF4-FFF2-40B4-BE49-F238E27FC236}">
                <a16:creationId xmlns:a16="http://schemas.microsoft.com/office/drawing/2014/main" xmlns="" id="{DBF7ACB4-5860-4533-863E-2AF4F21679B5}"/>
              </a:ext>
            </a:extLst>
          </p:cNvPr>
          <p:cNvSpPr txBox="1">
            <a:spLocks noChangeArrowheads="1"/>
          </p:cNvSpPr>
          <p:nvPr/>
        </p:nvSpPr>
        <p:spPr bwMode="auto">
          <a:xfrm>
            <a:off x="1265239" y="2225468"/>
            <a:ext cx="10793412" cy="41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MŎ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ú  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Ūg jay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Ż ǟ</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Π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xuūg wư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ϐ.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Nó vẫy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ǽng và la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a:t>
            </a:r>
          </a:p>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Cứu Ǉċ vƞ, cứu Ǉċ vƞ ! </a:t>
            </a:r>
          </a:p>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Ή;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Ǉ</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Ğng kłu cứu của 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bồ câu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Ǉrí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nhặt</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jŎ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Ğc lá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 xuūg wư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ϐ.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bám vào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Ğc lá và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o đư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ϑ 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bờ.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xmlns=""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xmlns="" id="{C1D0F567-2D3C-4EEF-8450-9834B177BC03}"/>
              </a:ext>
            </a:extLst>
          </p:cNvPr>
          <p:cNvSpPr txBox="1">
            <a:spLocks noChangeArrowheads="1"/>
          </p:cNvSpPr>
          <p:nvPr/>
        </p:nvSpPr>
        <p:spPr bwMode="auto">
          <a:xfrm>
            <a:off x="2605235" y="194080"/>
            <a:ext cx="5196349"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K</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Ğn và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im bồ câu</a:t>
            </a:r>
          </a:p>
        </p:txBody>
      </p:sp>
      <p:sp>
        <p:nvSpPr>
          <p:cNvPr id="18" name="TextBox 17">
            <a:extLst>
              <a:ext uri="{FF2B5EF4-FFF2-40B4-BE49-F238E27FC236}">
                <a16:creationId xmlns:a16="http://schemas.microsoft.com/office/drawing/2014/main" xmlns="" id="{DBF7ACB4-5860-4533-863E-2AF4F21679B5}"/>
              </a:ext>
            </a:extLst>
          </p:cNvPr>
          <p:cNvSpPr txBox="1">
            <a:spLocks noChangeArrowheads="1"/>
          </p:cNvSpPr>
          <p:nvPr/>
        </p:nvSpPr>
        <p:spPr bwMode="auto">
          <a:xfrm>
            <a:off x="1265239" y="883051"/>
            <a:ext cx="11040250" cy="621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MŎ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ú  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Ūg jay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Ż ǟ</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Π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xuūg wư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ϐ.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Nó vẫy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ǽng và la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a:t>
            </a:r>
          </a:p>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Cứu Ǉċ vƞ, cứu Ǉċ vƞ ! </a:t>
            </a:r>
          </a:p>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Ή;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Ǉ</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Ğng kłu cứu của 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bồ câu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Ǉrí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nhặt</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jŎ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Ğc lá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 xuūg wư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ϐ.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bám vào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Ğc lá và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o đư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ϑ Δ</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bờ. </a:t>
            </a:r>
          </a:p>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MŎ hį, k</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wgưƟ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ợ săn đ</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ang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wgắm bắn bồ câu. Ngay lập Ǉức, wó bò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Α</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cắn vào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ân 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Ǉa. NgưƟ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ợ săn giật jì</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Bồ câu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đųg l</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Ηϛ</a:t>
            </a:r>
            <a:r>
              <a:rPr lang="lt-LT"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 bay đi. </a:t>
            </a:r>
          </a:p>
        </p:txBody>
      </p:sp>
    </p:spTree>
    <p:extLst>
      <p:ext uri="{BB962C8B-B14F-4D97-AF65-F5344CB8AC3E}">
        <p14:creationId xmlns:p14="http://schemas.microsoft.com/office/powerpoint/2010/main" val="39245437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11">
            <a:extLst>
              <a:ext uri="{FF2B5EF4-FFF2-40B4-BE49-F238E27FC236}">
                <a16:creationId xmlns:a16="http://schemas.microsoft.com/office/drawing/2014/main" xmlns="" id="{2ED65E3B-3BC0-472B-BD6A-6509C69163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4106" y="628509"/>
            <a:ext cx="1181100" cy="1647825"/>
          </a:xfrm>
          <a:prstGeom prst="rect">
            <a:avLst/>
          </a:prstGeom>
        </p:spPr>
      </p:pic>
      <p:sp>
        <p:nvSpPr>
          <p:cNvPr id="5" name="TextBox 4">
            <a:extLst>
              <a:ext uri="{FF2B5EF4-FFF2-40B4-BE49-F238E27FC236}">
                <a16:creationId xmlns:a16="http://schemas.microsoft.com/office/drawing/2014/main" xmlns="" id="{4BF9631F-E087-44BD-97D8-467BD6B34816}"/>
              </a:ext>
            </a:extLst>
          </p:cNvPr>
          <p:cNvSpPr txBox="1"/>
          <p:nvPr/>
        </p:nvSpPr>
        <p:spPr>
          <a:xfrm>
            <a:off x="2207004" y="1247217"/>
            <a:ext cx="7853363" cy="41934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377">
              <a:lnSpc>
                <a:spcPct val="100000"/>
              </a:lnSpc>
              <a:spcBef>
                <a:spcPts val="300"/>
              </a:spcBef>
              <a:spcAft>
                <a:spcPts val="300"/>
              </a:spcAft>
              <a:buNone/>
            </a:pPr>
            <a:r>
              <a:rPr lang="en-US" altLang="vi-VN" sz="4500" b="1">
                <a:solidFill>
                  <a:srgbClr val="FF0000"/>
                </a:solidFill>
                <a:latin typeface="#9Slide05 Beautiful Caps" panose="02040603050506020204" pitchFamily="18" charset="0"/>
                <a:ea typeface="Arial-Rounded"/>
              </a:rPr>
              <a:t>Dặn dò:</a:t>
            </a:r>
            <a:endParaRPr lang="vi-VN" altLang="vi-VN" sz="4500" b="1">
              <a:solidFill>
                <a:srgbClr val="FF0000"/>
              </a:solidFill>
              <a:latin typeface="#9Slide03 Sympathique Alt" panose="02000506000000020002" pitchFamily="2" charset="0"/>
              <a:ea typeface="Arial-Rounded"/>
            </a:endParaRPr>
          </a:p>
          <a:p>
            <a:pPr defTabSz="914377">
              <a:lnSpc>
                <a:spcPct val="100000"/>
              </a:lnSpc>
              <a:spcBef>
                <a:spcPts val="300"/>
              </a:spcBef>
              <a:spcAft>
                <a:spcPts val="300"/>
              </a:spcAft>
              <a:buNone/>
            </a:pP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 Ho</a:t>
            </a:r>
            <a:r>
              <a:rPr lang="vi-VN" altLang="vi-VN" sz="800" b="1">
                <a:solidFill>
                  <a:srgbClr val="000000"/>
                </a:solidFill>
                <a:latin typeface="HP001" panose="020B0603050302020204" pitchFamily="34" charset="0"/>
                <a:ea typeface="HP001" panose="020B0603050302020204" pitchFamily="34" charset="0"/>
                <a:cs typeface="HP001" panose="020B0603050302020204" pitchFamily="34" charset="0"/>
              </a:rPr>
              <a:t> </a:t>
            </a: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àn</a:t>
            </a:r>
            <a:r>
              <a:rPr lang="vi-VN" altLang="vi-VN" sz="3000" b="1">
                <a:solidFill>
                  <a:srgbClr val="000000"/>
                </a:solidFill>
                <a:latin typeface="HP001 4 hàng" panose="020B0603050302020204" pitchFamily="34" charset="0"/>
                <a:ea typeface="SimSun" panose="02010600030101010101" pitchFamily="2" charset="-122"/>
              </a:rPr>
              <a:t> </a:t>
            </a:r>
            <a:r>
              <a:rPr lang="el-GR" altLang="vi-VN" sz="3000" b="1">
                <a:solidFill>
                  <a:srgbClr val="000000"/>
                </a:solidFill>
                <a:latin typeface="HP001 4 hàng" panose="020B0603050302020204" pitchFamily="34" charset="0"/>
                <a:ea typeface="SimSun" panose="02010600030101010101" pitchFamily="2" charset="-122"/>
              </a:rPr>
              <a:t>κΗ</a:t>
            </a:r>
            <a:r>
              <a:rPr lang="vi-VN" altLang="vi-VN" sz="3000" b="1">
                <a:solidFill>
                  <a:srgbClr val="000000"/>
                </a:solidFill>
                <a:latin typeface="HP001 4 hàng" panose="020B0603050302020204" pitchFamily="34" charset="0"/>
                <a:ea typeface="SimSun" panose="02010600030101010101" pitchFamily="2" charset="-122"/>
              </a:rPr>
              <a:t>İn </a:t>
            </a:r>
            <a:r>
              <a:rPr lang="vi-VN" altLang="vi-VN" sz="3000" b="1">
                <a:solidFill>
                  <a:srgbClr val="FF0000"/>
                </a:solidFill>
                <a:latin typeface="HP001 4 hàng" panose="020B0603050302020204" pitchFamily="34" charset="0"/>
                <a:ea typeface="SimSun" panose="02010600030101010101" pitchFamily="2" charset="-122"/>
              </a:rPr>
              <a:t>vở Tập </a:t>
            </a:r>
            <a:r>
              <a:rPr lang="el-GR" altLang="vi-VN" sz="3000" b="1">
                <a:solidFill>
                  <a:srgbClr val="FF0000"/>
                </a:solidFill>
                <a:latin typeface="HP001 4 hàng" panose="020B0603050302020204" pitchFamily="34" charset="0"/>
                <a:ea typeface="SimSun" panose="02010600030101010101" pitchFamily="2" charset="-122"/>
              </a:rPr>
              <a:t>νμ</a:t>
            </a:r>
            <a:r>
              <a:rPr lang="vi-VN" altLang="vi-VN" sz="3000" b="1">
                <a:solidFill>
                  <a:srgbClr val="FF0000"/>
                </a:solidFill>
                <a:latin typeface="HP001 4 hàng" panose="020B0603050302020204" pitchFamily="34" charset="0"/>
                <a:ea typeface="SimSun" panose="02010600030101010101" pitchFamily="2" charset="-122"/>
              </a:rPr>
              <a:t>Ğt</a:t>
            </a:r>
            <a:r>
              <a:rPr lang="el-GR" altLang="vi-VN" sz="3000" b="1">
                <a:solidFill>
                  <a:srgbClr val="000000"/>
                </a:solidFill>
                <a:latin typeface="HP001 4 hàng" panose="020B0603050302020204" pitchFamily="34" charset="0"/>
                <a:ea typeface="SimSun" panose="02010600030101010101" pitchFamily="2" charset="-122"/>
              </a:rPr>
              <a:t> </a:t>
            </a:r>
            <a:r>
              <a:rPr lang="vi-VN" altLang="vi-VN" sz="3000" b="1">
                <a:solidFill>
                  <a:srgbClr val="000000"/>
                </a:solidFill>
                <a:latin typeface="HP001 4 hàng" panose="020B0603050302020204" pitchFamily="34" charset="0"/>
                <a:ea typeface="SimSun" panose="02010600030101010101" pitchFamily="2" charset="-122"/>
              </a:rPr>
              <a:t>Bài 1 trang 26.</a:t>
            </a:r>
          </a:p>
          <a:p>
            <a:pPr defTabSz="914377">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Làm vở </a:t>
            </a:r>
            <a:r>
              <a:rPr lang="vi-VN" altLang="vi-VN" sz="3000">
                <a:solidFill>
                  <a:srgbClr val="000000"/>
                </a:solidFill>
                <a:latin typeface="Times New Roman" panose="02020603050405020304" pitchFamily="18" charset="0"/>
                <a:ea typeface="SimSun" panose="02010600030101010101" pitchFamily="2" charset="-122"/>
              </a:rPr>
              <a:t>BT</a:t>
            </a:r>
            <a:r>
              <a:rPr lang="vi-VN" altLang="vi-VN" sz="3000" b="1">
                <a:solidFill>
                  <a:srgbClr val="000000"/>
                </a:solidFill>
                <a:latin typeface="HP001 4 hàng" panose="020B0603050302020204" pitchFamily="34" charset="0"/>
                <a:ea typeface="SimSun" panose="02010600030101010101" pitchFamily="2" charset="-122"/>
              </a:rPr>
              <a:t> Tiếng việt Bài 1 </a:t>
            </a:r>
          </a:p>
          <a:p>
            <a:pPr defTabSz="914377">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Xem Ǉrư</a:t>
            </a:r>
            <a:r>
              <a:rPr lang="el-GR" altLang="vi-VN" sz="3000" b="1">
                <a:solidFill>
                  <a:srgbClr val="000000"/>
                </a:solidFill>
                <a:latin typeface="HP001 4 hàng" panose="020B0603050302020204" pitchFamily="34" charset="0"/>
                <a:ea typeface="SimSun" panose="02010600030101010101" pitchFamily="2" charset="-122"/>
              </a:rPr>
              <a:t>ϐ </a:t>
            </a:r>
            <a:r>
              <a:rPr lang="vi-VN" altLang="vi-VN" sz="3000" b="1">
                <a:solidFill>
                  <a:srgbClr val="FF0000"/>
                </a:solidFill>
                <a:latin typeface="HP001 4 hàng" panose="020B0603050302020204" pitchFamily="34" charset="0"/>
                <a:ea typeface="SimSun" panose="02010600030101010101" pitchFamily="2" charset="-122"/>
              </a:rPr>
              <a:t>Bài 2</a:t>
            </a:r>
            <a:r>
              <a:rPr lang="vi-VN" altLang="vi-VN" sz="3000" b="1">
                <a:solidFill>
                  <a:srgbClr val="000000"/>
                </a:solidFill>
                <a:latin typeface="HP001 4 hàng" panose="020B0603050302020204" pitchFamily="34" charset="0"/>
                <a:ea typeface="SimSun" panose="02010600030101010101" pitchFamily="2" charset="-122"/>
              </a:rPr>
              <a:t>: </a:t>
            </a:r>
            <a:r>
              <a:rPr lang="vi-VN" altLang="vi-VN" sz="3000" b="1">
                <a:solidFill>
                  <a:srgbClr val="FF0000"/>
                </a:solidFill>
                <a:latin typeface="HP001 4 hàng" panose="020B0603050302020204" pitchFamily="34" charset="0"/>
                <a:ea typeface="SimSun" panose="02010600030101010101" pitchFamily="2" charset="-122"/>
              </a:rPr>
              <a:t>Câu </a:t>
            </a:r>
            <a:r>
              <a:rPr lang="el-GR" altLang="vi-VN" sz="3000" b="1">
                <a:solidFill>
                  <a:srgbClr val="FF0000"/>
                </a:solidFill>
                <a:latin typeface="HP001 4 hàng" panose="020B0603050302020204" pitchFamily="34" charset="0"/>
                <a:ea typeface="SimSun" panose="02010600030101010101" pitchFamily="2" charset="-122"/>
              </a:rPr>
              <a:t>ε</a:t>
            </a:r>
            <a:r>
              <a:rPr lang="vi-VN" altLang="vi-VN" sz="3000" b="1">
                <a:solidFill>
                  <a:srgbClr val="FF0000"/>
                </a:solidFill>
                <a:latin typeface="HP001 4 hàng" panose="020B0603050302020204" pitchFamily="34" charset="0"/>
                <a:ea typeface="SimSun" panose="02010600030101010101" pitchFamily="2" charset="-122"/>
              </a:rPr>
              <a:t>u</a:t>
            </a:r>
            <a:r>
              <a:rPr lang="el-GR" altLang="vi-VN" sz="3000" b="1">
                <a:solidFill>
                  <a:srgbClr val="FF0000"/>
                </a:solidFill>
                <a:latin typeface="HP001 4 hàng" panose="020B0603050302020204" pitchFamily="34" charset="0"/>
                <a:ea typeface="SimSun" panose="02010600030101010101" pitchFamily="2" charset="-122"/>
              </a:rPr>
              <a:t>ΐ</a:t>
            </a:r>
            <a:r>
              <a:rPr lang="vi-VN" altLang="vi-VN" sz="3000" b="1">
                <a:solidFill>
                  <a:srgbClr val="FF0000"/>
                </a:solidFill>
                <a:latin typeface="HP001 4 hàng" panose="020B0603050302020204" pitchFamily="34" charset="0"/>
                <a:ea typeface="SimSun" panose="02010600030101010101" pitchFamily="2" charset="-122"/>
              </a:rPr>
              <a:t>İn của ǟễ</a:t>
            </a:r>
            <a:endParaRPr lang="vi-VN" altLang="vi-VN" b="1">
              <a:solidFill>
                <a:srgbClr val="FF0000"/>
              </a:solidFill>
              <a:latin typeface="HP001 4 hàng" panose="020B0603050302020204" pitchFamily="34" charset="0"/>
              <a:ea typeface="SimSun" panose="02010600030101010101" pitchFamily="2" charset="-122"/>
            </a:endParaRPr>
          </a:p>
          <a:p>
            <a:pPr defTabSz="914377">
              <a:lnSpc>
                <a:spcPct val="100000"/>
              </a:lnSpc>
              <a:spcBef>
                <a:spcPts val="300"/>
              </a:spcBef>
              <a:spcAft>
                <a:spcPts val="300"/>
              </a:spcAft>
              <a:buNone/>
            </a:pPr>
            <a:r>
              <a:rPr lang="vi-VN" altLang="vi-VN" sz="3000" b="1">
                <a:solidFill>
                  <a:srgbClr val="FF0000"/>
                </a:solidFill>
                <a:latin typeface="HP001 4 hàng" panose="020B0603050302020204" pitchFamily="34" charset="0"/>
                <a:ea typeface="SimSun" panose="02010600030101010101" pitchFamily="2" charset="-122"/>
              </a:rPr>
              <a:t>- </a:t>
            </a:r>
            <a:r>
              <a:rPr lang="vi-VN" altLang="vi-VN" sz="3000" b="1">
                <a:solidFill>
                  <a:srgbClr val="000000"/>
                </a:solidFill>
                <a:latin typeface="HP001 4 hàng" panose="020B0603050302020204" pitchFamily="34" charset="0"/>
                <a:ea typeface="SimSun" panose="02010600030101010101" pitchFamily="2" charset="-122"/>
              </a:rPr>
              <a:t>Viết chính tả vào vở ô li bài: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K</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Ğn và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im bồ câu </a:t>
            </a:r>
            <a:r>
              <a:rPr lang="vi-VN" altLang="vi-VN" sz="3200" b="1">
                <a:solidFill>
                  <a:srgbClr val="000000"/>
                </a:solidFill>
                <a:latin typeface="HP001 4 hàng" panose="020B0603050302020204" pitchFamily="34" charset="0"/>
                <a:ea typeface="HP001" panose="020B0603050302020204" pitchFamily="34" charset="0"/>
                <a:cs typeface="HP001" panose="020B0603050302020204" pitchFamily="34" charset="0"/>
              </a:rPr>
              <a:t>(đĲn 1)</a:t>
            </a:r>
            <a:endParaRPr lang="vi-VN" altLang="vi-VN" sz="3000" b="1">
              <a:solidFill>
                <a:srgbClr val="000000"/>
              </a:solidFill>
              <a:latin typeface="HP001 4 hàng" panose="020B0603050302020204" pitchFamily="34" charset="0"/>
              <a:ea typeface="SimSun" panose="02010600030101010101" pitchFamily="2" charset="-122"/>
            </a:endParaRPr>
          </a:p>
          <a:p>
            <a:pPr defTabSz="914377">
              <a:lnSpc>
                <a:spcPct val="150000"/>
              </a:lnSpc>
              <a:spcBef>
                <a:spcPct val="0"/>
              </a:spcBef>
              <a:buNone/>
            </a:pPr>
            <a:r>
              <a:rPr lang="vi-VN" altLang="vi-VN" sz="3000" b="1">
                <a:solidFill>
                  <a:srgbClr val="000000"/>
                </a:solidFill>
                <a:latin typeface="HP001 4 hàng" panose="020B0603050302020204" pitchFamily="34" charset="0"/>
                <a:ea typeface="SimSun" panose="02010600030101010101" pitchFamily="2" charset="-122"/>
              </a:rPr>
              <a:t> </a:t>
            </a:r>
            <a:endParaRPr lang="en-US" altLang="vi-VN" sz="3000" b="1">
              <a:solidFill>
                <a:srgbClr val="000000"/>
              </a:solidFill>
              <a:latin typeface="HP001 4 hàng" panose="020B0603050302020204" pitchFamily="34" charset="0"/>
              <a:ea typeface="SimSun" panose="02010600030101010101" pitchFamily="2" charset="-122"/>
            </a:endParaRPr>
          </a:p>
        </p:txBody>
      </p:sp>
    </p:spTree>
    <p:extLst>
      <p:ext uri="{BB962C8B-B14F-4D97-AF65-F5344CB8AC3E}">
        <p14:creationId xmlns:p14="http://schemas.microsoft.com/office/powerpoint/2010/main" val="930388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443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hông có mô tả."/>
          <p:cNvPicPr>
            <a:picLocks noChangeAspect="1" noChangeArrowheads="1"/>
          </p:cNvPicPr>
          <p:nvPr/>
        </p:nvPicPr>
        <p:blipFill rotWithShape="1">
          <a:blip r:embed="rId2">
            <a:extLst>
              <a:ext uri="{28A0092B-C50C-407E-A947-70E740481C1C}">
                <a14:useLocalDpi xmlns:a14="http://schemas.microsoft.com/office/drawing/2010/main" val="0"/>
              </a:ext>
            </a:extLst>
          </a:blip>
          <a:srcRect t="29757" b="4103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63B88024-CDEF-46DB-B421-1D97B6CE19E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t="19858" r="2799" b="51773"/>
          <a:stretch/>
        </p:blipFill>
        <p:spPr>
          <a:xfrm>
            <a:off x="0" y="914400"/>
            <a:ext cx="12192000" cy="6050604"/>
          </a:xfrm>
          <a:prstGeom prst="rect">
            <a:avLst/>
          </a:prstGeom>
          <a:ln>
            <a:noFill/>
          </a:ln>
          <a:effectLst>
            <a:softEdge rad="112500"/>
          </a:effectLst>
        </p:spPr>
      </p:pic>
    </p:spTree>
    <p:extLst>
      <p:ext uri="{BB962C8B-B14F-4D97-AF65-F5344CB8AC3E}">
        <p14:creationId xmlns:p14="http://schemas.microsoft.com/office/powerpoint/2010/main" val="475758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2390279-6A71-46D4-AD10-B06326F13C51}"/>
              </a:ext>
            </a:extLst>
          </p:cNvPr>
          <p:cNvPicPr>
            <a:picLocks noChangeAspect="1"/>
          </p:cNvPicPr>
          <p:nvPr/>
        </p:nvPicPr>
        <p:blipFill>
          <a:blip r:embed="rId2"/>
          <a:stretch>
            <a:fillRect/>
          </a:stretch>
        </p:blipFill>
        <p:spPr>
          <a:xfrm>
            <a:off x="0" y="0"/>
            <a:ext cx="12192000" cy="6857999"/>
          </a:xfrm>
          <a:prstGeom prst="rect">
            <a:avLst/>
          </a:prstGeom>
        </p:spPr>
      </p:pic>
      <p:sp>
        <p:nvSpPr>
          <p:cNvPr id="3" name="TextBox 2"/>
          <p:cNvSpPr txBox="1"/>
          <p:nvPr/>
        </p:nvSpPr>
        <p:spPr>
          <a:xfrm>
            <a:off x="204282" y="157713"/>
            <a:ext cx="11783438" cy="6124754"/>
          </a:xfrm>
          <a:prstGeom prst="rect">
            <a:avLst/>
          </a:prstGeom>
          <a:noFill/>
        </p:spPr>
        <p:txBody>
          <a:bodyPr wrap="square" rtlCol="0">
            <a:spAutoFit/>
          </a:bodyPr>
          <a:lstStyle/>
          <a:p>
            <a:pPr algn="ctr" rtl="0"/>
            <a:r>
              <a:rPr lang="en-US" sz="2800" b="1" i="0" u="none" strike="noStrike" kern="1200" baseline="0">
                <a:solidFill>
                  <a:srgbClr val="0070C0"/>
                </a:solidFill>
                <a:latin typeface="UTM Avo" panose="02040603050506020204" pitchFamily="18" charset="0"/>
              </a:rPr>
              <a:t>Kiến và chim bồ câu</a:t>
            </a:r>
          </a:p>
          <a:p>
            <a:pPr rtl="0"/>
            <a:r>
              <a:rPr lang="en-US" sz="2800">
                <a:solidFill>
                  <a:srgbClr val="0070C0"/>
                </a:solidFill>
                <a:latin typeface="UTM Avo" panose="02040603050506020204" pitchFamily="18" charset="0"/>
              </a:rPr>
              <a:t>       </a:t>
            </a:r>
            <a:r>
              <a:rPr lang="en-US" sz="2800" b="0" i="0" u="none" strike="noStrike" kern="1200" baseline="0">
                <a:solidFill>
                  <a:srgbClr val="0070C0"/>
                </a:solidFill>
                <a:latin typeface="UTM Avo" panose="02040603050506020204" pitchFamily="18" charset="0"/>
              </a:rPr>
              <a:t>Một  chú  kiến  không may bị</a:t>
            </a:r>
            <a:r>
              <a:rPr lang="vi-VN" sz="2800" b="0" i="0" u="none" strike="noStrike" kern="1200" baseline="0">
                <a:solidFill>
                  <a:srgbClr val="0070C0"/>
                </a:solidFill>
                <a:latin typeface="UTM Avo" panose="02040603050506020204" pitchFamily="18" charset="0"/>
              </a:rPr>
              <a:t> rơi xuống nước. Nó vùng vẫy và la lên:</a:t>
            </a:r>
            <a:endParaRPr lang="vi-VN" sz="2800" b="0" i="0" u="none" strike="noStrike" kern="1200" baseline="0">
              <a:solidFill>
                <a:srgbClr val="0070C0"/>
              </a:solidFill>
              <a:latin typeface="Verdana" panose="020B0604030504040204" pitchFamily="34" charset="0"/>
            </a:endParaRPr>
          </a:p>
          <a:p>
            <a:pPr rtl="0"/>
            <a:r>
              <a:rPr lang="en-US" sz="2800" b="0" i="0" u="none" strike="noStrike" kern="1200" baseline="0">
                <a:solidFill>
                  <a:srgbClr val="0070C0"/>
                </a:solidFill>
                <a:latin typeface="UTM Avo" panose="02040603050506020204" pitchFamily="18" charset="0"/>
              </a:rPr>
              <a:t>       - Cứu tôi với, cứu tôi với! </a:t>
            </a:r>
          </a:p>
          <a:p>
            <a:pPr rtl="0"/>
            <a:r>
              <a:rPr lang="en-US" sz="2800" b="0" i="0" u="none" strike="noStrike" kern="1200" baseline="0">
                <a:solidFill>
                  <a:srgbClr val="0070C0"/>
                </a:solidFill>
                <a:latin typeface="UTM Avo" panose="02040603050506020204" pitchFamily="18" charset="0"/>
              </a:rPr>
              <a:t>      Nghe tiếng kêu cứu</a:t>
            </a:r>
            <a:r>
              <a:rPr lang="en-US" sz="2800">
                <a:solidFill>
                  <a:srgbClr val="0070C0"/>
                </a:solidFill>
                <a:latin typeface="UTM Avo" panose="02040603050506020204" pitchFamily="18" charset="0"/>
              </a:rPr>
              <a:t> của kiến, bồ câu nhanh trí nhặt một chiếc lá thả xuống n</a:t>
            </a:r>
            <a:r>
              <a:rPr lang="vi-VN" sz="2800">
                <a:solidFill>
                  <a:srgbClr val="0070C0"/>
                </a:solidFill>
                <a:latin typeface="UTM Avo" panose="02040603050506020204" pitchFamily="18" charset="0"/>
              </a:rPr>
              <a:t>ước. Kiến bám vào chiếc lá và leo được lên bờ.</a:t>
            </a:r>
          </a:p>
          <a:p>
            <a:pPr rtl="0"/>
            <a:r>
              <a:rPr lang="vi-VN" sz="2800" b="0" i="0" u="none" strike="noStrike" kern="1200" baseline="0">
                <a:solidFill>
                  <a:srgbClr val="0070C0"/>
                </a:solidFill>
                <a:latin typeface="UTM Avo" panose="02040603050506020204" pitchFamily="18" charset="0"/>
              </a:rPr>
              <a:t>      Một hôm, kiến thấy người thợ săn đang ngắm bồ câu. Ngay lập tức, nó bò đến, cắn vào chân anh ta. Người thợ săn giật mình. Bồ câu thấy động liền bay đi.</a:t>
            </a:r>
          </a:p>
          <a:p>
            <a:pPr rtl="0"/>
            <a:r>
              <a:rPr lang="vi-VN" sz="2800">
                <a:solidFill>
                  <a:srgbClr val="0070C0"/>
                </a:solidFill>
                <a:latin typeface="UTM Avo" panose="02040603050506020204" pitchFamily="18" charset="0"/>
              </a:rPr>
              <a:t>      Bồ câu tìm đến chỗ kiến, cảm động nói:</a:t>
            </a:r>
          </a:p>
          <a:p>
            <a:pPr rtl="0"/>
            <a:r>
              <a:rPr lang="vi-VN" sz="2800" b="0" i="0" u="none" strike="noStrike" kern="1200" baseline="0">
                <a:solidFill>
                  <a:srgbClr val="0070C0"/>
                </a:solidFill>
                <a:latin typeface="UTM Avo" panose="02040603050506020204" pitchFamily="18" charset="0"/>
              </a:rPr>
              <a:t>      - Cảm ơn cậu đã cứu tớ.</a:t>
            </a:r>
            <a:endParaRPr lang="en-US" sz="2800" b="0" i="0" u="none" strike="noStrike" kern="1200" baseline="0">
              <a:solidFill>
                <a:srgbClr val="0070C0"/>
              </a:solidFill>
              <a:latin typeface="UTM Avo" panose="02040603050506020204" pitchFamily="18" charset="0"/>
            </a:endParaRPr>
          </a:p>
          <a:p>
            <a:pPr rtl="0"/>
            <a:r>
              <a:rPr lang="en-US" sz="2800" b="0" i="0" u="none" strike="noStrike" kern="1200" baseline="0">
                <a:solidFill>
                  <a:srgbClr val="0070C0"/>
                </a:solidFill>
                <a:latin typeface="UTM Avo" panose="02040603050506020204" pitchFamily="18" charset="0"/>
              </a:rPr>
              <a:t>      Kiến đáp:</a:t>
            </a:r>
          </a:p>
          <a:p>
            <a:pPr rtl="0"/>
            <a:r>
              <a:rPr lang="en-US" sz="2800" b="0" i="0" u="none" strike="noStrike" kern="1200" baseline="0">
                <a:solidFill>
                  <a:srgbClr val="0070C0"/>
                </a:solidFill>
                <a:latin typeface="UTM Avo" panose="02040603050506020204" pitchFamily="18" charset="0"/>
              </a:rPr>
              <a:t>      - Cậu cũng giúp tớ thoát chết mà.</a:t>
            </a:r>
          </a:p>
          <a:p>
            <a:pPr rtl="0"/>
            <a:r>
              <a:rPr lang="en-US" sz="2800" b="0" i="0" u="none" strike="noStrike" kern="1200" baseline="0">
                <a:solidFill>
                  <a:srgbClr val="0070C0"/>
                </a:solidFill>
                <a:latin typeface="UTM Avo" panose="02040603050506020204" pitchFamily="18" charset="0"/>
              </a:rPr>
              <a:t>      Cả hai đều rất vui vì đã giúp nhau.</a:t>
            </a:r>
            <a:endParaRPr lang="en-US" sz="2800">
              <a:solidFill>
                <a:srgbClr val="0070C0"/>
              </a:solidFill>
              <a:latin typeface="UTM Avo" panose="02040603050506020204" pitchFamily="18" charset="0"/>
            </a:endParaRPr>
          </a:p>
        </p:txBody>
      </p:sp>
      <p:sp>
        <p:nvSpPr>
          <p:cNvPr id="4" name="Rounded Rectangle 13">
            <a:extLst>
              <a:ext uri="{FF2B5EF4-FFF2-40B4-BE49-F238E27FC236}">
                <a16:creationId xmlns:a16="http://schemas.microsoft.com/office/drawing/2014/main" xmlns="" id="{062107E2-1900-49FB-8A5B-BF29AD33862F}"/>
              </a:ext>
            </a:extLst>
          </p:cNvPr>
          <p:cNvSpPr/>
          <p:nvPr/>
        </p:nvSpPr>
        <p:spPr>
          <a:xfrm>
            <a:off x="204281" y="157713"/>
            <a:ext cx="1285875" cy="39052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anose="020B0604020202020204" pitchFamily="34" charset="0"/>
              <a:buNone/>
              <a:defRPr/>
            </a:pPr>
            <a:r>
              <a:rPr lang="en-US" sz="2400" b="1" dirty="0">
                <a:solidFill>
                  <a:schemeClr val="bg1"/>
                </a:solidFill>
                <a:latin typeface="UTM Avo" panose="02040603050506020204" pitchFamily="18" charset="0"/>
                <a:cs typeface="Times New Roman" panose="02020603050405020304" pitchFamily="18" charset="0"/>
              </a:rPr>
              <a:t>2. </a:t>
            </a:r>
            <a:r>
              <a:rPr lang="en-US" sz="2400" b="1" dirty="0" err="1">
                <a:solidFill>
                  <a:schemeClr val="bg1"/>
                </a:solidFill>
                <a:latin typeface="UTM Avo" panose="02040603050506020204" pitchFamily="18" charset="0"/>
                <a:cs typeface="Times New Roman" panose="02020603050405020304" pitchFamily="18" charset="0"/>
              </a:rPr>
              <a:t>Đọc</a:t>
            </a:r>
            <a:endParaRPr lang="en-US" sz="2400" b="1" dirty="0">
              <a:solidFill>
                <a:schemeClr val="bg1"/>
              </a:solidFill>
              <a:latin typeface="UTM Avo" panose="020406030505060202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xmlns="" id="{605E2465-B07B-434E-9D27-2360DE2D1521}"/>
              </a:ext>
            </a:extLst>
          </p:cNvPr>
          <p:cNvCxnSpPr/>
          <p:nvPr/>
        </p:nvCxnSpPr>
        <p:spPr>
          <a:xfrm>
            <a:off x="6096000" y="1050587"/>
            <a:ext cx="250325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3D6A32BD-683C-4EC1-B054-F6F3EF9ED38E}"/>
              </a:ext>
            </a:extLst>
          </p:cNvPr>
          <p:cNvCxnSpPr>
            <a:cxnSpLocks/>
          </p:cNvCxnSpPr>
          <p:nvPr/>
        </p:nvCxnSpPr>
        <p:spPr>
          <a:xfrm>
            <a:off x="346953" y="1478604"/>
            <a:ext cx="85927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515137B5-0BE8-4071-A91B-7B1395712F56}"/>
              </a:ext>
            </a:extLst>
          </p:cNvPr>
          <p:cNvCxnSpPr>
            <a:cxnSpLocks/>
          </p:cNvCxnSpPr>
          <p:nvPr/>
        </p:nvCxnSpPr>
        <p:spPr>
          <a:xfrm>
            <a:off x="9520136" y="1079771"/>
            <a:ext cx="14526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97812DA2-ED0C-4A91-87D1-99A505FE3714}"/>
              </a:ext>
            </a:extLst>
          </p:cNvPr>
          <p:cNvCxnSpPr>
            <a:cxnSpLocks/>
          </p:cNvCxnSpPr>
          <p:nvPr/>
        </p:nvCxnSpPr>
        <p:spPr>
          <a:xfrm>
            <a:off x="327498" y="3628417"/>
            <a:ext cx="11626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A67A3A05-3D51-4B6F-8E5D-EB6F40C879BD}"/>
              </a:ext>
            </a:extLst>
          </p:cNvPr>
          <p:cNvCxnSpPr>
            <a:cxnSpLocks/>
          </p:cNvCxnSpPr>
          <p:nvPr/>
        </p:nvCxnSpPr>
        <p:spPr>
          <a:xfrm>
            <a:off x="10132979" y="3647873"/>
            <a:ext cx="15791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6FF82E4A-90DA-42C9-86B0-867023E08CF2}"/>
              </a:ext>
            </a:extLst>
          </p:cNvPr>
          <p:cNvCxnSpPr>
            <a:cxnSpLocks/>
          </p:cNvCxnSpPr>
          <p:nvPr/>
        </p:nvCxnSpPr>
        <p:spPr>
          <a:xfrm>
            <a:off x="7487055" y="2295729"/>
            <a:ext cx="14526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83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5643FDE-DD28-442B-991D-99DFB6111A82}"/>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xmlns="" id="{869EF5A8-6194-4C05-8A11-56577A86A7A4}"/>
              </a:ext>
            </a:extLst>
          </p:cNvPr>
          <p:cNvSpPr txBox="1"/>
          <p:nvPr/>
        </p:nvSpPr>
        <p:spPr>
          <a:xfrm>
            <a:off x="466928" y="384228"/>
            <a:ext cx="11060350" cy="5693866"/>
          </a:xfrm>
          <a:prstGeom prst="rect">
            <a:avLst/>
          </a:prstGeom>
          <a:noFill/>
        </p:spPr>
        <p:txBody>
          <a:bodyPr wrap="square" rtlCol="0">
            <a:spAutoFit/>
          </a:bodyPr>
          <a:lstStyle/>
          <a:p>
            <a:pPr algn="ctr" rtl="0"/>
            <a:r>
              <a:rPr lang="en-US" sz="2600" b="1" i="0" u="none" strike="noStrike" kern="1200" baseline="0">
                <a:solidFill>
                  <a:srgbClr val="0070C0"/>
                </a:solidFill>
                <a:latin typeface="UTM Avo" panose="02040603050506020204" pitchFamily="18" charset="0"/>
              </a:rPr>
              <a:t>Kiến và chim bồ câu</a:t>
            </a:r>
          </a:p>
          <a:p>
            <a:pPr rtl="0"/>
            <a:r>
              <a:rPr lang="en-US" sz="2600">
                <a:solidFill>
                  <a:srgbClr val="0070C0"/>
                </a:solidFill>
                <a:latin typeface="UTM Avo" panose="02040603050506020204" pitchFamily="18" charset="0"/>
              </a:rPr>
              <a:t>       </a:t>
            </a:r>
            <a:r>
              <a:rPr lang="en-US" sz="2600" b="0" i="0" u="none" strike="noStrike" kern="1200" baseline="0">
                <a:solidFill>
                  <a:srgbClr val="0070C0"/>
                </a:solidFill>
                <a:latin typeface="UTM Avo" panose="02040603050506020204" pitchFamily="18" charset="0"/>
              </a:rPr>
              <a:t>Một  chú  kiến  không may bị</a:t>
            </a:r>
            <a:r>
              <a:rPr lang="vi-VN" sz="2600" b="0" i="0" u="none" strike="noStrike" kern="1200" baseline="0">
                <a:solidFill>
                  <a:srgbClr val="0070C0"/>
                </a:solidFill>
                <a:latin typeface="UTM Avo" panose="02040603050506020204" pitchFamily="18" charset="0"/>
              </a:rPr>
              <a:t> rơi xuống nước. Nó vùng vẫy và la lên:</a:t>
            </a:r>
            <a:endParaRPr lang="vi-VN" sz="2600" b="0" i="0" u="none" strike="noStrike" kern="1200" baseline="0">
              <a:solidFill>
                <a:srgbClr val="0070C0"/>
              </a:solidFill>
              <a:latin typeface="Verdana" panose="020B0604030504040204" pitchFamily="34" charset="0"/>
            </a:endParaRPr>
          </a:p>
          <a:p>
            <a:pPr rtl="0"/>
            <a:r>
              <a:rPr lang="en-US" sz="2600" b="0" i="0" u="none" strike="noStrike" kern="1200" baseline="0">
                <a:solidFill>
                  <a:srgbClr val="0070C0"/>
                </a:solidFill>
                <a:latin typeface="UTM Avo" panose="02040603050506020204" pitchFamily="18" charset="0"/>
              </a:rPr>
              <a:t>       - Cứu tôi với, cứu tôi với! </a:t>
            </a:r>
          </a:p>
          <a:p>
            <a:pPr rtl="0"/>
            <a:r>
              <a:rPr lang="en-US" sz="2600" b="0" i="0" u="none" strike="noStrike" kern="1200" baseline="0">
                <a:solidFill>
                  <a:srgbClr val="0070C0"/>
                </a:solidFill>
                <a:latin typeface="UTM Avo" panose="02040603050506020204" pitchFamily="18" charset="0"/>
              </a:rPr>
              <a:t>      Nghe tiếng kêu cứu</a:t>
            </a:r>
            <a:r>
              <a:rPr lang="en-US" sz="2600">
                <a:solidFill>
                  <a:srgbClr val="0070C0"/>
                </a:solidFill>
                <a:latin typeface="UTM Avo" panose="02040603050506020204" pitchFamily="18" charset="0"/>
              </a:rPr>
              <a:t> của kiến, bồ câu nhanh trí nhặt một chiếc lá thả xuống n</a:t>
            </a:r>
            <a:r>
              <a:rPr lang="vi-VN" sz="2600">
                <a:solidFill>
                  <a:srgbClr val="0070C0"/>
                </a:solidFill>
                <a:latin typeface="UTM Avo" panose="02040603050506020204" pitchFamily="18" charset="0"/>
              </a:rPr>
              <a:t>ước. Kiến bám vào chiếc lá và leo được lên bờ.</a:t>
            </a:r>
          </a:p>
          <a:p>
            <a:pPr rtl="0"/>
            <a:r>
              <a:rPr lang="vi-VN" sz="2600" b="0" i="0" u="none" strike="noStrike" kern="1200" baseline="0">
                <a:solidFill>
                  <a:srgbClr val="0070C0"/>
                </a:solidFill>
                <a:latin typeface="UTM Avo" panose="02040603050506020204" pitchFamily="18" charset="0"/>
              </a:rPr>
              <a:t>      Một hôm, kiến thấy người thợ săn đang ngắm bồ câu. Ngay lập tức, nó bò đến, cắn vào chân anh ta. Người thợ săn giật mình. Bồ câu thấy động liền bay đi.</a:t>
            </a:r>
          </a:p>
          <a:p>
            <a:pPr rtl="0"/>
            <a:r>
              <a:rPr lang="vi-VN" sz="2600">
                <a:solidFill>
                  <a:srgbClr val="0070C0"/>
                </a:solidFill>
                <a:latin typeface="UTM Avo" panose="02040603050506020204" pitchFamily="18" charset="0"/>
              </a:rPr>
              <a:t>      Bồ câu tìm đến chỗ kiến, cảm động nói:</a:t>
            </a:r>
          </a:p>
          <a:p>
            <a:pPr rtl="0"/>
            <a:r>
              <a:rPr lang="vi-VN" sz="2600" b="0" i="0" u="none" strike="noStrike" kern="1200" baseline="0">
                <a:solidFill>
                  <a:srgbClr val="0070C0"/>
                </a:solidFill>
                <a:latin typeface="UTM Avo" panose="02040603050506020204" pitchFamily="18" charset="0"/>
              </a:rPr>
              <a:t>      - Cảm ơn cậu đã cứu tớ.</a:t>
            </a:r>
            <a:endParaRPr lang="en-US" sz="2600" b="0" i="0" u="none" strike="noStrike" kern="1200" baseline="0">
              <a:solidFill>
                <a:srgbClr val="0070C0"/>
              </a:solidFill>
              <a:latin typeface="UTM Avo" panose="02040603050506020204" pitchFamily="18" charset="0"/>
            </a:endParaRPr>
          </a:p>
          <a:p>
            <a:pPr rtl="0"/>
            <a:r>
              <a:rPr lang="en-US" sz="2600" b="0" i="0" u="none" strike="noStrike" kern="1200" baseline="0">
                <a:solidFill>
                  <a:srgbClr val="0070C0"/>
                </a:solidFill>
                <a:latin typeface="UTM Avo" panose="02040603050506020204" pitchFamily="18" charset="0"/>
              </a:rPr>
              <a:t>      Kiến đáp:</a:t>
            </a:r>
          </a:p>
          <a:p>
            <a:pPr rtl="0"/>
            <a:r>
              <a:rPr lang="en-US" sz="2600" b="0" i="0" u="none" strike="noStrike" kern="1200" baseline="0">
                <a:solidFill>
                  <a:srgbClr val="0070C0"/>
                </a:solidFill>
                <a:latin typeface="UTM Avo" panose="02040603050506020204" pitchFamily="18" charset="0"/>
              </a:rPr>
              <a:t>      - Cậu cũng giúp tớ thoát chết mà.</a:t>
            </a:r>
          </a:p>
          <a:p>
            <a:pPr rtl="0"/>
            <a:r>
              <a:rPr lang="en-US" sz="2600" b="0" i="0" u="none" strike="noStrike" kern="1200" baseline="0">
                <a:solidFill>
                  <a:srgbClr val="0070C0"/>
                </a:solidFill>
                <a:latin typeface="UTM Avo" panose="02040603050506020204" pitchFamily="18" charset="0"/>
              </a:rPr>
              <a:t>      Cả hai đều rất vui vì đã giúp nhau.</a:t>
            </a:r>
            <a:endParaRPr lang="en-US" sz="2600">
              <a:solidFill>
                <a:srgbClr val="0070C0"/>
              </a:solidFill>
              <a:latin typeface="UTM Avo" panose="02040603050506020204" pitchFamily="18" charset="0"/>
            </a:endParaRPr>
          </a:p>
        </p:txBody>
      </p:sp>
      <p:sp>
        <p:nvSpPr>
          <p:cNvPr id="5" name="Rounded Rectangle 13">
            <a:extLst>
              <a:ext uri="{FF2B5EF4-FFF2-40B4-BE49-F238E27FC236}">
                <a16:creationId xmlns:a16="http://schemas.microsoft.com/office/drawing/2014/main" xmlns="" id="{8E8D3CC7-F0CC-4289-BF20-AF336EF088A7}"/>
              </a:ext>
            </a:extLst>
          </p:cNvPr>
          <p:cNvSpPr/>
          <p:nvPr/>
        </p:nvSpPr>
        <p:spPr>
          <a:xfrm>
            <a:off x="204281" y="157713"/>
            <a:ext cx="1285875" cy="39052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anose="020B0604020202020204" pitchFamily="34" charset="0"/>
              <a:buNone/>
              <a:defRPr/>
            </a:pPr>
            <a:r>
              <a:rPr lang="en-US" sz="2400" b="1" dirty="0">
                <a:solidFill>
                  <a:schemeClr val="bg1"/>
                </a:solidFill>
                <a:latin typeface="UTM Avo" panose="02040603050506020204" pitchFamily="18" charset="0"/>
                <a:cs typeface="Times New Roman" panose="02020603050405020304" pitchFamily="18" charset="0"/>
              </a:rPr>
              <a:t>2. </a:t>
            </a:r>
            <a:r>
              <a:rPr lang="en-US" sz="2400" b="1" dirty="0" err="1">
                <a:solidFill>
                  <a:schemeClr val="bg1"/>
                </a:solidFill>
                <a:latin typeface="UTM Avo" panose="02040603050506020204" pitchFamily="18" charset="0"/>
                <a:cs typeface="Times New Roman" panose="02020603050405020304" pitchFamily="18" charset="0"/>
              </a:rPr>
              <a:t>Đọc</a:t>
            </a:r>
            <a:endParaRPr lang="en-US" sz="2400" b="1" dirty="0">
              <a:solidFill>
                <a:schemeClr val="bg1"/>
              </a:solidFill>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04A75390-038E-4F0C-9B24-049F5ABC7E34}"/>
              </a:ext>
            </a:extLst>
          </p:cNvPr>
          <p:cNvSpPr/>
          <p:nvPr/>
        </p:nvSpPr>
        <p:spPr>
          <a:xfrm>
            <a:off x="901310" y="738136"/>
            <a:ext cx="385042" cy="523220"/>
          </a:xfrm>
          <a:prstGeom prst="rect">
            <a:avLst/>
          </a:prstGeom>
          <a:noFill/>
        </p:spPr>
        <p:txBody>
          <a:bodyPr wrap="none" lIns="91440" tIns="45720" rIns="91440" bIns="45720">
            <a:spAutoFit/>
          </a:bodyPr>
          <a:lstStyle/>
          <a:p>
            <a:pPr algn="ctr"/>
            <a:r>
              <a:rPr lang="en-US" sz="2800" b="1">
                <a:ln w="22225">
                  <a:solidFill>
                    <a:schemeClr val="accent2"/>
                  </a:solidFill>
                  <a:prstDash val="solid"/>
                </a:ln>
                <a:solidFill>
                  <a:srgbClr val="FF0000"/>
                </a:solidFill>
                <a:latin typeface="Arial" panose="020B0604020202020204" pitchFamily="34" charset="0"/>
                <a:cs typeface="Arial" panose="020B0604020202020204" pitchFamily="34" charset="0"/>
              </a:rPr>
              <a:t>1</a:t>
            </a:r>
          </a:p>
        </p:txBody>
      </p:sp>
      <p:sp>
        <p:nvSpPr>
          <p:cNvPr id="7" name="Rectangle 6">
            <a:extLst>
              <a:ext uri="{FF2B5EF4-FFF2-40B4-BE49-F238E27FC236}">
                <a16:creationId xmlns:a16="http://schemas.microsoft.com/office/drawing/2014/main" xmlns="" id="{5719FEA9-090B-4CF6-B4D0-FA6068BC754C}"/>
              </a:ext>
            </a:extLst>
          </p:cNvPr>
          <p:cNvSpPr/>
          <p:nvPr/>
        </p:nvSpPr>
        <p:spPr>
          <a:xfrm>
            <a:off x="708789" y="2707941"/>
            <a:ext cx="385042" cy="523220"/>
          </a:xfrm>
          <a:prstGeom prst="rect">
            <a:avLst/>
          </a:prstGeom>
          <a:noFill/>
        </p:spPr>
        <p:txBody>
          <a:bodyPr wrap="none" lIns="91440" tIns="45720" rIns="91440" bIns="45720">
            <a:spAutoFit/>
          </a:bodyPr>
          <a:lstStyle/>
          <a:p>
            <a:pPr algn="ctr"/>
            <a:r>
              <a:rPr lang="en-US" sz="2800" b="1">
                <a:ln w="22225">
                  <a:solidFill>
                    <a:schemeClr val="accent2"/>
                  </a:solidFill>
                  <a:prstDash val="solid"/>
                </a:ln>
                <a:solidFill>
                  <a:srgbClr val="FF0000"/>
                </a:solidFill>
                <a:latin typeface="Arial" panose="020B0604020202020204" pitchFamily="34" charset="0"/>
                <a:cs typeface="Arial" panose="020B0604020202020204" pitchFamily="34" charset="0"/>
              </a:rPr>
              <a:t>2</a:t>
            </a:r>
          </a:p>
        </p:txBody>
      </p:sp>
      <p:sp>
        <p:nvSpPr>
          <p:cNvPr id="8" name="Rectangle 7">
            <a:extLst>
              <a:ext uri="{FF2B5EF4-FFF2-40B4-BE49-F238E27FC236}">
                <a16:creationId xmlns:a16="http://schemas.microsoft.com/office/drawing/2014/main" xmlns="" id="{A8CCD77C-BD29-4D23-B8E9-F4471F9BD2F7}"/>
              </a:ext>
            </a:extLst>
          </p:cNvPr>
          <p:cNvSpPr/>
          <p:nvPr/>
        </p:nvSpPr>
        <p:spPr>
          <a:xfrm>
            <a:off x="708789" y="3895095"/>
            <a:ext cx="385042" cy="523220"/>
          </a:xfrm>
          <a:prstGeom prst="rect">
            <a:avLst/>
          </a:prstGeom>
          <a:noFill/>
        </p:spPr>
        <p:txBody>
          <a:bodyPr wrap="none" lIns="91440" tIns="45720" rIns="91440" bIns="45720">
            <a:spAutoFit/>
          </a:bodyPr>
          <a:lstStyle/>
          <a:p>
            <a:pPr algn="ctr"/>
            <a:r>
              <a:rPr lang="en-US" sz="2800" b="1">
                <a:ln w="22225">
                  <a:solidFill>
                    <a:schemeClr val="accent2"/>
                  </a:solidFill>
                  <a:prstDash val="solid"/>
                </a:ln>
                <a:solidFill>
                  <a:srgbClr val="FF0000"/>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44988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157472" y="2659560"/>
            <a:ext cx="5632704" cy="830997"/>
          </a:xfrm>
          <a:prstGeom prst="rect">
            <a:avLst/>
          </a:prstGeom>
          <a:noFill/>
        </p:spPr>
        <p:txBody>
          <a:bodyPr wrap="square" rtlCol="0">
            <a:spAutoFit/>
          </a:bodyPr>
          <a:lstStyle/>
          <a:p>
            <a:pPr rtl="0"/>
            <a:r>
              <a:rPr lang="en-US" sz="4800" b="0" i="0" u="none" strike="noStrike" kern="1200" baseline="0">
                <a:solidFill>
                  <a:srgbClr val="FF0000"/>
                </a:solidFill>
                <a:latin typeface="UTM Avo" panose="02040603050506020204" pitchFamily="18" charset="0"/>
              </a:rPr>
              <a:t>Trả lời câu hỏi</a:t>
            </a:r>
          </a:p>
        </p:txBody>
      </p:sp>
    </p:spTree>
    <p:extLst>
      <p:ext uri="{BB962C8B-B14F-4D97-AF65-F5344CB8AC3E}">
        <p14:creationId xmlns:p14="http://schemas.microsoft.com/office/powerpoint/2010/main" val="350318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21271" y="2040116"/>
            <a:ext cx="8759952" cy="523220"/>
          </a:xfrm>
          <a:prstGeom prst="rect">
            <a:avLst/>
          </a:prstGeom>
          <a:noFill/>
        </p:spPr>
        <p:txBody>
          <a:bodyPr wrap="square" rtlCol="0">
            <a:spAutoFit/>
          </a:bodyPr>
          <a:lstStyle/>
          <a:p>
            <a:r>
              <a:rPr lang="en-US" sz="2800">
                <a:latin typeface="UTM Avo" panose="02040603050506020204" pitchFamily="18" charset="0"/>
              </a:rPr>
              <a:t>a) Bồ câu đã làm gì để cứu kiến?</a:t>
            </a:r>
          </a:p>
        </p:txBody>
      </p:sp>
      <p:sp>
        <p:nvSpPr>
          <p:cNvPr id="4" name="Rounded Rectangle 1">
            <a:extLst>
              <a:ext uri="{FF2B5EF4-FFF2-40B4-BE49-F238E27FC236}">
                <a16:creationId xmlns:a16="http://schemas.microsoft.com/office/drawing/2014/main" xmlns="" id="{A1C1DEEA-F446-4EC9-AB51-35CB69A6FB6C}"/>
              </a:ext>
            </a:extLst>
          </p:cNvPr>
          <p:cNvSpPr/>
          <p:nvPr/>
        </p:nvSpPr>
        <p:spPr>
          <a:xfrm>
            <a:off x="1067746" y="1281632"/>
            <a:ext cx="3362325" cy="59531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CN" sz="2800" b="1">
                <a:solidFill>
                  <a:schemeClr val="bg1"/>
                </a:solidFill>
                <a:latin typeface="UTM Avo" panose="02040603050506020204" pitchFamily="18" charset="0"/>
              </a:rPr>
              <a:t>3. Trả lời câu hỏi</a:t>
            </a:r>
          </a:p>
        </p:txBody>
      </p:sp>
      <p:sp>
        <p:nvSpPr>
          <p:cNvPr id="5" name="Title 1">
            <a:extLst>
              <a:ext uri="{FF2B5EF4-FFF2-40B4-BE49-F238E27FC236}">
                <a16:creationId xmlns:a16="http://schemas.microsoft.com/office/drawing/2014/main" xmlns="" id="{BBB9D914-826E-4994-8DFA-087F603024F3}"/>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sp>
        <p:nvSpPr>
          <p:cNvPr id="6" name="TextBox 5">
            <a:extLst>
              <a:ext uri="{FF2B5EF4-FFF2-40B4-BE49-F238E27FC236}">
                <a16:creationId xmlns:a16="http://schemas.microsoft.com/office/drawing/2014/main" xmlns="" id="{BC6A26FB-D011-4DFB-A510-65A84DE846D0}"/>
              </a:ext>
            </a:extLst>
          </p:cNvPr>
          <p:cNvSpPr txBox="1"/>
          <p:nvPr/>
        </p:nvSpPr>
        <p:spPr>
          <a:xfrm>
            <a:off x="221271" y="2754322"/>
            <a:ext cx="6026023" cy="954107"/>
          </a:xfrm>
          <a:prstGeom prst="rect">
            <a:avLst/>
          </a:prstGeom>
          <a:noFill/>
        </p:spPr>
        <p:txBody>
          <a:bodyPr wrap="square" rtlCol="0">
            <a:spAutoFit/>
          </a:bodyPr>
          <a:lstStyle/>
          <a:p>
            <a:r>
              <a:rPr lang="en-US" sz="2800">
                <a:solidFill>
                  <a:srgbClr val="0070C0"/>
                </a:solidFill>
                <a:latin typeface="UTM Avo" panose="02040603050506020204" pitchFamily="18" charset="0"/>
              </a:rPr>
              <a:t>- Bồ câu đã nhặt một chiếc lá thả xuống n</a:t>
            </a:r>
            <a:r>
              <a:rPr lang="vi-VN" sz="2800">
                <a:solidFill>
                  <a:srgbClr val="0070C0"/>
                </a:solidFill>
                <a:latin typeface="UTM Avo" panose="02040603050506020204" pitchFamily="18" charset="0"/>
              </a:rPr>
              <a:t>ước</a:t>
            </a:r>
            <a:r>
              <a:rPr lang="en-US" sz="2800">
                <a:solidFill>
                  <a:srgbClr val="0070C0"/>
                </a:solidFill>
                <a:latin typeface="UTM Avo" panose="02040603050506020204" pitchFamily="18" charset="0"/>
              </a:rPr>
              <a:t> để cứu kiến.</a:t>
            </a:r>
          </a:p>
        </p:txBody>
      </p:sp>
      <p:pic>
        <p:nvPicPr>
          <p:cNvPr id="14" name="Picture 13">
            <a:extLst>
              <a:ext uri="{FF2B5EF4-FFF2-40B4-BE49-F238E27FC236}">
                <a16:creationId xmlns:a16="http://schemas.microsoft.com/office/drawing/2014/main" xmlns="" id="{A65377A8-5856-4ED6-9013-32E7F1C48294}"/>
              </a:ext>
            </a:extLst>
          </p:cNvPr>
          <p:cNvPicPr>
            <a:picLocks noChangeAspect="1"/>
          </p:cNvPicPr>
          <p:nvPr/>
        </p:nvPicPr>
        <p:blipFill>
          <a:blip r:embed="rId3"/>
          <a:stretch>
            <a:fillRect/>
          </a:stretch>
        </p:blipFill>
        <p:spPr>
          <a:xfrm>
            <a:off x="6274861" y="937513"/>
            <a:ext cx="5926328" cy="4747110"/>
          </a:xfrm>
          <a:prstGeom prst="rect">
            <a:avLst/>
          </a:prstGeom>
          <a:ln>
            <a:noFill/>
          </a:ln>
          <a:effectLst>
            <a:softEdge rad="112500"/>
          </a:effectLst>
        </p:spPr>
      </p:pic>
    </p:spTree>
    <p:extLst>
      <p:ext uri="{BB962C8B-B14F-4D97-AF65-F5344CB8AC3E}">
        <p14:creationId xmlns:p14="http://schemas.microsoft.com/office/powerpoint/2010/main" val="5824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581194" y="2043960"/>
            <a:ext cx="8759952" cy="523220"/>
          </a:xfrm>
          <a:prstGeom prst="rect">
            <a:avLst/>
          </a:prstGeom>
          <a:noFill/>
        </p:spPr>
        <p:txBody>
          <a:bodyPr wrap="square" rtlCol="0">
            <a:spAutoFit/>
          </a:bodyPr>
          <a:lstStyle/>
          <a:p>
            <a:r>
              <a:rPr lang="en-US" sz="2800">
                <a:latin typeface="UTM Avo" panose="02040603050506020204" pitchFamily="18" charset="0"/>
              </a:rPr>
              <a:t>a) Bồ câu đã làm gì để cứu kiến?</a:t>
            </a:r>
          </a:p>
        </p:txBody>
      </p:sp>
      <p:sp>
        <p:nvSpPr>
          <p:cNvPr id="4" name="Rounded Rectangle 1">
            <a:extLst>
              <a:ext uri="{FF2B5EF4-FFF2-40B4-BE49-F238E27FC236}">
                <a16:creationId xmlns:a16="http://schemas.microsoft.com/office/drawing/2014/main" xmlns="" id="{A1C1DEEA-F446-4EC9-AB51-35CB69A6FB6C}"/>
              </a:ext>
            </a:extLst>
          </p:cNvPr>
          <p:cNvSpPr/>
          <p:nvPr/>
        </p:nvSpPr>
        <p:spPr>
          <a:xfrm>
            <a:off x="1067746" y="1281632"/>
            <a:ext cx="3362325" cy="59531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CN" sz="2800" b="1">
                <a:solidFill>
                  <a:schemeClr val="bg1"/>
                </a:solidFill>
                <a:latin typeface="UTM Avo" panose="02040603050506020204" pitchFamily="18" charset="0"/>
              </a:rPr>
              <a:t>3. Trả lời câu hỏi</a:t>
            </a:r>
          </a:p>
        </p:txBody>
      </p:sp>
      <p:sp>
        <p:nvSpPr>
          <p:cNvPr id="5" name="Title 1">
            <a:extLst>
              <a:ext uri="{FF2B5EF4-FFF2-40B4-BE49-F238E27FC236}">
                <a16:creationId xmlns:a16="http://schemas.microsoft.com/office/drawing/2014/main" xmlns="" id="{BBB9D914-826E-4994-8DFA-087F603024F3}"/>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sp>
        <p:nvSpPr>
          <p:cNvPr id="6" name="TextBox 5">
            <a:extLst>
              <a:ext uri="{FF2B5EF4-FFF2-40B4-BE49-F238E27FC236}">
                <a16:creationId xmlns:a16="http://schemas.microsoft.com/office/drawing/2014/main" xmlns="" id="{BC6A26FB-D011-4DFB-A510-65A84DE846D0}"/>
              </a:ext>
            </a:extLst>
          </p:cNvPr>
          <p:cNvSpPr txBox="1"/>
          <p:nvPr/>
        </p:nvSpPr>
        <p:spPr>
          <a:xfrm>
            <a:off x="581194" y="2758166"/>
            <a:ext cx="10722346" cy="523220"/>
          </a:xfrm>
          <a:prstGeom prst="rect">
            <a:avLst/>
          </a:prstGeom>
          <a:noFill/>
        </p:spPr>
        <p:txBody>
          <a:bodyPr wrap="square" rtlCol="0">
            <a:spAutoFit/>
          </a:bodyPr>
          <a:lstStyle/>
          <a:p>
            <a:r>
              <a:rPr lang="en-US" sz="2800">
                <a:solidFill>
                  <a:srgbClr val="0070C0"/>
                </a:solidFill>
                <a:latin typeface="UTM Avo" panose="02040603050506020204" pitchFamily="18" charset="0"/>
              </a:rPr>
              <a:t>- Bồ câu đã nhặt một chiếc lá thả xuống n</a:t>
            </a:r>
            <a:r>
              <a:rPr lang="vi-VN" sz="2800">
                <a:solidFill>
                  <a:srgbClr val="0070C0"/>
                </a:solidFill>
                <a:latin typeface="UTM Avo" panose="02040603050506020204" pitchFamily="18" charset="0"/>
              </a:rPr>
              <a:t>ước</a:t>
            </a:r>
            <a:r>
              <a:rPr lang="en-US" sz="2800">
                <a:solidFill>
                  <a:srgbClr val="0070C0"/>
                </a:solidFill>
                <a:latin typeface="UTM Avo" panose="02040603050506020204" pitchFamily="18" charset="0"/>
              </a:rPr>
              <a:t> để cứu kiến.</a:t>
            </a:r>
          </a:p>
        </p:txBody>
      </p:sp>
      <p:sp>
        <p:nvSpPr>
          <p:cNvPr id="7" name="TextBox 6">
            <a:extLst>
              <a:ext uri="{FF2B5EF4-FFF2-40B4-BE49-F238E27FC236}">
                <a16:creationId xmlns:a16="http://schemas.microsoft.com/office/drawing/2014/main" xmlns="" id="{E6199FC9-F204-4F1F-B3B7-B90DAB9A0C35}"/>
              </a:ext>
            </a:extLst>
          </p:cNvPr>
          <p:cNvSpPr txBox="1"/>
          <p:nvPr/>
        </p:nvSpPr>
        <p:spPr>
          <a:xfrm>
            <a:off x="581194" y="3472372"/>
            <a:ext cx="8759952" cy="523220"/>
          </a:xfrm>
          <a:prstGeom prst="rect">
            <a:avLst/>
          </a:prstGeom>
          <a:noFill/>
        </p:spPr>
        <p:txBody>
          <a:bodyPr wrap="square" rtlCol="0">
            <a:spAutoFit/>
          </a:bodyPr>
          <a:lstStyle/>
          <a:p>
            <a:pPr rtl="0"/>
            <a:r>
              <a:rPr lang="en-US" sz="2800" b="0" i="0" u="none" strike="noStrike" kern="1200" baseline="0">
                <a:solidFill>
                  <a:srgbClr val="000000"/>
                </a:solidFill>
                <a:latin typeface="UTM Avo" panose="02040603050506020204" pitchFamily="18" charset="0"/>
              </a:rPr>
              <a:t>b) Kiến đã làm gì để cứu bồ câu ?</a:t>
            </a:r>
          </a:p>
        </p:txBody>
      </p:sp>
      <p:sp>
        <p:nvSpPr>
          <p:cNvPr id="8" name="TextBox 7">
            <a:extLst>
              <a:ext uri="{FF2B5EF4-FFF2-40B4-BE49-F238E27FC236}">
                <a16:creationId xmlns:a16="http://schemas.microsoft.com/office/drawing/2014/main" xmlns="" id="{3087FD2E-2366-4842-AEEF-29FD8B4847FA}"/>
              </a:ext>
            </a:extLst>
          </p:cNvPr>
          <p:cNvSpPr txBox="1"/>
          <p:nvPr/>
        </p:nvSpPr>
        <p:spPr>
          <a:xfrm>
            <a:off x="581194" y="4180554"/>
            <a:ext cx="10722346" cy="523220"/>
          </a:xfrm>
          <a:prstGeom prst="rect">
            <a:avLst/>
          </a:prstGeom>
          <a:noFill/>
        </p:spPr>
        <p:txBody>
          <a:bodyPr wrap="square" rtlCol="0">
            <a:spAutoFit/>
          </a:bodyPr>
          <a:lstStyle/>
          <a:p>
            <a:r>
              <a:rPr lang="en-US" sz="2800">
                <a:solidFill>
                  <a:srgbClr val="0070C0"/>
                </a:solidFill>
                <a:latin typeface="UTM Avo" panose="02040603050506020204" pitchFamily="18" charset="0"/>
              </a:rPr>
              <a:t>- Kiến </a:t>
            </a:r>
            <a:r>
              <a:rPr lang="vi-VN" sz="2800">
                <a:solidFill>
                  <a:srgbClr val="0070C0"/>
                </a:solidFill>
                <a:latin typeface="UTM Avo" panose="02040603050506020204" pitchFamily="18" charset="0"/>
              </a:rPr>
              <a:t>bò đến, cắn vào chân người thợ săn</a:t>
            </a:r>
            <a:r>
              <a:rPr lang="en-US" sz="2800">
                <a:solidFill>
                  <a:srgbClr val="0070C0"/>
                </a:solidFill>
                <a:latin typeface="UTM Avo" panose="02040603050506020204" pitchFamily="18" charset="0"/>
              </a:rPr>
              <a:t> ….</a:t>
            </a:r>
          </a:p>
        </p:txBody>
      </p:sp>
      <p:sp>
        <p:nvSpPr>
          <p:cNvPr id="9" name="TextBox 8">
            <a:extLst>
              <a:ext uri="{FF2B5EF4-FFF2-40B4-BE49-F238E27FC236}">
                <a16:creationId xmlns:a16="http://schemas.microsoft.com/office/drawing/2014/main" xmlns="" id="{7D7A0AF9-5390-49FD-A7A6-83FC314F31AB}"/>
              </a:ext>
            </a:extLst>
          </p:cNvPr>
          <p:cNvSpPr txBox="1"/>
          <p:nvPr/>
        </p:nvSpPr>
        <p:spPr>
          <a:xfrm>
            <a:off x="581194" y="4840920"/>
            <a:ext cx="8759952" cy="523220"/>
          </a:xfrm>
          <a:prstGeom prst="rect">
            <a:avLst/>
          </a:prstGeom>
          <a:noFill/>
        </p:spPr>
        <p:txBody>
          <a:bodyPr wrap="square" rtlCol="0">
            <a:spAutoFit/>
          </a:bodyPr>
          <a:lstStyle/>
          <a:p>
            <a:pPr rtl="0"/>
            <a:r>
              <a:rPr lang="en-US" sz="2800" b="0" i="0" u="none" strike="noStrike" kern="1200" baseline="0">
                <a:solidFill>
                  <a:srgbClr val="000000"/>
                </a:solidFill>
                <a:latin typeface="UTM Avo" panose="02040603050506020204" pitchFamily="18" charset="0"/>
              </a:rPr>
              <a:t>c) Em học đ</a:t>
            </a:r>
            <a:r>
              <a:rPr lang="vi-VN" sz="2800" b="0" i="0" u="none" strike="noStrike" kern="1200" baseline="0">
                <a:solidFill>
                  <a:srgbClr val="000000"/>
                </a:solidFill>
                <a:latin typeface="UTM Avo" panose="02040603050506020204" pitchFamily="18" charset="0"/>
              </a:rPr>
              <a:t>ượ</a:t>
            </a:r>
            <a:r>
              <a:rPr lang="en-US" sz="2800" b="0" i="0" u="none" strike="noStrike" kern="1200" baseline="0">
                <a:solidFill>
                  <a:srgbClr val="000000"/>
                </a:solidFill>
                <a:latin typeface="UTM Avo" panose="02040603050506020204" pitchFamily="18" charset="0"/>
              </a:rPr>
              <a:t>c điều gì từ câu chuyện này?</a:t>
            </a:r>
          </a:p>
        </p:txBody>
      </p:sp>
      <p:sp>
        <p:nvSpPr>
          <p:cNvPr id="10" name="TextBox 9">
            <a:extLst>
              <a:ext uri="{FF2B5EF4-FFF2-40B4-BE49-F238E27FC236}">
                <a16:creationId xmlns:a16="http://schemas.microsoft.com/office/drawing/2014/main" xmlns="" id="{E5773B7E-3872-4B8A-8A77-7C8225F74C4E}"/>
              </a:ext>
            </a:extLst>
          </p:cNvPr>
          <p:cNvSpPr txBox="1"/>
          <p:nvPr/>
        </p:nvSpPr>
        <p:spPr>
          <a:xfrm>
            <a:off x="634154" y="5501286"/>
            <a:ext cx="7984551" cy="954107"/>
          </a:xfrm>
          <a:prstGeom prst="rect">
            <a:avLst/>
          </a:prstGeom>
          <a:noFill/>
        </p:spPr>
        <p:txBody>
          <a:bodyPr wrap="square" rtlCol="0">
            <a:spAutoFit/>
          </a:bodyPr>
          <a:lstStyle/>
          <a:p>
            <a:r>
              <a:rPr lang="en-US" sz="2800">
                <a:solidFill>
                  <a:srgbClr val="0070C0"/>
                </a:solidFill>
                <a:latin typeface="UTM Avo" panose="02040603050506020204" pitchFamily="18" charset="0"/>
              </a:rPr>
              <a:t>- Trong cuộc sống cần giúp đỡ nhau, nhất là khi ng</a:t>
            </a:r>
            <a:r>
              <a:rPr lang="vi-VN" sz="2800">
                <a:solidFill>
                  <a:srgbClr val="0070C0"/>
                </a:solidFill>
                <a:latin typeface="UTM Avo" panose="02040603050506020204" pitchFamily="18" charset="0"/>
              </a:rPr>
              <a:t>ười</a:t>
            </a:r>
            <a:r>
              <a:rPr lang="en-US" sz="2800">
                <a:solidFill>
                  <a:srgbClr val="0070C0"/>
                </a:solidFill>
                <a:latin typeface="UTM Avo" panose="02040603050506020204" pitchFamily="18" charset="0"/>
              </a:rPr>
              <a:t> khác gặp hoạn nạn, ….</a:t>
            </a:r>
          </a:p>
        </p:txBody>
      </p:sp>
    </p:spTree>
    <p:extLst>
      <p:ext uri="{BB962C8B-B14F-4D97-AF65-F5344CB8AC3E}">
        <p14:creationId xmlns:p14="http://schemas.microsoft.com/office/powerpoint/2010/main" val="107641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2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125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ounded Rectangle 3">
            <a:extLst>
              <a:ext uri="{FF2B5EF4-FFF2-40B4-BE49-F238E27FC236}">
                <a16:creationId xmlns:a16="http://schemas.microsoft.com/office/drawing/2014/main" xmlns="" id="{C1B0AA54-B217-4F46-85F4-905EDB337EDC}"/>
              </a:ext>
            </a:extLst>
          </p:cNvPr>
          <p:cNvSpPr/>
          <p:nvPr/>
        </p:nvSpPr>
        <p:spPr>
          <a:xfrm>
            <a:off x="360363" y="1404938"/>
            <a:ext cx="9075737" cy="604837"/>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en-US" sz="2800" b="1">
                <a:solidFill>
                  <a:schemeClr val="bg1"/>
                </a:solidFill>
                <a:latin typeface="UTM Avo" panose="02040603050506020204" pitchFamily="18" charset="0"/>
                <a:cs typeface="Times New Roman" pitchFamily="18" charset="0"/>
              </a:rPr>
              <a:t>4. Viết vào vở câu trả lời cho câu hỏi </a:t>
            </a:r>
            <a:r>
              <a:rPr lang="en-US" sz="2800" b="1">
                <a:solidFill>
                  <a:srgbClr val="FF0000"/>
                </a:solidFill>
                <a:latin typeface="UTM Avo" panose="02040603050506020204" pitchFamily="18" charset="0"/>
                <a:cs typeface="Times New Roman" pitchFamily="18" charset="0"/>
              </a:rPr>
              <a:t>b</a:t>
            </a:r>
            <a:r>
              <a:rPr lang="en-US" sz="2800" b="1">
                <a:solidFill>
                  <a:schemeClr val="bg1"/>
                </a:solidFill>
                <a:latin typeface="UTM Avo" panose="02040603050506020204" pitchFamily="18" charset="0"/>
                <a:cs typeface="Times New Roman" pitchFamily="18" charset="0"/>
              </a:rPr>
              <a:t> ở mục 3 </a:t>
            </a:r>
            <a:endParaRPr lang="en-US" sz="2800" b="1" dirty="0">
              <a:solidFill>
                <a:schemeClr val="bg1"/>
              </a:solidFill>
              <a:latin typeface="UTM Avo" panose="02040603050506020204" pitchFamily="18" charset="0"/>
              <a:cs typeface="Times New Roman" pitchFamily="18" charset="0"/>
            </a:endParaRPr>
          </a:p>
        </p:txBody>
      </p:sp>
      <p:sp>
        <p:nvSpPr>
          <p:cNvPr id="6" name="Text Placeholder 4">
            <a:extLst>
              <a:ext uri="{FF2B5EF4-FFF2-40B4-BE49-F238E27FC236}">
                <a16:creationId xmlns:a16="http://schemas.microsoft.com/office/drawing/2014/main" xmlns="" id="{6A085C9F-4396-4F43-B64A-28300131D1D9}"/>
              </a:ext>
            </a:extLst>
          </p:cNvPr>
          <p:cNvSpPr txBox="1">
            <a:spLocks noChangeArrowheads="1"/>
          </p:cNvSpPr>
          <p:nvPr/>
        </p:nvSpPr>
        <p:spPr bwMode="auto">
          <a:xfrm>
            <a:off x="6666537" y="2367586"/>
            <a:ext cx="4539884"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US" altLang="vi-VN" b="1">
                <a:solidFill>
                  <a:srgbClr val="C00000"/>
                </a:solidFill>
                <a:latin typeface="UTM Avo" panose="02040603050506020204" pitchFamily="18" charset="0"/>
                <a:cs typeface="Times New Roman" panose="02020603050405020304" pitchFamily="18" charset="0"/>
              </a:rPr>
              <a:t>cắn vào chân anh ta.</a:t>
            </a:r>
            <a:endParaRPr lang="en-US" altLang="en-US">
              <a:solidFill>
                <a:srgbClr val="FF0000"/>
              </a:solidFill>
              <a:latin typeface="UTM Avo"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xmlns="" id="{AF202937-8965-4C60-81CA-3C1FA30CE6E1}"/>
              </a:ext>
            </a:extLst>
          </p:cNvPr>
          <p:cNvSpPr txBox="1">
            <a:spLocks/>
          </p:cNvSpPr>
          <p:nvPr/>
        </p:nvSpPr>
        <p:spPr bwMode="auto">
          <a:xfrm>
            <a:off x="4510088" y="68263"/>
            <a:ext cx="431289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Kiến và chim bồ câu</a:t>
            </a:r>
          </a:p>
        </p:txBody>
      </p:sp>
      <p:sp>
        <p:nvSpPr>
          <p:cNvPr id="14" name="TextBox 5">
            <a:extLst>
              <a:ext uri="{FF2B5EF4-FFF2-40B4-BE49-F238E27FC236}">
                <a16:creationId xmlns:a16="http://schemas.microsoft.com/office/drawing/2014/main" xmlns="" id="{507EDA6E-13BE-44CA-B90A-39ED1530CB85}"/>
              </a:ext>
            </a:extLst>
          </p:cNvPr>
          <p:cNvSpPr txBox="1">
            <a:spLocks noChangeArrowheads="1"/>
          </p:cNvSpPr>
          <p:nvPr/>
        </p:nvSpPr>
        <p:spPr bwMode="auto">
          <a:xfrm>
            <a:off x="360363" y="2306638"/>
            <a:ext cx="662409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b="1">
                <a:latin typeface="UTM Avo" panose="02040603050506020204" pitchFamily="18" charset="0"/>
                <a:cs typeface="Times New Roman" panose="02020603050405020304" pitchFamily="18" charset="0"/>
              </a:rPr>
              <a:t>Kiến bò đến chỗ ng</a:t>
            </a:r>
            <a:r>
              <a:rPr lang="vi-VN" altLang="vi-VN" b="1">
                <a:latin typeface="UTM Avo" panose="02040603050506020204" pitchFamily="18" charset="0"/>
                <a:cs typeface="Times New Roman" panose="02020603050405020304" pitchFamily="18" charset="0"/>
              </a:rPr>
              <a:t>ười</a:t>
            </a:r>
            <a:r>
              <a:rPr lang="en-US" altLang="vi-VN" b="1">
                <a:latin typeface="UTM Avo" panose="02040603050506020204" pitchFamily="18" charset="0"/>
                <a:cs typeface="Times New Roman" panose="02020603050405020304" pitchFamily="18" charset="0"/>
              </a:rPr>
              <a:t> thợ săn và </a:t>
            </a:r>
            <a:endParaRPr lang="en-US" altLang="vi-VN">
              <a:latin typeface="UTM Avo" panose="02040603050506020204" pitchFamily="18" charset="0"/>
              <a:cs typeface="Times New Roman" panose="02020603050405020304" pitchFamily="18" charset="0"/>
            </a:endParaRPr>
          </a:p>
        </p:txBody>
      </p:sp>
      <p:sp>
        <p:nvSpPr>
          <p:cNvPr id="15" name="TextBox 5">
            <a:extLst>
              <a:ext uri="{FF2B5EF4-FFF2-40B4-BE49-F238E27FC236}">
                <a16:creationId xmlns:a16="http://schemas.microsoft.com/office/drawing/2014/main" xmlns="" id="{D3980B93-D6A8-4370-87E7-357E1E9B2116}"/>
              </a:ext>
            </a:extLst>
          </p:cNvPr>
          <p:cNvSpPr txBox="1">
            <a:spLocks noChangeArrowheads="1"/>
          </p:cNvSpPr>
          <p:nvPr/>
        </p:nvSpPr>
        <p:spPr bwMode="auto">
          <a:xfrm>
            <a:off x="6722253" y="2317346"/>
            <a:ext cx="144705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15612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heckerboard(across)">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par>
                                <p:cTn id="17" presetID="2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5" grpId="0"/>
      <p:bldP spid="15" grpId="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主题">
  <a:themeElements>
    <a:clrScheme name="islide色">
      <a:dk1>
        <a:srgbClr val="000000"/>
      </a:dk1>
      <a:lt1>
        <a:srgbClr val="FFFFFF"/>
      </a:lt1>
      <a:dk2>
        <a:srgbClr val="778495"/>
      </a:dk2>
      <a:lt2>
        <a:srgbClr val="F0F0F0"/>
      </a:lt2>
      <a:accent1>
        <a:srgbClr val="27AFA2"/>
      </a:accent1>
      <a:accent2>
        <a:srgbClr val="F77140"/>
      </a:accent2>
      <a:accent3>
        <a:srgbClr val="FF9E0F"/>
      </a:accent3>
      <a:accent4>
        <a:srgbClr val="F77140"/>
      </a:accent4>
      <a:accent5>
        <a:srgbClr val="27AFA2"/>
      </a:accent5>
      <a:accent6>
        <a:srgbClr val="FF9E0F"/>
      </a:accent6>
      <a:hlink>
        <a:srgbClr val="4276AA"/>
      </a:hlink>
      <a:folHlink>
        <a:srgbClr val="BFBFBF"/>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xmlns="" name="QT.potx" id="{AEBD0564-65FA-4B13-80F3-F483FE40E815}" vid="{53A2CC4D-D4C4-4A17-A467-553F8E91B19D}"/>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1906</TotalTime>
  <Words>1567</Words>
  <Application>Microsoft Office PowerPoint</Application>
  <PresentationFormat>Custom</PresentationFormat>
  <Paragraphs>199</Paragraphs>
  <Slides>28</Slides>
  <Notes>4</Notes>
  <HiddenSlides>0</HiddenSlides>
  <MMClips>1</MMClip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Office Theme</vt:lpstr>
      <vt:lpstr>1_Default Design</vt:lpstr>
      <vt:lpstr>1_Office Theme</vt:lpstr>
      <vt:lpstr>2_Office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Techsi.vn</cp:lastModifiedBy>
  <cp:revision>26</cp:revision>
  <dcterms:created xsi:type="dcterms:W3CDTF">2020-08-26T02:05:47Z</dcterms:created>
  <dcterms:modified xsi:type="dcterms:W3CDTF">2023-03-21T00:39:13Z</dcterms:modified>
</cp:coreProperties>
</file>