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11" r:id="rId4"/>
    <p:sldMasterId id="2147483723" r:id="rId5"/>
  </p:sldMasterIdLst>
  <p:notesMasterIdLst>
    <p:notesMasterId r:id="rId33"/>
  </p:notesMasterIdLst>
  <p:sldIdLst>
    <p:sldId id="269" r:id="rId6"/>
    <p:sldId id="3345" r:id="rId7"/>
    <p:sldId id="256" r:id="rId8"/>
    <p:sldId id="273" r:id="rId9"/>
    <p:sldId id="3351" r:id="rId10"/>
    <p:sldId id="275" r:id="rId11"/>
    <p:sldId id="283" r:id="rId12"/>
    <p:sldId id="3348" r:id="rId13"/>
    <p:sldId id="262" r:id="rId14"/>
    <p:sldId id="3349" r:id="rId15"/>
    <p:sldId id="293" r:id="rId16"/>
    <p:sldId id="263" r:id="rId17"/>
    <p:sldId id="3350" r:id="rId18"/>
    <p:sldId id="267" r:id="rId19"/>
    <p:sldId id="295" r:id="rId20"/>
    <p:sldId id="296" r:id="rId21"/>
    <p:sldId id="3352" r:id="rId22"/>
    <p:sldId id="3353" r:id="rId23"/>
    <p:sldId id="298" r:id="rId24"/>
    <p:sldId id="3354" r:id="rId25"/>
    <p:sldId id="3355" r:id="rId26"/>
    <p:sldId id="2007577142" r:id="rId27"/>
    <p:sldId id="3344" r:id="rId28"/>
    <p:sldId id="3347" r:id="rId29"/>
    <p:sldId id="261" r:id="rId30"/>
    <p:sldId id="271" r:id="rId31"/>
    <p:sldId id="299"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Ngoc Tuyen GV" initials="NNT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13FBE"/>
    <a:srgbClr val="CBE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77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14T14:58:13.444" idx="1">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36B295-B87F-4196-9434-FAF75EFDEB43}" type="datetimeFigureOut">
              <a:rPr lang="vi-VN" smtClean="0"/>
              <a:t>22/03/2022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30299F-C9C4-499A-A0B5-849AF2E31544}" type="slidenum">
              <a:rPr lang="vi-VN" smtClean="0"/>
              <a:t>‹#›</a:t>
            </a:fld>
            <a:endParaRPr lang="vi-VN"/>
          </a:p>
        </p:txBody>
      </p:sp>
    </p:spTree>
    <p:extLst>
      <p:ext uri="{BB962C8B-B14F-4D97-AF65-F5344CB8AC3E}">
        <p14:creationId xmlns:p14="http://schemas.microsoft.com/office/powerpoint/2010/main" val="444708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Google Shape;351;p11:notes">
            <a:extLst>
              <a:ext uri="{FF2B5EF4-FFF2-40B4-BE49-F238E27FC236}">
                <a16:creationId xmlns:a16="http://schemas.microsoft.com/office/drawing/2014/main" id="{DB245932-E9AF-48FA-B03F-81EAFB3CA0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spcBef>
                <a:spcPct val="0"/>
              </a:spcBef>
            </a:pPr>
            <a:endParaRPr lang="vi-VN" altLang="vi-VN">
              <a:latin typeface="Calibri" panose="020F0502020204030204" pitchFamily="34" charset="0"/>
            </a:endParaRPr>
          </a:p>
        </p:txBody>
      </p:sp>
      <p:sp>
        <p:nvSpPr>
          <p:cNvPr id="34819" name="Google Shape;352;p11:notes">
            <a:extLst>
              <a:ext uri="{FF2B5EF4-FFF2-40B4-BE49-F238E27FC236}">
                <a16:creationId xmlns:a16="http://schemas.microsoft.com/office/drawing/2014/main" id="{37E85F8F-CCA0-407B-AD4E-5F5347D07899}"/>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28281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A3D5B0B-1095-47C8-A64F-B94E0A75C63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3B1CCC1F-97C4-4BC3-BDE8-BAA4FE5EA07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vi-VN"/>
          </a:p>
        </p:txBody>
      </p:sp>
      <p:sp>
        <p:nvSpPr>
          <p:cNvPr id="29700" name="Slide Number Placeholder 3">
            <a:extLst>
              <a:ext uri="{FF2B5EF4-FFF2-40B4-BE49-F238E27FC236}">
                <a16:creationId xmlns:a16="http://schemas.microsoft.com/office/drawing/2014/main" id="{C50BDA14-B882-47C7-8343-146F2601512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61370F1-454B-4F22-A538-B48904DAF0AC}" type="slidenum">
              <a:rPr kumimoji="0" lang="vi-VN" altLang="vi-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vi-VN" altLang="vi-VN"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3.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4258622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875692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69653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9"/>
            <a:ext cx="9144000" cy="1655763"/>
          </a:xfrm>
        </p:spPr>
        <p:txBody>
          <a:bodyPr/>
          <a:lstStyle>
            <a:lvl1pPr marL="0" indent="0" algn="ctr">
              <a:buNone/>
              <a:defRPr sz="1800"/>
            </a:lvl1pPr>
            <a:lvl2pPr marL="342891" indent="0" algn="ctr">
              <a:buNone/>
              <a:defRPr sz="1500"/>
            </a:lvl2pPr>
            <a:lvl3pPr marL="685783" indent="0" algn="ctr">
              <a:buNone/>
              <a:defRPr sz="1353"/>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48133713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59358175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3">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82196105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49576591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86562799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extLst>
      <p:ext uri="{BB962C8B-B14F-4D97-AF65-F5344CB8AC3E}">
        <p14:creationId xmlns:p14="http://schemas.microsoft.com/office/powerpoint/2010/main" val="60329915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7"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3"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
        <p:nvSpPr>
          <p:cNvPr id="14"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5"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6"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spTree>
    <p:extLst>
      <p:ext uri="{BB962C8B-B14F-4D97-AF65-F5344CB8AC3E}">
        <p14:creationId xmlns:p14="http://schemas.microsoft.com/office/powerpoint/2010/main" val="255197848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20076936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4619712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06409774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45702224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2022/3/22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79364887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B11170-5929-47AD-BEB0-98DBC102A783}"/>
              </a:ext>
            </a:extLst>
          </p:cNvPr>
          <p:cNvSpPr>
            <a:spLocks noGrp="1"/>
          </p:cNvSpPr>
          <p:nvPr>
            <p:ph type="dt" sz="half" idx="10"/>
          </p:nvPr>
        </p:nvSpPr>
        <p:spPr/>
        <p:txBody>
          <a:bodyPr/>
          <a:lstStyle>
            <a:lvl1pPr>
              <a:defRPr/>
            </a:lvl1pPr>
          </a:lstStyle>
          <a:p>
            <a:pPr>
              <a:defRPr/>
            </a:pPr>
            <a:fld id="{AFBBC086-BDD2-44B4-B1E4-A281D8EB61AD}" type="datetimeFigureOut">
              <a:rPr lang="en-US"/>
              <a:pPr>
                <a:defRPr/>
              </a:pPr>
              <a:t>3/22/2022</a:t>
            </a:fld>
            <a:endParaRPr lang="en-US"/>
          </a:p>
        </p:txBody>
      </p:sp>
      <p:sp>
        <p:nvSpPr>
          <p:cNvPr id="5" name="Footer Placeholder 4">
            <a:extLst>
              <a:ext uri="{FF2B5EF4-FFF2-40B4-BE49-F238E27FC236}">
                <a16:creationId xmlns:a16="http://schemas.microsoft.com/office/drawing/2014/main" id="{827876C5-0A24-47D9-98E4-FCFD1A1A980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7280380-155F-4697-9525-5B18CF87CE21}"/>
              </a:ext>
            </a:extLst>
          </p:cNvPr>
          <p:cNvSpPr>
            <a:spLocks noGrp="1"/>
          </p:cNvSpPr>
          <p:nvPr>
            <p:ph type="sldNum" sz="quarter" idx="12"/>
          </p:nvPr>
        </p:nvSpPr>
        <p:spPr/>
        <p:txBody>
          <a:bodyPr/>
          <a:lstStyle>
            <a:lvl1pPr>
              <a:defRPr/>
            </a:lvl1pPr>
          </a:lstStyle>
          <a:p>
            <a:pPr>
              <a:defRPr/>
            </a:pPr>
            <a:fld id="{1000C09E-3D80-4C4C-A593-D0427FC6CD20}" type="slidenum">
              <a:rPr lang="en-US" altLang="vi-VN"/>
              <a:pPr>
                <a:defRPr/>
              </a:pPr>
              <a:t>‹#›</a:t>
            </a:fld>
            <a:endParaRPr lang="en-US" altLang="vi-VN"/>
          </a:p>
        </p:txBody>
      </p:sp>
    </p:spTree>
    <p:extLst>
      <p:ext uri="{BB962C8B-B14F-4D97-AF65-F5344CB8AC3E}">
        <p14:creationId xmlns:p14="http://schemas.microsoft.com/office/powerpoint/2010/main" val="30068657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15DEEC-6CC2-444E-A0F6-CD69E3D9A38E}"/>
              </a:ext>
            </a:extLst>
          </p:cNvPr>
          <p:cNvSpPr>
            <a:spLocks noGrp="1"/>
          </p:cNvSpPr>
          <p:nvPr>
            <p:ph type="dt" sz="half" idx="10"/>
          </p:nvPr>
        </p:nvSpPr>
        <p:spPr/>
        <p:txBody>
          <a:bodyPr/>
          <a:lstStyle>
            <a:lvl1pPr>
              <a:defRPr/>
            </a:lvl1pPr>
          </a:lstStyle>
          <a:p>
            <a:pPr>
              <a:defRPr/>
            </a:pPr>
            <a:fld id="{548A2A76-44FD-41A3-B092-7980A219DB15}" type="datetimeFigureOut">
              <a:rPr lang="en-US"/>
              <a:pPr>
                <a:defRPr/>
              </a:pPr>
              <a:t>3/22/2022</a:t>
            </a:fld>
            <a:endParaRPr lang="en-US"/>
          </a:p>
        </p:txBody>
      </p:sp>
      <p:sp>
        <p:nvSpPr>
          <p:cNvPr id="5" name="Footer Placeholder 4">
            <a:extLst>
              <a:ext uri="{FF2B5EF4-FFF2-40B4-BE49-F238E27FC236}">
                <a16:creationId xmlns:a16="http://schemas.microsoft.com/office/drawing/2014/main" id="{B9FD1211-9A35-4AAF-9CC0-DFFD30FFE7F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8B596D7-CB2C-43BC-A61B-55E99F6A8774}"/>
              </a:ext>
            </a:extLst>
          </p:cNvPr>
          <p:cNvSpPr>
            <a:spLocks noGrp="1"/>
          </p:cNvSpPr>
          <p:nvPr>
            <p:ph type="sldNum" sz="quarter" idx="12"/>
          </p:nvPr>
        </p:nvSpPr>
        <p:spPr/>
        <p:txBody>
          <a:bodyPr/>
          <a:lstStyle>
            <a:lvl1pPr>
              <a:defRPr/>
            </a:lvl1pPr>
          </a:lstStyle>
          <a:p>
            <a:pPr>
              <a:defRPr/>
            </a:pPr>
            <a:fld id="{DEF1582E-1B0E-44A5-B07B-3C9AA5C904C0}" type="slidenum">
              <a:rPr lang="en-US" altLang="vi-VN"/>
              <a:pPr>
                <a:defRPr/>
              </a:pPr>
              <a:t>‹#›</a:t>
            </a:fld>
            <a:endParaRPr lang="en-US" altLang="vi-VN"/>
          </a:p>
        </p:txBody>
      </p:sp>
    </p:spTree>
    <p:extLst>
      <p:ext uri="{BB962C8B-B14F-4D97-AF65-F5344CB8AC3E}">
        <p14:creationId xmlns:p14="http://schemas.microsoft.com/office/powerpoint/2010/main" val="16980765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563E-317D-4CAC-B436-78D09C89F361}"/>
              </a:ext>
            </a:extLst>
          </p:cNvPr>
          <p:cNvSpPr>
            <a:spLocks noGrp="1"/>
          </p:cNvSpPr>
          <p:nvPr>
            <p:ph type="dt" sz="half" idx="10"/>
          </p:nvPr>
        </p:nvSpPr>
        <p:spPr/>
        <p:txBody>
          <a:bodyPr/>
          <a:lstStyle>
            <a:lvl1pPr>
              <a:defRPr/>
            </a:lvl1pPr>
          </a:lstStyle>
          <a:p>
            <a:pPr>
              <a:defRPr/>
            </a:pPr>
            <a:fld id="{E23FBB4E-B017-4294-B816-67B2F9F3F0B6}" type="datetimeFigureOut">
              <a:rPr lang="en-US"/>
              <a:pPr>
                <a:defRPr/>
              </a:pPr>
              <a:t>3/22/2022</a:t>
            </a:fld>
            <a:endParaRPr lang="en-US"/>
          </a:p>
        </p:txBody>
      </p:sp>
      <p:sp>
        <p:nvSpPr>
          <p:cNvPr id="5" name="Footer Placeholder 4">
            <a:extLst>
              <a:ext uri="{FF2B5EF4-FFF2-40B4-BE49-F238E27FC236}">
                <a16:creationId xmlns:a16="http://schemas.microsoft.com/office/drawing/2014/main" id="{D3025A91-E076-472F-804C-F2FCCDF2978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B5E44FD-FAC5-4534-A214-E8CBB9103257}"/>
              </a:ext>
            </a:extLst>
          </p:cNvPr>
          <p:cNvSpPr>
            <a:spLocks noGrp="1"/>
          </p:cNvSpPr>
          <p:nvPr>
            <p:ph type="sldNum" sz="quarter" idx="12"/>
          </p:nvPr>
        </p:nvSpPr>
        <p:spPr/>
        <p:txBody>
          <a:bodyPr/>
          <a:lstStyle>
            <a:lvl1pPr>
              <a:defRPr/>
            </a:lvl1pPr>
          </a:lstStyle>
          <a:p>
            <a:pPr>
              <a:defRPr/>
            </a:pPr>
            <a:fld id="{5389EEA0-F119-44E3-8C1C-D876DC5C3DA9}" type="slidenum">
              <a:rPr lang="en-US" altLang="vi-VN"/>
              <a:pPr>
                <a:defRPr/>
              </a:pPr>
              <a:t>‹#›</a:t>
            </a:fld>
            <a:endParaRPr lang="en-US" altLang="vi-VN"/>
          </a:p>
        </p:txBody>
      </p:sp>
    </p:spTree>
    <p:extLst>
      <p:ext uri="{BB962C8B-B14F-4D97-AF65-F5344CB8AC3E}">
        <p14:creationId xmlns:p14="http://schemas.microsoft.com/office/powerpoint/2010/main" val="32105457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37E5EDE-D13D-498F-845C-CE75F84841EC}"/>
              </a:ext>
            </a:extLst>
          </p:cNvPr>
          <p:cNvSpPr>
            <a:spLocks noGrp="1"/>
          </p:cNvSpPr>
          <p:nvPr>
            <p:ph type="dt" sz="half" idx="10"/>
          </p:nvPr>
        </p:nvSpPr>
        <p:spPr/>
        <p:txBody>
          <a:bodyPr/>
          <a:lstStyle>
            <a:lvl1pPr>
              <a:defRPr/>
            </a:lvl1pPr>
          </a:lstStyle>
          <a:p>
            <a:pPr>
              <a:defRPr/>
            </a:pPr>
            <a:fld id="{DA66FAF6-326F-4CF0-866B-5DAF605CF6E4}" type="datetimeFigureOut">
              <a:rPr lang="en-US"/>
              <a:pPr>
                <a:defRPr/>
              </a:pPr>
              <a:t>3/22/2022</a:t>
            </a:fld>
            <a:endParaRPr lang="en-US"/>
          </a:p>
        </p:txBody>
      </p:sp>
      <p:sp>
        <p:nvSpPr>
          <p:cNvPr id="6" name="Footer Placeholder 4">
            <a:extLst>
              <a:ext uri="{FF2B5EF4-FFF2-40B4-BE49-F238E27FC236}">
                <a16:creationId xmlns:a16="http://schemas.microsoft.com/office/drawing/2014/main" id="{D97C8316-DBC1-4AB5-8B07-7C624281B34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A004E64-A46D-4E71-83EC-0E633330827E}"/>
              </a:ext>
            </a:extLst>
          </p:cNvPr>
          <p:cNvSpPr>
            <a:spLocks noGrp="1"/>
          </p:cNvSpPr>
          <p:nvPr>
            <p:ph type="sldNum" sz="quarter" idx="12"/>
          </p:nvPr>
        </p:nvSpPr>
        <p:spPr/>
        <p:txBody>
          <a:bodyPr/>
          <a:lstStyle>
            <a:lvl1pPr>
              <a:defRPr/>
            </a:lvl1pPr>
          </a:lstStyle>
          <a:p>
            <a:pPr>
              <a:defRPr/>
            </a:pPr>
            <a:fld id="{54125F3B-EDD4-4092-ACFD-67B65A61BA4E}" type="slidenum">
              <a:rPr lang="en-US" altLang="vi-VN"/>
              <a:pPr>
                <a:defRPr/>
              </a:pPr>
              <a:t>‹#›</a:t>
            </a:fld>
            <a:endParaRPr lang="en-US" altLang="vi-VN"/>
          </a:p>
        </p:txBody>
      </p:sp>
    </p:spTree>
    <p:extLst>
      <p:ext uri="{BB962C8B-B14F-4D97-AF65-F5344CB8AC3E}">
        <p14:creationId xmlns:p14="http://schemas.microsoft.com/office/powerpoint/2010/main" val="1695118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CE28A9E-4263-4585-8359-7C447C39526D}"/>
              </a:ext>
            </a:extLst>
          </p:cNvPr>
          <p:cNvSpPr>
            <a:spLocks noGrp="1"/>
          </p:cNvSpPr>
          <p:nvPr>
            <p:ph type="dt" sz="half" idx="10"/>
          </p:nvPr>
        </p:nvSpPr>
        <p:spPr/>
        <p:txBody>
          <a:bodyPr/>
          <a:lstStyle>
            <a:lvl1pPr>
              <a:defRPr/>
            </a:lvl1pPr>
          </a:lstStyle>
          <a:p>
            <a:pPr>
              <a:defRPr/>
            </a:pPr>
            <a:fld id="{A75E13A9-E41D-42F3-8A34-83936A73A183}" type="datetimeFigureOut">
              <a:rPr lang="en-US"/>
              <a:pPr>
                <a:defRPr/>
              </a:pPr>
              <a:t>3/22/2022</a:t>
            </a:fld>
            <a:endParaRPr lang="en-US"/>
          </a:p>
        </p:txBody>
      </p:sp>
      <p:sp>
        <p:nvSpPr>
          <p:cNvPr id="8" name="Footer Placeholder 4">
            <a:extLst>
              <a:ext uri="{FF2B5EF4-FFF2-40B4-BE49-F238E27FC236}">
                <a16:creationId xmlns:a16="http://schemas.microsoft.com/office/drawing/2014/main" id="{07C11570-1A92-4C7F-A1E5-6E6CA3D6407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77702AC-F701-4CD8-9A23-0D3057DF19A6}"/>
              </a:ext>
            </a:extLst>
          </p:cNvPr>
          <p:cNvSpPr>
            <a:spLocks noGrp="1"/>
          </p:cNvSpPr>
          <p:nvPr>
            <p:ph type="sldNum" sz="quarter" idx="12"/>
          </p:nvPr>
        </p:nvSpPr>
        <p:spPr/>
        <p:txBody>
          <a:bodyPr/>
          <a:lstStyle>
            <a:lvl1pPr>
              <a:defRPr/>
            </a:lvl1pPr>
          </a:lstStyle>
          <a:p>
            <a:pPr>
              <a:defRPr/>
            </a:pPr>
            <a:fld id="{4434ED6E-9614-4874-BBA8-E0A6B9D11450}" type="slidenum">
              <a:rPr lang="en-US" altLang="vi-VN"/>
              <a:pPr>
                <a:defRPr/>
              </a:pPr>
              <a:t>‹#›</a:t>
            </a:fld>
            <a:endParaRPr lang="en-US" altLang="vi-VN"/>
          </a:p>
        </p:txBody>
      </p:sp>
    </p:spTree>
    <p:extLst>
      <p:ext uri="{BB962C8B-B14F-4D97-AF65-F5344CB8AC3E}">
        <p14:creationId xmlns:p14="http://schemas.microsoft.com/office/powerpoint/2010/main" val="13853209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F38ECD4-AC2B-448D-BE0E-50E1C59B8FC8}"/>
              </a:ext>
            </a:extLst>
          </p:cNvPr>
          <p:cNvSpPr>
            <a:spLocks noGrp="1"/>
          </p:cNvSpPr>
          <p:nvPr>
            <p:ph type="dt" sz="half" idx="10"/>
          </p:nvPr>
        </p:nvSpPr>
        <p:spPr/>
        <p:txBody>
          <a:bodyPr/>
          <a:lstStyle>
            <a:lvl1pPr>
              <a:defRPr/>
            </a:lvl1pPr>
          </a:lstStyle>
          <a:p>
            <a:pPr>
              <a:defRPr/>
            </a:pPr>
            <a:fld id="{8994759B-91DE-451E-BF20-106E469A8D0A}" type="datetimeFigureOut">
              <a:rPr lang="en-US"/>
              <a:pPr>
                <a:defRPr/>
              </a:pPr>
              <a:t>3/22/2022</a:t>
            </a:fld>
            <a:endParaRPr lang="en-US"/>
          </a:p>
        </p:txBody>
      </p:sp>
      <p:sp>
        <p:nvSpPr>
          <p:cNvPr id="4" name="Footer Placeholder 4">
            <a:extLst>
              <a:ext uri="{FF2B5EF4-FFF2-40B4-BE49-F238E27FC236}">
                <a16:creationId xmlns:a16="http://schemas.microsoft.com/office/drawing/2014/main" id="{D378FC29-4AB6-4B56-A6C6-2EF43B5CE53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30EB54B-6B84-4E07-820B-C3BEB7AF0960}"/>
              </a:ext>
            </a:extLst>
          </p:cNvPr>
          <p:cNvSpPr>
            <a:spLocks noGrp="1"/>
          </p:cNvSpPr>
          <p:nvPr>
            <p:ph type="sldNum" sz="quarter" idx="12"/>
          </p:nvPr>
        </p:nvSpPr>
        <p:spPr/>
        <p:txBody>
          <a:bodyPr/>
          <a:lstStyle>
            <a:lvl1pPr>
              <a:defRPr/>
            </a:lvl1pPr>
          </a:lstStyle>
          <a:p>
            <a:pPr>
              <a:defRPr/>
            </a:pPr>
            <a:fld id="{36858F62-D004-4697-BE5D-81C317054E7B}" type="slidenum">
              <a:rPr lang="en-US" altLang="vi-VN"/>
              <a:pPr>
                <a:defRPr/>
              </a:pPr>
              <a:t>‹#›</a:t>
            </a:fld>
            <a:endParaRPr lang="en-US" altLang="vi-VN"/>
          </a:p>
        </p:txBody>
      </p:sp>
    </p:spTree>
    <p:extLst>
      <p:ext uri="{BB962C8B-B14F-4D97-AF65-F5344CB8AC3E}">
        <p14:creationId xmlns:p14="http://schemas.microsoft.com/office/powerpoint/2010/main" val="29464465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562A73F-24B5-4205-8607-01E104A09A4B}"/>
              </a:ext>
            </a:extLst>
          </p:cNvPr>
          <p:cNvSpPr>
            <a:spLocks noGrp="1"/>
          </p:cNvSpPr>
          <p:nvPr>
            <p:ph type="dt" sz="half" idx="10"/>
          </p:nvPr>
        </p:nvSpPr>
        <p:spPr/>
        <p:txBody>
          <a:bodyPr/>
          <a:lstStyle>
            <a:lvl1pPr>
              <a:defRPr/>
            </a:lvl1pPr>
          </a:lstStyle>
          <a:p>
            <a:pPr>
              <a:defRPr/>
            </a:pPr>
            <a:fld id="{8B8AE575-D800-445D-9A9F-8564240470F2}" type="datetimeFigureOut">
              <a:rPr lang="en-US"/>
              <a:pPr>
                <a:defRPr/>
              </a:pPr>
              <a:t>3/22/2022</a:t>
            </a:fld>
            <a:endParaRPr lang="en-US"/>
          </a:p>
        </p:txBody>
      </p:sp>
      <p:sp>
        <p:nvSpPr>
          <p:cNvPr id="3" name="Footer Placeholder 4">
            <a:extLst>
              <a:ext uri="{FF2B5EF4-FFF2-40B4-BE49-F238E27FC236}">
                <a16:creationId xmlns:a16="http://schemas.microsoft.com/office/drawing/2014/main" id="{B8D6E1BA-C916-4AFF-B7FA-08D52A6186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A218759-290A-4B38-AED3-21F42687FDCE}"/>
              </a:ext>
            </a:extLst>
          </p:cNvPr>
          <p:cNvSpPr>
            <a:spLocks noGrp="1"/>
          </p:cNvSpPr>
          <p:nvPr>
            <p:ph type="sldNum" sz="quarter" idx="12"/>
          </p:nvPr>
        </p:nvSpPr>
        <p:spPr/>
        <p:txBody>
          <a:bodyPr/>
          <a:lstStyle>
            <a:lvl1pPr>
              <a:defRPr/>
            </a:lvl1pPr>
          </a:lstStyle>
          <a:p>
            <a:pPr>
              <a:defRPr/>
            </a:pPr>
            <a:fld id="{20691992-7899-429F-836B-72A9E62DF2D1}" type="slidenum">
              <a:rPr lang="en-US" altLang="vi-VN"/>
              <a:pPr>
                <a:defRPr/>
              </a:pPr>
              <a:t>‹#›</a:t>
            </a:fld>
            <a:endParaRPr lang="en-US" altLang="vi-VN"/>
          </a:p>
        </p:txBody>
      </p:sp>
    </p:spTree>
    <p:extLst>
      <p:ext uri="{BB962C8B-B14F-4D97-AF65-F5344CB8AC3E}">
        <p14:creationId xmlns:p14="http://schemas.microsoft.com/office/powerpoint/2010/main" val="162226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8B9C1-1862-4FFC-A527-3308E549BC7F}" type="datetimeFigureOut">
              <a:rPr lang="en-US" smtClean="0"/>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8671312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BB81B088-9F2B-4525-9C79-4578EA571F2E}"/>
              </a:ext>
            </a:extLst>
          </p:cNvPr>
          <p:cNvSpPr>
            <a:spLocks noGrp="1"/>
          </p:cNvSpPr>
          <p:nvPr>
            <p:ph type="dt" sz="half" idx="10"/>
          </p:nvPr>
        </p:nvSpPr>
        <p:spPr/>
        <p:txBody>
          <a:bodyPr/>
          <a:lstStyle>
            <a:lvl1pPr>
              <a:defRPr/>
            </a:lvl1pPr>
          </a:lstStyle>
          <a:p>
            <a:pPr>
              <a:defRPr/>
            </a:pPr>
            <a:fld id="{384327CB-1A18-4E22-BACC-EA76F6FA21E3}" type="datetimeFigureOut">
              <a:rPr lang="en-US"/>
              <a:pPr>
                <a:defRPr/>
              </a:pPr>
              <a:t>3/22/2022</a:t>
            </a:fld>
            <a:endParaRPr lang="en-US"/>
          </a:p>
        </p:txBody>
      </p:sp>
      <p:sp>
        <p:nvSpPr>
          <p:cNvPr id="6" name="Footer Placeholder 4">
            <a:extLst>
              <a:ext uri="{FF2B5EF4-FFF2-40B4-BE49-F238E27FC236}">
                <a16:creationId xmlns:a16="http://schemas.microsoft.com/office/drawing/2014/main" id="{FF71FCF7-D19D-4F1E-9163-4B297E8BEEF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1019347-7925-47B6-9DEF-29CDB27CDAF9}"/>
              </a:ext>
            </a:extLst>
          </p:cNvPr>
          <p:cNvSpPr>
            <a:spLocks noGrp="1"/>
          </p:cNvSpPr>
          <p:nvPr>
            <p:ph type="sldNum" sz="quarter" idx="12"/>
          </p:nvPr>
        </p:nvSpPr>
        <p:spPr/>
        <p:txBody>
          <a:bodyPr/>
          <a:lstStyle>
            <a:lvl1pPr>
              <a:defRPr/>
            </a:lvl1pPr>
          </a:lstStyle>
          <a:p>
            <a:pPr>
              <a:defRPr/>
            </a:pPr>
            <a:fld id="{7826B864-5DD3-427B-9C51-7E4004665C81}" type="slidenum">
              <a:rPr lang="en-US" altLang="vi-VN"/>
              <a:pPr>
                <a:defRPr/>
              </a:pPr>
              <a:t>‹#›</a:t>
            </a:fld>
            <a:endParaRPr lang="en-US" altLang="vi-VN"/>
          </a:p>
        </p:txBody>
      </p:sp>
    </p:spTree>
    <p:extLst>
      <p:ext uri="{BB962C8B-B14F-4D97-AF65-F5344CB8AC3E}">
        <p14:creationId xmlns:p14="http://schemas.microsoft.com/office/powerpoint/2010/main" val="28938714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14AB7974-8A75-4AF1-A793-B0C185AB9B00}"/>
              </a:ext>
            </a:extLst>
          </p:cNvPr>
          <p:cNvSpPr>
            <a:spLocks noGrp="1"/>
          </p:cNvSpPr>
          <p:nvPr>
            <p:ph type="dt" sz="half" idx="10"/>
          </p:nvPr>
        </p:nvSpPr>
        <p:spPr/>
        <p:txBody>
          <a:bodyPr/>
          <a:lstStyle>
            <a:lvl1pPr>
              <a:defRPr/>
            </a:lvl1pPr>
          </a:lstStyle>
          <a:p>
            <a:pPr>
              <a:defRPr/>
            </a:pPr>
            <a:fld id="{D58EAF9A-8706-419E-83B8-3F5D0FA02E66}" type="datetimeFigureOut">
              <a:rPr lang="en-US"/>
              <a:pPr>
                <a:defRPr/>
              </a:pPr>
              <a:t>3/22/2022</a:t>
            </a:fld>
            <a:endParaRPr lang="en-US"/>
          </a:p>
        </p:txBody>
      </p:sp>
      <p:sp>
        <p:nvSpPr>
          <p:cNvPr id="6" name="Footer Placeholder 4">
            <a:extLst>
              <a:ext uri="{FF2B5EF4-FFF2-40B4-BE49-F238E27FC236}">
                <a16:creationId xmlns:a16="http://schemas.microsoft.com/office/drawing/2014/main" id="{0F0D6F99-60E5-4586-8C10-07D5F438FA5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95E3829-2332-4920-891C-2F7142953A90}"/>
              </a:ext>
            </a:extLst>
          </p:cNvPr>
          <p:cNvSpPr>
            <a:spLocks noGrp="1"/>
          </p:cNvSpPr>
          <p:nvPr>
            <p:ph type="sldNum" sz="quarter" idx="12"/>
          </p:nvPr>
        </p:nvSpPr>
        <p:spPr/>
        <p:txBody>
          <a:bodyPr/>
          <a:lstStyle>
            <a:lvl1pPr>
              <a:defRPr/>
            </a:lvl1pPr>
          </a:lstStyle>
          <a:p>
            <a:pPr>
              <a:defRPr/>
            </a:pPr>
            <a:fld id="{527EC0CF-108F-4D9B-848E-6C14D3F9AC5D}" type="slidenum">
              <a:rPr lang="en-US" altLang="vi-VN"/>
              <a:pPr>
                <a:defRPr/>
              </a:pPr>
              <a:t>‹#›</a:t>
            </a:fld>
            <a:endParaRPr lang="en-US" altLang="vi-VN"/>
          </a:p>
        </p:txBody>
      </p:sp>
    </p:spTree>
    <p:extLst>
      <p:ext uri="{BB962C8B-B14F-4D97-AF65-F5344CB8AC3E}">
        <p14:creationId xmlns:p14="http://schemas.microsoft.com/office/powerpoint/2010/main" val="22915849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59C71E-78EB-4FEC-94D0-7319A910478B}"/>
              </a:ext>
            </a:extLst>
          </p:cNvPr>
          <p:cNvSpPr>
            <a:spLocks noGrp="1"/>
          </p:cNvSpPr>
          <p:nvPr>
            <p:ph type="dt" sz="half" idx="10"/>
          </p:nvPr>
        </p:nvSpPr>
        <p:spPr/>
        <p:txBody>
          <a:bodyPr/>
          <a:lstStyle>
            <a:lvl1pPr>
              <a:defRPr/>
            </a:lvl1pPr>
          </a:lstStyle>
          <a:p>
            <a:pPr>
              <a:defRPr/>
            </a:pPr>
            <a:fld id="{ED701465-86C3-4DC5-A03D-3D60557DB810}" type="datetimeFigureOut">
              <a:rPr lang="en-US"/>
              <a:pPr>
                <a:defRPr/>
              </a:pPr>
              <a:t>3/22/2022</a:t>
            </a:fld>
            <a:endParaRPr lang="en-US"/>
          </a:p>
        </p:txBody>
      </p:sp>
      <p:sp>
        <p:nvSpPr>
          <p:cNvPr id="5" name="Footer Placeholder 4">
            <a:extLst>
              <a:ext uri="{FF2B5EF4-FFF2-40B4-BE49-F238E27FC236}">
                <a16:creationId xmlns:a16="http://schemas.microsoft.com/office/drawing/2014/main" id="{B5039CBF-9FB4-44C2-9DE2-7302E5CCDB9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B344078-8E21-464C-8B16-3BD08C8B9137}"/>
              </a:ext>
            </a:extLst>
          </p:cNvPr>
          <p:cNvSpPr>
            <a:spLocks noGrp="1"/>
          </p:cNvSpPr>
          <p:nvPr>
            <p:ph type="sldNum" sz="quarter" idx="12"/>
          </p:nvPr>
        </p:nvSpPr>
        <p:spPr/>
        <p:txBody>
          <a:bodyPr/>
          <a:lstStyle>
            <a:lvl1pPr>
              <a:defRPr/>
            </a:lvl1pPr>
          </a:lstStyle>
          <a:p>
            <a:pPr>
              <a:defRPr/>
            </a:pPr>
            <a:fld id="{4200F80C-68E8-4B94-844E-8EA77216E12E}" type="slidenum">
              <a:rPr lang="en-US" altLang="vi-VN"/>
              <a:pPr>
                <a:defRPr/>
              </a:pPr>
              <a:t>‹#›</a:t>
            </a:fld>
            <a:endParaRPr lang="en-US" altLang="vi-VN"/>
          </a:p>
        </p:txBody>
      </p:sp>
    </p:spTree>
    <p:extLst>
      <p:ext uri="{BB962C8B-B14F-4D97-AF65-F5344CB8AC3E}">
        <p14:creationId xmlns:p14="http://schemas.microsoft.com/office/powerpoint/2010/main" val="2773735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EAAB8D-8F77-4C3D-BBAF-5A44E8EC2838}"/>
              </a:ext>
            </a:extLst>
          </p:cNvPr>
          <p:cNvSpPr>
            <a:spLocks noGrp="1"/>
          </p:cNvSpPr>
          <p:nvPr>
            <p:ph type="dt" sz="half" idx="10"/>
          </p:nvPr>
        </p:nvSpPr>
        <p:spPr/>
        <p:txBody>
          <a:bodyPr/>
          <a:lstStyle>
            <a:lvl1pPr>
              <a:defRPr/>
            </a:lvl1pPr>
          </a:lstStyle>
          <a:p>
            <a:pPr>
              <a:defRPr/>
            </a:pPr>
            <a:fld id="{DCDDEF88-8F3A-4FB7-A777-637A6796D997}" type="datetimeFigureOut">
              <a:rPr lang="en-US"/>
              <a:pPr>
                <a:defRPr/>
              </a:pPr>
              <a:t>3/22/2022</a:t>
            </a:fld>
            <a:endParaRPr lang="en-US"/>
          </a:p>
        </p:txBody>
      </p:sp>
      <p:sp>
        <p:nvSpPr>
          <p:cNvPr id="5" name="Footer Placeholder 4">
            <a:extLst>
              <a:ext uri="{FF2B5EF4-FFF2-40B4-BE49-F238E27FC236}">
                <a16:creationId xmlns:a16="http://schemas.microsoft.com/office/drawing/2014/main" id="{D111A9C6-F76F-480E-8D6B-6DC8ECA5319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195C8E0-936F-4E12-B68D-696B6DC66831}"/>
              </a:ext>
            </a:extLst>
          </p:cNvPr>
          <p:cNvSpPr>
            <a:spLocks noGrp="1"/>
          </p:cNvSpPr>
          <p:nvPr>
            <p:ph type="sldNum" sz="quarter" idx="12"/>
          </p:nvPr>
        </p:nvSpPr>
        <p:spPr/>
        <p:txBody>
          <a:bodyPr/>
          <a:lstStyle>
            <a:lvl1pPr>
              <a:defRPr/>
            </a:lvl1pPr>
          </a:lstStyle>
          <a:p>
            <a:pPr>
              <a:defRPr/>
            </a:pPr>
            <a:fld id="{BF42C6AE-289E-464D-9BFD-B0D2CAF1E0C4}" type="slidenum">
              <a:rPr lang="en-US" altLang="vi-VN"/>
              <a:pPr>
                <a:defRPr/>
              </a:pPr>
              <a:t>‹#›</a:t>
            </a:fld>
            <a:endParaRPr lang="en-US" altLang="vi-VN"/>
          </a:p>
        </p:txBody>
      </p:sp>
    </p:spTree>
    <p:extLst>
      <p:ext uri="{BB962C8B-B14F-4D97-AF65-F5344CB8AC3E}">
        <p14:creationId xmlns:p14="http://schemas.microsoft.com/office/powerpoint/2010/main" val="40403365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F6EC036B-AFD2-486F-AC38-092B0A5853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4450"/>
            <a:ext cx="12192000"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369A8976-445D-4CA3-8023-0B9DC087C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97718">
            <a:off x="-1047750" y="-106363"/>
            <a:ext cx="14287500" cy="7143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a:extLst>
              <a:ext uri="{FF2B5EF4-FFF2-40B4-BE49-F238E27FC236}">
                <a16:creationId xmlns:a16="http://schemas.microsoft.com/office/drawing/2014/main" id="{4F763E5D-793B-4152-A8B2-6FE62F2D3CA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096500" y="644525"/>
            <a:ext cx="1743075"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5">
            <a:extLst>
              <a:ext uri="{FF2B5EF4-FFF2-40B4-BE49-F238E27FC236}">
                <a16:creationId xmlns:a16="http://schemas.microsoft.com/office/drawing/2014/main" id="{A21928B2-EB86-40BD-A2F9-F0D809A7B8A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2550" y="58738"/>
            <a:ext cx="2535238"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9387476"/>
      </p:ext>
    </p:extLst>
  </p:cSld>
  <p:clrMapOvr>
    <a:masterClrMapping/>
  </p:clrMapOvr>
  <p:transition spd="slow" advTm="5000">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624183"/>
      </p:ext>
    </p:extLst>
  </p:cSld>
  <p:clrMapOvr>
    <a:masterClrMapping/>
  </p:clrMapOvr>
  <p:transition spd="slow">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502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2472347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123823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C8B9C1-1862-4FFC-A527-3308E549BC7F}"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617218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C8B9C1-1862-4FFC-A527-3308E549BC7F}" type="datetimeFigureOut">
              <a:rPr lang="en-US" smtClean="0"/>
              <a:t>3/22/2022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7410302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C8B9C1-1862-4FFC-A527-3308E549BC7F}"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284412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C8B9C1-1862-4FFC-A527-3308E549BC7F}" type="datetimeFigureOut">
              <a:rPr lang="en-US" smtClean="0"/>
              <a:t>3/23/2022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808866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C8B9C1-1862-4FFC-A527-3308E549BC7F}" type="datetimeFigureOut">
              <a:rPr lang="en-US" smtClean="0"/>
              <a:t>3/23/2022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4229088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8B9C1-1862-4FFC-A527-3308E549BC7F}" type="datetimeFigureOut">
              <a:rPr lang="en-US" smtClean="0"/>
              <a:t>3/23/2022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6505241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6135991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2184409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7453749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8B9C1-1862-4FFC-A527-3308E549BC7F}"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0162894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752706-5450-460F-AF62-6ECE51BF423E}"/>
              </a:ext>
            </a:extLst>
          </p:cNvPr>
          <p:cNvSpPr>
            <a:spLocks noGrp="1"/>
          </p:cNvSpPr>
          <p:nvPr>
            <p:ph type="dt" sz="half" idx="10"/>
          </p:nvPr>
        </p:nvSpPr>
        <p:spPr/>
        <p:txBody>
          <a:bodyPr/>
          <a:lstStyle>
            <a:lvl1pPr>
              <a:defRPr/>
            </a:lvl1pPr>
          </a:lstStyle>
          <a:p>
            <a:pPr>
              <a:defRPr/>
            </a:pPr>
            <a:fld id="{4EAFD068-566D-409D-9A77-3591B71CB285}" type="datetimeFigureOut">
              <a:rPr lang="en-US"/>
              <a:pPr>
                <a:defRPr/>
              </a:pPr>
              <a:t>3/23/2022</a:t>
            </a:fld>
            <a:endParaRPr lang="en-US"/>
          </a:p>
        </p:txBody>
      </p:sp>
      <p:sp>
        <p:nvSpPr>
          <p:cNvPr id="5" name="Footer Placeholder 4">
            <a:extLst>
              <a:ext uri="{FF2B5EF4-FFF2-40B4-BE49-F238E27FC236}">
                <a16:creationId xmlns:a16="http://schemas.microsoft.com/office/drawing/2014/main" id="{537DBCA5-8D34-4C85-A42E-A365CFAC1E3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DB5ADB6-17E5-440A-A3A5-833D8C822A55}"/>
              </a:ext>
            </a:extLst>
          </p:cNvPr>
          <p:cNvSpPr>
            <a:spLocks noGrp="1"/>
          </p:cNvSpPr>
          <p:nvPr>
            <p:ph type="sldNum" sz="quarter" idx="12"/>
          </p:nvPr>
        </p:nvSpPr>
        <p:spPr/>
        <p:txBody>
          <a:bodyPr/>
          <a:lstStyle>
            <a:lvl1pPr>
              <a:defRPr/>
            </a:lvl1pPr>
          </a:lstStyle>
          <a:p>
            <a:pPr>
              <a:defRPr/>
            </a:pPr>
            <a:fld id="{A8BA99AC-3C1D-4158-85B2-C520F6C91CD1}" type="slidenum">
              <a:rPr lang="en-US" altLang="vi-VN"/>
              <a:pPr>
                <a:defRPr/>
              </a:pPr>
              <a:t>‹#›</a:t>
            </a:fld>
            <a:endParaRPr lang="en-US" altLang="vi-VN"/>
          </a:p>
        </p:txBody>
      </p:sp>
    </p:spTree>
    <p:extLst>
      <p:ext uri="{BB962C8B-B14F-4D97-AF65-F5344CB8AC3E}">
        <p14:creationId xmlns:p14="http://schemas.microsoft.com/office/powerpoint/2010/main" val="26260061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00BA74-A91E-4C4C-9947-EEDFD9EDE553}"/>
              </a:ext>
            </a:extLst>
          </p:cNvPr>
          <p:cNvSpPr>
            <a:spLocks noGrp="1"/>
          </p:cNvSpPr>
          <p:nvPr>
            <p:ph type="dt" sz="half" idx="10"/>
          </p:nvPr>
        </p:nvSpPr>
        <p:spPr/>
        <p:txBody>
          <a:bodyPr/>
          <a:lstStyle>
            <a:lvl1pPr>
              <a:defRPr/>
            </a:lvl1pPr>
          </a:lstStyle>
          <a:p>
            <a:pPr>
              <a:defRPr/>
            </a:pPr>
            <a:fld id="{727806A9-1DAB-476D-BCD8-B98753EBF7CA}" type="datetimeFigureOut">
              <a:rPr lang="en-US"/>
              <a:pPr>
                <a:defRPr/>
              </a:pPr>
              <a:t>3/23/2022</a:t>
            </a:fld>
            <a:endParaRPr lang="en-US"/>
          </a:p>
        </p:txBody>
      </p:sp>
      <p:sp>
        <p:nvSpPr>
          <p:cNvPr id="5" name="Footer Placeholder 4">
            <a:extLst>
              <a:ext uri="{FF2B5EF4-FFF2-40B4-BE49-F238E27FC236}">
                <a16:creationId xmlns:a16="http://schemas.microsoft.com/office/drawing/2014/main" id="{238F6DBF-3963-4463-B20F-6393A991474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384FB96-7528-4018-95B9-606D266E2C13}"/>
              </a:ext>
            </a:extLst>
          </p:cNvPr>
          <p:cNvSpPr>
            <a:spLocks noGrp="1"/>
          </p:cNvSpPr>
          <p:nvPr>
            <p:ph type="sldNum" sz="quarter" idx="12"/>
          </p:nvPr>
        </p:nvSpPr>
        <p:spPr/>
        <p:txBody>
          <a:bodyPr/>
          <a:lstStyle>
            <a:lvl1pPr>
              <a:defRPr/>
            </a:lvl1pPr>
          </a:lstStyle>
          <a:p>
            <a:pPr>
              <a:defRPr/>
            </a:pPr>
            <a:fld id="{61E14712-31D8-46A7-AF9E-421A6E913966}" type="slidenum">
              <a:rPr lang="en-US" altLang="vi-VN"/>
              <a:pPr>
                <a:defRPr/>
              </a:pPr>
              <a:t>‹#›</a:t>
            </a:fld>
            <a:endParaRPr lang="en-US" altLang="vi-VN"/>
          </a:p>
        </p:txBody>
      </p:sp>
    </p:spTree>
    <p:extLst>
      <p:ext uri="{BB962C8B-B14F-4D97-AF65-F5344CB8AC3E}">
        <p14:creationId xmlns:p14="http://schemas.microsoft.com/office/powerpoint/2010/main" val="3590177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C8B9C1-1862-4FFC-A527-3308E549BC7F}" type="datetimeFigureOut">
              <a:rPr lang="en-US" smtClean="0"/>
              <a:t>3/22/2022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31564479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A31A78-34AA-469D-BDF4-6EFD6CFD1133}"/>
              </a:ext>
            </a:extLst>
          </p:cNvPr>
          <p:cNvSpPr>
            <a:spLocks noGrp="1"/>
          </p:cNvSpPr>
          <p:nvPr>
            <p:ph type="dt" sz="half" idx="10"/>
          </p:nvPr>
        </p:nvSpPr>
        <p:spPr/>
        <p:txBody>
          <a:bodyPr/>
          <a:lstStyle>
            <a:lvl1pPr>
              <a:defRPr/>
            </a:lvl1pPr>
          </a:lstStyle>
          <a:p>
            <a:pPr>
              <a:defRPr/>
            </a:pPr>
            <a:fld id="{76EAE72C-150A-4058-9A65-F587BDCAD34A}" type="datetimeFigureOut">
              <a:rPr lang="en-US"/>
              <a:pPr>
                <a:defRPr/>
              </a:pPr>
              <a:t>3/23/2022</a:t>
            </a:fld>
            <a:endParaRPr lang="en-US"/>
          </a:p>
        </p:txBody>
      </p:sp>
      <p:sp>
        <p:nvSpPr>
          <p:cNvPr id="5" name="Footer Placeholder 4">
            <a:extLst>
              <a:ext uri="{FF2B5EF4-FFF2-40B4-BE49-F238E27FC236}">
                <a16:creationId xmlns:a16="http://schemas.microsoft.com/office/drawing/2014/main" id="{488EB51C-81F8-42BE-A35C-C9360DD60F7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254519F-F48F-4299-BFF7-3383BAA7A3B5}"/>
              </a:ext>
            </a:extLst>
          </p:cNvPr>
          <p:cNvSpPr>
            <a:spLocks noGrp="1"/>
          </p:cNvSpPr>
          <p:nvPr>
            <p:ph type="sldNum" sz="quarter" idx="12"/>
          </p:nvPr>
        </p:nvSpPr>
        <p:spPr/>
        <p:txBody>
          <a:bodyPr/>
          <a:lstStyle>
            <a:lvl1pPr>
              <a:defRPr/>
            </a:lvl1pPr>
          </a:lstStyle>
          <a:p>
            <a:pPr>
              <a:defRPr/>
            </a:pPr>
            <a:fld id="{76B57CB3-F855-4BAF-9E83-9A0BA727CF8E}" type="slidenum">
              <a:rPr lang="en-US" altLang="vi-VN"/>
              <a:pPr>
                <a:defRPr/>
              </a:pPr>
              <a:t>‹#›</a:t>
            </a:fld>
            <a:endParaRPr lang="en-US" altLang="vi-VN"/>
          </a:p>
        </p:txBody>
      </p:sp>
    </p:spTree>
    <p:extLst>
      <p:ext uri="{BB962C8B-B14F-4D97-AF65-F5344CB8AC3E}">
        <p14:creationId xmlns:p14="http://schemas.microsoft.com/office/powerpoint/2010/main" val="42744792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27B093A-367E-46F6-AD93-AD990C5CDDB2}"/>
              </a:ext>
            </a:extLst>
          </p:cNvPr>
          <p:cNvSpPr>
            <a:spLocks noGrp="1"/>
          </p:cNvSpPr>
          <p:nvPr>
            <p:ph type="dt" sz="half" idx="10"/>
          </p:nvPr>
        </p:nvSpPr>
        <p:spPr/>
        <p:txBody>
          <a:bodyPr/>
          <a:lstStyle>
            <a:lvl1pPr>
              <a:defRPr/>
            </a:lvl1pPr>
          </a:lstStyle>
          <a:p>
            <a:pPr>
              <a:defRPr/>
            </a:pPr>
            <a:fld id="{4C9FCA50-7812-49A4-8B07-247F7CA4698E}" type="datetimeFigureOut">
              <a:rPr lang="en-US"/>
              <a:pPr>
                <a:defRPr/>
              </a:pPr>
              <a:t>3/23/2022</a:t>
            </a:fld>
            <a:endParaRPr lang="en-US"/>
          </a:p>
        </p:txBody>
      </p:sp>
      <p:sp>
        <p:nvSpPr>
          <p:cNvPr id="6" name="Footer Placeholder 4">
            <a:extLst>
              <a:ext uri="{FF2B5EF4-FFF2-40B4-BE49-F238E27FC236}">
                <a16:creationId xmlns:a16="http://schemas.microsoft.com/office/drawing/2014/main" id="{42D942D0-9080-4601-ADD1-4B84A7C7ABA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F6D08F7-7A26-484C-8608-088C22F63CB6}"/>
              </a:ext>
            </a:extLst>
          </p:cNvPr>
          <p:cNvSpPr>
            <a:spLocks noGrp="1"/>
          </p:cNvSpPr>
          <p:nvPr>
            <p:ph type="sldNum" sz="quarter" idx="12"/>
          </p:nvPr>
        </p:nvSpPr>
        <p:spPr/>
        <p:txBody>
          <a:bodyPr/>
          <a:lstStyle>
            <a:lvl1pPr>
              <a:defRPr/>
            </a:lvl1pPr>
          </a:lstStyle>
          <a:p>
            <a:pPr>
              <a:defRPr/>
            </a:pPr>
            <a:fld id="{A38430BD-055D-401F-94DA-CC6A5DD255E3}" type="slidenum">
              <a:rPr lang="en-US" altLang="vi-VN"/>
              <a:pPr>
                <a:defRPr/>
              </a:pPr>
              <a:t>‹#›</a:t>
            </a:fld>
            <a:endParaRPr lang="en-US" altLang="vi-VN"/>
          </a:p>
        </p:txBody>
      </p:sp>
    </p:spTree>
    <p:extLst>
      <p:ext uri="{BB962C8B-B14F-4D97-AF65-F5344CB8AC3E}">
        <p14:creationId xmlns:p14="http://schemas.microsoft.com/office/powerpoint/2010/main" val="26734882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549E3DA-4942-48FF-A6A1-84A52AC9FE1F}"/>
              </a:ext>
            </a:extLst>
          </p:cNvPr>
          <p:cNvSpPr>
            <a:spLocks noGrp="1"/>
          </p:cNvSpPr>
          <p:nvPr>
            <p:ph type="dt" sz="half" idx="10"/>
          </p:nvPr>
        </p:nvSpPr>
        <p:spPr/>
        <p:txBody>
          <a:bodyPr/>
          <a:lstStyle>
            <a:lvl1pPr>
              <a:defRPr/>
            </a:lvl1pPr>
          </a:lstStyle>
          <a:p>
            <a:pPr>
              <a:defRPr/>
            </a:pPr>
            <a:fld id="{0BD860C2-808D-43C7-8038-F740DDFB0384}" type="datetimeFigureOut">
              <a:rPr lang="en-US"/>
              <a:pPr>
                <a:defRPr/>
              </a:pPr>
              <a:t>3/23/2022</a:t>
            </a:fld>
            <a:endParaRPr lang="en-US"/>
          </a:p>
        </p:txBody>
      </p:sp>
      <p:sp>
        <p:nvSpPr>
          <p:cNvPr id="8" name="Footer Placeholder 4">
            <a:extLst>
              <a:ext uri="{FF2B5EF4-FFF2-40B4-BE49-F238E27FC236}">
                <a16:creationId xmlns:a16="http://schemas.microsoft.com/office/drawing/2014/main" id="{0A0B861D-07DA-4D10-8368-172858B347F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7059531-8F22-4073-BEA1-4895625CF3C1}"/>
              </a:ext>
            </a:extLst>
          </p:cNvPr>
          <p:cNvSpPr>
            <a:spLocks noGrp="1"/>
          </p:cNvSpPr>
          <p:nvPr>
            <p:ph type="sldNum" sz="quarter" idx="12"/>
          </p:nvPr>
        </p:nvSpPr>
        <p:spPr/>
        <p:txBody>
          <a:bodyPr/>
          <a:lstStyle>
            <a:lvl1pPr>
              <a:defRPr/>
            </a:lvl1pPr>
          </a:lstStyle>
          <a:p>
            <a:pPr>
              <a:defRPr/>
            </a:pPr>
            <a:fld id="{1E09FB08-8539-45E9-97A7-968C078B34F9}" type="slidenum">
              <a:rPr lang="en-US" altLang="vi-VN"/>
              <a:pPr>
                <a:defRPr/>
              </a:pPr>
              <a:t>‹#›</a:t>
            </a:fld>
            <a:endParaRPr lang="en-US" altLang="vi-VN"/>
          </a:p>
        </p:txBody>
      </p:sp>
    </p:spTree>
    <p:extLst>
      <p:ext uri="{BB962C8B-B14F-4D97-AF65-F5344CB8AC3E}">
        <p14:creationId xmlns:p14="http://schemas.microsoft.com/office/powerpoint/2010/main" val="6581886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C0296B6-8606-4DF2-B98E-194B204A91DF}"/>
              </a:ext>
            </a:extLst>
          </p:cNvPr>
          <p:cNvSpPr>
            <a:spLocks noGrp="1"/>
          </p:cNvSpPr>
          <p:nvPr>
            <p:ph type="dt" sz="half" idx="10"/>
          </p:nvPr>
        </p:nvSpPr>
        <p:spPr/>
        <p:txBody>
          <a:bodyPr/>
          <a:lstStyle>
            <a:lvl1pPr>
              <a:defRPr/>
            </a:lvl1pPr>
          </a:lstStyle>
          <a:p>
            <a:pPr>
              <a:defRPr/>
            </a:pPr>
            <a:fld id="{7882A2AF-334A-4286-B8E1-4D4D0B108758}" type="datetimeFigureOut">
              <a:rPr lang="en-US"/>
              <a:pPr>
                <a:defRPr/>
              </a:pPr>
              <a:t>3/23/2022</a:t>
            </a:fld>
            <a:endParaRPr lang="en-US"/>
          </a:p>
        </p:txBody>
      </p:sp>
      <p:sp>
        <p:nvSpPr>
          <p:cNvPr id="4" name="Footer Placeholder 4">
            <a:extLst>
              <a:ext uri="{FF2B5EF4-FFF2-40B4-BE49-F238E27FC236}">
                <a16:creationId xmlns:a16="http://schemas.microsoft.com/office/drawing/2014/main" id="{22EF81AC-B1FA-4272-9A45-ABE4B9D5641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C2AE5ED-C0B0-4A75-9F8F-EB54E48D4486}"/>
              </a:ext>
            </a:extLst>
          </p:cNvPr>
          <p:cNvSpPr>
            <a:spLocks noGrp="1"/>
          </p:cNvSpPr>
          <p:nvPr>
            <p:ph type="sldNum" sz="quarter" idx="12"/>
          </p:nvPr>
        </p:nvSpPr>
        <p:spPr/>
        <p:txBody>
          <a:bodyPr/>
          <a:lstStyle>
            <a:lvl1pPr>
              <a:defRPr/>
            </a:lvl1pPr>
          </a:lstStyle>
          <a:p>
            <a:pPr>
              <a:defRPr/>
            </a:pPr>
            <a:fld id="{D480D4B0-DA55-44D8-A1DF-1B64904D5C8F}" type="slidenum">
              <a:rPr lang="en-US" altLang="vi-VN"/>
              <a:pPr>
                <a:defRPr/>
              </a:pPr>
              <a:t>‹#›</a:t>
            </a:fld>
            <a:endParaRPr lang="en-US" altLang="vi-VN"/>
          </a:p>
        </p:txBody>
      </p:sp>
    </p:spTree>
    <p:extLst>
      <p:ext uri="{BB962C8B-B14F-4D97-AF65-F5344CB8AC3E}">
        <p14:creationId xmlns:p14="http://schemas.microsoft.com/office/powerpoint/2010/main" val="5252550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7495C09-7852-401E-953B-2BB6406084BF}"/>
              </a:ext>
            </a:extLst>
          </p:cNvPr>
          <p:cNvSpPr>
            <a:spLocks noGrp="1"/>
          </p:cNvSpPr>
          <p:nvPr>
            <p:ph type="dt" sz="half" idx="10"/>
          </p:nvPr>
        </p:nvSpPr>
        <p:spPr/>
        <p:txBody>
          <a:bodyPr/>
          <a:lstStyle>
            <a:lvl1pPr>
              <a:defRPr/>
            </a:lvl1pPr>
          </a:lstStyle>
          <a:p>
            <a:pPr>
              <a:defRPr/>
            </a:pPr>
            <a:fld id="{55B3A344-F71A-44AA-A174-B9E77273501A}" type="datetimeFigureOut">
              <a:rPr lang="en-US"/>
              <a:pPr>
                <a:defRPr/>
              </a:pPr>
              <a:t>3/23/2022</a:t>
            </a:fld>
            <a:endParaRPr lang="en-US"/>
          </a:p>
        </p:txBody>
      </p:sp>
      <p:sp>
        <p:nvSpPr>
          <p:cNvPr id="3" name="Footer Placeholder 4">
            <a:extLst>
              <a:ext uri="{FF2B5EF4-FFF2-40B4-BE49-F238E27FC236}">
                <a16:creationId xmlns:a16="http://schemas.microsoft.com/office/drawing/2014/main" id="{F0E659D0-4CB7-4508-A1BD-D7D5E689E6A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3986AE1-326D-4EC2-A9E9-AFE7DEDF94ED}"/>
              </a:ext>
            </a:extLst>
          </p:cNvPr>
          <p:cNvSpPr>
            <a:spLocks noGrp="1"/>
          </p:cNvSpPr>
          <p:nvPr>
            <p:ph type="sldNum" sz="quarter" idx="12"/>
          </p:nvPr>
        </p:nvSpPr>
        <p:spPr/>
        <p:txBody>
          <a:bodyPr/>
          <a:lstStyle>
            <a:lvl1pPr>
              <a:defRPr/>
            </a:lvl1pPr>
          </a:lstStyle>
          <a:p>
            <a:pPr>
              <a:defRPr/>
            </a:pPr>
            <a:fld id="{F5B4A42D-9895-468F-A72B-6E939597D257}" type="slidenum">
              <a:rPr lang="en-US" altLang="vi-VN"/>
              <a:pPr>
                <a:defRPr/>
              </a:pPr>
              <a:t>‹#›</a:t>
            </a:fld>
            <a:endParaRPr lang="en-US" altLang="vi-VN"/>
          </a:p>
        </p:txBody>
      </p:sp>
    </p:spTree>
    <p:extLst>
      <p:ext uri="{BB962C8B-B14F-4D97-AF65-F5344CB8AC3E}">
        <p14:creationId xmlns:p14="http://schemas.microsoft.com/office/powerpoint/2010/main" val="25492693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6748EB9-48AF-47E1-AD10-4816A3847D3A}"/>
              </a:ext>
            </a:extLst>
          </p:cNvPr>
          <p:cNvSpPr>
            <a:spLocks noGrp="1"/>
          </p:cNvSpPr>
          <p:nvPr>
            <p:ph type="dt" sz="half" idx="10"/>
          </p:nvPr>
        </p:nvSpPr>
        <p:spPr/>
        <p:txBody>
          <a:bodyPr/>
          <a:lstStyle>
            <a:lvl1pPr>
              <a:defRPr/>
            </a:lvl1pPr>
          </a:lstStyle>
          <a:p>
            <a:pPr>
              <a:defRPr/>
            </a:pPr>
            <a:fld id="{A6E5EE1C-4338-4E45-A856-1E0A21DE7963}" type="datetimeFigureOut">
              <a:rPr lang="en-US"/>
              <a:pPr>
                <a:defRPr/>
              </a:pPr>
              <a:t>3/23/2022</a:t>
            </a:fld>
            <a:endParaRPr lang="en-US"/>
          </a:p>
        </p:txBody>
      </p:sp>
      <p:sp>
        <p:nvSpPr>
          <p:cNvPr id="6" name="Footer Placeholder 4">
            <a:extLst>
              <a:ext uri="{FF2B5EF4-FFF2-40B4-BE49-F238E27FC236}">
                <a16:creationId xmlns:a16="http://schemas.microsoft.com/office/drawing/2014/main" id="{A918F14A-0DBA-4BFA-932F-ED0437227BA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311F48D-A689-49A4-811C-7BBBFF137AD2}"/>
              </a:ext>
            </a:extLst>
          </p:cNvPr>
          <p:cNvSpPr>
            <a:spLocks noGrp="1"/>
          </p:cNvSpPr>
          <p:nvPr>
            <p:ph type="sldNum" sz="quarter" idx="12"/>
          </p:nvPr>
        </p:nvSpPr>
        <p:spPr/>
        <p:txBody>
          <a:bodyPr/>
          <a:lstStyle>
            <a:lvl1pPr>
              <a:defRPr/>
            </a:lvl1pPr>
          </a:lstStyle>
          <a:p>
            <a:pPr>
              <a:defRPr/>
            </a:pPr>
            <a:fld id="{389F4CB7-5A1E-4653-BC49-CDB53B76376E}" type="slidenum">
              <a:rPr lang="en-US" altLang="vi-VN"/>
              <a:pPr>
                <a:defRPr/>
              </a:pPr>
              <a:t>‹#›</a:t>
            </a:fld>
            <a:endParaRPr lang="en-US" altLang="vi-VN"/>
          </a:p>
        </p:txBody>
      </p:sp>
    </p:spTree>
    <p:extLst>
      <p:ext uri="{BB962C8B-B14F-4D97-AF65-F5344CB8AC3E}">
        <p14:creationId xmlns:p14="http://schemas.microsoft.com/office/powerpoint/2010/main" val="30710651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B2206D-4FE8-466D-8834-E9EFC185024B}"/>
              </a:ext>
            </a:extLst>
          </p:cNvPr>
          <p:cNvSpPr>
            <a:spLocks noGrp="1"/>
          </p:cNvSpPr>
          <p:nvPr>
            <p:ph type="dt" sz="half" idx="10"/>
          </p:nvPr>
        </p:nvSpPr>
        <p:spPr/>
        <p:txBody>
          <a:bodyPr/>
          <a:lstStyle>
            <a:lvl1pPr>
              <a:defRPr/>
            </a:lvl1pPr>
          </a:lstStyle>
          <a:p>
            <a:pPr>
              <a:defRPr/>
            </a:pPr>
            <a:fld id="{DF95BE02-06F2-4DCD-8E6B-EB9E968D442D}" type="datetimeFigureOut">
              <a:rPr lang="en-US"/>
              <a:pPr>
                <a:defRPr/>
              </a:pPr>
              <a:t>3/23/2022</a:t>
            </a:fld>
            <a:endParaRPr lang="en-US"/>
          </a:p>
        </p:txBody>
      </p:sp>
      <p:sp>
        <p:nvSpPr>
          <p:cNvPr id="6" name="Footer Placeholder 4">
            <a:extLst>
              <a:ext uri="{FF2B5EF4-FFF2-40B4-BE49-F238E27FC236}">
                <a16:creationId xmlns:a16="http://schemas.microsoft.com/office/drawing/2014/main" id="{48E45210-B532-428C-9EA9-0B4564EA83E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895A043-CE4E-4C23-AB56-5B51F3AEEAF5}"/>
              </a:ext>
            </a:extLst>
          </p:cNvPr>
          <p:cNvSpPr>
            <a:spLocks noGrp="1"/>
          </p:cNvSpPr>
          <p:nvPr>
            <p:ph type="sldNum" sz="quarter" idx="12"/>
          </p:nvPr>
        </p:nvSpPr>
        <p:spPr/>
        <p:txBody>
          <a:bodyPr/>
          <a:lstStyle>
            <a:lvl1pPr>
              <a:defRPr/>
            </a:lvl1pPr>
          </a:lstStyle>
          <a:p>
            <a:pPr>
              <a:defRPr/>
            </a:pPr>
            <a:fld id="{2A5D7C55-BDBC-45E8-AC10-0CFA71514BC1}" type="slidenum">
              <a:rPr lang="en-US" altLang="vi-VN"/>
              <a:pPr>
                <a:defRPr/>
              </a:pPr>
              <a:t>‹#›</a:t>
            </a:fld>
            <a:endParaRPr lang="en-US" altLang="vi-VN"/>
          </a:p>
        </p:txBody>
      </p:sp>
    </p:spTree>
    <p:extLst>
      <p:ext uri="{BB962C8B-B14F-4D97-AF65-F5344CB8AC3E}">
        <p14:creationId xmlns:p14="http://schemas.microsoft.com/office/powerpoint/2010/main" val="19046611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D0C56C-851D-4F6F-80B1-321C452A2551}"/>
              </a:ext>
            </a:extLst>
          </p:cNvPr>
          <p:cNvSpPr>
            <a:spLocks noGrp="1"/>
          </p:cNvSpPr>
          <p:nvPr>
            <p:ph type="dt" sz="half" idx="10"/>
          </p:nvPr>
        </p:nvSpPr>
        <p:spPr/>
        <p:txBody>
          <a:bodyPr/>
          <a:lstStyle>
            <a:lvl1pPr>
              <a:defRPr/>
            </a:lvl1pPr>
          </a:lstStyle>
          <a:p>
            <a:pPr>
              <a:defRPr/>
            </a:pPr>
            <a:fld id="{0EC87194-EFF0-444A-993A-EF18CFA2DA41}" type="datetimeFigureOut">
              <a:rPr lang="en-US"/>
              <a:pPr>
                <a:defRPr/>
              </a:pPr>
              <a:t>3/23/2022</a:t>
            </a:fld>
            <a:endParaRPr lang="en-US"/>
          </a:p>
        </p:txBody>
      </p:sp>
      <p:sp>
        <p:nvSpPr>
          <p:cNvPr id="5" name="Footer Placeholder 4">
            <a:extLst>
              <a:ext uri="{FF2B5EF4-FFF2-40B4-BE49-F238E27FC236}">
                <a16:creationId xmlns:a16="http://schemas.microsoft.com/office/drawing/2014/main" id="{14430403-663E-430A-85F8-6C29BAB842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4C3F1CA-A6C0-406F-BFD9-6896D7CF0961}"/>
              </a:ext>
            </a:extLst>
          </p:cNvPr>
          <p:cNvSpPr>
            <a:spLocks noGrp="1"/>
          </p:cNvSpPr>
          <p:nvPr>
            <p:ph type="sldNum" sz="quarter" idx="12"/>
          </p:nvPr>
        </p:nvSpPr>
        <p:spPr/>
        <p:txBody>
          <a:bodyPr/>
          <a:lstStyle>
            <a:lvl1pPr>
              <a:defRPr/>
            </a:lvl1pPr>
          </a:lstStyle>
          <a:p>
            <a:pPr>
              <a:defRPr/>
            </a:pPr>
            <a:fld id="{89FCD441-9320-4658-B4AA-0F5471C3CD2E}" type="slidenum">
              <a:rPr lang="en-US" altLang="vi-VN"/>
              <a:pPr>
                <a:defRPr/>
              </a:pPr>
              <a:t>‹#›</a:t>
            </a:fld>
            <a:endParaRPr lang="en-US" altLang="vi-VN"/>
          </a:p>
        </p:txBody>
      </p:sp>
    </p:spTree>
    <p:extLst>
      <p:ext uri="{BB962C8B-B14F-4D97-AF65-F5344CB8AC3E}">
        <p14:creationId xmlns:p14="http://schemas.microsoft.com/office/powerpoint/2010/main" val="41524924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9F5F10-34B8-4203-8C05-BDCB862EBBC7}"/>
              </a:ext>
            </a:extLst>
          </p:cNvPr>
          <p:cNvSpPr>
            <a:spLocks noGrp="1"/>
          </p:cNvSpPr>
          <p:nvPr>
            <p:ph type="dt" sz="half" idx="10"/>
          </p:nvPr>
        </p:nvSpPr>
        <p:spPr/>
        <p:txBody>
          <a:bodyPr/>
          <a:lstStyle>
            <a:lvl1pPr>
              <a:defRPr/>
            </a:lvl1pPr>
          </a:lstStyle>
          <a:p>
            <a:pPr>
              <a:defRPr/>
            </a:pPr>
            <a:fld id="{8EA5469B-4CE7-4FC9-8FB7-3757BE384D23}" type="datetimeFigureOut">
              <a:rPr lang="en-US"/>
              <a:pPr>
                <a:defRPr/>
              </a:pPr>
              <a:t>3/23/2022</a:t>
            </a:fld>
            <a:endParaRPr lang="en-US"/>
          </a:p>
        </p:txBody>
      </p:sp>
      <p:sp>
        <p:nvSpPr>
          <p:cNvPr id="5" name="Footer Placeholder 4">
            <a:extLst>
              <a:ext uri="{FF2B5EF4-FFF2-40B4-BE49-F238E27FC236}">
                <a16:creationId xmlns:a16="http://schemas.microsoft.com/office/drawing/2014/main" id="{16F21C04-17B3-4E60-9AB3-4B6B7F636B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70004DD-D5B3-47C3-942E-7CBB9CBFAFF2}"/>
              </a:ext>
            </a:extLst>
          </p:cNvPr>
          <p:cNvSpPr>
            <a:spLocks noGrp="1"/>
          </p:cNvSpPr>
          <p:nvPr>
            <p:ph type="sldNum" sz="quarter" idx="12"/>
          </p:nvPr>
        </p:nvSpPr>
        <p:spPr/>
        <p:txBody>
          <a:bodyPr/>
          <a:lstStyle>
            <a:lvl1pPr>
              <a:defRPr/>
            </a:lvl1pPr>
          </a:lstStyle>
          <a:p>
            <a:pPr>
              <a:defRPr/>
            </a:pPr>
            <a:fld id="{B196A22F-7EFF-4DCE-B3A1-ADBEE8F1C769}" type="slidenum">
              <a:rPr lang="en-US" altLang="vi-VN"/>
              <a:pPr>
                <a:defRPr/>
              </a:pPr>
              <a:t>‹#›</a:t>
            </a:fld>
            <a:endParaRPr lang="en-US" altLang="vi-VN"/>
          </a:p>
        </p:txBody>
      </p:sp>
    </p:spTree>
    <p:extLst>
      <p:ext uri="{BB962C8B-B14F-4D97-AF65-F5344CB8AC3E}">
        <p14:creationId xmlns:p14="http://schemas.microsoft.com/office/powerpoint/2010/main" val="24268181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42504EE-3C5E-4CDF-BA0F-46A48E262539}"/>
              </a:ext>
            </a:extLst>
          </p:cNvPr>
          <p:cNvSpPr/>
          <p:nvPr userDrawn="1"/>
        </p:nvSpPr>
        <p:spPr>
          <a:xfrm>
            <a:off x="0" y="0"/>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extLst>
      <p:ext uri="{BB962C8B-B14F-4D97-AF65-F5344CB8AC3E}">
        <p14:creationId xmlns:p14="http://schemas.microsoft.com/office/powerpoint/2010/main" val="4049704512"/>
      </p:ext>
    </p:extLst>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C8B9C1-1862-4FFC-A527-3308E549BC7F}" type="datetimeFigureOut">
              <a:rPr lang="en-US" smtClean="0"/>
              <a:t>3/22/2022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4154988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8B9C1-1862-4FFC-A527-3308E549BC7F}" type="datetimeFigureOut">
              <a:rPr lang="en-US" smtClean="0"/>
              <a:t>3/22/2022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2194032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1970412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C8B9C1-1862-4FFC-A527-3308E549BC7F}" type="datetimeFigureOut">
              <a:rPr lang="en-US" smtClean="0"/>
              <a:t>3/22/2022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EDB65-3A6F-47CA-9F8D-B49A4AB1C7B5}" type="slidenum">
              <a:rPr lang="en-US" smtClean="0"/>
              <a:t>‹#›</a:t>
            </a:fld>
            <a:endParaRPr lang="en-US"/>
          </a:p>
        </p:txBody>
      </p:sp>
    </p:spTree>
    <p:extLst>
      <p:ext uri="{BB962C8B-B14F-4D97-AF65-F5344CB8AC3E}">
        <p14:creationId xmlns:p14="http://schemas.microsoft.com/office/powerpoint/2010/main" val="424378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1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8B9C1-1862-4FFC-A527-3308E549BC7F}" type="datetimeFigureOut">
              <a:rPr lang="en-US" smtClean="0"/>
              <a:t>3/22/2022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DB65-3A6F-47CA-9F8D-B49A4AB1C7B5}" type="slidenum">
              <a:rPr lang="en-US" smtClean="0"/>
              <a:t>‹#›</a:t>
            </a:fld>
            <a:endParaRPr lang="en-US"/>
          </a:p>
        </p:txBody>
      </p:sp>
    </p:spTree>
    <p:extLst>
      <p:ext uri="{BB962C8B-B14F-4D97-AF65-F5344CB8AC3E}">
        <p14:creationId xmlns:p14="http://schemas.microsoft.com/office/powerpoint/2010/main" val="19636856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9"/>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1"/>
          </a:xfrm>
          <a:prstGeom prst="rect">
            <a:avLst/>
          </a:prstGeom>
          <a:noFill/>
          <a:ln w="9525">
            <a:noFill/>
          </a:ln>
        </p:spPr>
        <p:txBody>
          <a:bodyPr/>
          <a:lstStyle>
            <a:lvl1pPr>
              <a:defRPr sz="1400"/>
            </a:lvl1pPr>
          </a:lstStyle>
          <a:p>
            <a:fld id="{62E82ED4-375F-4F08-A54B-E5C986F28C77}" type="datetimeFigureOut">
              <a:rPr lang="zh-CN" altLang="en-US" smtClean="0"/>
              <a:t>2022/3/22</a:t>
            </a:fld>
            <a:endParaRPr lang="zh-CN" altLang="en-US"/>
          </a:p>
        </p:txBody>
      </p:sp>
      <p:sp>
        <p:nvSpPr>
          <p:cNvPr id="1029" name="Footer Placeholder 1028"/>
          <p:cNvSpPr>
            <a:spLocks noGrp="1"/>
          </p:cNvSpPr>
          <p:nvPr>
            <p:ph type="ftr" sz="quarter" idx="3"/>
          </p:nvPr>
        </p:nvSpPr>
        <p:spPr>
          <a:xfrm>
            <a:off x="4165600" y="6245225"/>
            <a:ext cx="3860800" cy="476251"/>
          </a:xfrm>
          <a:prstGeom prst="rect">
            <a:avLst/>
          </a:prstGeom>
          <a:noFill/>
          <a:ln w="9525">
            <a:noFill/>
          </a:ln>
        </p:spPr>
        <p:txBody>
          <a:bodyPr/>
          <a:lstStyle>
            <a:lvl1pPr algn="ctr">
              <a:defRPr sz="1400"/>
            </a:lvl1pPr>
          </a:lstStyle>
          <a:p>
            <a:endParaRPr lang="zh-CN" altLang="en-US"/>
          </a:p>
        </p:txBody>
      </p:sp>
      <p:sp>
        <p:nvSpPr>
          <p:cNvPr id="1030" name="Slide Number Placeholder 1029"/>
          <p:cNvSpPr>
            <a:spLocks noGrp="1"/>
          </p:cNvSpPr>
          <p:nvPr>
            <p:ph type="sldNum" sz="quarter" idx="4"/>
          </p:nvPr>
        </p:nvSpPr>
        <p:spPr>
          <a:xfrm>
            <a:off x="8737600" y="6245225"/>
            <a:ext cx="2844800" cy="476251"/>
          </a:xfrm>
          <a:prstGeom prst="rect">
            <a:avLst/>
          </a:prstGeom>
          <a:noFill/>
          <a:ln w="9525">
            <a:noFill/>
          </a:ln>
        </p:spPr>
        <p:txBody>
          <a:bodyPr/>
          <a:lstStyle>
            <a:lvl1pPr algn="r">
              <a:defRPr sz="1400"/>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2797174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marL="0" lvl="0" indent="0" algn="ctr" defTabSz="914377"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891" lvl="0" indent="-342891" algn="l" defTabSz="914377" eaLnBrk="1" fontAlgn="base" latinLnBrk="0" hangingPunct="1">
        <a:lnSpc>
          <a:spcPct val="100000"/>
        </a:lnSpc>
        <a:spcBef>
          <a:spcPct val="15000"/>
        </a:spcBef>
        <a:spcAft>
          <a:spcPct val="0"/>
        </a:spcAft>
        <a:buChar char="•"/>
        <a:defRPr sz="3200" b="0" i="0" u="none" kern="1200" baseline="0">
          <a:solidFill>
            <a:schemeClr val="tx1"/>
          </a:solidFill>
          <a:latin typeface="+mn-lt"/>
          <a:ea typeface="+mn-ea"/>
          <a:cs typeface="+mn-cs"/>
        </a:defRPr>
      </a:lvl1pPr>
      <a:lvl2pPr marL="743355" lvl="1" indent="-285320" algn="l" defTabSz="914377" eaLnBrk="1" fontAlgn="base" latinLnBrk="0" hangingPunct="1">
        <a:lnSpc>
          <a:spcPct val="100000"/>
        </a:lnSpc>
        <a:spcBef>
          <a:spcPct val="15000"/>
        </a:spcBef>
        <a:spcAft>
          <a:spcPct val="0"/>
        </a:spcAft>
        <a:buChar char="–"/>
        <a:defRPr sz="2800" b="0" i="0" u="none" kern="1200" baseline="0">
          <a:solidFill>
            <a:schemeClr val="tx1"/>
          </a:solidFill>
          <a:latin typeface="+mn-lt"/>
          <a:ea typeface="+mn-ea"/>
          <a:cs typeface="+mn-cs"/>
        </a:defRPr>
      </a:lvl2pPr>
      <a:lvl3pPr marL="1142971" lvl="2" indent="-228594" algn="l" defTabSz="914377" eaLnBrk="1" fontAlgn="base" latinLnBrk="0" hangingPunct="1">
        <a:lnSpc>
          <a:spcPct val="100000"/>
        </a:lnSpc>
        <a:spcBef>
          <a:spcPct val="15000"/>
        </a:spcBef>
        <a:spcAft>
          <a:spcPct val="0"/>
        </a:spcAft>
        <a:buChar char="•"/>
        <a:defRPr sz="2400" b="0" i="0" u="none" kern="1200" baseline="0">
          <a:solidFill>
            <a:schemeClr val="tx1"/>
          </a:solidFill>
          <a:latin typeface="+mn-lt"/>
          <a:ea typeface="+mn-ea"/>
          <a:cs typeface="+mn-cs"/>
        </a:defRPr>
      </a:lvl3pPr>
      <a:lvl4pPr marL="1600160" lvl="3"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4pPr>
      <a:lvl5pPr marL="2057349" lvl="4"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5pPr>
      <a:lvl6pPr marL="2514537" lvl="5"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6pPr>
      <a:lvl7pPr marL="2971726" lvl="6"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7pPr>
      <a:lvl8pPr marL="3428914" lvl="7"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8pPr>
      <a:lvl9pPr marL="3886103" lvl="8"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9pPr>
    </p:bodyStyle>
    <p:otherStyle>
      <a:lvl1pPr marL="0" lvl="0" indent="0" algn="l" defTabSz="914377"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189" lvl="1"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377" lvl="2"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566" lvl="3"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754" lvl="4"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5943" lvl="5"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131" lvl="6"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320" lvl="7"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509" lvl="8"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6855601-2DA0-4ED0-97DC-1E0EE256C8B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9AB90CC-E511-4344-ABF7-5D0673D15C9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63AFB40-FA61-4698-A097-CCE8E7A362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660FC97-A230-4ED7-BFB7-D10C7A2D73A0}" type="datetimeFigureOut">
              <a:rPr lang="en-US"/>
              <a:pPr>
                <a:defRPr/>
              </a:pPr>
              <a:t>3/22/2022</a:t>
            </a:fld>
            <a:endParaRPr lang="en-US"/>
          </a:p>
        </p:txBody>
      </p:sp>
      <p:sp>
        <p:nvSpPr>
          <p:cNvPr id="5" name="Footer Placeholder 4">
            <a:extLst>
              <a:ext uri="{FF2B5EF4-FFF2-40B4-BE49-F238E27FC236}">
                <a16:creationId xmlns:a16="http://schemas.microsoft.com/office/drawing/2014/main" id="{2847328B-2D04-4803-93A8-4354C06682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DF0B7E84-0743-48A2-A392-1B0DB638B9CC}"/>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6F42616A-214C-474B-B569-D4AE1B2137E0}" type="slidenum">
              <a:rPr lang="en-US" altLang="vi-VN"/>
              <a:pPr>
                <a:defRPr/>
              </a:pPr>
              <a:t>‹#›</a:t>
            </a:fld>
            <a:endParaRPr lang="en-US" altLang="vi-VN"/>
          </a:p>
        </p:txBody>
      </p:sp>
    </p:spTree>
    <p:extLst>
      <p:ext uri="{BB962C8B-B14F-4D97-AF65-F5344CB8AC3E}">
        <p14:creationId xmlns:p14="http://schemas.microsoft.com/office/powerpoint/2010/main" val="342097021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8B9C1-1862-4FFC-A527-3308E549BC7F}" type="datetimeFigureOut">
              <a:rPr lang="en-US" smtClean="0"/>
              <a:t>3/23/2022</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DB65-3A6F-47CA-9F8D-B49A4AB1C7B5}" type="slidenum">
              <a:rPr lang="en-US" smtClean="0"/>
              <a:t>‹#›</a:t>
            </a:fld>
            <a:endParaRPr lang="en-US"/>
          </a:p>
        </p:txBody>
      </p:sp>
    </p:spTree>
    <p:extLst>
      <p:ext uri="{BB962C8B-B14F-4D97-AF65-F5344CB8AC3E}">
        <p14:creationId xmlns:p14="http://schemas.microsoft.com/office/powerpoint/2010/main" val="393097975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007D4BE-4C2D-42DE-A16D-E27BF0BD85C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1D4CF3B-2A38-43EE-B355-7E250804AC6D}"/>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657F425-4305-429C-8361-B4561AA725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3437012-C36B-43CE-A38C-801ED50B914F}" type="datetimeFigureOut">
              <a:rPr lang="en-US"/>
              <a:pPr>
                <a:defRPr/>
              </a:pPr>
              <a:t>3/23/2022</a:t>
            </a:fld>
            <a:endParaRPr lang="en-US"/>
          </a:p>
        </p:txBody>
      </p:sp>
      <p:sp>
        <p:nvSpPr>
          <p:cNvPr id="5" name="Footer Placeholder 4">
            <a:extLst>
              <a:ext uri="{FF2B5EF4-FFF2-40B4-BE49-F238E27FC236}">
                <a16:creationId xmlns:a16="http://schemas.microsoft.com/office/drawing/2014/main" id="{E8379AA9-EB13-413B-93FA-CDB06508F0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F3044C8C-C5E4-4B45-9A45-6A448D286F7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4D15EE6-71DE-4434-817F-E59EDA8DA5FD}" type="slidenum">
              <a:rPr lang="en-US" altLang="vi-VN"/>
              <a:pPr>
                <a:defRPr/>
              </a:pPr>
              <a:t>‹#›</a:t>
            </a:fld>
            <a:endParaRPr lang="en-US" altLang="vi-VN"/>
          </a:p>
        </p:txBody>
      </p:sp>
    </p:spTree>
    <p:extLst>
      <p:ext uri="{BB962C8B-B14F-4D97-AF65-F5344CB8AC3E}">
        <p14:creationId xmlns:p14="http://schemas.microsoft.com/office/powerpoint/2010/main" val="382103594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jp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30.jp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1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comments" Target="../comments/comment1.xml"/></Relationships>
</file>

<file path=ppt/slides/_rels/slide2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image" Target="../media/image59.png"/><Relationship Id="rId1" Type="http://schemas.openxmlformats.org/officeDocument/2006/relationships/slideLayout" Target="../slideLayouts/slideLayout36.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7031865"/>
          </a:xfrm>
        </p:spPr>
      </p:pic>
      <p:sp>
        <p:nvSpPr>
          <p:cNvPr id="8" name="TextBox 7">
            <a:extLst>
              <a:ext uri="{FF2B5EF4-FFF2-40B4-BE49-F238E27FC236}">
                <a16:creationId xmlns:a16="http://schemas.microsoft.com/office/drawing/2014/main" id="{919FFC3F-4F00-4030-B6C1-5BF375FFED5F}"/>
              </a:ext>
            </a:extLst>
          </p:cNvPr>
          <p:cNvSpPr txBox="1"/>
          <p:nvPr/>
        </p:nvSpPr>
        <p:spPr>
          <a:xfrm>
            <a:off x="2633140" y="2502455"/>
            <a:ext cx="7196660" cy="2308324"/>
          </a:xfrm>
          <a:prstGeom prst="rect">
            <a:avLst/>
          </a:prstGeom>
          <a:noFill/>
        </p:spPr>
        <p:txBody>
          <a:bodyPr wrap="square" rtlCol="0">
            <a:spAutoFit/>
          </a:bodyPr>
          <a:lstStyle/>
          <a:p>
            <a:pPr algn="ctr" defTabSz="685754">
              <a:defRPr/>
            </a:pPr>
            <a:r>
              <a:rPr lang="en-US" sz="4800" b="1" dirty="0" err="1">
                <a:ln w="19050">
                  <a:solidFill>
                    <a:prstClr val="white"/>
                  </a:solidFill>
                </a:ln>
                <a:solidFill>
                  <a:srgbClr val="0000FF"/>
                </a:solidFill>
                <a:effectLst>
                  <a:outerShdw blurRad="38100" dist="38100" dir="2700000" algn="tl">
                    <a:srgbClr val="000000">
                      <a:alpha val="43137"/>
                    </a:srgbClr>
                  </a:outerShdw>
                </a:effectLst>
                <a:latin typeface="UTM Avo" panose="02040603050506020204" pitchFamily="18" charset="0"/>
                <a:ea typeface="Arial-Rounded"/>
              </a:rPr>
              <a:t>Chào</a:t>
            </a:r>
            <a:r>
              <a:rPr lang="en-US" sz="4800" b="1" dirty="0">
                <a:ln w="19050">
                  <a:solidFill>
                    <a:prstClr val="white"/>
                  </a:solidFill>
                </a:ln>
                <a:solidFill>
                  <a:srgbClr val="0000FF"/>
                </a:solidFill>
                <a:effectLst>
                  <a:outerShdw blurRad="38100" dist="38100" dir="2700000" algn="tl">
                    <a:srgbClr val="000000">
                      <a:alpha val="43137"/>
                    </a:srgbClr>
                  </a:outerShdw>
                </a:effectLst>
                <a:latin typeface="UTM Avo" panose="02040603050506020204" pitchFamily="18" charset="0"/>
                <a:ea typeface="Arial-Rounded"/>
              </a:rPr>
              <a:t> </a:t>
            </a:r>
            <a:r>
              <a:rPr lang="en-US" sz="4800" b="1" err="1">
                <a:ln w="19050">
                  <a:solidFill>
                    <a:prstClr val="white"/>
                  </a:solidFill>
                </a:ln>
                <a:solidFill>
                  <a:srgbClr val="0000FF"/>
                </a:solidFill>
                <a:effectLst>
                  <a:outerShdw blurRad="38100" dist="38100" dir="2700000" algn="tl">
                    <a:srgbClr val="000000">
                      <a:alpha val="43137"/>
                    </a:srgbClr>
                  </a:outerShdw>
                </a:effectLst>
                <a:latin typeface="UTM Avo" panose="02040603050506020204" pitchFamily="18" charset="0"/>
                <a:ea typeface="Arial-Rounded"/>
              </a:rPr>
              <a:t>mừng</a:t>
            </a:r>
            <a:r>
              <a:rPr lang="en-US" sz="4800" b="1">
                <a:ln w="19050">
                  <a:solidFill>
                    <a:prstClr val="white"/>
                  </a:solidFill>
                </a:ln>
                <a:solidFill>
                  <a:srgbClr val="0000FF"/>
                </a:solidFill>
                <a:effectLst>
                  <a:outerShdw blurRad="38100" dist="38100" dir="2700000" algn="tl">
                    <a:srgbClr val="000000">
                      <a:alpha val="43137"/>
                    </a:srgbClr>
                  </a:outerShdw>
                </a:effectLst>
                <a:latin typeface="UTM Avo" panose="02040603050506020204" pitchFamily="18" charset="0"/>
                <a:ea typeface="Arial-Rounded"/>
              </a:rPr>
              <a:t> các con</a:t>
            </a:r>
            <a:r>
              <a:rPr lang="en-US" altLang="zh-CN" sz="4800" b="1" spc="213">
                <a:solidFill>
                  <a:srgbClr val="0000FF"/>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cs typeface="Arial" panose="020B0604020202020204" pitchFamily="34" charset="0"/>
              </a:rPr>
              <a:t> đến với tiết học</a:t>
            </a:r>
          </a:p>
          <a:p>
            <a:pPr algn="ctr" defTabSz="685754">
              <a:defRPr/>
            </a:pPr>
            <a:r>
              <a:rPr lang="en-US" sz="4800" b="1" spc="213">
                <a:ln w="19050">
                  <a:solidFill>
                    <a:prstClr val="white"/>
                  </a:solidFill>
                </a:ln>
                <a:solidFill>
                  <a:srgbClr val="0000FF"/>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cs typeface="Arial" panose="020B0604020202020204" pitchFamily="34" charset="0"/>
              </a:rPr>
              <a:t>TIẾNG VIỆT</a:t>
            </a:r>
            <a:endParaRPr lang="en-US" sz="4800" b="1" dirty="0">
              <a:ln w="19050">
                <a:solidFill>
                  <a:prstClr val="white"/>
                </a:solidFill>
              </a:ln>
              <a:solidFill>
                <a:srgbClr val="0000FF"/>
              </a:solidFill>
              <a:effectLst>
                <a:outerShdw blurRad="38100" dist="38100" dir="2700000" algn="tl">
                  <a:srgbClr val="000000">
                    <a:alpha val="43137"/>
                  </a:srgbClr>
                </a:outerShdw>
              </a:effectLst>
              <a:latin typeface="Arial" panose="020B0604020202020204"/>
              <a:ea typeface="Arial-Rounded"/>
            </a:endParaRPr>
          </a:p>
        </p:txBody>
      </p:sp>
    </p:spTree>
    <p:extLst>
      <p:ext uri="{BB962C8B-B14F-4D97-AF65-F5344CB8AC3E}">
        <p14:creationId xmlns:p14="http://schemas.microsoft.com/office/powerpoint/2010/main" val="108690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481070E7-3784-499A-9457-C9E93C43A82D}"/>
              </a:ext>
            </a:extLst>
          </p:cNvPr>
          <p:cNvSpPr txBox="1"/>
          <p:nvPr/>
        </p:nvSpPr>
        <p:spPr>
          <a:xfrm>
            <a:off x="3584887" y="796606"/>
            <a:ext cx="4199105" cy="523220"/>
          </a:xfrm>
          <a:prstGeom prst="rect">
            <a:avLst/>
          </a:prstGeom>
          <a:noFill/>
        </p:spPr>
        <p:txBody>
          <a:bodyPr wrap="square" rtlCol="0">
            <a:spAutoFit/>
          </a:bodyPr>
          <a:lstStyle/>
          <a:p>
            <a:pPr rtl="0"/>
            <a:r>
              <a:rPr lang="en-US" sz="2800" b="1" i="0" u="none" strike="noStrike" kern="1200" baseline="0">
                <a:solidFill>
                  <a:srgbClr val="0070C0"/>
                </a:solidFill>
                <a:latin typeface="UTM Avo" panose="02040603050506020204" pitchFamily="18" charset="0"/>
              </a:rPr>
              <a:t>Câu chuyện của rễ</a:t>
            </a:r>
          </a:p>
        </p:txBody>
      </p:sp>
      <p:sp>
        <p:nvSpPr>
          <p:cNvPr id="38" name="TextBox 37">
            <a:extLst>
              <a:ext uri="{FF2B5EF4-FFF2-40B4-BE49-F238E27FC236}">
                <a16:creationId xmlns:a16="http://schemas.microsoft.com/office/drawing/2014/main" id="{47E7C26E-EA28-47B5-A1F9-677868155F4B}"/>
              </a:ext>
            </a:extLst>
          </p:cNvPr>
          <p:cNvSpPr txBox="1"/>
          <p:nvPr/>
        </p:nvSpPr>
        <p:spPr>
          <a:xfrm>
            <a:off x="1764195" y="1451837"/>
            <a:ext cx="4023764" cy="4270400"/>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Hoa nở trên cành</a:t>
            </a:r>
          </a:p>
          <a:p>
            <a:pPr>
              <a:spcBef>
                <a:spcPts val="300"/>
              </a:spcBef>
              <a:spcAft>
                <a:spcPts val="300"/>
              </a:spcAft>
            </a:pPr>
            <a:r>
              <a:rPr lang="en-US" sz="2400" b="0" i="0" u="none" strike="noStrike" kern="1200" baseline="0">
                <a:solidFill>
                  <a:srgbClr val="000000"/>
                </a:solidFill>
                <a:latin typeface="UTM Avo" panose="02040603050506020204" pitchFamily="18" charset="0"/>
              </a:rPr>
              <a:t>Khoe muôn sắc thắm</a:t>
            </a:r>
            <a:r>
              <a:rPr lang="en-US" sz="2400">
                <a:solidFill>
                  <a:srgbClr val="000000"/>
                </a:solidFill>
                <a:latin typeface="UTM Avo" panose="02040603050506020204" pitchFamily="18" charset="0"/>
              </a:rPr>
              <a:t> Giữa vòm lá xanh   </a:t>
            </a:r>
          </a:p>
          <a:p>
            <a:pPr>
              <a:spcBef>
                <a:spcPts val="300"/>
              </a:spcBef>
              <a:spcAft>
                <a:spcPts val="300"/>
              </a:spcAft>
            </a:pPr>
            <a:r>
              <a:rPr lang="en-US" sz="2400">
                <a:solidFill>
                  <a:srgbClr val="000000"/>
                </a:solidFill>
                <a:latin typeface="UTM Avo" panose="02040603050506020204" pitchFamily="18" charset="0"/>
              </a:rPr>
              <a:t>Toả h</a:t>
            </a:r>
            <a:r>
              <a:rPr lang="vi-VN" sz="2400">
                <a:solidFill>
                  <a:srgbClr val="000000"/>
                </a:solidFill>
                <a:latin typeface="UTM Avo" panose="02040603050506020204" pitchFamily="18" charset="0"/>
              </a:rPr>
              <a:t>ươn</a:t>
            </a:r>
            <a:r>
              <a:rPr lang="en-US" sz="2400">
                <a:solidFill>
                  <a:srgbClr val="000000"/>
                </a:solidFill>
                <a:latin typeface="UTM Avo" panose="02040603050506020204" pitchFamily="18" charset="0"/>
              </a:rPr>
              <a:t>g trong nắng.</a:t>
            </a: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Để hoa nở đẹp</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Để quả trĩu cành</a:t>
            </a:r>
          </a:p>
          <a:p>
            <a:pPr rtl="0">
              <a:spcBef>
                <a:spcPts val="300"/>
              </a:spcBef>
              <a:spcAft>
                <a:spcPts val="300"/>
              </a:spcAft>
            </a:pPr>
            <a:r>
              <a:rPr lang="pt-BR" sz="2400" b="0" i="0" u="none" strike="noStrike" kern="1200" baseline="0">
                <a:solidFill>
                  <a:srgbClr val="000000"/>
                </a:solidFill>
                <a:latin typeface="UTM Avo" panose="02040603050506020204" pitchFamily="18" charset="0"/>
              </a:rPr>
              <a:t>Để lá biếc xanh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chìm trong đất …</a:t>
            </a:r>
          </a:p>
          <a:p>
            <a:pPr rtl="0"/>
            <a:endParaRPr lang="en-US" sz="1800" b="0" i="0" u="none" strike="noStrike" kern="1200" baseline="0">
              <a:solidFill>
                <a:srgbClr val="000000"/>
              </a:solidFill>
              <a:latin typeface="UTM Avo" panose="02040603050506020204" pitchFamily="18" charset="0"/>
            </a:endParaRPr>
          </a:p>
        </p:txBody>
      </p:sp>
      <p:sp>
        <p:nvSpPr>
          <p:cNvPr id="39" name="TextBox 38">
            <a:extLst>
              <a:ext uri="{FF2B5EF4-FFF2-40B4-BE49-F238E27FC236}">
                <a16:creationId xmlns:a16="http://schemas.microsoft.com/office/drawing/2014/main" id="{24E84646-CCAF-4C98-A2DA-E7F125271542}"/>
              </a:ext>
            </a:extLst>
          </p:cNvPr>
          <p:cNvSpPr txBox="1"/>
          <p:nvPr/>
        </p:nvSpPr>
        <p:spPr>
          <a:xfrm>
            <a:off x="5684440" y="1374290"/>
            <a:ext cx="4494727" cy="4031873"/>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Nếu không có rễ</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Cây chẳng đâm chồi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 ra trái ngọt</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a:t>
            </a:r>
            <a:r>
              <a:rPr lang="vi-VN" sz="2400" b="0" i="0" u="none" strike="noStrike" kern="1200" baseline="0">
                <a:solidFill>
                  <a:srgbClr val="000000"/>
                </a:solidFill>
                <a:latin typeface="UTM Avo" panose="02040603050506020204" pitchFamily="18" charset="0"/>
              </a:rPr>
              <a:t> nở hoa tươi</a:t>
            </a:r>
            <a:r>
              <a:rPr lang="vi-VN" sz="2400" b="0" i="0" u="none" strike="noStrike" kern="1200" baseline="0">
                <a:solidFill>
                  <a:srgbClr val="000000"/>
                </a:solidFill>
                <a:latin typeface="Verdana" panose="020B0604030504040204" pitchFamily="34" charset="0"/>
              </a:rPr>
              <a:t>.</a:t>
            </a: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chẳng nhiều lời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Âm thầm, nhỏ bé</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Làm đẹp cho đời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Khiêm nh</a:t>
            </a:r>
            <a:r>
              <a:rPr lang="vi-VN" sz="2400" b="0" i="0" u="none" strike="noStrike" kern="1200" baseline="0">
                <a:solidFill>
                  <a:srgbClr val="000000"/>
                </a:solidFill>
                <a:latin typeface="UTM Avo" panose="02040603050506020204" pitchFamily="18" charset="0"/>
              </a:rPr>
              <a:t>ường lặng lẽ.</a:t>
            </a:r>
            <a:endParaRPr lang="en-US" sz="2400" b="0" i="0" u="none" strike="noStrike" kern="1200" baseline="0">
              <a:solidFill>
                <a:srgbClr val="000000"/>
              </a:solidFill>
              <a:latin typeface="UTM Avo" panose="02040603050506020204" pitchFamily="18" charset="0"/>
            </a:endParaRPr>
          </a:p>
        </p:txBody>
      </p:sp>
      <p:grpSp>
        <p:nvGrpSpPr>
          <p:cNvPr id="10" name="Group 9">
            <a:extLst>
              <a:ext uri="{FF2B5EF4-FFF2-40B4-BE49-F238E27FC236}">
                <a16:creationId xmlns:a16="http://schemas.microsoft.com/office/drawing/2014/main" id="{16E9FEAB-C781-4C81-A6C9-ACDE5EC14DB5}"/>
              </a:ext>
            </a:extLst>
          </p:cNvPr>
          <p:cNvGrpSpPr/>
          <p:nvPr/>
        </p:nvGrpSpPr>
        <p:grpSpPr>
          <a:xfrm>
            <a:off x="3817077" y="5403417"/>
            <a:ext cx="1370449" cy="1332050"/>
            <a:chOff x="5870824" y="5658831"/>
            <a:chExt cx="1128308" cy="1112880"/>
          </a:xfrm>
        </p:grpSpPr>
        <p:pic>
          <p:nvPicPr>
            <p:cNvPr id="11" name="Picture 2">
              <a:extLst>
                <a:ext uri="{FF2B5EF4-FFF2-40B4-BE49-F238E27FC236}">
                  <a16:creationId xmlns:a16="http://schemas.microsoft.com/office/drawing/2014/main" id="{BB77F3B1-3385-4792-9CB9-3C3FF5218C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4731" y="5658831"/>
              <a:ext cx="1093096" cy="1112880"/>
            </a:xfrm>
            <a:prstGeom prst="ellipse">
              <a:avLst/>
            </a:prstGeom>
            <a:noFill/>
            <a:extLst>
              <a:ext uri="{909E8E84-426E-40DD-AFC4-6F175D3DCCD1}">
                <a14:hiddenFill xmlns:a14="http://schemas.microsoft.com/office/drawing/2010/main">
                  <a:solidFill>
                    <a:srgbClr val="FFFFFF"/>
                  </a:solidFill>
                </a14:hiddenFill>
              </a:ext>
            </a:extLst>
          </p:spPr>
        </p:pic>
        <p:sp>
          <p:nvSpPr>
            <p:cNvPr id="12" name="Lưu đồ: Đường kết nối 8">
              <a:extLst>
                <a:ext uri="{FF2B5EF4-FFF2-40B4-BE49-F238E27FC236}">
                  <a16:creationId xmlns:a16="http://schemas.microsoft.com/office/drawing/2014/main" id="{6F84A867-F4A6-4E19-8F9F-ED27A9088D62}"/>
                </a:ext>
              </a:extLst>
            </p:cNvPr>
            <p:cNvSpPr/>
            <p:nvPr/>
          </p:nvSpPr>
          <p:spPr>
            <a:xfrm>
              <a:off x="5870824" y="5980875"/>
              <a:ext cx="1128308" cy="468791"/>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a:solidFill>
                    <a:schemeClr val="tx1"/>
                  </a:solidFill>
                  <a:latin typeface="UTM Avo" panose="02040603050506020204" pitchFamily="18" charset="0"/>
                  <a:cs typeface="Times New Roman" panose="02020603050405020304" pitchFamily="18" charset="0"/>
                </a:rPr>
                <a:t>lời</a:t>
              </a:r>
              <a:endParaRPr lang="vi-VN" sz="2800" dirty="0">
                <a:solidFill>
                  <a:schemeClr val="tx1"/>
                </a:solidFill>
                <a:latin typeface="Times New Roman" panose="02020603050405020304" pitchFamily="18" charset="0"/>
                <a:cs typeface="Times New Roman" panose="02020603050405020304" pitchFamily="18" charset="0"/>
              </a:endParaRPr>
            </a:p>
          </p:txBody>
        </p:sp>
      </p:grpSp>
      <p:sp>
        <p:nvSpPr>
          <p:cNvPr id="13" name="Lưu đồ: Đường kết nối 8">
            <a:extLst>
              <a:ext uri="{FF2B5EF4-FFF2-40B4-BE49-F238E27FC236}">
                <a16:creationId xmlns:a16="http://schemas.microsoft.com/office/drawing/2014/main" id="{DBC9464D-4FB6-497F-B745-766E6B11F9B0}"/>
              </a:ext>
            </a:extLst>
          </p:cNvPr>
          <p:cNvSpPr/>
          <p:nvPr/>
        </p:nvSpPr>
        <p:spPr>
          <a:xfrm>
            <a:off x="4875271" y="5799784"/>
            <a:ext cx="867997" cy="561114"/>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a:solidFill>
                  <a:srgbClr val="B0C937"/>
                </a:solidFill>
                <a:latin typeface="UTM Avo" panose="02040603050506020204" pitchFamily="18" charset="0"/>
                <a:cs typeface="Times New Roman" panose="02020603050405020304" pitchFamily="18" charset="0"/>
              </a:rPr>
              <a:t>~</a:t>
            </a:r>
            <a:endParaRPr lang="vi-VN" sz="2800" b="1" dirty="0">
              <a:solidFill>
                <a:srgbClr val="B0C937"/>
              </a:solidFill>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6EE5BC46-CD34-493A-9482-FF02E8A736A8}"/>
              </a:ext>
            </a:extLst>
          </p:cNvPr>
          <p:cNvGrpSpPr/>
          <p:nvPr/>
        </p:nvGrpSpPr>
        <p:grpSpPr>
          <a:xfrm>
            <a:off x="5408029" y="5403417"/>
            <a:ext cx="1370449" cy="1332050"/>
            <a:chOff x="4141179" y="5713842"/>
            <a:chExt cx="1128308" cy="1112880"/>
          </a:xfrm>
        </p:grpSpPr>
        <p:pic>
          <p:nvPicPr>
            <p:cNvPr id="15" name="Picture 2">
              <a:extLst>
                <a:ext uri="{FF2B5EF4-FFF2-40B4-BE49-F238E27FC236}">
                  <a16:creationId xmlns:a16="http://schemas.microsoft.com/office/drawing/2014/main" id="{84137C89-D9C5-4209-B620-9786AB55EA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75086" y="5713842"/>
              <a:ext cx="1093096" cy="1112880"/>
            </a:xfrm>
            <a:prstGeom prst="ellipse">
              <a:avLst/>
            </a:prstGeom>
            <a:noFill/>
            <a:extLst>
              <a:ext uri="{909E8E84-426E-40DD-AFC4-6F175D3DCCD1}">
                <a14:hiddenFill xmlns:a14="http://schemas.microsoft.com/office/drawing/2010/main">
                  <a:solidFill>
                    <a:srgbClr val="FFFFFF"/>
                  </a:solidFill>
                </a14:hiddenFill>
              </a:ext>
            </a:extLst>
          </p:spPr>
        </p:pic>
        <p:sp>
          <p:nvSpPr>
            <p:cNvPr id="16" name="Lưu đồ: Đường kết nối 8">
              <a:extLst>
                <a:ext uri="{FF2B5EF4-FFF2-40B4-BE49-F238E27FC236}">
                  <a16:creationId xmlns:a16="http://schemas.microsoft.com/office/drawing/2014/main" id="{B0BC70E6-D187-4019-BA0F-915AFBE07F9B}"/>
                </a:ext>
              </a:extLst>
            </p:cNvPr>
            <p:cNvSpPr/>
            <p:nvPr/>
          </p:nvSpPr>
          <p:spPr>
            <a:xfrm>
              <a:off x="4141179" y="6035886"/>
              <a:ext cx="1128308" cy="468791"/>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vi-VN" sz="2800">
                  <a:solidFill>
                    <a:schemeClr val="tx1"/>
                  </a:solidFill>
                  <a:latin typeface="UTM Avo" panose="02040603050506020204" pitchFamily="18" charset="0"/>
                  <a:cs typeface="Times New Roman" panose="02020603050405020304" pitchFamily="18" charset="0"/>
                </a:rPr>
                <a:t>đời</a:t>
              </a:r>
              <a:endParaRPr lang="vi-VN" sz="2800" dirty="0">
                <a:solidFill>
                  <a:schemeClr val="tx1"/>
                </a:solidFill>
                <a:latin typeface="Times New Roman" panose="02020603050405020304" pitchFamily="18" charset="0"/>
                <a:cs typeface="Times New Roman" panose="02020603050405020304" pitchFamily="18" charset="0"/>
              </a:endParaRPr>
            </a:p>
          </p:txBody>
        </p:sp>
      </p:grpSp>
      <p:sp>
        <p:nvSpPr>
          <p:cNvPr id="19" name="Lưu đồ: Đường kết nối 8">
            <a:extLst>
              <a:ext uri="{FF2B5EF4-FFF2-40B4-BE49-F238E27FC236}">
                <a16:creationId xmlns:a16="http://schemas.microsoft.com/office/drawing/2014/main" id="{96691DF0-8429-4EB7-9709-9DFD806970F6}"/>
              </a:ext>
            </a:extLst>
          </p:cNvPr>
          <p:cNvSpPr/>
          <p:nvPr/>
        </p:nvSpPr>
        <p:spPr>
          <a:xfrm>
            <a:off x="3649358" y="1445633"/>
            <a:ext cx="846055" cy="578882"/>
          </a:xfrm>
          <a:prstGeom prst="flowChartConnector">
            <a:avLst/>
          </a:prstGeom>
          <a:noFill/>
          <a:ln>
            <a:solidFill>
              <a:srgbClr val="FF0000"/>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21" name="Lưu đồ: Đường kết nối 8">
            <a:extLst>
              <a:ext uri="{FF2B5EF4-FFF2-40B4-BE49-F238E27FC236}">
                <a16:creationId xmlns:a16="http://schemas.microsoft.com/office/drawing/2014/main" id="{0B9D7191-546D-42F5-BE89-B599557263D3}"/>
              </a:ext>
            </a:extLst>
          </p:cNvPr>
          <p:cNvSpPr/>
          <p:nvPr/>
        </p:nvSpPr>
        <p:spPr>
          <a:xfrm>
            <a:off x="9145175" y="5881207"/>
            <a:ext cx="737210" cy="468791"/>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600" b="1">
                <a:solidFill>
                  <a:srgbClr val="FC7E17"/>
                </a:solidFill>
                <a:latin typeface="UTM Avo" panose="02040603050506020204" pitchFamily="18" charset="0"/>
                <a:cs typeface="Times New Roman" panose="02020603050405020304" pitchFamily="18" charset="0"/>
              </a:rPr>
              <a:t>~</a:t>
            </a:r>
            <a:endParaRPr lang="vi-VN" sz="3600" b="1" dirty="0">
              <a:solidFill>
                <a:srgbClr val="FC7E17"/>
              </a:solidFill>
              <a:latin typeface="Times New Roman" panose="02020603050405020304" pitchFamily="18" charset="0"/>
              <a:cs typeface="Times New Roman" panose="02020603050405020304" pitchFamily="18" charset="0"/>
            </a:endParaRPr>
          </a:p>
        </p:txBody>
      </p:sp>
      <p:grpSp>
        <p:nvGrpSpPr>
          <p:cNvPr id="22" name="Group 21">
            <a:extLst>
              <a:ext uri="{FF2B5EF4-FFF2-40B4-BE49-F238E27FC236}">
                <a16:creationId xmlns:a16="http://schemas.microsoft.com/office/drawing/2014/main" id="{69A1FF9F-0B72-486B-BB5D-165738A655AD}"/>
              </a:ext>
            </a:extLst>
          </p:cNvPr>
          <p:cNvGrpSpPr/>
          <p:nvPr/>
        </p:nvGrpSpPr>
        <p:grpSpPr>
          <a:xfrm>
            <a:off x="7759428" y="5542732"/>
            <a:ext cx="1582451" cy="1198847"/>
            <a:chOff x="5551930" y="5711096"/>
            <a:chExt cx="1338276" cy="1059970"/>
          </a:xfrm>
        </p:grpSpPr>
        <p:pic>
          <p:nvPicPr>
            <p:cNvPr id="23" name="Picture 4">
              <a:extLst>
                <a:ext uri="{FF2B5EF4-FFF2-40B4-BE49-F238E27FC236}">
                  <a16:creationId xmlns:a16="http://schemas.microsoft.com/office/drawing/2014/main" id="{7262F85C-4906-45D8-AF7C-8060636B18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7740" y="5711096"/>
              <a:ext cx="1059970" cy="1059970"/>
            </a:xfrm>
            <a:prstGeom prst="ellipse">
              <a:avLst/>
            </a:prstGeom>
            <a:noFill/>
            <a:extLst>
              <a:ext uri="{909E8E84-426E-40DD-AFC4-6F175D3DCCD1}">
                <a14:hiddenFill xmlns:a14="http://schemas.microsoft.com/office/drawing/2010/main">
                  <a:solidFill>
                    <a:srgbClr val="FFFFFF"/>
                  </a:solidFill>
                </a14:hiddenFill>
              </a:ext>
            </a:extLst>
          </p:spPr>
        </p:pic>
        <p:sp>
          <p:nvSpPr>
            <p:cNvPr id="24" name="Lưu đồ: Đường kết nối 8">
              <a:extLst>
                <a:ext uri="{FF2B5EF4-FFF2-40B4-BE49-F238E27FC236}">
                  <a16:creationId xmlns:a16="http://schemas.microsoft.com/office/drawing/2014/main" id="{B82BACC2-58D0-4D39-870B-FAD2D2AD133C}"/>
                </a:ext>
              </a:extLst>
            </p:cNvPr>
            <p:cNvSpPr/>
            <p:nvPr/>
          </p:nvSpPr>
          <p:spPr>
            <a:xfrm>
              <a:off x="5551930" y="5994928"/>
              <a:ext cx="1338276" cy="468791"/>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a:solidFill>
                    <a:schemeClr val="tx1"/>
                  </a:solidFill>
                  <a:latin typeface="UTM Avo" panose="02040603050506020204" pitchFamily="18" charset="0"/>
                  <a:cs typeface="Times New Roman" panose="02020603050405020304" pitchFamily="18" charset="0"/>
                </a:rPr>
                <a:t>bé</a:t>
              </a:r>
              <a:endParaRPr lang="vi-VN" sz="3200" dirty="0">
                <a:solidFill>
                  <a:schemeClr val="tx1"/>
                </a:solidFill>
                <a:latin typeface="Times New Roman" panose="02020603050405020304" pitchFamily="18" charset="0"/>
                <a:cs typeface="Times New Roman" panose="02020603050405020304" pitchFamily="18" charset="0"/>
              </a:endParaRPr>
            </a:p>
          </p:txBody>
        </p:sp>
      </p:grpSp>
      <p:grpSp>
        <p:nvGrpSpPr>
          <p:cNvPr id="25" name="Group 24">
            <a:extLst>
              <a:ext uri="{FF2B5EF4-FFF2-40B4-BE49-F238E27FC236}">
                <a16:creationId xmlns:a16="http://schemas.microsoft.com/office/drawing/2014/main" id="{21150E3A-D6FB-437C-81A4-795FD3089EF8}"/>
              </a:ext>
            </a:extLst>
          </p:cNvPr>
          <p:cNvGrpSpPr/>
          <p:nvPr/>
        </p:nvGrpSpPr>
        <p:grpSpPr>
          <a:xfrm>
            <a:off x="9692192" y="5528664"/>
            <a:ext cx="1582451" cy="1198847"/>
            <a:chOff x="5551930" y="5711096"/>
            <a:chExt cx="1338276" cy="1059970"/>
          </a:xfrm>
        </p:grpSpPr>
        <p:pic>
          <p:nvPicPr>
            <p:cNvPr id="26" name="Picture 4">
              <a:extLst>
                <a:ext uri="{FF2B5EF4-FFF2-40B4-BE49-F238E27FC236}">
                  <a16:creationId xmlns:a16="http://schemas.microsoft.com/office/drawing/2014/main" id="{F52BFD5F-D2FC-4651-B8A3-06B310DDB6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7740" y="5711096"/>
              <a:ext cx="1059970" cy="1059970"/>
            </a:xfrm>
            <a:prstGeom prst="ellipse">
              <a:avLst/>
            </a:prstGeom>
            <a:noFill/>
            <a:extLst>
              <a:ext uri="{909E8E84-426E-40DD-AFC4-6F175D3DCCD1}">
                <a14:hiddenFill xmlns:a14="http://schemas.microsoft.com/office/drawing/2010/main">
                  <a:solidFill>
                    <a:srgbClr val="FFFFFF"/>
                  </a:solidFill>
                </a14:hiddenFill>
              </a:ext>
            </a:extLst>
          </p:spPr>
        </p:pic>
        <p:sp>
          <p:nvSpPr>
            <p:cNvPr id="27" name="Lưu đồ: Đường kết nối 8">
              <a:extLst>
                <a:ext uri="{FF2B5EF4-FFF2-40B4-BE49-F238E27FC236}">
                  <a16:creationId xmlns:a16="http://schemas.microsoft.com/office/drawing/2014/main" id="{F3CE68AA-E8D9-497D-BB8B-3DDDB13405A8}"/>
                </a:ext>
              </a:extLst>
            </p:cNvPr>
            <p:cNvSpPr/>
            <p:nvPr/>
          </p:nvSpPr>
          <p:spPr>
            <a:xfrm>
              <a:off x="5551930" y="5994928"/>
              <a:ext cx="1338276" cy="468791"/>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a:solidFill>
                    <a:schemeClr val="tx1"/>
                  </a:solidFill>
                  <a:latin typeface="UTM Avo" panose="02040603050506020204" pitchFamily="18" charset="0"/>
                  <a:cs typeface="Times New Roman" panose="02020603050405020304" pitchFamily="18" charset="0"/>
                </a:rPr>
                <a:t>lẽ</a:t>
              </a:r>
              <a:endParaRPr lang="vi-VN" sz="3200" dirty="0">
                <a:solidFill>
                  <a:schemeClr val="tx1"/>
                </a:solidFill>
                <a:latin typeface="Times New Roman" panose="02020603050405020304" pitchFamily="18" charset="0"/>
                <a:cs typeface="Times New Roman" panose="02020603050405020304" pitchFamily="18" charset="0"/>
              </a:endParaRPr>
            </a:p>
          </p:txBody>
        </p:sp>
      </p:grpSp>
      <p:sp>
        <p:nvSpPr>
          <p:cNvPr id="36" name="Lưu đồ: Đường kết nối 8">
            <a:extLst>
              <a:ext uri="{FF2B5EF4-FFF2-40B4-BE49-F238E27FC236}">
                <a16:creationId xmlns:a16="http://schemas.microsoft.com/office/drawing/2014/main" id="{EB9FAE7B-EEA0-42C9-ABFE-5811F5C26D41}"/>
              </a:ext>
            </a:extLst>
          </p:cNvPr>
          <p:cNvSpPr/>
          <p:nvPr/>
        </p:nvSpPr>
        <p:spPr>
          <a:xfrm>
            <a:off x="3679093" y="2242150"/>
            <a:ext cx="846055" cy="578882"/>
          </a:xfrm>
          <a:prstGeom prst="flowChartConnector">
            <a:avLst/>
          </a:prstGeom>
          <a:noFill/>
          <a:ln>
            <a:solidFill>
              <a:srgbClr val="FF0000"/>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sz="2400" dirty="0">
              <a:solidFill>
                <a:schemeClr val="tx1"/>
              </a:solidFill>
              <a:latin typeface="Times New Roman" panose="02020603050405020304" pitchFamily="18" charset="0"/>
              <a:cs typeface="Times New Roman" panose="02020603050405020304" pitchFamily="18" charset="0"/>
            </a:endParaRPr>
          </a:p>
        </p:txBody>
      </p:sp>
      <p:grpSp>
        <p:nvGrpSpPr>
          <p:cNvPr id="42" name="Group 41">
            <a:extLst>
              <a:ext uri="{FF2B5EF4-FFF2-40B4-BE49-F238E27FC236}">
                <a16:creationId xmlns:a16="http://schemas.microsoft.com/office/drawing/2014/main" id="{72B0ED4F-2791-42B2-84B2-15BAE349AF9A}"/>
              </a:ext>
            </a:extLst>
          </p:cNvPr>
          <p:cNvGrpSpPr/>
          <p:nvPr/>
        </p:nvGrpSpPr>
        <p:grpSpPr>
          <a:xfrm>
            <a:off x="104944" y="87801"/>
            <a:ext cx="11982112" cy="555206"/>
            <a:chOff x="104944" y="87801"/>
            <a:chExt cx="11982112" cy="555206"/>
          </a:xfrm>
        </p:grpSpPr>
        <p:sp>
          <p:nvSpPr>
            <p:cNvPr id="40" name="TextBox 39">
              <a:extLst>
                <a:ext uri="{FF2B5EF4-FFF2-40B4-BE49-F238E27FC236}">
                  <a16:creationId xmlns:a16="http://schemas.microsoft.com/office/drawing/2014/main" id="{64D2F931-9A2F-4024-9716-37862D76E763}"/>
                </a:ext>
              </a:extLst>
            </p:cNvPr>
            <p:cNvSpPr txBox="1"/>
            <p:nvPr/>
          </p:nvSpPr>
          <p:spPr>
            <a:xfrm>
              <a:off x="531518" y="119787"/>
              <a:ext cx="11555538"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Tìm ở cuối các</a:t>
              </a:r>
              <a:r>
                <a:rPr lang="vi-VN" sz="2800" b="1">
                  <a:solidFill>
                    <a:srgbClr val="0000FF"/>
                  </a:solidFill>
                  <a:latin typeface="UTM Avo" panose="02040603050506020204" pitchFamily="18" charset="0"/>
                </a:rPr>
                <a:t> dòng thơ những tiếng cùng vần với nhau.</a:t>
              </a:r>
              <a:endParaRPr lang="vi-VN" sz="2800" b="1">
                <a:solidFill>
                  <a:srgbClr val="0000FF"/>
                </a:solidFill>
                <a:latin typeface="#9Slide03 BoosterNextFYBlack" panose="02000A03000000020004" pitchFamily="2" charset="0"/>
                <a:cs typeface="Arial" panose="020B0604020202020204" pitchFamily="34" charset="0"/>
              </a:endParaRPr>
            </a:p>
          </p:txBody>
        </p:sp>
        <p:sp>
          <p:nvSpPr>
            <p:cNvPr id="41" name="Oval 40">
              <a:extLst>
                <a:ext uri="{FF2B5EF4-FFF2-40B4-BE49-F238E27FC236}">
                  <a16:creationId xmlns:a16="http://schemas.microsoft.com/office/drawing/2014/main" id="{D01FB448-C70F-403B-A94D-62E2C5D40BFA}"/>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3</a:t>
              </a:r>
              <a:endParaRPr lang="vi-VN" sz="3200" b="1">
                <a:latin typeface="Arial" panose="020B0604020202020204" pitchFamily="34" charset="0"/>
                <a:cs typeface="Arial" panose="020B0604020202020204" pitchFamily="34" charset="0"/>
              </a:endParaRPr>
            </a:p>
          </p:txBody>
        </p:sp>
      </p:grpSp>
      <p:grpSp>
        <p:nvGrpSpPr>
          <p:cNvPr id="45" name="Group 44">
            <a:extLst>
              <a:ext uri="{FF2B5EF4-FFF2-40B4-BE49-F238E27FC236}">
                <a16:creationId xmlns:a16="http://schemas.microsoft.com/office/drawing/2014/main" id="{31A1A8AA-AC13-4A4C-8CC1-AFF19551512E}"/>
              </a:ext>
            </a:extLst>
          </p:cNvPr>
          <p:cNvGrpSpPr/>
          <p:nvPr/>
        </p:nvGrpSpPr>
        <p:grpSpPr>
          <a:xfrm>
            <a:off x="524076" y="5619892"/>
            <a:ext cx="987358" cy="1016397"/>
            <a:chOff x="60553" y="4295747"/>
            <a:chExt cx="987358" cy="1016397"/>
          </a:xfrm>
        </p:grpSpPr>
        <p:pic>
          <p:nvPicPr>
            <p:cNvPr id="43" name="Picture 42">
              <a:extLst>
                <a:ext uri="{FF2B5EF4-FFF2-40B4-BE49-F238E27FC236}">
                  <a16:creationId xmlns:a16="http://schemas.microsoft.com/office/drawing/2014/main" id="{68A7C8FF-1D2E-4725-B250-4C8674F238E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0554" y="4295747"/>
              <a:ext cx="987357" cy="1016397"/>
            </a:xfrm>
            <a:prstGeom prst="rect">
              <a:avLst/>
            </a:prstGeom>
          </p:spPr>
        </p:pic>
        <p:sp>
          <p:nvSpPr>
            <p:cNvPr id="44" name="Lưu đồ: Đường kết nối 8">
              <a:extLst>
                <a:ext uri="{FF2B5EF4-FFF2-40B4-BE49-F238E27FC236}">
                  <a16:creationId xmlns:a16="http://schemas.microsoft.com/office/drawing/2014/main" id="{0A03469D-9945-4425-9B51-736C2641B663}"/>
                </a:ext>
              </a:extLst>
            </p:cNvPr>
            <p:cNvSpPr/>
            <p:nvPr/>
          </p:nvSpPr>
          <p:spPr>
            <a:xfrm>
              <a:off x="60553" y="4569549"/>
              <a:ext cx="987357" cy="468791"/>
            </a:xfrm>
            <a:prstGeom prst="rect">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cành</a:t>
              </a:r>
              <a:endParaRPr lang="vi-VN" sz="2400" b="1" dirty="0">
                <a:latin typeface="Times New Roman" panose="02020603050405020304" pitchFamily="18"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499000EB-D641-4854-A7DA-595B03863A23}"/>
              </a:ext>
            </a:extLst>
          </p:cNvPr>
          <p:cNvGrpSpPr/>
          <p:nvPr/>
        </p:nvGrpSpPr>
        <p:grpSpPr>
          <a:xfrm>
            <a:off x="1994799" y="5619892"/>
            <a:ext cx="987358" cy="1016397"/>
            <a:chOff x="60553" y="4295747"/>
            <a:chExt cx="987358" cy="1016397"/>
          </a:xfrm>
        </p:grpSpPr>
        <p:pic>
          <p:nvPicPr>
            <p:cNvPr id="47" name="Picture 46">
              <a:extLst>
                <a:ext uri="{FF2B5EF4-FFF2-40B4-BE49-F238E27FC236}">
                  <a16:creationId xmlns:a16="http://schemas.microsoft.com/office/drawing/2014/main" id="{F08F4689-16DD-4B6A-8DD3-3456ECF88BE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0554" y="4295747"/>
              <a:ext cx="987357" cy="1016397"/>
            </a:xfrm>
            <a:prstGeom prst="rect">
              <a:avLst/>
            </a:prstGeom>
          </p:spPr>
        </p:pic>
        <p:sp>
          <p:nvSpPr>
            <p:cNvPr id="48" name="Lưu đồ: Đường kết nối 8">
              <a:extLst>
                <a:ext uri="{FF2B5EF4-FFF2-40B4-BE49-F238E27FC236}">
                  <a16:creationId xmlns:a16="http://schemas.microsoft.com/office/drawing/2014/main" id="{BEDC90ED-D974-4361-B4A7-59EC0E014B5E}"/>
                </a:ext>
              </a:extLst>
            </p:cNvPr>
            <p:cNvSpPr/>
            <p:nvPr/>
          </p:nvSpPr>
          <p:spPr>
            <a:xfrm>
              <a:off x="60553" y="4569549"/>
              <a:ext cx="987357" cy="468791"/>
            </a:xfrm>
            <a:prstGeom prst="rect">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xanh</a:t>
              </a:r>
              <a:endParaRPr lang="vi-VN" sz="2400" b="1" dirty="0">
                <a:latin typeface="Times New Roman" panose="02020603050405020304" pitchFamily="18" charset="0"/>
                <a:cs typeface="Times New Roman" panose="02020603050405020304" pitchFamily="18" charset="0"/>
              </a:endParaRPr>
            </a:p>
          </p:txBody>
        </p:sp>
      </p:grpSp>
      <p:sp>
        <p:nvSpPr>
          <p:cNvPr id="49" name="Lưu đồ: Đường kết nối 8">
            <a:extLst>
              <a:ext uri="{FF2B5EF4-FFF2-40B4-BE49-F238E27FC236}">
                <a16:creationId xmlns:a16="http://schemas.microsoft.com/office/drawing/2014/main" id="{28D51D66-4590-4436-8F54-2D8C6D12F7CD}"/>
              </a:ext>
            </a:extLst>
          </p:cNvPr>
          <p:cNvSpPr/>
          <p:nvPr/>
        </p:nvSpPr>
        <p:spPr>
          <a:xfrm>
            <a:off x="3569696" y="3981859"/>
            <a:ext cx="846055" cy="578882"/>
          </a:xfrm>
          <a:prstGeom prst="flowChartConnector">
            <a:avLst/>
          </a:prstGeom>
          <a:noFill/>
          <a:ln>
            <a:solidFill>
              <a:srgbClr val="FF0000"/>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50" name="Lưu đồ: Đường kết nối 8">
            <a:extLst>
              <a:ext uri="{FF2B5EF4-FFF2-40B4-BE49-F238E27FC236}">
                <a16:creationId xmlns:a16="http://schemas.microsoft.com/office/drawing/2014/main" id="{565B119D-871C-4001-88C9-5FB0C012B83B}"/>
              </a:ext>
            </a:extLst>
          </p:cNvPr>
          <p:cNvSpPr/>
          <p:nvPr/>
        </p:nvSpPr>
        <p:spPr>
          <a:xfrm>
            <a:off x="3394270" y="4460617"/>
            <a:ext cx="846055" cy="578882"/>
          </a:xfrm>
          <a:prstGeom prst="flowChartConnector">
            <a:avLst/>
          </a:prstGeom>
          <a:noFill/>
          <a:ln>
            <a:solidFill>
              <a:srgbClr val="FF0000"/>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51" name="Lưu đồ: Đường kết nối 8">
            <a:extLst>
              <a:ext uri="{FF2B5EF4-FFF2-40B4-BE49-F238E27FC236}">
                <a16:creationId xmlns:a16="http://schemas.microsoft.com/office/drawing/2014/main" id="{F9BB055A-0E9D-4890-AF46-F19F772640B6}"/>
              </a:ext>
            </a:extLst>
          </p:cNvPr>
          <p:cNvSpPr/>
          <p:nvPr/>
        </p:nvSpPr>
        <p:spPr>
          <a:xfrm>
            <a:off x="1377410" y="5893693"/>
            <a:ext cx="714633" cy="468791"/>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a:solidFill>
                  <a:srgbClr val="FF0000"/>
                </a:solidFill>
                <a:latin typeface="UTM Avo" panose="020406030505060202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p:txBody>
      </p:sp>
      <p:sp>
        <p:nvSpPr>
          <p:cNvPr id="52" name="Lưu đồ: Đường kết nối 8">
            <a:extLst>
              <a:ext uri="{FF2B5EF4-FFF2-40B4-BE49-F238E27FC236}">
                <a16:creationId xmlns:a16="http://schemas.microsoft.com/office/drawing/2014/main" id="{C91E3F4A-6B03-4331-870F-61F733ED0923}"/>
              </a:ext>
            </a:extLst>
          </p:cNvPr>
          <p:cNvSpPr/>
          <p:nvPr/>
        </p:nvSpPr>
        <p:spPr>
          <a:xfrm>
            <a:off x="8119700" y="3587037"/>
            <a:ext cx="610643" cy="473334"/>
          </a:xfrm>
          <a:prstGeom prst="flowChartConnector">
            <a:avLst/>
          </a:prstGeom>
          <a:noFill/>
          <a:ln>
            <a:solidFill>
              <a:srgbClr val="0000FF"/>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53" name="Lưu đồ: Đường kết nối 8">
            <a:extLst>
              <a:ext uri="{FF2B5EF4-FFF2-40B4-BE49-F238E27FC236}">
                <a16:creationId xmlns:a16="http://schemas.microsoft.com/office/drawing/2014/main" id="{722EBE52-F3A4-4259-AEA2-B4520B2AA3F4}"/>
              </a:ext>
            </a:extLst>
          </p:cNvPr>
          <p:cNvSpPr/>
          <p:nvPr/>
        </p:nvSpPr>
        <p:spPr>
          <a:xfrm>
            <a:off x="7814378" y="4460617"/>
            <a:ext cx="610643" cy="473334"/>
          </a:xfrm>
          <a:prstGeom prst="flowChartConnector">
            <a:avLst/>
          </a:prstGeom>
          <a:noFill/>
          <a:ln>
            <a:solidFill>
              <a:srgbClr val="0000FF"/>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54" name="Lưu đồ: Đường kết nối 8">
            <a:extLst>
              <a:ext uri="{FF2B5EF4-FFF2-40B4-BE49-F238E27FC236}">
                <a16:creationId xmlns:a16="http://schemas.microsoft.com/office/drawing/2014/main" id="{90854D00-85AA-4F56-AB3E-EABC15295199}"/>
              </a:ext>
            </a:extLst>
          </p:cNvPr>
          <p:cNvSpPr/>
          <p:nvPr/>
        </p:nvSpPr>
        <p:spPr>
          <a:xfrm>
            <a:off x="7855248" y="4059437"/>
            <a:ext cx="610643" cy="473334"/>
          </a:xfrm>
          <a:prstGeom prst="heart">
            <a:avLst/>
          </a:prstGeom>
          <a:noFill/>
          <a:ln>
            <a:solidFill>
              <a:srgbClr val="F13FBE"/>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55" name="Lưu đồ: Đường kết nối 8">
            <a:extLst>
              <a:ext uri="{FF2B5EF4-FFF2-40B4-BE49-F238E27FC236}">
                <a16:creationId xmlns:a16="http://schemas.microsoft.com/office/drawing/2014/main" id="{9CDBD9EA-40AD-43AE-969E-C62CD19DD998}"/>
              </a:ext>
            </a:extLst>
          </p:cNvPr>
          <p:cNvSpPr/>
          <p:nvPr/>
        </p:nvSpPr>
        <p:spPr>
          <a:xfrm>
            <a:off x="8618198" y="4887523"/>
            <a:ext cx="610643" cy="473334"/>
          </a:xfrm>
          <a:prstGeom prst="heart">
            <a:avLst/>
          </a:prstGeom>
          <a:noFill/>
          <a:ln>
            <a:solidFill>
              <a:srgbClr val="F13FBE"/>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271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left)">
                                      <p:cBhvr>
                                        <p:cTn id="7" dur="500"/>
                                        <p:tgtEl>
                                          <p:spTgt spid="4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left)">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wipe(left)">
                                      <p:cBhvr>
                                        <p:cTn id="15" dur="500"/>
                                        <p:tgtEl>
                                          <p:spTgt spid="51"/>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left)">
                                      <p:cBhvr>
                                        <p:cTn id="19" dur="500"/>
                                        <p:tgtEl>
                                          <p:spTgt spid="4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left)">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wipe(left)">
                                      <p:cBhvr>
                                        <p:cTn id="27" dur="500"/>
                                        <p:tgtEl>
                                          <p:spTgt spid="49"/>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wipe(left)">
                                      <p:cBhvr>
                                        <p:cTn id="31" dur="500"/>
                                        <p:tgtEl>
                                          <p:spTgt spid="5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wipe(left)">
                                      <p:cBhvr>
                                        <p:cTn id="40" dur="500"/>
                                        <p:tgtEl>
                                          <p:spTgt spid="5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left)">
                                      <p:cBhvr>
                                        <p:cTn id="45" dur="500"/>
                                        <p:tgtEl>
                                          <p:spTgt spid="13"/>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par>
                          <p:cTn id="50" fill="hold">
                            <p:stCondLst>
                              <p:cond delay="1000"/>
                            </p:stCondLst>
                            <p:childTnLst>
                              <p:par>
                                <p:cTn id="51" presetID="22" presetClass="entr" presetSubtype="8" fill="hold" grpId="0" nodeType="afterEffect">
                                  <p:stCondLst>
                                    <p:cond delay="0"/>
                                  </p:stCondLst>
                                  <p:childTnLst>
                                    <p:set>
                                      <p:cBhvr>
                                        <p:cTn id="52" dur="1" fill="hold">
                                          <p:stCondLst>
                                            <p:cond delay="0"/>
                                          </p:stCondLst>
                                        </p:cTn>
                                        <p:tgtEl>
                                          <p:spTgt spid="53"/>
                                        </p:tgtEl>
                                        <p:attrNameLst>
                                          <p:attrName>style.visibility</p:attrName>
                                        </p:attrNameLst>
                                      </p:cBhvr>
                                      <p:to>
                                        <p:strVal val="visible"/>
                                      </p:to>
                                    </p:set>
                                    <p:animEffect transition="in" filter="wipe(left)">
                                      <p:cBhvr>
                                        <p:cTn id="53" dur="500"/>
                                        <p:tgtEl>
                                          <p:spTgt spid="5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wipe(left)">
                                      <p:cBhvr>
                                        <p:cTn id="58" dur="500"/>
                                        <p:tgtEl>
                                          <p:spTgt spid="22"/>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wipe(left)">
                                      <p:cBhvr>
                                        <p:cTn id="62" dur="500"/>
                                        <p:tgtEl>
                                          <p:spTgt spid="5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500"/>
                                        <p:tgtEl>
                                          <p:spTgt spid="21"/>
                                        </p:tgtEl>
                                      </p:cBhvr>
                                    </p:animEffect>
                                  </p:childTnLst>
                                </p:cTn>
                              </p:par>
                              <p:par>
                                <p:cTn id="68" presetID="22" presetClass="entr" presetSubtype="8" fill="hold"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ipe(left)">
                                      <p:cBhvr>
                                        <p:cTn id="70" dur="500"/>
                                        <p:tgtEl>
                                          <p:spTgt spid="25"/>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55"/>
                                        </p:tgtEl>
                                        <p:attrNameLst>
                                          <p:attrName>style.visibility</p:attrName>
                                        </p:attrNameLst>
                                      </p:cBhvr>
                                      <p:to>
                                        <p:strVal val="visible"/>
                                      </p:to>
                                    </p:set>
                                    <p:animEffect transition="in" filter="wipe(left)">
                                      <p:cBhvr>
                                        <p:cTn id="7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animBg="1"/>
      <p:bldP spid="21" grpId="0"/>
      <p:bldP spid="36" grpId="0" animBg="1"/>
      <p:bldP spid="49" grpId="0" animBg="1"/>
      <p:bldP spid="50" grpId="0" animBg="1"/>
      <p:bldP spid="51" grpId="0"/>
      <p:bldP spid="52" grpId="0" animBg="1"/>
      <p:bldP spid="53" grpId="0" animBg="1"/>
      <p:bldP spid="54" grpId="0" animBg="1"/>
      <p:bldP spid="5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4394C82-46EB-474B-B195-22B9A11E8AB2}"/>
              </a:ext>
            </a:extLst>
          </p:cNvPr>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6069DD1D-54FF-4BE8-96C2-024FE9570B1A}"/>
                </a:ext>
              </a:extLst>
            </p:cNvPr>
            <p:cNvPicPr>
              <a:picLocks noChangeAspect="1"/>
            </p:cNvPicPr>
            <p:nvPr/>
          </p:nvPicPr>
          <p:blipFill>
            <a:blip r:embed="rId3"/>
            <a:stretch>
              <a:fillRect/>
            </a:stretch>
          </p:blipFill>
          <p:spPr>
            <a:xfrm>
              <a:off x="4293595" y="1919847"/>
              <a:ext cx="4567375" cy="3599210"/>
            </a:xfrm>
            <a:prstGeom prst="rect">
              <a:avLst/>
            </a:prstGeom>
          </p:spPr>
        </p:pic>
        <p:pic>
          <p:nvPicPr>
            <p:cNvPr id="6" name="Picture 5">
              <a:extLst>
                <a:ext uri="{FF2B5EF4-FFF2-40B4-BE49-F238E27FC236}">
                  <a16:creationId xmlns:a16="http://schemas.microsoft.com/office/drawing/2014/main" id="{7FFC6A3E-7A3A-4E6F-A04A-0E6A40FDDC08}"/>
                </a:ext>
              </a:extLst>
            </p:cNvPr>
            <p:cNvPicPr>
              <a:picLocks noChangeAspect="1"/>
            </p:cNvPicPr>
            <p:nvPr/>
          </p:nvPicPr>
          <p:blipFill>
            <a:blip r:embed="rId3"/>
            <a:stretch>
              <a:fillRect/>
            </a:stretch>
          </p:blipFill>
          <p:spPr>
            <a:xfrm>
              <a:off x="7341595" y="1269723"/>
              <a:ext cx="1650005" cy="1300247"/>
            </a:xfrm>
            <a:prstGeom prst="rect">
              <a:avLst/>
            </a:prstGeom>
          </p:spPr>
        </p:pic>
        <p:pic>
          <p:nvPicPr>
            <p:cNvPr id="7" name="Picture 6">
              <a:extLst>
                <a:ext uri="{FF2B5EF4-FFF2-40B4-BE49-F238E27FC236}">
                  <a16:creationId xmlns:a16="http://schemas.microsoft.com/office/drawing/2014/main" id="{830DCBFB-3773-463B-8B23-B8F71C7EB7B3}"/>
                </a:ext>
              </a:extLst>
            </p:cNvPr>
            <p:cNvPicPr>
              <a:picLocks noChangeAspect="1"/>
            </p:cNvPicPr>
            <p:nvPr/>
          </p:nvPicPr>
          <p:blipFill>
            <a:blip r:embed="rId3"/>
            <a:stretch>
              <a:fillRect/>
            </a:stretch>
          </p:blipFill>
          <p:spPr>
            <a:xfrm>
              <a:off x="2911110" y="4368787"/>
              <a:ext cx="1650005" cy="1300247"/>
            </a:xfrm>
            <a:prstGeom prst="rect">
              <a:avLst/>
            </a:prstGeom>
          </p:spPr>
        </p:pic>
        <p:pic>
          <p:nvPicPr>
            <p:cNvPr id="8" name="Picture 7">
              <a:extLst>
                <a:ext uri="{FF2B5EF4-FFF2-40B4-BE49-F238E27FC236}">
                  <a16:creationId xmlns:a16="http://schemas.microsoft.com/office/drawing/2014/main" id="{7550CF3A-8130-473E-B2F2-DEC8685385B0}"/>
                </a:ext>
              </a:extLst>
            </p:cNvPr>
            <p:cNvPicPr>
              <a:picLocks noChangeAspect="1"/>
            </p:cNvPicPr>
            <p:nvPr/>
          </p:nvPicPr>
          <p:blipFill>
            <a:blip r:embed="rId3"/>
            <a:stretch>
              <a:fillRect/>
            </a:stretch>
          </p:blipFill>
          <p:spPr>
            <a:xfrm>
              <a:off x="7341594" y="4368786"/>
              <a:ext cx="1650005" cy="1300247"/>
            </a:xfrm>
            <a:prstGeom prst="rect">
              <a:avLst/>
            </a:prstGeom>
          </p:spPr>
        </p:pic>
      </p:grpSp>
      <p:sp>
        <p:nvSpPr>
          <p:cNvPr id="5" name="TextBox 4"/>
          <p:cNvSpPr txBox="1"/>
          <p:nvPr/>
        </p:nvSpPr>
        <p:spPr>
          <a:xfrm>
            <a:off x="3736111" y="2921168"/>
            <a:ext cx="6572659" cy="1015663"/>
          </a:xfrm>
          <a:prstGeom prst="rect">
            <a:avLst/>
          </a:prstGeom>
          <a:noFill/>
        </p:spPr>
        <p:txBody>
          <a:bodyPr wrap="square" rtlCol="0">
            <a:spAutoFit/>
          </a:bodyPr>
          <a:lstStyle/>
          <a:p>
            <a:r>
              <a:rPr lang="en-US" sz="6000" b="1">
                <a:solidFill>
                  <a:srgbClr val="0000FF"/>
                </a:solidFill>
                <a:latin typeface="UTM Avo" panose="02040603050506020204" pitchFamily="18" charset="0"/>
              </a:rPr>
              <a:t>Trả lời câu hỏi</a:t>
            </a:r>
          </a:p>
        </p:txBody>
      </p:sp>
    </p:spTree>
    <p:extLst>
      <p:ext uri="{BB962C8B-B14F-4D97-AF65-F5344CB8AC3E}">
        <p14:creationId xmlns:p14="http://schemas.microsoft.com/office/powerpoint/2010/main" val="342062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750" fill="hold"/>
                                        <p:tgtEl>
                                          <p:spTgt spid="5"/>
                                        </p:tgtEl>
                                        <p:attrNameLst>
                                          <p:attrName>ppt_w</p:attrName>
                                        </p:attrNameLst>
                                      </p:cBhvr>
                                      <p:tavLst>
                                        <p:tav tm="0">
                                          <p:val>
                                            <p:fltVal val="0"/>
                                          </p:val>
                                        </p:tav>
                                        <p:tav tm="100000">
                                          <p:val>
                                            <p:strVal val="#ppt_w"/>
                                          </p:val>
                                        </p:tav>
                                      </p:tavLst>
                                    </p:anim>
                                    <p:anim calcmode="lin" valueType="num">
                                      <p:cBhvr>
                                        <p:cTn id="8" dur="1750" fill="hold"/>
                                        <p:tgtEl>
                                          <p:spTgt spid="5"/>
                                        </p:tgtEl>
                                        <p:attrNameLst>
                                          <p:attrName>ppt_h</p:attrName>
                                        </p:attrNameLst>
                                      </p:cBhvr>
                                      <p:tavLst>
                                        <p:tav tm="0">
                                          <p:val>
                                            <p:fltVal val="0"/>
                                          </p:val>
                                        </p:tav>
                                        <p:tav tm="100000">
                                          <p:val>
                                            <p:strVal val="#ppt_h"/>
                                          </p:val>
                                        </p:tav>
                                      </p:tavLst>
                                    </p:anim>
                                    <p:animEffect transition="in" filter="fade">
                                      <p:cBhvr>
                                        <p:cTn id="9" dur="1750"/>
                                        <p:tgtEl>
                                          <p:spTgt spid="5"/>
                                        </p:tgtEl>
                                      </p:cBhvr>
                                    </p:animEffect>
                                  </p:childTnLst>
                                </p:cTn>
                              </p:par>
                            </p:childTnLst>
                          </p:cTn>
                        </p:par>
                        <p:par>
                          <p:cTn id="10" fill="hold">
                            <p:stCondLst>
                              <p:cond delay="1750"/>
                            </p:stCondLst>
                            <p:childTnLst>
                              <p:par>
                                <p:cTn id="11" presetID="32" presetClass="emph" presetSubtype="0" repeatCount="indefinite" fill="hold" grpId="1" nodeType="after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687465" y="868368"/>
            <a:ext cx="8759952" cy="523220"/>
          </a:xfrm>
          <a:prstGeom prst="rect">
            <a:avLst/>
          </a:prstGeom>
          <a:noFill/>
        </p:spPr>
        <p:txBody>
          <a:bodyPr wrap="square" rtlCol="0">
            <a:spAutoFit/>
          </a:bodyPr>
          <a:lstStyle/>
          <a:p>
            <a:pPr rtl="0">
              <a:buSzPts val="3600"/>
            </a:pPr>
            <a:r>
              <a:rPr lang="pt-BR" sz="2800" i="0" u="none" strike="noStrike" kern="1200" baseline="0">
                <a:solidFill>
                  <a:srgbClr val="0070C0"/>
                </a:solidFill>
                <a:latin typeface="UTM Avo" panose="02040603050506020204" pitchFamily="18" charset="0"/>
              </a:rPr>
              <a:t>a. Nhờ có rễ mà hoa, quả, lá nh</a:t>
            </a:r>
            <a:r>
              <a:rPr lang="vi-VN" sz="2800" i="0" u="none" strike="noStrike" kern="1200" baseline="0">
                <a:solidFill>
                  <a:srgbClr val="0070C0"/>
                </a:solidFill>
                <a:latin typeface="UTM Avo" panose="02040603050506020204" pitchFamily="18" charset="0"/>
              </a:rPr>
              <a:t>ư</a:t>
            </a:r>
            <a:r>
              <a:rPr lang="en-US" sz="2800" i="0" u="none" strike="noStrike" kern="1200" baseline="0">
                <a:solidFill>
                  <a:srgbClr val="0070C0"/>
                </a:solidFill>
                <a:latin typeface="UTM Avo" panose="02040603050506020204" pitchFamily="18" charset="0"/>
              </a:rPr>
              <a:t> thế nào?</a:t>
            </a:r>
            <a:endParaRPr lang="vi-VN" sz="2800" i="0" u="none" strike="noStrike" kern="1200" baseline="0">
              <a:solidFill>
                <a:srgbClr val="0070C0"/>
              </a:solidFill>
              <a:latin typeface="Verdana" panose="020B0604030504040204" pitchFamily="34" charset="0"/>
            </a:endParaRPr>
          </a:p>
        </p:txBody>
      </p:sp>
      <p:pic>
        <p:nvPicPr>
          <p:cNvPr id="4" name="Picture 3">
            <a:extLst>
              <a:ext uri="{FF2B5EF4-FFF2-40B4-BE49-F238E27FC236}">
                <a16:creationId xmlns:a16="http://schemas.microsoft.com/office/drawing/2014/main" id="{CDFF6694-A474-486F-99EC-85795AACB1AA}"/>
              </a:ext>
            </a:extLst>
          </p:cNvPr>
          <p:cNvPicPr>
            <a:picLocks noChangeAspect="1"/>
          </p:cNvPicPr>
          <p:nvPr/>
        </p:nvPicPr>
        <p:blipFill>
          <a:blip r:embed="rId3"/>
          <a:stretch>
            <a:fillRect/>
          </a:stretch>
        </p:blipFill>
        <p:spPr>
          <a:xfrm>
            <a:off x="87085" y="3035086"/>
            <a:ext cx="3269863" cy="3810000"/>
          </a:xfrm>
          <a:prstGeom prst="rect">
            <a:avLst/>
          </a:prstGeom>
        </p:spPr>
      </p:pic>
      <p:pic>
        <p:nvPicPr>
          <p:cNvPr id="5" name="Picture 4">
            <a:extLst>
              <a:ext uri="{FF2B5EF4-FFF2-40B4-BE49-F238E27FC236}">
                <a16:creationId xmlns:a16="http://schemas.microsoft.com/office/drawing/2014/main" id="{0293C784-4B78-47A4-B293-614BA97DE52F}"/>
              </a:ext>
            </a:extLst>
          </p:cNvPr>
          <p:cNvPicPr>
            <a:picLocks noChangeAspect="1"/>
          </p:cNvPicPr>
          <p:nvPr/>
        </p:nvPicPr>
        <p:blipFill rotWithShape="1">
          <a:blip r:embed="rId4">
            <a:clrChange>
              <a:clrFrom>
                <a:srgbClr val="FFFFFF"/>
              </a:clrFrom>
              <a:clrTo>
                <a:srgbClr val="FFFFFF">
                  <a:alpha val="0"/>
                </a:srgbClr>
              </a:clrTo>
            </a:clrChange>
          </a:blip>
          <a:srcRect l="9916"/>
          <a:stretch/>
        </p:blipFill>
        <p:spPr>
          <a:xfrm>
            <a:off x="6661866" y="1977131"/>
            <a:ext cx="3118409" cy="4867955"/>
          </a:xfrm>
          <a:prstGeom prst="rect">
            <a:avLst/>
          </a:prstGeom>
        </p:spPr>
      </p:pic>
      <p:pic>
        <p:nvPicPr>
          <p:cNvPr id="6" name="Picture 5">
            <a:extLst>
              <a:ext uri="{FF2B5EF4-FFF2-40B4-BE49-F238E27FC236}">
                <a16:creationId xmlns:a16="http://schemas.microsoft.com/office/drawing/2014/main" id="{67DB181D-2F63-441F-8142-3E33005BD0EC}"/>
              </a:ext>
            </a:extLst>
          </p:cNvPr>
          <p:cNvPicPr>
            <a:picLocks noChangeAspect="1"/>
          </p:cNvPicPr>
          <p:nvPr/>
        </p:nvPicPr>
        <p:blipFill rotWithShape="1">
          <a:blip r:embed="rId5">
            <a:clrChange>
              <a:clrFrom>
                <a:srgbClr val="FFFFFF"/>
              </a:clrFrom>
              <a:clrTo>
                <a:srgbClr val="FFFFFF">
                  <a:alpha val="0"/>
                </a:srgbClr>
              </a:clrTo>
            </a:clrChange>
          </a:blip>
          <a:srcRect l="7307" r="6098" b="10183"/>
          <a:stretch/>
        </p:blipFill>
        <p:spPr>
          <a:xfrm>
            <a:off x="3947879" y="2524631"/>
            <a:ext cx="2700394" cy="4320455"/>
          </a:xfrm>
          <a:prstGeom prst="rect">
            <a:avLst/>
          </a:prstGeom>
        </p:spPr>
      </p:pic>
      <p:pic>
        <p:nvPicPr>
          <p:cNvPr id="7" name="Picture 6">
            <a:extLst>
              <a:ext uri="{FF2B5EF4-FFF2-40B4-BE49-F238E27FC236}">
                <a16:creationId xmlns:a16="http://schemas.microsoft.com/office/drawing/2014/main" id="{74237347-55B1-407D-A84A-B23DA6A4EA7D}"/>
              </a:ext>
            </a:extLst>
          </p:cNvPr>
          <p:cNvPicPr>
            <a:picLocks noChangeAspect="1"/>
          </p:cNvPicPr>
          <p:nvPr/>
        </p:nvPicPr>
        <p:blipFill rotWithShape="1">
          <a:blip r:embed="rId6">
            <a:clrChange>
              <a:clrFrom>
                <a:srgbClr val="FFFFFF"/>
              </a:clrFrom>
              <a:clrTo>
                <a:srgbClr val="FFFFFF">
                  <a:alpha val="0"/>
                </a:srgbClr>
              </a:clrTo>
            </a:clrChange>
          </a:blip>
          <a:srcRect l="22025" r="22956" b="7619"/>
          <a:stretch/>
        </p:blipFill>
        <p:spPr>
          <a:xfrm>
            <a:off x="2336793" y="2672248"/>
            <a:ext cx="1611086" cy="4172838"/>
          </a:xfrm>
          <a:prstGeom prst="rect">
            <a:avLst/>
          </a:prstGeom>
        </p:spPr>
      </p:pic>
      <p:pic>
        <p:nvPicPr>
          <p:cNvPr id="8" name="Picture 7">
            <a:extLst>
              <a:ext uri="{FF2B5EF4-FFF2-40B4-BE49-F238E27FC236}">
                <a16:creationId xmlns:a16="http://schemas.microsoft.com/office/drawing/2014/main" id="{D576C0E6-CE7B-4880-A307-75F8F31E0A53}"/>
              </a:ext>
            </a:extLst>
          </p:cNvPr>
          <p:cNvPicPr>
            <a:picLocks noChangeAspect="1"/>
          </p:cNvPicPr>
          <p:nvPr/>
        </p:nvPicPr>
        <p:blipFill>
          <a:blip r:embed="rId7"/>
          <a:stretch>
            <a:fillRect/>
          </a:stretch>
        </p:blipFill>
        <p:spPr>
          <a:xfrm>
            <a:off x="295237" y="3982891"/>
            <a:ext cx="2041556" cy="2897341"/>
          </a:xfrm>
          <a:prstGeom prst="rect">
            <a:avLst/>
          </a:prstGeom>
        </p:spPr>
      </p:pic>
      <p:grpSp>
        <p:nvGrpSpPr>
          <p:cNvPr id="10" name="Group 9">
            <a:extLst>
              <a:ext uri="{FF2B5EF4-FFF2-40B4-BE49-F238E27FC236}">
                <a16:creationId xmlns:a16="http://schemas.microsoft.com/office/drawing/2014/main" id="{66622B17-332D-494E-8635-33E6E1223555}"/>
              </a:ext>
            </a:extLst>
          </p:cNvPr>
          <p:cNvGrpSpPr/>
          <p:nvPr/>
        </p:nvGrpSpPr>
        <p:grpSpPr>
          <a:xfrm>
            <a:off x="3136320" y="201928"/>
            <a:ext cx="5131084" cy="555206"/>
            <a:chOff x="104944" y="87801"/>
            <a:chExt cx="4865626" cy="555206"/>
          </a:xfrm>
        </p:grpSpPr>
        <p:sp>
          <p:nvSpPr>
            <p:cNvPr id="11" name="TextBox 10">
              <a:extLst>
                <a:ext uri="{FF2B5EF4-FFF2-40B4-BE49-F238E27FC236}">
                  <a16:creationId xmlns:a16="http://schemas.microsoft.com/office/drawing/2014/main" id="{B03BC411-845E-4ADB-A3EC-19FC5C0213F8}"/>
                </a:ext>
              </a:extLst>
            </p:cNvPr>
            <p:cNvSpPr txBox="1"/>
            <p:nvPr/>
          </p:nvSpPr>
          <p:spPr>
            <a:xfrm>
              <a:off x="531518" y="119787"/>
              <a:ext cx="4439052"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Trả lời câu hỏi</a:t>
              </a:r>
            </a:p>
          </p:txBody>
        </p:sp>
        <p:sp>
          <p:nvSpPr>
            <p:cNvPr id="12" name="Oval 11">
              <a:extLst>
                <a:ext uri="{FF2B5EF4-FFF2-40B4-BE49-F238E27FC236}">
                  <a16:creationId xmlns:a16="http://schemas.microsoft.com/office/drawing/2014/main" id="{77D3D6E0-78B5-4E72-846F-40CACB85EE43}"/>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4</a:t>
              </a:r>
              <a:endParaRPr lang="vi-VN" sz="3200" b="1">
                <a:latin typeface="Arial" panose="020B0604020202020204" pitchFamily="34" charset="0"/>
                <a:cs typeface="Arial" panose="020B0604020202020204" pitchFamily="34" charset="0"/>
              </a:endParaRPr>
            </a:p>
          </p:txBody>
        </p:sp>
      </p:grpSp>
      <p:sp>
        <p:nvSpPr>
          <p:cNvPr id="13" name="TextBox 12">
            <a:extLst>
              <a:ext uri="{FF2B5EF4-FFF2-40B4-BE49-F238E27FC236}">
                <a16:creationId xmlns:a16="http://schemas.microsoft.com/office/drawing/2014/main" id="{82F58683-AF68-4D49-9608-16542557F337}"/>
              </a:ext>
            </a:extLst>
          </p:cNvPr>
          <p:cNvSpPr txBox="1"/>
          <p:nvPr/>
        </p:nvSpPr>
        <p:spPr>
          <a:xfrm>
            <a:off x="2211758" y="1426037"/>
            <a:ext cx="9711365" cy="954107"/>
          </a:xfrm>
          <a:prstGeom prst="rect">
            <a:avLst/>
          </a:prstGeom>
          <a:noFill/>
        </p:spPr>
        <p:txBody>
          <a:bodyPr wrap="square" rtlCol="0">
            <a:spAutoFit/>
          </a:bodyPr>
          <a:lstStyle/>
          <a:p>
            <a:pPr>
              <a:buSzPts val="3600"/>
            </a:pPr>
            <a:r>
              <a:rPr lang="en-US" sz="2800">
                <a:solidFill>
                  <a:srgbClr val="000000"/>
                </a:solidFill>
                <a:latin typeface="UTM Avo" panose="02040603050506020204" pitchFamily="18" charset="0"/>
              </a:rPr>
              <a:t>Rễ chìm trong đất để cho </a:t>
            </a:r>
            <a:r>
              <a:rPr lang="en-US" sz="2800">
                <a:solidFill>
                  <a:srgbClr val="FF0000"/>
                </a:solidFill>
                <a:latin typeface="UTM Avo" panose="02040603050506020204" pitchFamily="18" charset="0"/>
              </a:rPr>
              <a:t>hoa</a:t>
            </a:r>
            <a:r>
              <a:rPr lang="en-US" sz="2800">
                <a:solidFill>
                  <a:srgbClr val="000000"/>
                </a:solidFill>
                <a:latin typeface="UTM Avo" panose="02040603050506020204" pitchFamily="18" charset="0"/>
              </a:rPr>
              <a:t> n</a:t>
            </a:r>
            <a:r>
              <a:rPr lang="vi-VN" sz="2800">
                <a:solidFill>
                  <a:srgbClr val="000000"/>
                </a:solidFill>
                <a:latin typeface="UTM Avo" panose="02040603050506020204" pitchFamily="18" charset="0"/>
              </a:rPr>
              <a:t>ở đẹp, </a:t>
            </a:r>
            <a:r>
              <a:rPr lang="vi-VN" sz="2800">
                <a:solidFill>
                  <a:srgbClr val="FF0000"/>
                </a:solidFill>
                <a:latin typeface="UTM Avo" panose="02040603050506020204" pitchFamily="18" charset="0"/>
              </a:rPr>
              <a:t>quả</a:t>
            </a:r>
            <a:r>
              <a:rPr lang="vi-VN" sz="2800">
                <a:solidFill>
                  <a:srgbClr val="000000"/>
                </a:solidFill>
                <a:latin typeface="UTM Avo" panose="02040603050506020204" pitchFamily="18" charset="0"/>
              </a:rPr>
              <a:t> trĩu cành, </a:t>
            </a:r>
            <a:r>
              <a:rPr lang="vi-VN" sz="2800">
                <a:solidFill>
                  <a:srgbClr val="FF0000"/>
                </a:solidFill>
                <a:latin typeface="UTM Avo" panose="02040603050506020204" pitchFamily="18" charset="0"/>
              </a:rPr>
              <a:t>lá</a:t>
            </a:r>
            <a:r>
              <a:rPr lang="vi-VN" sz="2800">
                <a:solidFill>
                  <a:srgbClr val="000000"/>
                </a:solidFill>
                <a:latin typeface="UTM Avo" panose="02040603050506020204" pitchFamily="18" charset="0"/>
              </a:rPr>
              <a:t> biếc xanh.</a:t>
            </a:r>
            <a:endParaRPr lang="vi-VN" sz="2800" i="0" u="none" strike="noStrike" kern="1200" baseline="0">
              <a:latin typeface="Verdana" panose="020B0604030504040204" pitchFamily="34" charset="0"/>
            </a:endParaRPr>
          </a:p>
        </p:txBody>
      </p:sp>
      <p:pic>
        <p:nvPicPr>
          <p:cNvPr id="14" name="Picture 13">
            <a:extLst>
              <a:ext uri="{FF2B5EF4-FFF2-40B4-BE49-F238E27FC236}">
                <a16:creationId xmlns:a16="http://schemas.microsoft.com/office/drawing/2014/main" id="{2967BBFF-0629-4066-BD35-77D59DE2AA3F}"/>
              </a:ext>
            </a:extLst>
          </p:cNvPr>
          <p:cNvPicPr>
            <a:picLocks noChangeAspect="1"/>
          </p:cNvPicPr>
          <p:nvPr/>
        </p:nvPicPr>
        <p:blipFill rotWithShape="1">
          <a:blip r:embed="rId8">
            <a:clrChange>
              <a:clrFrom>
                <a:srgbClr val="FFFFFF"/>
              </a:clrFrom>
              <a:clrTo>
                <a:srgbClr val="FFFFFF">
                  <a:alpha val="0"/>
                </a:srgbClr>
              </a:clrTo>
            </a:clrChange>
          </a:blip>
          <a:srcRect l="9600" r="9310" b="7143"/>
          <a:stretch/>
        </p:blipFill>
        <p:spPr>
          <a:xfrm>
            <a:off x="9716552" y="2543829"/>
            <a:ext cx="2461855" cy="4348620"/>
          </a:xfrm>
          <a:prstGeom prst="rect">
            <a:avLst/>
          </a:prstGeom>
        </p:spPr>
      </p:pic>
    </p:spTree>
    <p:extLst>
      <p:ext uri="{BB962C8B-B14F-4D97-AF65-F5344CB8AC3E}">
        <p14:creationId xmlns:p14="http://schemas.microsoft.com/office/powerpoint/2010/main" val="58245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1500"/>
                                        <p:tgtEl>
                                          <p:spTgt spid="13"/>
                                        </p:tgtEl>
                                      </p:cBhvr>
                                    </p:animEffect>
                                  </p:childTnLst>
                                </p:cTn>
                              </p:par>
                            </p:childTnLst>
                          </p:cTn>
                        </p:par>
                        <p:par>
                          <p:cTn id="17" fill="hold">
                            <p:stCondLst>
                              <p:cond delay="2000"/>
                            </p:stCondLst>
                            <p:childTnLst>
                              <p:par>
                                <p:cTn id="18" presetID="26"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80">
                                          <p:stCondLst>
                                            <p:cond delay="0"/>
                                          </p:stCondLst>
                                        </p:cTn>
                                        <p:tgtEl>
                                          <p:spTgt spid="5"/>
                                        </p:tgtEl>
                                      </p:cBhvr>
                                    </p:animEffect>
                                    <p:anim calcmode="lin" valueType="num">
                                      <p:cBhvr>
                                        <p:cTn id="2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6" dur="26">
                                          <p:stCondLst>
                                            <p:cond delay="650"/>
                                          </p:stCondLst>
                                        </p:cTn>
                                        <p:tgtEl>
                                          <p:spTgt spid="5"/>
                                        </p:tgtEl>
                                      </p:cBhvr>
                                      <p:to x="100000" y="60000"/>
                                    </p:animScale>
                                    <p:animScale>
                                      <p:cBhvr>
                                        <p:cTn id="27" dur="166" decel="50000">
                                          <p:stCondLst>
                                            <p:cond delay="676"/>
                                          </p:stCondLst>
                                        </p:cTn>
                                        <p:tgtEl>
                                          <p:spTgt spid="5"/>
                                        </p:tgtEl>
                                      </p:cBhvr>
                                      <p:to x="100000" y="100000"/>
                                    </p:animScale>
                                    <p:animScale>
                                      <p:cBhvr>
                                        <p:cTn id="28" dur="26">
                                          <p:stCondLst>
                                            <p:cond delay="1312"/>
                                          </p:stCondLst>
                                        </p:cTn>
                                        <p:tgtEl>
                                          <p:spTgt spid="5"/>
                                        </p:tgtEl>
                                      </p:cBhvr>
                                      <p:to x="100000" y="80000"/>
                                    </p:animScale>
                                    <p:animScale>
                                      <p:cBhvr>
                                        <p:cTn id="29" dur="166" decel="50000">
                                          <p:stCondLst>
                                            <p:cond delay="1338"/>
                                          </p:stCondLst>
                                        </p:cTn>
                                        <p:tgtEl>
                                          <p:spTgt spid="5"/>
                                        </p:tgtEl>
                                      </p:cBhvr>
                                      <p:to x="100000" y="100000"/>
                                    </p:animScale>
                                    <p:animScale>
                                      <p:cBhvr>
                                        <p:cTn id="30" dur="26">
                                          <p:stCondLst>
                                            <p:cond delay="1642"/>
                                          </p:stCondLst>
                                        </p:cTn>
                                        <p:tgtEl>
                                          <p:spTgt spid="5"/>
                                        </p:tgtEl>
                                      </p:cBhvr>
                                      <p:to x="100000" y="90000"/>
                                    </p:animScale>
                                    <p:animScale>
                                      <p:cBhvr>
                                        <p:cTn id="31" dur="166" decel="50000">
                                          <p:stCondLst>
                                            <p:cond delay="1668"/>
                                          </p:stCondLst>
                                        </p:cTn>
                                        <p:tgtEl>
                                          <p:spTgt spid="5"/>
                                        </p:tgtEl>
                                      </p:cBhvr>
                                      <p:to x="100000" y="100000"/>
                                    </p:animScale>
                                    <p:animScale>
                                      <p:cBhvr>
                                        <p:cTn id="32" dur="26">
                                          <p:stCondLst>
                                            <p:cond delay="1808"/>
                                          </p:stCondLst>
                                        </p:cTn>
                                        <p:tgtEl>
                                          <p:spTgt spid="5"/>
                                        </p:tgtEl>
                                      </p:cBhvr>
                                      <p:to x="100000" y="95000"/>
                                    </p:animScale>
                                    <p:animScale>
                                      <p:cBhvr>
                                        <p:cTn id="33" dur="166" decel="50000">
                                          <p:stCondLst>
                                            <p:cond delay="1834"/>
                                          </p:stCondLst>
                                        </p:cTn>
                                        <p:tgtEl>
                                          <p:spTgt spid="5"/>
                                        </p:tgtEl>
                                      </p:cBhvr>
                                      <p:to x="100000" y="100000"/>
                                    </p:animScale>
                                  </p:childTnLst>
                                </p:cTn>
                              </p:par>
                            </p:childTnLst>
                          </p:cTn>
                        </p:par>
                        <p:par>
                          <p:cTn id="34" fill="hold">
                            <p:stCondLst>
                              <p:cond delay="4000"/>
                            </p:stCondLst>
                            <p:childTnLst>
                              <p:par>
                                <p:cTn id="35" presetID="26"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80">
                                          <p:stCondLst>
                                            <p:cond delay="0"/>
                                          </p:stCondLst>
                                        </p:cTn>
                                        <p:tgtEl>
                                          <p:spTgt spid="6"/>
                                        </p:tgtEl>
                                      </p:cBhvr>
                                    </p:animEffect>
                                    <p:anim calcmode="lin" valueType="num">
                                      <p:cBhvr>
                                        <p:cTn id="3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3" dur="26">
                                          <p:stCondLst>
                                            <p:cond delay="650"/>
                                          </p:stCondLst>
                                        </p:cTn>
                                        <p:tgtEl>
                                          <p:spTgt spid="6"/>
                                        </p:tgtEl>
                                      </p:cBhvr>
                                      <p:to x="100000" y="60000"/>
                                    </p:animScale>
                                    <p:animScale>
                                      <p:cBhvr>
                                        <p:cTn id="44" dur="166" decel="50000">
                                          <p:stCondLst>
                                            <p:cond delay="676"/>
                                          </p:stCondLst>
                                        </p:cTn>
                                        <p:tgtEl>
                                          <p:spTgt spid="6"/>
                                        </p:tgtEl>
                                      </p:cBhvr>
                                      <p:to x="100000" y="100000"/>
                                    </p:animScale>
                                    <p:animScale>
                                      <p:cBhvr>
                                        <p:cTn id="45" dur="26">
                                          <p:stCondLst>
                                            <p:cond delay="1312"/>
                                          </p:stCondLst>
                                        </p:cTn>
                                        <p:tgtEl>
                                          <p:spTgt spid="6"/>
                                        </p:tgtEl>
                                      </p:cBhvr>
                                      <p:to x="100000" y="80000"/>
                                    </p:animScale>
                                    <p:animScale>
                                      <p:cBhvr>
                                        <p:cTn id="46" dur="166" decel="50000">
                                          <p:stCondLst>
                                            <p:cond delay="1338"/>
                                          </p:stCondLst>
                                        </p:cTn>
                                        <p:tgtEl>
                                          <p:spTgt spid="6"/>
                                        </p:tgtEl>
                                      </p:cBhvr>
                                      <p:to x="100000" y="100000"/>
                                    </p:animScale>
                                    <p:animScale>
                                      <p:cBhvr>
                                        <p:cTn id="47" dur="26">
                                          <p:stCondLst>
                                            <p:cond delay="1642"/>
                                          </p:stCondLst>
                                        </p:cTn>
                                        <p:tgtEl>
                                          <p:spTgt spid="6"/>
                                        </p:tgtEl>
                                      </p:cBhvr>
                                      <p:to x="100000" y="90000"/>
                                    </p:animScale>
                                    <p:animScale>
                                      <p:cBhvr>
                                        <p:cTn id="48" dur="166" decel="50000">
                                          <p:stCondLst>
                                            <p:cond delay="1668"/>
                                          </p:stCondLst>
                                        </p:cTn>
                                        <p:tgtEl>
                                          <p:spTgt spid="6"/>
                                        </p:tgtEl>
                                      </p:cBhvr>
                                      <p:to x="100000" y="100000"/>
                                    </p:animScale>
                                    <p:animScale>
                                      <p:cBhvr>
                                        <p:cTn id="49" dur="26">
                                          <p:stCondLst>
                                            <p:cond delay="1808"/>
                                          </p:stCondLst>
                                        </p:cTn>
                                        <p:tgtEl>
                                          <p:spTgt spid="6"/>
                                        </p:tgtEl>
                                      </p:cBhvr>
                                      <p:to x="100000" y="95000"/>
                                    </p:animScale>
                                    <p:animScale>
                                      <p:cBhvr>
                                        <p:cTn id="50" dur="166" decel="50000">
                                          <p:stCondLst>
                                            <p:cond delay="1834"/>
                                          </p:stCondLst>
                                        </p:cTn>
                                        <p:tgtEl>
                                          <p:spTgt spid="6"/>
                                        </p:tgtEl>
                                      </p:cBhvr>
                                      <p:to x="100000" y="100000"/>
                                    </p:animScale>
                                  </p:childTnLst>
                                </p:cTn>
                              </p:par>
                            </p:childTnLst>
                          </p:cTn>
                        </p:par>
                        <p:par>
                          <p:cTn id="51" fill="hold">
                            <p:stCondLst>
                              <p:cond delay="6000"/>
                            </p:stCondLst>
                            <p:childTnLst>
                              <p:par>
                                <p:cTn id="52" presetID="26" presetClass="entr" presetSubtype="0" fill="hold"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down)">
                                      <p:cBhvr>
                                        <p:cTn id="54" dur="580">
                                          <p:stCondLst>
                                            <p:cond delay="0"/>
                                          </p:stCondLst>
                                        </p:cTn>
                                        <p:tgtEl>
                                          <p:spTgt spid="7"/>
                                        </p:tgtEl>
                                      </p:cBhvr>
                                    </p:animEffect>
                                    <p:anim calcmode="lin" valueType="num">
                                      <p:cBhvr>
                                        <p:cTn id="5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0" dur="26">
                                          <p:stCondLst>
                                            <p:cond delay="650"/>
                                          </p:stCondLst>
                                        </p:cTn>
                                        <p:tgtEl>
                                          <p:spTgt spid="7"/>
                                        </p:tgtEl>
                                      </p:cBhvr>
                                      <p:to x="100000" y="60000"/>
                                    </p:animScale>
                                    <p:animScale>
                                      <p:cBhvr>
                                        <p:cTn id="61" dur="166" decel="50000">
                                          <p:stCondLst>
                                            <p:cond delay="676"/>
                                          </p:stCondLst>
                                        </p:cTn>
                                        <p:tgtEl>
                                          <p:spTgt spid="7"/>
                                        </p:tgtEl>
                                      </p:cBhvr>
                                      <p:to x="100000" y="100000"/>
                                    </p:animScale>
                                    <p:animScale>
                                      <p:cBhvr>
                                        <p:cTn id="62" dur="26">
                                          <p:stCondLst>
                                            <p:cond delay="1312"/>
                                          </p:stCondLst>
                                        </p:cTn>
                                        <p:tgtEl>
                                          <p:spTgt spid="7"/>
                                        </p:tgtEl>
                                      </p:cBhvr>
                                      <p:to x="100000" y="80000"/>
                                    </p:animScale>
                                    <p:animScale>
                                      <p:cBhvr>
                                        <p:cTn id="63" dur="166" decel="50000">
                                          <p:stCondLst>
                                            <p:cond delay="1338"/>
                                          </p:stCondLst>
                                        </p:cTn>
                                        <p:tgtEl>
                                          <p:spTgt spid="7"/>
                                        </p:tgtEl>
                                      </p:cBhvr>
                                      <p:to x="100000" y="100000"/>
                                    </p:animScale>
                                    <p:animScale>
                                      <p:cBhvr>
                                        <p:cTn id="64" dur="26">
                                          <p:stCondLst>
                                            <p:cond delay="1642"/>
                                          </p:stCondLst>
                                        </p:cTn>
                                        <p:tgtEl>
                                          <p:spTgt spid="7"/>
                                        </p:tgtEl>
                                      </p:cBhvr>
                                      <p:to x="100000" y="90000"/>
                                    </p:animScale>
                                    <p:animScale>
                                      <p:cBhvr>
                                        <p:cTn id="65" dur="166" decel="50000">
                                          <p:stCondLst>
                                            <p:cond delay="1668"/>
                                          </p:stCondLst>
                                        </p:cTn>
                                        <p:tgtEl>
                                          <p:spTgt spid="7"/>
                                        </p:tgtEl>
                                      </p:cBhvr>
                                      <p:to x="100000" y="100000"/>
                                    </p:animScale>
                                    <p:animScale>
                                      <p:cBhvr>
                                        <p:cTn id="66" dur="26">
                                          <p:stCondLst>
                                            <p:cond delay="1808"/>
                                          </p:stCondLst>
                                        </p:cTn>
                                        <p:tgtEl>
                                          <p:spTgt spid="7"/>
                                        </p:tgtEl>
                                      </p:cBhvr>
                                      <p:to x="100000" y="95000"/>
                                    </p:animScale>
                                    <p:animScale>
                                      <p:cBhvr>
                                        <p:cTn id="67" dur="166" decel="50000">
                                          <p:stCondLst>
                                            <p:cond delay="1834"/>
                                          </p:stCondLst>
                                        </p:cTn>
                                        <p:tgtEl>
                                          <p:spTgt spid="7"/>
                                        </p:tgtEl>
                                      </p:cBhvr>
                                      <p:to x="100000" y="100000"/>
                                    </p:animScale>
                                  </p:childTnLst>
                                </p:cTn>
                              </p:par>
                            </p:childTnLst>
                          </p:cTn>
                        </p:par>
                        <p:par>
                          <p:cTn id="68" fill="hold">
                            <p:stCondLst>
                              <p:cond delay="8000"/>
                            </p:stCondLst>
                            <p:childTnLst>
                              <p:par>
                                <p:cTn id="69" presetID="26" presetClass="entr" presetSubtype="0" fill="hold" nodeType="afterEffect">
                                  <p:stCondLst>
                                    <p:cond delay="0"/>
                                  </p:stCondLst>
                                  <p:childTnLst>
                                    <p:set>
                                      <p:cBhvr>
                                        <p:cTn id="70" dur="1" fill="hold">
                                          <p:stCondLst>
                                            <p:cond delay="0"/>
                                          </p:stCondLst>
                                        </p:cTn>
                                        <p:tgtEl>
                                          <p:spTgt spid="8"/>
                                        </p:tgtEl>
                                        <p:attrNameLst>
                                          <p:attrName>style.visibility</p:attrName>
                                        </p:attrNameLst>
                                      </p:cBhvr>
                                      <p:to>
                                        <p:strVal val="visible"/>
                                      </p:to>
                                    </p:set>
                                    <p:animEffect transition="in" filter="wipe(down)">
                                      <p:cBhvr>
                                        <p:cTn id="71" dur="580">
                                          <p:stCondLst>
                                            <p:cond delay="0"/>
                                          </p:stCondLst>
                                        </p:cTn>
                                        <p:tgtEl>
                                          <p:spTgt spid="8"/>
                                        </p:tgtEl>
                                      </p:cBhvr>
                                    </p:animEffect>
                                    <p:anim calcmode="lin" valueType="num">
                                      <p:cBhvr>
                                        <p:cTn id="7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7" dur="26">
                                          <p:stCondLst>
                                            <p:cond delay="650"/>
                                          </p:stCondLst>
                                        </p:cTn>
                                        <p:tgtEl>
                                          <p:spTgt spid="8"/>
                                        </p:tgtEl>
                                      </p:cBhvr>
                                      <p:to x="100000" y="60000"/>
                                    </p:animScale>
                                    <p:animScale>
                                      <p:cBhvr>
                                        <p:cTn id="78" dur="166" decel="50000">
                                          <p:stCondLst>
                                            <p:cond delay="676"/>
                                          </p:stCondLst>
                                        </p:cTn>
                                        <p:tgtEl>
                                          <p:spTgt spid="8"/>
                                        </p:tgtEl>
                                      </p:cBhvr>
                                      <p:to x="100000" y="100000"/>
                                    </p:animScale>
                                    <p:animScale>
                                      <p:cBhvr>
                                        <p:cTn id="79" dur="26">
                                          <p:stCondLst>
                                            <p:cond delay="1312"/>
                                          </p:stCondLst>
                                        </p:cTn>
                                        <p:tgtEl>
                                          <p:spTgt spid="8"/>
                                        </p:tgtEl>
                                      </p:cBhvr>
                                      <p:to x="100000" y="80000"/>
                                    </p:animScale>
                                    <p:animScale>
                                      <p:cBhvr>
                                        <p:cTn id="80" dur="166" decel="50000">
                                          <p:stCondLst>
                                            <p:cond delay="1338"/>
                                          </p:stCondLst>
                                        </p:cTn>
                                        <p:tgtEl>
                                          <p:spTgt spid="8"/>
                                        </p:tgtEl>
                                      </p:cBhvr>
                                      <p:to x="100000" y="100000"/>
                                    </p:animScale>
                                    <p:animScale>
                                      <p:cBhvr>
                                        <p:cTn id="81" dur="26">
                                          <p:stCondLst>
                                            <p:cond delay="1642"/>
                                          </p:stCondLst>
                                        </p:cTn>
                                        <p:tgtEl>
                                          <p:spTgt spid="8"/>
                                        </p:tgtEl>
                                      </p:cBhvr>
                                      <p:to x="100000" y="90000"/>
                                    </p:animScale>
                                    <p:animScale>
                                      <p:cBhvr>
                                        <p:cTn id="82" dur="166" decel="50000">
                                          <p:stCondLst>
                                            <p:cond delay="1668"/>
                                          </p:stCondLst>
                                        </p:cTn>
                                        <p:tgtEl>
                                          <p:spTgt spid="8"/>
                                        </p:tgtEl>
                                      </p:cBhvr>
                                      <p:to x="100000" y="100000"/>
                                    </p:animScale>
                                    <p:animScale>
                                      <p:cBhvr>
                                        <p:cTn id="83" dur="26">
                                          <p:stCondLst>
                                            <p:cond delay="1808"/>
                                          </p:stCondLst>
                                        </p:cTn>
                                        <p:tgtEl>
                                          <p:spTgt spid="8"/>
                                        </p:tgtEl>
                                      </p:cBhvr>
                                      <p:to x="100000" y="95000"/>
                                    </p:animScale>
                                    <p:animScale>
                                      <p:cBhvr>
                                        <p:cTn id="8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9695A1-AB07-4A11-A9BF-711068073111}"/>
              </a:ext>
            </a:extLst>
          </p:cNvPr>
          <p:cNvPicPr>
            <a:picLocks noChangeAspect="1"/>
          </p:cNvPicPr>
          <p:nvPr/>
        </p:nvPicPr>
        <p:blipFill rotWithShape="1">
          <a:blip r:embed="rId2"/>
          <a:srcRect r="422" b="7461"/>
          <a:stretch/>
        </p:blipFill>
        <p:spPr>
          <a:xfrm>
            <a:off x="470128" y="3580654"/>
            <a:ext cx="2675844" cy="3277346"/>
          </a:xfrm>
          <a:prstGeom prst="rect">
            <a:avLst/>
          </a:prstGeom>
        </p:spPr>
      </p:pic>
      <p:pic>
        <p:nvPicPr>
          <p:cNvPr id="3" name="Picture 2">
            <a:extLst>
              <a:ext uri="{FF2B5EF4-FFF2-40B4-BE49-F238E27FC236}">
                <a16:creationId xmlns:a16="http://schemas.microsoft.com/office/drawing/2014/main" id="{F525A7CA-4BA6-4D8B-B500-1FD82818A41D}"/>
              </a:ext>
            </a:extLst>
          </p:cNvPr>
          <p:cNvPicPr>
            <a:picLocks noChangeAspect="1"/>
          </p:cNvPicPr>
          <p:nvPr/>
        </p:nvPicPr>
        <p:blipFill rotWithShape="1">
          <a:blip r:embed="rId3"/>
          <a:srcRect l="1" r="1030" b="7301"/>
          <a:stretch/>
        </p:blipFill>
        <p:spPr>
          <a:xfrm>
            <a:off x="3246950" y="2858137"/>
            <a:ext cx="2925250" cy="3999863"/>
          </a:xfrm>
          <a:prstGeom prst="rect">
            <a:avLst/>
          </a:prstGeom>
        </p:spPr>
      </p:pic>
      <p:pic>
        <p:nvPicPr>
          <p:cNvPr id="4" name="Picture 3">
            <a:extLst>
              <a:ext uri="{FF2B5EF4-FFF2-40B4-BE49-F238E27FC236}">
                <a16:creationId xmlns:a16="http://schemas.microsoft.com/office/drawing/2014/main" id="{0ED4B134-033A-4BA1-ACBC-7C15E0C7C56C}"/>
              </a:ext>
            </a:extLst>
          </p:cNvPr>
          <p:cNvPicPr>
            <a:picLocks noChangeAspect="1"/>
          </p:cNvPicPr>
          <p:nvPr/>
        </p:nvPicPr>
        <p:blipFill rotWithShape="1">
          <a:blip r:embed="rId4"/>
          <a:srcRect l="8810" r="8431" b="7301"/>
          <a:stretch/>
        </p:blipFill>
        <p:spPr>
          <a:xfrm>
            <a:off x="6189569" y="1676400"/>
            <a:ext cx="2998940" cy="5181600"/>
          </a:xfrm>
          <a:prstGeom prst="rect">
            <a:avLst/>
          </a:prstGeom>
        </p:spPr>
      </p:pic>
      <p:pic>
        <p:nvPicPr>
          <p:cNvPr id="5" name="Picture 4">
            <a:extLst>
              <a:ext uri="{FF2B5EF4-FFF2-40B4-BE49-F238E27FC236}">
                <a16:creationId xmlns:a16="http://schemas.microsoft.com/office/drawing/2014/main" id="{9E341485-99F4-461F-9BAA-A6B4828BF7C5}"/>
              </a:ext>
            </a:extLst>
          </p:cNvPr>
          <p:cNvPicPr>
            <a:picLocks noChangeAspect="1"/>
          </p:cNvPicPr>
          <p:nvPr/>
        </p:nvPicPr>
        <p:blipFill>
          <a:blip r:embed="rId5"/>
          <a:stretch>
            <a:fillRect/>
          </a:stretch>
        </p:blipFill>
        <p:spPr>
          <a:xfrm>
            <a:off x="9205878" y="1470932"/>
            <a:ext cx="2986122" cy="5387068"/>
          </a:xfrm>
          <a:prstGeom prst="rect">
            <a:avLst/>
          </a:prstGeom>
        </p:spPr>
      </p:pic>
    </p:spTree>
    <p:extLst>
      <p:ext uri="{BB962C8B-B14F-4D97-AF65-F5344CB8AC3E}">
        <p14:creationId xmlns:p14="http://schemas.microsoft.com/office/powerpoint/2010/main" val="73048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750"/>
                                        <p:tgtEl>
                                          <p:spTgt spid="2"/>
                                        </p:tgtEl>
                                      </p:cBhvr>
                                    </p:animEffect>
                                  </p:childTnLst>
                                </p:cTn>
                              </p:par>
                            </p:childTnLst>
                          </p:cTn>
                        </p:par>
                        <p:par>
                          <p:cTn id="8" fill="hold">
                            <p:stCondLst>
                              <p:cond delay="175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1750"/>
                                        <p:tgtEl>
                                          <p:spTgt spid="3"/>
                                        </p:tgtEl>
                                      </p:cBhvr>
                                    </p:animEffect>
                                  </p:childTnLst>
                                </p:cTn>
                              </p:par>
                            </p:childTnLst>
                          </p:cTn>
                        </p:par>
                        <p:par>
                          <p:cTn id="12" fill="hold">
                            <p:stCondLst>
                              <p:cond delay="350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750"/>
                                        <p:tgtEl>
                                          <p:spTgt spid="4"/>
                                        </p:tgtEl>
                                      </p:cBhvr>
                                    </p:animEffect>
                                  </p:childTnLst>
                                </p:cTn>
                              </p:par>
                            </p:childTnLst>
                          </p:cTn>
                        </p:par>
                        <p:par>
                          <p:cTn id="16" fill="hold">
                            <p:stCondLst>
                              <p:cond delay="525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615619" y="944140"/>
            <a:ext cx="8759952" cy="523220"/>
          </a:xfrm>
          <a:prstGeom prst="rect">
            <a:avLst/>
          </a:prstGeom>
          <a:noFill/>
        </p:spPr>
        <p:txBody>
          <a:bodyPr wrap="square" rtlCol="0">
            <a:spAutoFit/>
          </a:bodyPr>
          <a:lstStyle/>
          <a:p>
            <a:r>
              <a:rPr lang="en-US" sz="2800">
                <a:solidFill>
                  <a:srgbClr val="0070C0"/>
                </a:solidFill>
                <a:latin typeface="UTM Avo" panose="02040603050506020204" pitchFamily="18" charset="0"/>
              </a:rPr>
              <a:t>b) Cây nh</a:t>
            </a:r>
            <a:r>
              <a:rPr lang="vi-VN" sz="2800">
                <a:solidFill>
                  <a:srgbClr val="0070C0"/>
                </a:solidFill>
                <a:latin typeface="UTM Avo" panose="02040603050506020204" pitchFamily="18" charset="0"/>
              </a:rPr>
              <a:t>ư</a:t>
            </a:r>
            <a:r>
              <a:rPr lang="en-US" sz="2800">
                <a:solidFill>
                  <a:srgbClr val="0070C0"/>
                </a:solidFill>
                <a:latin typeface="UTM Avo" panose="02040603050506020204" pitchFamily="18" charset="0"/>
              </a:rPr>
              <a:t>­ thế nào nếu không có rễ?</a:t>
            </a:r>
          </a:p>
        </p:txBody>
      </p:sp>
      <p:pic>
        <p:nvPicPr>
          <p:cNvPr id="4" name="Picture 3">
            <a:extLst>
              <a:ext uri="{FF2B5EF4-FFF2-40B4-BE49-F238E27FC236}">
                <a16:creationId xmlns:a16="http://schemas.microsoft.com/office/drawing/2014/main" id="{594CBE71-FACA-4F82-8B7B-BE38A5C4927E}"/>
              </a:ext>
            </a:extLst>
          </p:cNvPr>
          <p:cNvPicPr>
            <a:picLocks noChangeAspect="1"/>
          </p:cNvPicPr>
          <p:nvPr/>
        </p:nvPicPr>
        <p:blipFill>
          <a:blip r:embed="rId3"/>
          <a:stretch>
            <a:fillRect/>
          </a:stretch>
        </p:blipFill>
        <p:spPr>
          <a:xfrm>
            <a:off x="82323" y="3733131"/>
            <a:ext cx="2671763" cy="3124869"/>
          </a:xfrm>
          <a:prstGeom prst="rect">
            <a:avLst/>
          </a:prstGeom>
        </p:spPr>
      </p:pic>
      <p:grpSp>
        <p:nvGrpSpPr>
          <p:cNvPr id="5" name="Group 4">
            <a:extLst>
              <a:ext uri="{FF2B5EF4-FFF2-40B4-BE49-F238E27FC236}">
                <a16:creationId xmlns:a16="http://schemas.microsoft.com/office/drawing/2014/main" id="{2D791226-BE6F-4238-A8AB-5E4D5B51FCF8}"/>
              </a:ext>
            </a:extLst>
          </p:cNvPr>
          <p:cNvGrpSpPr/>
          <p:nvPr/>
        </p:nvGrpSpPr>
        <p:grpSpPr>
          <a:xfrm>
            <a:off x="3136320" y="201928"/>
            <a:ext cx="5131084" cy="555206"/>
            <a:chOff x="104944" y="87801"/>
            <a:chExt cx="4865626" cy="555206"/>
          </a:xfrm>
        </p:grpSpPr>
        <p:sp>
          <p:nvSpPr>
            <p:cNvPr id="6" name="TextBox 5">
              <a:extLst>
                <a:ext uri="{FF2B5EF4-FFF2-40B4-BE49-F238E27FC236}">
                  <a16:creationId xmlns:a16="http://schemas.microsoft.com/office/drawing/2014/main" id="{A14D452E-1911-4175-BAD2-1D937B4B6E9F}"/>
                </a:ext>
              </a:extLst>
            </p:cNvPr>
            <p:cNvSpPr txBox="1"/>
            <p:nvPr/>
          </p:nvSpPr>
          <p:spPr>
            <a:xfrm>
              <a:off x="531518" y="119787"/>
              <a:ext cx="4439052"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Trả lời câu hỏi</a:t>
              </a:r>
            </a:p>
          </p:txBody>
        </p:sp>
        <p:sp>
          <p:nvSpPr>
            <p:cNvPr id="7" name="Oval 6">
              <a:extLst>
                <a:ext uri="{FF2B5EF4-FFF2-40B4-BE49-F238E27FC236}">
                  <a16:creationId xmlns:a16="http://schemas.microsoft.com/office/drawing/2014/main" id="{0E69D2B8-F583-410D-BD27-57D76C78C3DF}"/>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4</a:t>
              </a:r>
              <a:endParaRPr lang="vi-VN" sz="3200" b="1">
                <a:latin typeface="Arial" panose="020B0604020202020204" pitchFamily="34" charset="0"/>
                <a:cs typeface="Arial" panose="020B0604020202020204" pitchFamily="34" charset="0"/>
              </a:endParaRPr>
            </a:p>
          </p:txBody>
        </p:sp>
      </p:grpSp>
      <p:sp>
        <p:nvSpPr>
          <p:cNvPr id="8" name="TextBox 7">
            <a:extLst>
              <a:ext uri="{FF2B5EF4-FFF2-40B4-BE49-F238E27FC236}">
                <a16:creationId xmlns:a16="http://schemas.microsoft.com/office/drawing/2014/main" id="{2A92CCA1-D867-4D3B-B560-F8558736ACB7}"/>
              </a:ext>
            </a:extLst>
          </p:cNvPr>
          <p:cNvSpPr txBox="1"/>
          <p:nvPr/>
        </p:nvSpPr>
        <p:spPr>
          <a:xfrm>
            <a:off x="2180191" y="1485952"/>
            <a:ext cx="8759952" cy="954107"/>
          </a:xfrm>
          <a:prstGeom prst="rect">
            <a:avLst/>
          </a:prstGeom>
          <a:noFill/>
        </p:spPr>
        <p:txBody>
          <a:bodyPr wrap="square" rtlCol="0">
            <a:spAutoFit/>
          </a:bodyPr>
          <a:lstStyle/>
          <a:p>
            <a:r>
              <a:rPr lang="en-US" sz="2800">
                <a:latin typeface="UTM Avo" panose="02040603050506020204" pitchFamily="18" charset="0"/>
              </a:rPr>
              <a:t>    Nếu cây không có rễ thì chẳng đâm chồi, chẳng ra trái ngọt, chẳng nở hoa t</a:t>
            </a:r>
            <a:r>
              <a:rPr lang="vi-VN" sz="2800">
                <a:latin typeface="UTM Avo" panose="02040603050506020204" pitchFamily="18" charset="0"/>
              </a:rPr>
              <a:t>ươi</a:t>
            </a:r>
            <a:r>
              <a:rPr lang="en-US" sz="2800">
                <a:latin typeface="UTM Avo" panose="02040603050506020204" pitchFamily="18" charset="0"/>
              </a:rPr>
              <a:t>, …</a:t>
            </a:r>
          </a:p>
        </p:txBody>
      </p:sp>
      <p:pic>
        <p:nvPicPr>
          <p:cNvPr id="10" name="Picture 9">
            <a:extLst>
              <a:ext uri="{FF2B5EF4-FFF2-40B4-BE49-F238E27FC236}">
                <a16:creationId xmlns:a16="http://schemas.microsoft.com/office/drawing/2014/main" id="{4BB9F381-2451-48DD-8DAF-4DF6F702F335}"/>
              </a:ext>
            </a:extLst>
          </p:cNvPr>
          <p:cNvPicPr>
            <a:picLocks noChangeAspect="1"/>
          </p:cNvPicPr>
          <p:nvPr/>
        </p:nvPicPr>
        <p:blipFill>
          <a:blip r:embed="rId4">
            <a:clrChange>
              <a:clrFrom>
                <a:srgbClr val="F5F5F5"/>
              </a:clrFrom>
              <a:clrTo>
                <a:srgbClr val="F5F5F5">
                  <a:alpha val="0"/>
                </a:srgbClr>
              </a:clrTo>
            </a:clrChange>
          </a:blip>
          <a:stretch>
            <a:fillRect/>
          </a:stretch>
        </p:blipFill>
        <p:spPr>
          <a:xfrm>
            <a:off x="5717291" y="3306978"/>
            <a:ext cx="3332161" cy="3553953"/>
          </a:xfrm>
          <a:prstGeom prst="rect">
            <a:avLst/>
          </a:prstGeom>
        </p:spPr>
      </p:pic>
      <p:grpSp>
        <p:nvGrpSpPr>
          <p:cNvPr id="17" name="Group 16">
            <a:extLst>
              <a:ext uri="{FF2B5EF4-FFF2-40B4-BE49-F238E27FC236}">
                <a16:creationId xmlns:a16="http://schemas.microsoft.com/office/drawing/2014/main" id="{FD7100D8-021E-4B04-96EA-6DD0E6B2AC9B}"/>
              </a:ext>
            </a:extLst>
          </p:cNvPr>
          <p:cNvGrpSpPr/>
          <p:nvPr/>
        </p:nvGrpSpPr>
        <p:grpSpPr>
          <a:xfrm>
            <a:off x="2929780" y="3379885"/>
            <a:ext cx="2775857" cy="3510101"/>
            <a:chOff x="2929780" y="3379885"/>
            <a:chExt cx="2775857" cy="3510101"/>
          </a:xfrm>
        </p:grpSpPr>
        <p:pic>
          <p:nvPicPr>
            <p:cNvPr id="11" name="Picture 10">
              <a:extLst>
                <a:ext uri="{FF2B5EF4-FFF2-40B4-BE49-F238E27FC236}">
                  <a16:creationId xmlns:a16="http://schemas.microsoft.com/office/drawing/2014/main" id="{A4AE6DE0-0B4B-42AA-88AA-3FC254A19C0B}"/>
                </a:ext>
              </a:extLst>
            </p:cNvPr>
            <p:cNvPicPr>
              <a:picLocks noChangeAspect="1"/>
            </p:cNvPicPr>
            <p:nvPr/>
          </p:nvPicPr>
          <p:blipFill rotWithShape="1">
            <a:blip r:embed="rId5"/>
            <a:srcRect l="3593" t="14291" r="7012" b="6564"/>
            <a:stretch/>
          </p:blipFill>
          <p:spPr>
            <a:xfrm>
              <a:off x="2929780" y="3379885"/>
              <a:ext cx="2775857" cy="3478115"/>
            </a:xfrm>
            <a:prstGeom prst="rect">
              <a:avLst/>
            </a:prstGeom>
          </p:spPr>
        </p:pic>
        <p:pic>
          <p:nvPicPr>
            <p:cNvPr id="13" name="Picture 12">
              <a:extLst>
                <a:ext uri="{FF2B5EF4-FFF2-40B4-BE49-F238E27FC236}">
                  <a16:creationId xmlns:a16="http://schemas.microsoft.com/office/drawing/2014/main" id="{C4A5F544-7357-4974-B960-424D0273A571}"/>
                </a:ext>
              </a:extLst>
            </p:cNvPr>
            <p:cNvPicPr>
              <a:picLocks noChangeAspect="1"/>
            </p:cNvPicPr>
            <p:nvPr/>
          </p:nvPicPr>
          <p:blipFill>
            <a:blip r:embed="rId6"/>
            <a:stretch>
              <a:fillRect/>
            </a:stretch>
          </p:blipFill>
          <p:spPr>
            <a:xfrm>
              <a:off x="3497035" y="6377673"/>
              <a:ext cx="700162" cy="512313"/>
            </a:xfrm>
            <a:prstGeom prst="rect">
              <a:avLst/>
            </a:prstGeom>
            <a:ln>
              <a:noFill/>
            </a:ln>
            <a:effectLst>
              <a:softEdge rad="112500"/>
            </a:effectLst>
          </p:spPr>
        </p:pic>
        <p:pic>
          <p:nvPicPr>
            <p:cNvPr id="14" name="Picture 13">
              <a:extLst>
                <a:ext uri="{FF2B5EF4-FFF2-40B4-BE49-F238E27FC236}">
                  <a16:creationId xmlns:a16="http://schemas.microsoft.com/office/drawing/2014/main" id="{DB657BDE-8589-4D9A-A336-6E240F7A79E8}"/>
                </a:ext>
              </a:extLst>
            </p:cNvPr>
            <p:cNvPicPr>
              <a:picLocks noChangeAspect="1"/>
            </p:cNvPicPr>
            <p:nvPr/>
          </p:nvPicPr>
          <p:blipFill>
            <a:blip r:embed="rId6"/>
            <a:stretch>
              <a:fillRect/>
            </a:stretch>
          </p:blipFill>
          <p:spPr>
            <a:xfrm>
              <a:off x="3818271" y="6377673"/>
              <a:ext cx="700162" cy="512313"/>
            </a:xfrm>
            <a:prstGeom prst="rect">
              <a:avLst/>
            </a:prstGeom>
            <a:ln>
              <a:noFill/>
            </a:ln>
            <a:effectLst>
              <a:softEdge rad="112500"/>
            </a:effectLst>
          </p:spPr>
        </p:pic>
        <p:pic>
          <p:nvPicPr>
            <p:cNvPr id="15" name="Picture 14">
              <a:extLst>
                <a:ext uri="{FF2B5EF4-FFF2-40B4-BE49-F238E27FC236}">
                  <a16:creationId xmlns:a16="http://schemas.microsoft.com/office/drawing/2014/main" id="{CB0263E3-CB2B-4AC5-AF5E-B7EEFB616FB0}"/>
                </a:ext>
              </a:extLst>
            </p:cNvPr>
            <p:cNvPicPr>
              <a:picLocks noChangeAspect="1"/>
            </p:cNvPicPr>
            <p:nvPr/>
          </p:nvPicPr>
          <p:blipFill>
            <a:blip r:embed="rId6"/>
            <a:stretch>
              <a:fillRect/>
            </a:stretch>
          </p:blipFill>
          <p:spPr>
            <a:xfrm>
              <a:off x="4208851" y="6377673"/>
              <a:ext cx="700162" cy="512313"/>
            </a:xfrm>
            <a:prstGeom prst="rect">
              <a:avLst/>
            </a:prstGeom>
            <a:ln>
              <a:noFill/>
            </a:ln>
            <a:effectLst>
              <a:softEdge rad="112500"/>
            </a:effectLst>
          </p:spPr>
        </p:pic>
        <p:pic>
          <p:nvPicPr>
            <p:cNvPr id="16" name="Picture 15">
              <a:extLst>
                <a:ext uri="{FF2B5EF4-FFF2-40B4-BE49-F238E27FC236}">
                  <a16:creationId xmlns:a16="http://schemas.microsoft.com/office/drawing/2014/main" id="{C6141EAD-DF3F-498D-A4DC-B6321E226E62}"/>
                </a:ext>
              </a:extLst>
            </p:cNvPr>
            <p:cNvPicPr>
              <a:picLocks noChangeAspect="1"/>
            </p:cNvPicPr>
            <p:nvPr/>
          </p:nvPicPr>
          <p:blipFill>
            <a:blip r:embed="rId6"/>
            <a:stretch>
              <a:fillRect/>
            </a:stretch>
          </p:blipFill>
          <p:spPr>
            <a:xfrm>
              <a:off x="4599431" y="6351550"/>
              <a:ext cx="700162" cy="512313"/>
            </a:xfrm>
            <a:prstGeom prst="rect">
              <a:avLst/>
            </a:prstGeom>
            <a:ln>
              <a:noFill/>
            </a:ln>
            <a:effectLst>
              <a:softEdge rad="112500"/>
            </a:effectLst>
          </p:spPr>
        </p:pic>
      </p:grpSp>
      <p:pic>
        <p:nvPicPr>
          <p:cNvPr id="18" name="Picture 17">
            <a:extLst>
              <a:ext uri="{FF2B5EF4-FFF2-40B4-BE49-F238E27FC236}">
                <a16:creationId xmlns:a16="http://schemas.microsoft.com/office/drawing/2014/main" id="{83AEA7E0-49DA-47CD-BB04-D1FA7E7CFBB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9202672" y="2886364"/>
            <a:ext cx="2857146" cy="3971636"/>
          </a:xfrm>
          <a:prstGeom prst="rect">
            <a:avLst/>
          </a:prstGeom>
        </p:spPr>
      </p:pic>
    </p:spTree>
    <p:extLst>
      <p:ext uri="{BB962C8B-B14F-4D97-AF65-F5344CB8AC3E}">
        <p14:creationId xmlns:p14="http://schemas.microsoft.com/office/powerpoint/2010/main" val="246620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1000"/>
                                        <p:tgtEl>
                                          <p:spTgt spid="17"/>
                                        </p:tgtEl>
                                      </p:cBhvr>
                                    </p:animEffect>
                                  </p:childTnLst>
                                </p:cTn>
                              </p:par>
                              <p:par>
                                <p:cTn id="18" presetID="2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1000"/>
                                        <p:tgtEl>
                                          <p:spTgt spid="10"/>
                                        </p:tgtEl>
                                      </p:cBhvr>
                                    </p:animEffect>
                                  </p:childTnLst>
                                </p:cTn>
                              </p:par>
                            </p:childTnLst>
                          </p:cTn>
                        </p:par>
                        <p:par>
                          <p:cTn id="21" fill="hold">
                            <p:stCondLst>
                              <p:cond delay="1000"/>
                            </p:stCondLst>
                            <p:childTnLst>
                              <p:par>
                                <p:cTn id="22" presetID="6" presetClass="entr" presetSubtype="32"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circle(out)">
                                      <p:cBhvr>
                                        <p:cTn id="24"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688770" y="742212"/>
            <a:ext cx="9307287" cy="523220"/>
          </a:xfrm>
          <a:prstGeom prst="rect">
            <a:avLst/>
          </a:prstGeom>
          <a:noFill/>
        </p:spPr>
        <p:txBody>
          <a:bodyPr wrap="square" rtlCol="0">
            <a:spAutoFit/>
          </a:bodyPr>
          <a:lstStyle/>
          <a:p>
            <a:r>
              <a:rPr lang="en-US" sz="2800">
                <a:solidFill>
                  <a:srgbClr val="0070C0"/>
                </a:solidFill>
                <a:latin typeface="UTM Avo" panose="02040603050506020204" pitchFamily="18" charset="0"/>
              </a:rPr>
              <a:t>c) Những từ ngữ nào thể hiện sự đáng quý của rễ?</a:t>
            </a:r>
          </a:p>
        </p:txBody>
      </p:sp>
      <p:grpSp>
        <p:nvGrpSpPr>
          <p:cNvPr id="4" name="Group 3">
            <a:extLst>
              <a:ext uri="{FF2B5EF4-FFF2-40B4-BE49-F238E27FC236}">
                <a16:creationId xmlns:a16="http://schemas.microsoft.com/office/drawing/2014/main" id="{FE664F44-0B87-4526-900E-17A6ED6810D8}"/>
              </a:ext>
            </a:extLst>
          </p:cNvPr>
          <p:cNvGrpSpPr/>
          <p:nvPr/>
        </p:nvGrpSpPr>
        <p:grpSpPr>
          <a:xfrm>
            <a:off x="3136320" y="201928"/>
            <a:ext cx="5131084" cy="555206"/>
            <a:chOff x="104944" y="87801"/>
            <a:chExt cx="4865626" cy="555206"/>
          </a:xfrm>
        </p:grpSpPr>
        <p:sp>
          <p:nvSpPr>
            <p:cNvPr id="5" name="TextBox 4">
              <a:extLst>
                <a:ext uri="{FF2B5EF4-FFF2-40B4-BE49-F238E27FC236}">
                  <a16:creationId xmlns:a16="http://schemas.microsoft.com/office/drawing/2014/main" id="{721EC61A-63F7-4E3A-A627-05FB24396A1F}"/>
                </a:ext>
              </a:extLst>
            </p:cNvPr>
            <p:cNvSpPr txBox="1"/>
            <p:nvPr/>
          </p:nvSpPr>
          <p:spPr>
            <a:xfrm>
              <a:off x="531518" y="119787"/>
              <a:ext cx="4439052"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Trả lời câu hỏi</a:t>
              </a:r>
            </a:p>
          </p:txBody>
        </p:sp>
        <p:sp>
          <p:nvSpPr>
            <p:cNvPr id="6" name="Oval 5">
              <a:extLst>
                <a:ext uri="{FF2B5EF4-FFF2-40B4-BE49-F238E27FC236}">
                  <a16:creationId xmlns:a16="http://schemas.microsoft.com/office/drawing/2014/main" id="{7AE149BA-6BB0-462D-9218-374E8791E765}"/>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4</a:t>
              </a:r>
              <a:endParaRPr lang="vi-VN" sz="3200" b="1">
                <a:latin typeface="Arial" panose="020B0604020202020204" pitchFamily="34" charset="0"/>
                <a:cs typeface="Arial" panose="020B0604020202020204" pitchFamily="34" charset="0"/>
              </a:endParaRPr>
            </a:p>
          </p:txBody>
        </p:sp>
      </p:grpSp>
      <p:sp>
        <p:nvSpPr>
          <p:cNvPr id="7" name="TextBox 6">
            <a:extLst>
              <a:ext uri="{FF2B5EF4-FFF2-40B4-BE49-F238E27FC236}">
                <a16:creationId xmlns:a16="http://schemas.microsoft.com/office/drawing/2014/main" id="{9EBC7A84-A86E-4204-A71E-E9A562982946}"/>
              </a:ext>
            </a:extLst>
          </p:cNvPr>
          <p:cNvSpPr txBox="1"/>
          <p:nvPr/>
        </p:nvSpPr>
        <p:spPr>
          <a:xfrm>
            <a:off x="1385534" y="1436721"/>
            <a:ext cx="10490780" cy="954107"/>
          </a:xfrm>
          <a:prstGeom prst="rect">
            <a:avLst/>
          </a:prstGeom>
          <a:noFill/>
        </p:spPr>
        <p:txBody>
          <a:bodyPr wrap="square" rtlCol="0">
            <a:spAutoFit/>
          </a:bodyPr>
          <a:lstStyle/>
          <a:p>
            <a:r>
              <a:rPr lang="en-US" sz="2800">
                <a:latin typeface="UTM Avo" panose="02040603050506020204" pitchFamily="18" charset="0"/>
              </a:rPr>
              <a:t> Những từ ngữ thể hiện sự đáng quý của rễ </a:t>
            </a:r>
            <a:r>
              <a:rPr lang="en-US" sz="2800">
                <a:solidFill>
                  <a:srgbClr val="FF0000"/>
                </a:solidFill>
                <a:latin typeface="UTM Avo" panose="02040603050506020204" pitchFamily="18" charset="0"/>
              </a:rPr>
              <a:t>khiêm nh</a:t>
            </a:r>
            <a:r>
              <a:rPr lang="vi-VN" sz="2800">
                <a:solidFill>
                  <a:srgbClr val="FF0000"/>
                </a:solidFill>
                <a:latin typeface="UTM Avo" panose="02040603050506020204" pitchFamily="18" charset="0"/>
              </a:rPr>
              <a:t>ường</a:t>
            </a:r>
            <a:r>
              <a:rPr lang="en-US" sz="2800">
                <a:solidFill>
                  <a:srgbClr val="FF0000"/>
                </a:solidFill>
                <a:latin typeface="UTM Avo" panose="02040603050506020204" pitchFamily="18" charset="0"/>
              </a:rPr>
              <a:t>, lặng lẽ, …</a:t>
            </a:r>
          </a:p>
        </p:txBody>
      </p:sp>
      <p:pic>
        <p:nvPicPr>
          <p:cNvPr id="9" name="Picture 8">
            <a:extLst>
              <a:ext uri="{FF2B5EF4-FFF2-40B4-BE49-F238E27FC236}">
                <a16:creationId xmlns:a16="http://schemas.microsoft.com/office/drawing/2014/main" id="{E370221D-1ACA-4D6D-8D5B-E788467E07FA}"/>
              </a:ext>
            </a:extLst>
          </p:cNvPr>
          <p:cNvPicPr>
            <a:picLocks noChangeAspect="1"/>
          </p:cNvPicPr>
          <p:nvPr/>
        </p:nvPicPr>
        <p:blipFill rotWithShape="1">
          <a:blip r:embed="rId3">
            <a:clrChange>
              <a:clrFrom>
                <a:srgbClr val="FFFFFF"/>
              </a:clrFrom>
              <a:clrTo>
                <a:srgbClr val="FFFFFF">
                  <a:alpha val="0"/>
                </a:srgbClr>
              </a:clrTo>
            </a:clrChange>
          </a:blip>
          <a:srcRect t="5484"/>
          <a:stretch/>
        </p:blipFill>
        <p:spPr>
          <a:xfrm>
            <a:off x="5434693" y="2999162"/>
            <a:ext cx="6855278" cy="3866299"/>
          </a:xfrm>
          <a:prstGeom prst="rect">
            <a:avLst/>
          </a:prstGeom>
        </p:spPr>
      </p:pic>
      <p:pic>
        <p:nvPicPr>
          <p:cNvPr id="1026" name="Picture 2">
            <a:extLst>
              <a:ext uri="{FF2B5EF4-FFF2-40B4-BE49-F238E27FC236}">
                <a16:creationId xmlns:a16="http://schemas.microsoft.com/office/drawing/2014/main" id="{37EBFFC9-AD16-45D1-B0BE-CBDFE5587D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093561"/>
            <a:ext cx="5238750" cy="377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48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500"/>
                                        <p:tgtEl>
                                          <p:spTgt spid="7"/>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left)">
                                      <p:cBhvr>
                                        <p:cTn id="11" dur="500"/>
                                        <p:tgtEl>
                                          <p:spTgt spid="1026"/>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167091" y="2325705"/>
            <a:ext cx="7477652" cy="646331"/>
          </a:xfrm>
          <a:prstGeom prst="rect">
            <a:avLst/>
          </a:prstGeom>
          <a:noFill/>
        </p:spPr>
        <p:txBody>
          <a:bodyPr wrap="square" rtlCol="0">
            <a:spAutoFit/>
          </a:bodyPr>
          <a:lstStyle/>
          <a:p>
            <a:r>
              <a:rPr lang="en-US" sz="3600" b="1">
                <a:solidFill>
                  <a:srgbClr val="FF0000"/>
                </a:solidFill>
                <a:latin typeface="UTM Avo" panose="02040603050506020204" pitchFamily="18" charset="0"/>
              </a:rPr>
              <a:t>Học thuộc lòng 2 khổ th</a:t>
            </a:r>
            <a:r>
              <a:rPr lang="vi-VN" sz="3600" b="1">
                <a:solidFill>
                  <a:srgbClr val="FF0000"/>
                </a:solidFill>
                <a:latin typeface="UTM Avo" panose="02040603050506020204" pitchFamily="18" charset="0"/>
              </a:rPr>
              <a:t>ơ</a:t>
            </a:r>
            <a:r>
              <a:rPr lang="en-US" sz="3600" b="1">
                <a:solidFill>
                  <a:srgbClr val="FF0000"/>
                </a:solidFill>
                <a:latin typeface="UTM Avo" panose="02040603050506020204" pitchFamily="18" charset="0"/>
              </a:rPr>
              <a:t> cuối</a:t>
            </a:r>
          </a:p>
        </p:txBody>
      </p:sp>
    </p:spTree>
    <p:extLst>
      <p:ext uri="{BB962C8B-B14F-4D97-AF65-F5344CB8AC3E}">
        <p14:creationId xmlns:p14="http://schemas.microsoft.com/office/powerpoint/2010/main" val="2819352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D33CAE5-5DF7-4B10-9030-A9875C3037D9}"/>
              </a:ext>
            </a:extLst>
          </p:cNvPr>
          <p:cNvPicPr>
            <a:picLocks noChangeAspect="1"/>
          </p:cNvPicPr>
          <p:nvPr/>
        </p:nvPicPr>
        <p:blipFill>
          <a:blip r:embed="rId2"/>
          <a:stretch>
            <a:fillRect/>
          </a:stretch>
        </p:blipFill>
        <p:spPr>
          <a:xfrm rot="16200000">
            <a:off x="2663828" y="-2666707"/>
            <a:ext cx="6864345" cy="12191999"/>
          </a:xfrm>
          <a:prstGeom prst="rect">
            <a:avLst/>
          </a:prstGeom>
        </p:spPr>
      </p:pic>
      <p:sp>
        <p:nvSpPr>
          <p:cNvPr id="4" name="TextBox 3"/>
          <p:cNvSpPr txBox="1"/>
          <p:nvPr/>
        </p:nvSpPr>
        <p:spPr>
          <a:xfrm>
            <a:off x="3991442" y="1547100"/>
            <a:ext cx="4199105" cy="523220"/>
          </a:xfrm>
          <a:prstGeom prst="rect">
            <a:avLst/>
          </a:prstGeom>
          <a:noFill/>
        </p:spPr>
        <p:txBody>
          <a:bodyPr wrap="square" rtlCol="0">
            <a:spAutoFit/>
          </a:bodyPr>
          <a:lstStyle/>
          <a:p>
            <a:pPr rtl="0"/>
            <a:r>
              <a:rPr lang="en-US" sz="2800" b="1" i="0" u="none" strike="noStrike" kern="1200" baseline="0">
                <a:solidFill>
                  <a:srgbClr val="0070C0"/>
                </a:solidFill>
                <a:latin typeface="UTM Avo" panose="02040603050506020204" pitchFamily="18" charset="0"/>
              </a:rPr>
              <a:t>Câu chuyện của rễ</a:t>
            </a:r>
          </a:p>
        </p:txBody>
      </p:sp>
      <p:sp>
        <p:nvSpPr>
          <p:cNvPr id="8" name="TextBox 7">
            <a:extLst>
              <a:ext uri="{FF2B5EF4-FFF2-40B4-BE49-F238E27FC236}">
                <a16:creationId xmlns:a16="http://schemas.microsoft.com/office/drawing/2014/main" id="{308D8A71-E4B9-4992-AA17-54AEAC561F94}"/>
              </a:ext>
            </a:extLst>
          </p:cNvPr>
          <p:cNvSpPr txBox="1"/>
          <p:nvPr/>
        </p:nvSpPr>
        <p:spPr>
          <a:xfrm>
            <a:off x="4356383" y="2081861"/>
            <a:ext cx="4494727" cy="4031873"/>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Nếu không có rễ</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Cây chẳng đâm chồi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 ra trái ngọt</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a:t>
            </a:r>
            <a:r>
              <a:rPr lang="vi-VN" sz="2400" b="0" i="0" u="none" strike="noStrike" kern="1200" baseline="0">
                <a:solidFill>
                  <a:srgbClr val="000000"/>
                </a:solidFill>
                <a:latin typeface="UTM Avo" panose="02040603050506020204" pitchFamily="18" charset="0"/>
              </a:rPr>
              <a:t> nở hoa tươi</a:t>
            </a:r>
            <a:r>
              <a:rPr lang="vi-VN" sz="2400" b="0" i="0" u="none" strike="noStrike" kern="1200" baseline="0">
                <a:solidFill>
                  <a:srgbClr val="000000"/>
                </a:solidFill>
                <a:latin typeface="Verdana" panose="020B0604030504040204" pitchFamily="34" charset="0"/>
              </a:rPr>
              <a:t>.</a:t>
            </a: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chẳng nhiều lời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Âm thầm, nhỏ bé</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Làm đẹp cho đời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Khiêm nh</a:t>
            </a:r>
            <a:r>
              <a:rPr lang="vi-VN" sz="2400" b="0" i="0" u="none" strike="noStrike" kern="1200" baseline="0">
                <a:solidFill>
                  <a:srgbClr val="000000"/>
                </a:solidFill>
                <a:latin typeface="UTM Avo" panose="02040603050506020204" pitchFamily="18" charset="0"/>
              </a:rPr>
              <a:t>ường lặng lẽ.</a:t>
            </a:r>
            <a:endParaRPr lang="en-US" sz="2400" b="0" i="0" u="none" strike="noStrike" kern="1200" baseline="0">
              <a:solidFill>
                <a:srgbClr val="000000"/>
              </a:solidFill>
              <a:latin typeface="UTM Avo" panose="02040603050506020204" pitchFamily="18" charset="0"/>
            </a:endParaRPr>
          </a:p>
        </p:txBody>
      </p:sp>
      <p:sp>
        <p:nvSpPr>
          <p:cNvPr id="11" name="Oval 10">
            <a:extLst>
              <a:ext uri="{FF2B5EF4-FFF2-40B4-BE49-F238E27FC236}">
                <a16:creationId xmlns:a16="http://schemas.microsoft.com/office/drawing/2014/main" id="{1FD437F1-C9E0-41ED-855C-D9E5014C9D79}"/>
              </a:ext>
            </a:extLst>
          </p:cNvPr>
          <p:cNvSpPr/>
          <p:nvPr/>
        </p:nvSpPr>
        <p:spPr>
          <a:xfrm>
            <a:off x="3947191" y="2137649"/>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3</a:t>
            </a:r>
            <a:endParaRPr lang="vi-VN" sz="2400" b="1">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0E7D9118-575B-42B2-B6B4-A448BD9F28BD}"/>
              </a:ext>
            </a:extLst>
          </p:cNvPr>
          <p:cNvSpPr/>
          <p:nvPr/>
        </p:nvSpPr>
        <p:spPr>
          <a:xfrm>
            <a:off x="3947191" y="434903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4</a:t>
            </a:r>
            <a:endParaRPr lang="vi-VN" sz="2400" b="1">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785F1A3B-D494-4E33-99AD-497265CFCA0B}"/>
              </a:ext>
            </a:extLst>
          </p:cNvPr>
          <p:cNvGrpSpPr/>
          <p:nvPr/>
        </p:nvGrpSpPr>
        <p:grpSpPr>
          <a:xfrm>
            <a:off x="2349795" y="784705"/>
            <a:ext cx="7482398" cy="540284"/>
            <a:chOff x="104944" y="87801"/>
            <a:chExt cx="8125578" cy="540284"/>
          </a:xfrm>
        </p:grpSpPr>
        <p:sp>
          <p:nvSpPr>
            <p:cNvPr id="16" name="TextBox 15">
              <a:extLst>
                <a:ext uri="{FF2B5EF4-FFF2-40B4-BE49-F238E27FC236}">
                  <a16:creationId xmlns:a16="http://schemas.microsoft.com/office/drawing/2014/main" id="{54A46C30-324B-45BE-9A27-893F6FD161DB}"/>
                </a:ext>
              </a:extLst>
            </p:cNvPr>
            <p:cNvSpPr txBox="1"/>
            <p:nvPr/>
          </p:nvSpPr>
          <p:spPr>
            <a:xfrm>
              <a:off x="531518" y="119787"/>
              <a:ext cx="7699004" cy="492443"/>
            </a:xfrm>
            <a:prstGeom prst="rect">
              <a:avLst/>
            </a:prstGeom>
            <a:noFill/>
          </p:spPr>
          <p:txBody>
            <a:bodyPr wrap="square" rtlCol="0">
              <a:spAutoFit/>
            </a:bodyPr>
            <a:lstStyle/>
            <a:p>
              <a:r>
                <a:rPr lang="vi-VN" sz="2600">
                  <a:solidFill>
                    <a:srgbClr val="0000FF"/>
                  </a:solidFill>
                  <a:latin typeface="#9Slide03 BoosterNextFYBlack" panose="02000A03000000020004" pitchFamily="2" charset="0"/>
                  <a:cs typeface="Arial" panose="020B0604020202020204" pitchFamily="34" charset="0"/>
                </a:rPr>
                <a:t> </a:t>
              </a:r>
              <a:r>
                <a:rPr lang="en-US" sz="2600" b="1">
                  <a:solidFill>
                    <a:srgbClr val="0000FF"/>
                  </a:solidFill>
                  <a:latin typeface="UTM Avo" panose="02040603050506020204" pitchFamily="18" charset="0"/>
                </a:rPr>
                <a:t> Học thuộc lòng 2 khổ th</a:t>
              </a:r>
              <a:r>
                <a:rPr lang="vi-VN" sz="2600" b="1">
                  <a:solidFill>
                    <a:srgbClr val="0000FF"/>
                  </a:solidFill>
                  <a:latin typeface="UTM Avo" panose="02040603050506020204" pitchFamily="18" charset="0"/>
                </a:rPr>
                <a:t>ơ</a:t>
              </a:r>
              <a:r>
                <a:rPr lang="en-US" sz="2600" b="1">
                  <a:solidFill>
                    <a:srgbClr val="0000FF"/>
                  </a:solidFill>
                  <a:latin typeface="UTM Avo" panose="02040603050506020204" pitchFamily="18" charset="0"/>
                </a:rPr>
                <a:t> cuối</a:t>
              </a:r>
            </a:p>
          </p:txBody>
        </p:sp>
        <p:sp>
          <p:nvSpPr>
            <p:cNvPr id="17" name="Oval 16">
              <a:extLst>
                <a:ext uri="{FF2B5EF4-FFF2-40B4-BE49-F238E27FC236}">
                  <a16:creationId xmlns:a16="http://schemas.microsoft.com/office/drawing/2014/main" id="{572B6871-A414-4530-8AC3-BB236BE1DC0B}"/>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5</a:t>
              </a:r>
              <a:endParaRPr lang="vi-VN" sz="3200" b="1">
                <a:latin typeface="Arial" panose="020B0604020202020204" pitchFamily="34" charset="0"/>
                <a:cs typeface="Arial" panose="020B0604020202020204" pitchFamily="34" charset="0"/>
              </a:endParaRPr>
            </a:p>
          </p:txBody>
        </p:sp>
      </p:grpSp>
      <p:pic>
        <p:nvPicPr>
          <p:cNvPr id="13" name="Picture 12">
            <a:extLst>
              <a:ext uri="{FF2B5EF4-FFF2-40B4-BE49-F238E27FC236}">
                <a16:creationId xmlns:a16="http://schemas.microsoft.com/office/drawing/2014/main" id="{F9410B47-A9A7-4D82-8959-195AAE47C88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899670" y="3332023"/>
            <a:ext cx="2382146" cy="3126831"/>
          </a:xfrm>
          <a:prstGeom prst="rect">
            <a:avLst/>
          </a:prstGeom>
        </p:spPr>
      </p:pic>
      <p:pic>
        <p:nvPicPr>
          <p:cNvPr id="18" name="Picture 17">
            <a:extLst>
              <a:ext uri="{FF2B5EF4-FFF2-40B4-BE49-F238E27FC236}">
                <a16:creationId xmlns:a16="http://schemas.microsoft.com/office/drawing/2014/main" id="{F8A85470-76E8-4744-93B2-CE6CF647369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732815" y="3851208"/>
            <a:ext cx="1401961" cy="2520789"/>
          </a:xfrm>
          <a:prstGeom prst="rect">
            <a:avLst/>
          </a:prstGeom>
        </p:spPr>
      </p:pic>
      <p:grpSp>
        <p:nvGrpSpPr>
          <p:cNvPr id="20" name="Group 19">
            <a:extLst>
              <a:ext uri="{FF2B5EF4-FFF2-40B4-BE49-F238E27FC236}">
                <a16:creationId xmlns:a16="http://schemas.microsoft.com/office/drawing/2014/main" id="{4AF5CA8C-989A-4474-A028-6E3DD885124F}"/>
              </a:ext>
            </a:extLst>
          </p:cNvPr>
          <p:cNvGrpSpPr/>
          <p:nvPr/>
        </p:nvGrpSpPr>
        <p:grpSpPr>
          <a:xfrm>
            <a:off x="6107361" y="2027442"/>
            <a:ext cx="1073671" cy="563715"/>
            <a:chOff x="6090994" y="2061602"/>
            <a:chExt cx="1073671" cy="563715"/>
          </a:xfrm>
        </p:grpSpPr>
        <p:pic>
          <p:nvPicPr>
            <p:cNvPr id="3" name="Picture 2">
              <a:extLst>
                <a:ext uri="{FF2B5EF4-FFF2-40B4-BE49-F238E27FC236}">
                  <a16:creationId xmlns:a16="http://schemas.microsoft.com/office/drawing/2014/main" id="{667826AD-07DD-4F6A-9785-015D033C538F}"/>
                </a:ext>
              </a:extLst>
            </p:cNvPr>
            <p:cNvPicPr>
              <a:picLocks noChangeAspect="1"/>
            </p:cNvPicPr>
            <p:nvPr/>
          </p:nvPicPr>
          <p:blipFill rotWithShape="1">
            <a:blip r:embed="rId5"/>
            <a:srcRect l="7612" t="-1543" r="8510" b="5170"/>
            <a:stretch/>
          </p:blipFill>
          <p:spPr>
            <a:xfrm>
              <a:off x="6090994" y="2061602"/>
              <a:ext cx="544286" cy="552174"/>
            </a:xfrm>
            <a:prstGeom prst="ellipse">
              <a:avLst/>
            </a:prstGeom>
          </p:spPr>
        </p:pic>
        <p:pic>
          <p:nvPicPr>
            <p:cNvPr id="19" name="Picture 18">
              <a:extLst>
                <a:ext uri="{FF2B5EF4-FFF2-40B4-BE49-F238E27FC236}">
                  <a16:creationId xmlns:a16="http://schemas.microsoft.com/office/drawing/2014/main" id="{C8D8057D-DAA6-4FCF-866A-D82A25690442}"/>
                </a:ext>
              </a:extLst>
            </p:cNvPr>
            <p:cNvPicPr>
              <a:picLocks noChangeAspect="1"/>
            </p:cNvPicPr>
            <p:nvPr/>
          </p:nvPicPr>
          <p:blipFill rotWithShape="1">
            <a:blip r:embed="rId5"/>
            <a:srcRect l="7612" t="-1543" r="8510" b="5170"/>
            <a:stretch/>
          </p:blipFill>
          <p:spPr>
            <a:xfrm>
              <a:off x="6620379" y="2073143"/>
              <a:ext cx="544286" cy="552174"/>
            </a:xfrm>
            <a:prstGeom prst="ellipse">
              <a:avLst/>
            </a:prstGeom>
          </p:spPr>
        </p:pic>
      </p:grpSp>
      <p:grpSp>
        <p:nvGrpSpPr>
          <p:cNvPr id="25" name="Group 24">
            <a:extLst>
              <a:ext uri="{FF2B5EF4-FFF2-40B4-BE49-F238E27FC236}">
                <a16:creationId xmlns:a16="http://schemas.microsoft.com/office/drawing/2014/main" id="{D0C714BC-C729-4A98-B871-374234E801F3}"/>
              </a:ext>
            </a:extLst>
          </p:cNvPr>
          <p:cNvGrpSpPr/>
          <p:nvPr/>
        </p:nvGrpSpPr>
        <p:grpSpPr>
          <a:xfrm>
            <a:off x="5944107" y="2899114"/>
            <a:ext cx="1566274" cy="584671"/>
            <a:chOff x="5944107" y="2899114"/>
            <a:chExt cx="1566274" cy="584671"/>
          </a:xfrm>
        </p:grpSpPr>
        <p:grpSp>
          <p:nvGrpSpPr>
            <p:cNvPr id="21" name="Group 20">
              <a:extLst>
                <a:ext uri="{FF2B5EF4-FFF2-40B4-BE49-F238E27FC236}">
                  <a16:creationId xmlns:a16="http://schemas.microsoft.com/office/drawing/2014/main" id="{FEB01FBF-08D6-4D39-8F7C-DDA94B7E5C8D}"/>
                </a:ext>
              </a:extLst>
            </p:cNvPr>
            <p:cNvGrpSpPr/>
            <p:nvPr/>
          </p:nvGrpSpPr>
          <p:grpSpPr>
            <a:xfrm>
              <a:off x="5944107" y="2899114"/>
              <a:ext cx="1073671" cy="563715"/>
              <a:chOff x="6090994" y="2061602"/>
              <a:chExt cx="1073671" cy="563715"/>
            </a:xfrm>
          </p:grpSpPr>
          <p:pic>
            <p:nvPicPr>
              <p:cNvPr id="22" name="Picture 21">
                <a:extLst>
                  <a:ext uri="{FF2B5EF4-FFF2-40B4-BE49-F238E27FC236}">
                    <a16:creationId xmlns:a16="http://schemas.microsoft.com/office/drawing/2014/main" id="{FA032A9F-F567-49F8-B964-1F2116B0DB73}"/>
                  </a:ext>
                </a:extLst>
              </p:cNvPr>
              <p:cNvPicPr>
                <a:picLocks noChangeAspect="1"/>
              </p:cNvPicPr>
              <p:nvPr/>
            </p:nvPicPr>
            <p:blipFill rotWithShape="1">
              <a:blip r:embed="rId5"/>
              <a:srcRect l="7612" t="-1543" r="8510" b="5170"/>
              <a:stretch/>
            </p:blipFill>
            <p:spPr>
              <a:xfrm>
                <a:off x="6090994" y="2061602"/>
                <a:ext cx="544286" cy="552174"/>
              </a:xfrm>
              <a:prstGeom prst="ellipse">
                <a:avLst/>
              </a:prstGeom>
            </p:spPr>
          </p:pic>
          <p:pic>
            <p:nvPicPr>
              <p:cNvPr id="23" name="Picture 22">
                <a:extLst>
                  <a:ext uri="{FF2B5EF4-FFF2-40B4-BE49-F238E27FC236}">
                    <a16:creationId xmlns:a16="http://schemas.microsoft.com/office/drawing/2014/main" id="{4F92E70D-E454-45D1-B2B5-11653BAFBFFB}"/>
                  </a:ext>
                </a:extLst>
              </p:cNvPr>
              <p:cNvPicPr>
                <a:picLocks noChangeAspect="1"/>
              </p:cNvPicPr>
              <p:nvPr/>
            </p:nvPicPr>
            <p:blipFill rotWithShape="1">
              <a:blip r:embed="rId5"/>
              <a:srcRect l="7612" t="-1543" r="8510" b="5170"/>
              <a:stretch/>
            </p:blipFill>
            <p:spPr>
              <a:xfrm>
                <a:off x="6620379" y="2073143"/>
                <a:ext cx="544286" cy="552174"/>
              </a:xfrm>
              <a:prstGeom prst="ellipse">
                <a:avLst/>
              </a:prstGeom>
            </p:spPr>
          </p:pic>
        </p:grpSp>
        <p:pic>
          <p:nvPicPr>
            <p:cNvPr id="24" name="Picture 23">
              <a:extLst>
                <a:ext uri="{FF2B5EF4-FFF2-40B4-BE49-F238E27FC236}">
                  <a16:creationId xmlns:a16="http://schemas.microsoft.com/office/drawing/2014/main" id="{DF90FF1B-9F5C-468D-A140-2D450A404918}"/>
                </a:ext>
              </a:extLst>
            </p:cNvPr>
            <p:cNvPicPr>
              <a:picLocks noChangeAspect="1"/>
            </p:cNvPicPr>
            <p:nvPr/>
          </p:nvPicPr>
          <p:blipFill rotWithShape="1">
            <a:blip r:embed="rId5"/>
            <a:srcRect l="7612" t="-1543" r="8510" b="5170"/>
            <a:stretch/>
          </p:blipFill>
          <p:spPr>
            <a:xfrm>
              <a:off x="6966095" y="2931611"/>
              <a:ext cx="544286" cy="552174"/>
            </a:xfrm>
            <a:prstGeom prst="ellipse">
              <a:avLst/>
            </a:prstGeom>
          </p:spPr>
        </p:pic>
      </p:grpSp>
      <p:grpSp>
        <p:nvGrpSpPr>
          <p:cNvPr id="29" name="Group 28">
            <a:extLst>
              <a:ext uri="{FF2B5EF4-FFF2-40B4-BE49-F238E27FC236}">
                <a16:creationId xmlns:a16="http://schemas.microsoft.com/office/drawing/2014/main" id="{856E83FC-AC69-4AFD-B1CC-6CA2BB0561CC}"/>
              </a:ext>
            </a:extLst>
          </p:cNvPr>
          <p:cNvGrpSpPr/>
          <p:nvPr/>
        </p:nvGrpSpPr>
        <p:grpSpPr>
          <a:xfrm>
            <a:off x="5937423" y="4256741"/>
            <a:ext cx="1566274" cy="584671"/>
            <a:chOff x="5944107" y="2899114"/>
            <a:chExt cx="1566274" cy="584671"/>
          </a:xfrm>
        </p:grpSpPr>
        <p:grpSp>
          <p:nvGrpSpPr>
            <p:cNvPr id="30" name="Group 29">
              <a:extLst>
                <a:ext uri="{FF2B5EF4-FFF2-40B4-BE49-F238E27FC236}">
                  <a16:creationId xmlns:a16="http://schemas.microsoft.com/office/drawing/2014/main" id="{5ECC94C8-BE6A-499E-809D-7BACAADC03BF}"/>
                </a:ext>
              </a:extLst>
            </p:cNvPr>
            <p:cNvGrpSpPr/>
            <p:nvPr/>
          </p:nvGrpSpPr>
          <p:grpSpPr>
            <a:xfrm>
              <a:off x="5944107" y="2899114"/>
              <a:ext cx="1073671" cy="563715"/>
              <a:chOff x="6090994" y="2061602"/>
              <a:chExt cx="1073671" cy="563715"/>
            </a:xfrm>
          </p:grpSpPr>
          <p:pic>
            <p:nvPicPr>
              <p:cNvPr id="32" name="Picture 31">
                <a:extLst>
                  <a:ext uri="{FF2B5EF4-FFF2-40B4-BE49-F238E27FC236}">
                    <a16:creationId xmlns:a16="http://schemas.microsoft.com/office/drawing/2014/main" id="{5023957F-F191-459E-A0CF-6F3EF5BE7D82}"/>
                  </a:ext>
                </a:extLst>
              </p:cNvPr>
              <p:cNvPicPr>
                <a:picLocks noChangeAspect="1"/>
              </p:cNvPicPr>
              <p:nvPr/>
            </p:nvPicPr>
            <p:blipFill rotWithShape="1">
              <a:blip r:embed="rId5"/>
              <a:srcRect l="7612" t="-1543" r="8510" b="5170"/>
              <a:stretch/>
            </p:blipFill>
            <p:spPr>
              <a:xfrm>
                <a:off x="6090994" y="2061602"/>
                <a:ext cx="544286" cy="552174"/>
              </a:xfrm>
              <a:prstGeom prst="ellipse">
                <a:avLst/>
              </a:prstGeom>
            </p:spPr>
          </p:pic>
          <p:pic>
            <p:nvPicPr>
              <p:cNvPr id="33" name="Picture 32">
                <a:extLst>
                  <a:ext uri="{FF2B5EF4-FFF2-40B4-BE49-F238E27FC236}">
                    <a16:creationId xmlns:a16="http://schemas.microsoft.com/office/drawing/2014/main" id="{727EC71B-CEFC-47A6-BDA9-21BC021C0055}"/>
                  </a:ext>
                </a:extLst>
              </p:cNvPr>
              <p:cNvPicPr>
                <a:picLocks noChangeAspect="1"/>
              </p:cNvPicPr>
              <p:nvPr/>
            </p:nvPicPr>
            <p:blipFill rotWithShape="1">
              <a:blip r:embed="rId5"/>
              <a:srcRect l="7612" t="-1543" r="8510" b="5170"/>
              <a:stretch/>
            </p:blipFill>
            <p:spPr>
              <a:xfrm>
                <a:off x="6620379" y="2073143"/>
                <a:ext cx="544286" cy="552174"/>
              </a:xfrm>
              <a:prstGeom prst="ellipse">
                <a:avLst/>
              </a:prstGeom>
            </p:spPr>
          </p:pic>
        </p:grpSp>
        <p:pic>
          <p:nvPicPr>
            <p:cNvPr id="31" name="Picture 30">
              <a:extLst>
                <a:ext uri="{FF2B5EF4-FFF2-40B4-BE49-F238E27FC236}">
                  <a16:creationId xmlns:a16="http://schemas.microsoft.com/office/drawing/2014/main" id="{A5C0A865-6D9B-40A0-848C-24745419C596}"/>
                </a:ext>
              </a:extLst>
            </p:cNvPr>
            <p:cNvPicPr>
              <a:picLocks noChangeAspect="1"/>
            </p:cNvPicPr>
            <p:nvPr/>
          </p:nvPicPr>
          <p:blipFill rotWithShape="1">
            <a:blip r:embed="rId5"/>
            <a:srcRect l="7612" t="-1543" r="8510" b="5170"/>
            <a:stretch/>
          </p:blipFill>
          <p:spPr>
            <a:xfrm>
              <a:off x="6966095" y="2931611"/>
              <a:ext cx="544286" cy="552174"/>
            </a:xfrm>
            <a:prstGeom prst="ellipse">
              <a:avLst/>
            </a:prstGeom>
          </p:spPr>
        </p:pic>
      </p:grpSp>
      <p:grpSp>
        <p:nvGrpSpPr>
          <p:cNvPr id="34" name="Group 33">
            <a:extLst>
              <a:ext uri="{FF2B5EF4-FFF2-40B4-BE49-F238E27FC236}">
                <a16:creationId xmlns:a16="http://schemas.microsoft.com/office/drawing/2014/main" id="{F946C5CD-5BA6-4B4B-B79B-CCDC485D53B3}"/>
              </a:ext>
            </a:extLst>
          </p:cNvPr>
          <p:cNvGrpSpPr/>
          <p:nvPr/>
        </p:nvGrpSpPr>
        <p:grpSpPr>
          <a:xfrm>
            <a:off x="5820609" y="5149369"/>
            <a:ext cx="1566274" cy="584671"/>
            <a:chOff x="5944107" y="2899114"/>
            <a:chExt cx="1566274" cy="584671"/>
          </a:xfrm>
        </p:grpSpPr>
        <p:grpSp>
          <p:nvGrpSpPr>
            <p:cNvPr id="35" name="Group 34">
              <a:extLst>
                <a:ext uri="{FF2B5EF4-FFF2-40B4-BE49-F238E27FC236}">
                  <a16:creationId xmlns:a16="http://schemas.microsoft.com/office/drawing/2014/main" id="{BFEE12DF-8010-49B6-93EF-AB57B26EDB16}"/>
                </a:ext>
              </a:extLst>
            </p:cNvPr>
            <p:cNvGrpSpPr/>
            <p:nvPr/>
          </p:nvGrpSpPr>
          <p:grpSpPr>
            <a:xfrm>
              <a:off x="5944107" y="2899114"/>
              <a:ext cx="1073671" cy="563715"/>
              <a:chOff x="6090994" y="2061602"/>
              <a:chExt cx="1073671" cy="563715"/>
            </a:xfrm>
          </p:grpSpPr>
          <p:pic>
            <p:nvPicPr>
              <p:cNvPr id="37" name="Picture 36">
                <a:extLst>
                  <a:ext uri="{FF2B5EF4-FFF2-40B4-BE49-F238E27FC236}">
                    <a16:creationId xmlns:a16="http://schemas.microsoft.com/office/drawing/2014/main" id="{B743AFE3-D175-4FD5-920C-27557B26770F}"/>
                  </a:ext>
                </a:extLst>
              </p:cNvPr>
              <p:cNvPicPr>
                <a:picLocks noChangeAspect="1"/>
              </p:cNvPicPr>
              <p:nvPr/>
            </p:nvPicPr>
            <p:blipFill rotWithShape="1">
              <a:blip r:embed="rId5"/>
              <a:srcRect l="7612" t="-1543" r="8510" b="5170"/>
              <a:stretch/>
            </p:blipFill>
            <p:spPr>
              <a:xfrm>
                <a:off x="6090994" y="2061602"/>
                <a:ext cx="544286" cy="552174"/>
              </a:xfrm>
              <a:prstGeom prst="ellipse">
                <a:avLst/>
              </a:prstGeom>
            </p:spPr>
          </p:pic>
          <p:pic>
            <p:nvPicPr>
              <p:cNvPr id="38" name="Picture 37">
                <a:extLst>
                  <a:ext uri="{FF2B5EF4-FFF2-40B4-BE49-F238E27FC236}">
                    <a16:creationId xmlns:a16="http://schemas.microsoft.com/office/drawing/2014/main" id="{129C6BF1-A1BF-48AA-A13C-95A029FD7E39}"/>
                  </a:ext>
                </a:extLst>
              </p:cNvPr>
              <p:cNvPicPr>
                <a:picLocks noChangeAspect="1"/>
              </p:cNvPicPr>
              <p:nvPr/>
            </p:nvPicPr>
            <p:blipFill rotWithShape="1">
              <a:blip r:embed="rId5"/>
              <a:srcRect l="7612" t="-1543" r="8510" b="5170"/>
              <a:stretch/>
            </p:blipFill>
            <p:spPr>
              <a:xfrm>
                <a:off x="6620379" y="2073143"/>
                <a:ext cx="544286" cy="552174"/>
              </a:xfrm>
              <a:prstGeom prst="ellipse">
                <a:avLst/>
              </a:prstGeom>
            </p:spPr>
          </p:pic>
        </p:grpSp>
        <p:pic>
          <p:nvPicPr>
            <p:cNvPr id="36" name="Picture 35">
              <a:extLst>
                <a:ext uri="{FF2B5EF4-FFF2-40B4-BE49-F238E27FC236}">
                  <a16:creationId xmlns:a16="http://schemas.microsoft.com/office/drawing/2014/main" id="{86A60466-BC8A-4B54-B0DC-39B83E549FDF}"/>
                </a:ext>
              </a:extLst>
            </p:cNvPr>
            <p:cNvPicPr>
              <a:picLocks noChangeAspect="1"/>
            </p:cNvPicPr>
            <p:nvPr/>
          </p:nvPicPr>
          <p:blipFill rotWithShape="1">
            <a:blip r:embed="rId5"/>
            <a:srcRect l="7612" t="-1543" r="8510" b="5170"/>
            <a:stretch/>
          </p:blipFill>
          <p:spPr>
            <a:xfrm>
              <a:off x="6966095" y="2931611"/>
              <a:ext cx="544286" cy="552174"/>
            </a:xfrm>
            <a:prstGeom prst="ellipse">
              <a:avLst/>
            </a:prstGeom>
          </p:spPr>
        </p:pic>
      </p:grpSp>
      <p:grpSp>
        <p:nvGrpSpPr>
          <p:cNvPr id="44" name="Group 43">
            <a:extLst>
              <a:ext uri="{FF2B5EF4-FFF2-40B4-BE49-F238E27FC236}">
                <a16:creationId xmlns:a16="http://schemas.microsoft.com/office/drawing/2014/main" id="{4E0E6053-0FCD-4EF4-AA59-6A2495BB2A06}"/>
              </a:ext>
            </a:extLst>
          </p:cNvPr>
          <p:cNvGrpSpPr/>
          <p:nvPr/>
        </p:nvGrpSpPr>
        <p:grpSpPr>
          <a:xfrm>
            <a:off x="5074581" y="2512270"/>
            <a:ext cx="2670515" cy="589149"/>
            <a:chOff x="5074581" y="2512270"/>
            <a:chExt cx="2670515" cy="589149"/>
          </a:xfrm>
        </p:grpSpPr>
        <p:pic>
          <p:nvPicPr>
            <p:cNvPr id="5" name="Picture 4">
              <a:extLst>
                <a:ext uri="{FF2B5EF4-FFF2-40B4-BE49-F238E27FC236}">
                  <a16:creationId xmlns:a16="http://schemas.microsoft.com/office/drawing/2014/main" id="{71443515-6FA2-42F4-84FE-CEA033FC6623}"/>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5074581" y="2537730"/>
              <a:ext cx="563443" cy="552174"/>
            </a:xfrm>
            <a:prstGeom prst="rect">
              <a:avLst/>
            </a:prstGeom>
          </p:spPr>
        </p:pic>
        <p:pic>
          <p:nvPicPr>
            <p:cNvPr id="39" name="Picture 38">
              <a:extLst>
                <a:ext uri="{FF2B5EF4-FFF2-40B4-BE49-F238E27FC236}">
                  <a16:creationId xmlns:a16="http://schemas.microsoft.com/office/drawing/2014/main" id="{E745F35C-2B1D-47BF-B843-8D34A5CBCA2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599206" y="2537730"/>
              <a:ext cx="563443" cy="552174"/>
            </a:xfrm>
            <a:prstGeom prst="rect">
              <a:avLst/>
            </a:prstGeom>
          </p:spPr>
        </p:pic>
        <p:pic>
          <p:nvPicPr>
            <p:cNvPr id="40" name="Picture 39">
              <a:extLst>
                <a:ext uri="{FF2B5EF4-FFF2-40B4-BE49-F238E27FC236}">
                  <a16:creationId xmlns:a16="http://schemas.microsoft.com/office/drawing/2014/main" id="{4D33CC91-D06B-4CB8-99A2-C46EC26E27D3}"/>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6145619" y="2537729"/>
              <a:ext cx="563443" cy="552174"/>
            </a:xfrm>
            <a:prstGeom prst="rect">
              <a:avLst/>
            </a:prstGeom>
          </p:spPr>
        </p:pic>
        <p:pic>
          <p:nvPicPr>
            <p:cNvPr id="41" name="Picture 40">
              <a:extLst>
                <a:ext uri="{FF2B5EF4-FFF2-40B4-BE49-F238E27FC236}">
                  <a16:creationId xmlns:a16="http://schemas.microsoft.com/office/drawing/2014/main" id="{4FE4301E-DF07-453B-ACBC-D98B5C00A2F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5252" y="2549245"/>
              <a:ext cx="563443" cy="552174"/>
            </a:xfrm>
            <a:prstGeom prst="rect">
              <a:avLst/>
            </a:prstGeom>
          </p:spPr>
        </p:pic>
        <p:pic>
          <p:nvPicPr>
            <p:cNvPr id="43" name="Picture 42">
              <a:extLst>
                <a:ext uri="{FF2B5EF4-FFF2-40B4-BE49-F238E27FC236}">
                  <a16:creationId xmlns:a16="http://schemas.microsoft.com/office/drawing/2014/main" id="{380F5448-B9C2-4105-A870-1552D9BA0AD5}"/>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7181653" y="2512270"/>
              <a:ext cx="563443" cy="552174"/>
            </a:xfrm>
            <a:prstGeom prst="rect">
              <a:avLst/>
            </a:prstGeom>
          </p:spPr>
        </p:pic>
      </p:grpSp>
      <p:grpSp>
        <p:nvGrpSpPr>
          <p:cNvPr id="45" name="Group 44">
            <a:extLst>
              <a:ext uri="{FF2B5EF4-FFF2-40B4-BE49-F238E27FC236}">
                <a16:creationId xmlns:a16="http://schemas.microsoft.com/office/drawing/2014/main" id="{59782A2F-90D9-46AE-A1AE-B7DD02BA3634}"/>
              </a:ext>
            </a:extLst>
          </p:cNvPr>
          <p:cNvGrpSpPr/>
          <p:nvPr/>
        </p:nvGrpSpPr>
        <p:grpSpPr>
          <a:xfrm>
            <a:off x="5557264" y="3415261"/>
            <a:ext cx="2144114" cy="563690"/>
            <a:chOff x="5074581" y="2537729"/>
            <a:chExt cx="2144114" cy="563690"/>
          </a:xfrm>
        </p:grpSpPr>
        <p:pic>
          <p:nvPicPr>
            <p:cNvPr id="46" name="Picture 45">
              <a:extLst>
                <a:ext uri="{FF2B5EF4-FFF2-40B4-BE49-F238E27FC236}">
                  <a16:creationId xmlns:a16="http://schemas.microsoft.com/office/drawing/2014/main" id="{B7A6C938-3864-48F2-BBF8-B585BE77FB64}"/>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5074581" y="2537730"/>
              <a:ext cx="563443" cy="552174"/>
            </a:xfrm>
            <a:prstGeom prst="rect">
              <a:avLst/>
            </a:prstGeom>
          </p:spPr>
        </p:pic>
        <p:pic>
          <p:nvPicPr>
            <p:cNvPr id="47" name="Picture 46">
              <a:extLst>
                <a:ext uri="{FF2B5EF4-FFF2-40B4-BE49-F238E27FC236}">
                  <a16:creationId xmlns:a16="http://schemas.microsoft.com/office/drawing/2014/main" id="{369E4C3A-59E1-472C-A0F8-151B7FE0FDA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599206" y="2537730"/>
              <a:ext cx="563443" cy="552174"/>
            </a:xfrm>
            <a:prstGeom prst="rect">
              <a:avLst/>
            </a:prstGeom>
          </p:spPr>
        </p:pic>
        <p:pic>
          <p:nvPicPr>
            <p:cNvPr id="48" name="Picture 47">
              <a:extLst>
                <a:ext uri="{FF2B5EF4-FFF2-40B4-BE49-F238E27FC236}">
                  <a16:creationId xmlns:a16="http://schemas.microsoft.com/office/drawing/2014/main" id="{4E4D7CEA-C0CA-487E-8BA8-9436C93ADF15}"/>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6145619" y="2537729"/>
              <a:ext cx="563443" cy="552174"/>
            </a:xfrm>
            <a:prstGeom prst="rect">
              <a:avLst/>
            </a:prstGeom>
          </p:spPr>
        </p:pic>
        <p:pic>
          <p:nvPicPr>
            <p:cNvPr id="49" name="Picture 48">
              <a:extLst>
                <a:ext uri="{FF2B5EF4-FFF2-40B4-BE49-F238E27FC236}">
                  <a16:creationId xmlns:a16="http://schemas.microsoft.com/office/drawing/2014/main" id="{802F01A1-ED30-43D7-BFCA-F5A22DAB35C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5252" y="2549245"/>
              <a:ext cx="563443" cy="552174"/>
            </a:xfrm>
            <a:prstGeom prst="rect">
              <a:avLst/>
            </a:prstGeom>
          </p:spPr>
        </p:pic>
      </p:grpSp>
      <p:grpSp>
        <p:nvGrpSpPr>
          <p:cNvPr id="51" name="Group 50">
            <a:extLst>
              <a:ext uri="{FF2B5EF4-FFF2-40B4-BE49-F238E27FC236}">
                <a16:creationId xmlns:a16="http://schemas.microsoft.com/office/drawing/2014/main" id="{1F0B90B6-9E1D-4B0F-8CC8-CD79E2D11325}"/>
              </a:ext>
            </a:extLst>
          </p:cNvPr>
          <p:cNvGrpSpPr/>
          <p:nvPr/>
        </p:nvGrpSpPr>
        <p:grpSpPr>
          <a:xfrm>
            <a:off x="5009254" y="4685631"/>
            <a:ext cx="2670515" cy="589149"/>
            <a:chOff x="5074581" y="2512270"/>
            <a:chExt cx="2670515" cy="589149"/>
          </a:xfrm>
        </p:grpSpPr>
        <p:pic>
          <p:nvPicPr>
            <p:cNvPr id="52" name="Picture 51">
              <a:extLst>
                <a:ext uri="{FF2B5EF4-FFF2-40B4-BE49-F238E27FC236}">
                  <a16:creationId xmlns:a16="http://schemas.microsoft.com/office/drawing/2014/main" id="{80DFFB60-4298-4E1D-83BF-FBCF6AAE25B5}"/>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5074581" y="2537730"/>
              <a:ext cx="563443" cy="552174"/>
            </a:xfrm>
            <a:prstGeom prst="rect">
              <a:avLst/>
            </a:prstGeom>
          </p:spPr>
        </p:pic>
        <p:pic>
          <p:nvPicPr>
            <p:cNvPr id="53" name="Picture 52">
              <a:extLst>
                <a:ext uri="{FF2B5EF4-FFF2-40B4-BE49-F238E27FC236}">
                  <a16:creationId xmlns:a16="http://schemas.microsoft.com/office/drawing/2014/main" id="{179B1FF5-3F88-42C3-9149-FB43BC6264D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599206" y="2537730"/>
              <a:ext cx="563443" cy="552174"/>
            </a:xfrm>
            <a:prstGeom prst="rect">
              <a:avLst/>
            </a:prstGeom>
          </p:spPr>
        </p:pic>
        <p:pic>
          <p:nvPicPr>
            <p:cNvPr id="54" name="Picture 53">
              <a:extLst>
                <a:ext uri="{FF2B5EF4-FFF2-40B4-BE49-F238E27FC236}">
                  <a16:creationId xmlns:a16="http://schemas.microsoft.com/office/drawing/2014/main" id="{3CCD3ACD-CF75-41CC-AC61-DA3F16E861B9}"/>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6145619" y="2537729"/>
              <a:ext cx="563443" cy="552174"/>
            </a:xfrm>
            <a:prstGeom prst="rect">
              <a:avLst/>
            </a:prstGeom>
          </p:spPr>
        </p:pic>
        <p:pic>
          <p:nvPicPr>
            <p:cNvPr id="55" name="Picture 54">
              <a:extLst>
                <a:ext uri="{FF2B5EF4-FFF2-40B4-BE49-F238E27FC236}">
                  <a16:creationId xmlns:a16="http://schemas.microsoft.com/office/drawing/2014/main" id="{7A6C750F-CF2B-4055-9AB3-D38ECF6B228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5252" y="2549245"/>
              <a:ext cx="563443" cy="552174"/>
            </a:xfrm>
            <a:prstGeom prst="rect">
              <a:avLst/>
            </a:prstGeom>
          </p:spPr>
        </p:pic>
        <p:pic>
          <p:nvPicPr>
            <p:cNvPr id="56" name="Picture 55">
              <a:extLst>
                <a:ext uri="{FF2B5EF4-FFF2-40B4-BE49-F238E27FC236}">
                  <a16:creationId xmlns:a16="http://schemas.microsoft.com/office/drawing/2014/main" id="{35DCDB46-FB11-4F59-BFFD-3507D52E7EBE}"/>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7181653" y="2512270"/>
              <a:ext cx="563443" cy="552174"/>
            </a:xfrm>
            <a:prstGeom prst="rect">
              <a:avLst/>
            </a:prstGeom>
          </p:spPr>
        </p:pic>
      </p:grpSp>
      <p:grpSp>
        <p:nvGrpSpPr>
          <p:cNvPr id="57" name="Group 56">
            <a:extLst>
              <a:ext uri="{FF2B5EF4-FFF2-40B4-BE49-F238E27FC236}">
                <a16:creationId xmlns:a16="http://schemas.microsoft.com/office/drawing/2014/main" id="{23DEBC1B-8BBD-441C-85DE-919F02896356}"/>
              </a:ext>
            </a:extLst>
          </p:cNvPr>
          <p:cNvGrpSpPr/>
          <p:nvPr/>
        </p:nvGrpSpPr>
        <p:grpSpPr>
          <a:xfrm>
            <a:off x="5379408" y="5620160"/>
            <a:ext cx="2670515" cy="589149"/>
            <a:chOff x="5074581" y="2512270"/>
            <a:chExt cx="2670515" cy="589149"/>
          </a:xfrm>
        </p:grpSpPr>
        <p:pic>
          <p:nvPicPr>
            <p:cNvPr id="58" name="Picture 57">
              <a:extLst>
                <a:ext uri="{FF2B5EF4-FFF2-40B4-BE49-F238E27FC236}">
                  <a16:creationId xmlns:a16="http://schemas.microsoft.com/office/drawing/2014/main" id="{DB47F75E-27B0-4F02-875F-2D45035B117A}"/>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5074581" y="2537730"/>
              <a:ext cx="563443" cy="552174"/>
            </a:xfrm>
            <a:prstGeom prst="rect">
              <a:avLst/>
            </a:prstGeom>
          </p:spPr>
        </p:pic>
        <p:pic>
          <p:nvPicPr>
            <p:cNvPr id="59" name="Picture 58">
              <a:extLst>
                <a:ext uri="{FF2B5EF4-FFF2-40B4-BE49-F238E27FC236}">
                  <a16:creationId xmlns:a16="http://schemas.microsoft.com/office/drawing/2014/main" id="{E5563E73-6294-4EEA-BD07-A16019F1831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599206" y="2537730"/>
              <a:ext cx="563443" cy="552174"/>
            </a:xfrm>
            <a:prstGeom prst="rect">
              <a:avLst/>
            </a:prstGeom>
          </p:spPr>
        </p:pic>
        <p:pic>
          <p:nvPicPr>
            <p:cNvPr id="60" name="Picture 59">
              <a:extLst>
                <a:ext uri="{FF2B5EF4-FFF2-40B4-BE49-F238E27FC236}">
                  <a16:creationId xmlns:a16="http://schemas.microsoft.com/office/drawing/2014/main" id="{AF067260-63E0-4986-918E-68A260834D22}"/>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6145619" y="2537729"/>
              <a:ext cx="563443" cy="552174"/>
            </a:xfrm>
            <a:prstGeom prst="rect">
              <a:avLst/>
            </a:prstGeom>
          </p:spPr>
        </p:pic>
        <p:pic>
          <p:nvPicPr>
            <p:cNvPr id="61" name="Picture 60">
              <a:extLst>
                <a:ext uri="{FF2B5EF4-FFF2-40B4-BE49-F238E27FC236}">
                  <a16:creationId xmlns:a16="http://schemas.microsoft.com/office/drawing/2014/main" id="{CF768DB9-7252-41A4-8161-E188EE6EA2F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5252" y="2549245"/>
              <a:ext cx="563443" cy="552174"/>
            </a:xfrm>
            <a:prstGeom prst="rect">
              <a:avLst/>
            </a:prstGeom>
          </p:spPr>
        </p:pic>
        <p:pic>
          <p:nvPicPr>
            <p:cNvPr id="62" name="Picture 61">
              <a:extLst>
                <a:ext uri="{FF2B5EF4-FFF2-40B4-BE49-F238E27FC236}">
                  <a16:creationId xmlns:a16="http://schemas.microsoft.com/office/drawing/2014/main" id="{FCEE8ADB-ACA5-4B2B-9F46-537C743FDB0B}"/>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7181653" y="2512270"/>
              <a:ext cx="563443" cy="552174"/>
            </a:xfrm>
            <a:prstGeom prst="rect">
              <a:avLst/>
            </a:prstGeom>
          </p:spPr>
        </p:pic>
      </p:grpSp>
    </p:spTree>
    <p:extLst>
      <p:ext uri="{BB962C8B-B14F-4D97-AF65-F5344CB8AC3E}">
        <p14:creationId xmlns:p14="http://schemas.microsoft.com/office/powerpoint/2010/main" val="137335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500"/>
                                        <p:tgtEl>
                                          <p:spTgt spid="2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left)">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ipe(left)">
                                      <p:cBhvr>
                                        <p:cTn id="24" dur="500"/>
                                        <p:tgtEl>
                                          <p:spTgt spid="44"/>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left)">
                                      <p:cBhvr>
                                        <p:cTn id="28" dur="500"/>
                                        <p:tgtEl>
                                          <p:spTgt spid="45"/>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wipe(left)">
                                      <p:cBhvr>
                                        <p:cTn id="32" dur="500"/>
                                        <p:tgtEl>
                                          <p:spTgt spid="51"/>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wipe(left)">
                                      <p:cBhvr>
                                        <p:cTn id="3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D33CAE5-5DF7-4B10-9030-A9875C3037D9}"/>
              </a:ext>
            </a:extLst>
          </p:cNvPr>
          <p:cNvPicPr>
            <a:picLocks noChangeAspect="1"/>
          </p:cNvPicPr>
          <p:nvPr/>
        </p:nvPicPr>
        <p:blipFill>
          <a:blip r:embed="rId2"/>
          <a:stretch>
            <a:fillRect/>
          </a:stretch>
        </p:blipFill>
        <p:spPr>
          <a:xfrm rot="16200000">
            <a:off x="2663828" y="-2666707"/>
            <a:ext cx="6864345" cy="12191999"/>
          </a:xfrm>
          <a:prstGeom prst="rect">
            <a:avLst/>
          </a:prstGeom>
        </p:spPr>
      </p:pic>
      <p:sp>
        <p:nvSpPr>
          <p:cNvPr id="4" name="TextBox 3"/>
          <p:cNvSpPr txBox="1"/>
          <p:nvPr/>
        </p:nvSpPr>
        <p:spPr>
          <a:xfrm>
            <a:off x="3991442" y="1547100"/>
            <a:ext cx="4199105" cy="523220"/>
          </a:xfrm>
          <a:prstGeom prst="rect">
            <a:avLst/>
          </a:prstGeom>
          <a:noFill/>
        </p:spPr>
        <p:txBody>
          <a:bodyPr wrap="square" rtlCol="0">
            <a:spAutoFit/>
          </a:bodyPr>
          <a:lstStyle/>
          <a:p>
            <a:pPr rtl="0"/>
            <a:r>
              <a:rPr lang="en-US" sz="2800" b="1" i="0" u="none" strike="noStrike" kern="1200" baseline="0">
                <a:solidFill>
                  <a:srgbClr val="0070C0"/>
                </a:solidFill>
                <a:latin typeface="UTM Avo" panose="02040603050506020204" pitchFamily="18" charset="0"/>
              </a:rPr>
              <a:t>Câu chuyện của rễ</a:t>
            </a:r>
          </a:p>
        </p:txBody>
      </p:sp>
      <p:sp>
        <p:nvSpPr>
          <p:cNvPr id="8" name="TextBox 7">
            <a:extLst>
              <a:ext uri="{FF2B5EF4-FFF2-40B4-BE49-F238E27FC236}">
                <a16:creationId xmlns:a16="http://schemas.microsoft.com/office/drawing/2014/main" id="{308D8A71-E4B9-4992-AA17-54AEAC561F94}"/>
              </a:ext>
            </a:extLst>
          </p:cNvPr>
          <p:cNvSpPr txBox="1"/>
          <p:nvPr/>
        </p:nvSpPr>
        <p:spPr>
          <a:xfrm>
            <a:off x="4356383" y="2081861"/>
            <a:ext cx="4494727" cy="4031873"/>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Nếu không có rễ</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Cây chẳng đâm chồi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 ra trái ngọt</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a:t>
            </a:r>
            <a:r>
              <a:rPr lang="vi-VN" sz="2400" b="0" i="0" u="none" strike="noStrike" kern="1200" baseline="0">
                <a:solidFill>
                  <a:srgbClr val="000000"/>
                </a:solidFill>
                <a:latin typeface="UTM Avo" panose="02040603050506020204" pitchFamily="18" charset="0"/>
              </a:rPr>
              <a:t> nở hoa tươi</a:t>
            </a:r>
            <a:r>
              <a:rPr lang="vi-VN" sz="2400" b="0" i="0" u="none" strike="noStrike" kern="1200" baseline="0">
                <a:solidFill>
                  <a:srgbClr val="000000"/>
                </a:solidFill>
                <a:latin typeface="Verdana" panose="020B0604030504040204" pitchFamily="34" charset="0"/>
              </a:rPr>
              <a:t>.</a:t>
            </a: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chẳng nhiều lời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Âm thầm, nhỏ bé</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Làm đẹp cho đời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Khiêm nh</a:t>
            </a:r>
            <a:r>
              <a:rPr lang="vi-VN" sz="2400" b="0" i="0" u="none" strike="noStrike" kern="1200" baseline="0">
                <a:solidFill>
                  <a:srgbClr val="000000"/>
                </a:solidFill>
                <a:latin typeface="UTM Avo" panose="02040603050506020204" pitchFamily="18" charset="0"/>
              </a:rPr>
              <a:t>ường lặng lẽ.</a:t>
            </a:r>
            <a:endParaRPr lang="en-US" sz="2400" b="0" i="0" u="none" strike="noStrike" kern="1200" baseline="0">
              <a:solidFill>
                <a:srgbClr val="000000"/>
              </a:solidFill>
              <a:latin typeface="UTM Avo" panose="02040603050506020204" pitchFamily="18" charset="0"/>
            </a:endParaRPr>
          </a:p>
        </p:txBody>
      </p:sp>
      <p:sp>
        <p:nvSpPr>
          <p:cNvPr id="11" name="Oval 10">
            <a:extLst>
              <a:ext uri="{FF2B5EF4-FFF2-40B4-BE49-F238E27FC236}">
                <a16:creationId xmlns:a16="http://schemas.microsoft.com/office/drawing/2014/main" id="{1FD437F1-C9E0-41ED-855C-D9E5014C9D79}"/>
              </a:ext>
            </a:extLst>
          </p:cNvPr>
          <p:cNvSpPr/>
          <p:nvPr/>
        </p:nvSpPr>
        <p:spPr>
          <a:xfrm>
            <a:off x="3947191" y="2137649"/>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3</a:t>
            </a:r>
            <a:endParaRPr lang="vi-VN" sz="2400" b="1">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0E7D9118-575B-42B2-B6B4-A448BD9F28BD}"/>
              </a:ext>
            </a:extLst>
          </p:cNvPr>
          <p:cNvSpPr/>
          <p:nvPr/>
        </p:nvSpPr>
        <p:spPr>
          <a:xfrm>
            <a:off x="3947191" y="434903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4</a:t>
            </a:r>
            <a:endParaRPr lang="vi-VN" sz="2400" b="1">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785F1A3B-D494-4E33-99AD-497265CFCA0B}"/>
              </a:ext>
            </a:extLst>
          </p:cNvPr>
          <p:cNvGrpSpPr/>
          <p:nvPr/>
        </p:nvGrpSpPr>
        <p:grpSpPr>
          <a:xfrm>
            <a:off x="2349795" y="784705"/>
            <a:ext cx="7482398" cy="540284"/>
            <a:chOff x="104944" y="87801"/>
            <a:chExt cx="8125578" cy="540284"/>
          </a:xfrm>
        </p:grpSpPr>
        <p:sp>
          <p:nvSpPr>
            <p:cNvPr id="16" name="TextBox 15">
              <a:extLst>
                <a:ext uri="{FF2B5EF4-FFF2-40B4-BE49-F238E27FC236}">
                  <a16:creationId xmlns:a16="http://schemas.microsoft.com/office/drawing/2014/main" id="{54A46C30-324B-45BE-9A27-893F6FD161DB}"/>
                </a:ext>
              </a:extLst>
            </p:cNvPr>
            <p:cNvSpPr txBox="1"/>
            <p:nvPr/>
          </p:nvSpPr>
          <p:spPr>
            <a:xfrm>
              <a:off x="531518" y="119787"/>
              <a:ext cx="7699004" cy="492443"/>
            </a:xfrm>
            <a:prstGeom prst="rect">
              <a:avLst/>
            </a:prstGeom>
            <a:noFill/>
          </p:spPr>
          <p:txBody>
            <a:bodyPr wrap="square" rtlCol="0">
              <a:spAutoFit/>
            </a:bodyPr>
            <a:lstStyle/>
            <a:p>
              <a:r>
                <a:rPr lang="vi-VN" sz="2600">
                  <a:solidFill>
                    <a:srgbClr val="0000FF"/>
                  </a:solidFill>
                  <a:latin typeface="#9Slide03 BoosterNextFYBlack" panose="02000A03000000020004" pitchFamily="2" charset="0"/>
                  <a:cs typeface="Arial" panose="020B0604020202020204" pitchFamily="34" charset="0"/>
                </a:rPr>
                <a:t> </a:t>
              </a:r>
              <a:r>
                <a:rPr lang="en-US" sz="2600" b="1">
                  <a:solidFill>
                    <a:srgbClr val="0000FF"/>
                  </a:solidFill>
                  <a:latin typeface="UTM Avo" panose="02040603050506020204" pitchFamily="18" charset="0"/>
                </a:rPr>
                <a:t> Học thuộc lòng 2 khổ th</a:t>
              </a:r>
              <a:r>
                <a:rPr lang="vi-VN" sz="2600" b="1">
                  <a:solidFill>
                    <a:srgbClr val="0000FF"/>
                  </a:solidFill>
                  <a:latin typeface="UTM Avo" panose="02040603050506020204" pitchFamily="18" charset="0"/>
                </a:rPr>
                <a:t>ơ</a:t>
              </a:r>
              <a:r>
                <a:rPr lang="en-US" sz="2600" b="1">
                  <a:solidFill>
                    <a:srgbClr val="0000FF"/>
                  </a:solidFill>
                  <a:latin typeface="UTM Avo" panose="02040603050506020204" pitchFamily="18" charset="0"/>
                </a:rPr>
                <a:t> cuối</a:t>
              </a:r>
            </a:p>
          </p:txBody>
        </p:sp>
        <p:sp>
          <p:nvSpPr>
            <p:cNvPr id="17" name="Oval 16">
              <a:extLst>
                <a:ext uri="{FF2B5EF4-FFF2-40B4-BE49-F238E27FC236}">
                  <a16:creationId xmlns:a16="http://schemas.microsoft.com/office/drawing/2014/main" id="{572B6871-A414-4530-8AC3-BB236BE1DC0B}"/>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5</a:t>
              </a:r>
              <a:endParaRPr lang="vi-VN" sz="3200" b="1">
                <a:latin typeface="Arial" panose="020B0604020202020204" pitchFamily="34" charset="0"/>
                <a:cs typeface="Arial" panose="020B0604020202020204" pitchFamily="34" charset="0"/>
              </a:endParaRPr>
            </a:p>
          </p:txBody>
        </p:sp>
      </p:grpSp>
      <p:pic>
        <p:nvPicPr>
          <p:cNvPr id="13" name="Picture 12">
            <a:extLst>
              <a:ext uri="{FF2B5EF4-FFF2-40B4-BE49-F238E27FC236}">
                <a16:creationId xmlns:a16="http://schemas.microsoft.com/office/drawing/2014/main" id="{F9410B47-A9A7-4D82-8959-195AAE47C88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115677" y="3708870"/>
            <a:ext cx="2117253" cy="2779129"/>
          </a:xfrm>
          <a:prstGeom prst="rect">
            <a:avLst/>
          </a:prstGeom>
        </p:spPr>
      </p:pic>
      <p:pic>
        <p:nvPicPr>
          <p:cNvPr id="18" name="Picture 17">
            <a:extLst>
              <a:ext uri="{FF2B5EF4-FFF2-40B4-BE49-F238E27FC236}">
                <a16:creationId xmlns:a16="http://schemas.microsoft.com/office/drawing/2014/main" id="{F8A85470-76E8-4744-93B2-CE6CF647369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81713" y="3375397"/>
            <a:ext cx="1619452" cy="2911849"/>
          </a:xfrm>
          <a:prstGeom prst="rect">
            <a:avLst/>
          </a:prstGeom>
        </p:spPr>
      </p:pic>
      <p:grpSp>
        <p:nvGrpSpPr>
          <p:cNvPr id="2" name="Group 1">
            <a:extLst>
              <a:ext uri="{FF2B5EF4-FFF2-40B4-BE49-F238E27FC236}">
                <a16:creationId xmlns:a16="http://schemas.microsoft.com/office/drawing/2014/main" id="{DB663713-3F44-4B71-8F70-FED3B95525A2}"/>
              </a:ext>
            </a:extLst>
          </p:cNvPr>
          <p:cNvGrpSpPr/>
          <p:nvPr/>
        </p:nvGrpSpPr>
        <p:grpSpPr>
          <a:xfrm>
            <a:off x="5155158" y="1988933"/>
            <a:ext cx="2092466" cy="578903"/>
            <a:chOff x="8062315" y="1474186"/>
            <a:chExt cx="2092466" cy="584671"/>
          </a:xfrm>
        </p:grpSpPr>
        <p:pic>
          <p:nvPicPr>
            <p:cNvPr id="22" name="Picture 21">
              <a:extLst>
                <a:ext uri="{FF2B5EF4-FFF2-40B4-BE49-F238E27FC236}">
                  <a16:creationId xmlns:a16="http://schemas.microsoft.com/office/drawing/2014/main" id="{FA032A9F-F567-49F8-B964-1F2116B0DB73}"/>
                </a:ext>
              </a:extLst>
            </p:cNvPr>
            <p:cNvPicPr>
              <a:picLocks noChangeAspect="1"/>
            </p:cNvPicPr>
            <p:nvPr/>
          </p:nvPicPr>
          <p:blipFill rotWithShape="1">
            <a:blip r:embed="rId5"/>
            <a:srcRect l="7612" t="-1543" r="8510" b="5170"/>
            <a:stretch/>
          </p:blipFill>
          <p:spPr>
            <a:xfrm>
              <a:off x="8062315" y="1474186"/>
              <a:ext cx="544286" cy="552174"/>
            </a:xfrm>
            <a:prstGeom prst="ellipse">
              <a:avLst/>
            </a:prstGeom>
          </p:spPr>
        </p:pic>
        <p:pic>
          <p:nvPicPr>
            <p:cNvPr id="23" name="Picture 22">
              <a:extLst>
                <a:ext uri="{FF2B5EF4-FFF2-40B4-BE49-F238E27FC236}">
                  <a16:creationId xmlns:a16="http://schemas.microsoft.com/office/drawing/2014/main" id="{4F92E70D-E454-45D1-B2B5-11653BAFBFFB}"/>
                </a:ext>
              </a:extLst>
            </p:cNvPr>
            <p:cNvPicPr>
              <a:picLocks noChangeAspect="1"/>
            </p:cNvPicPr>
            <p:nvPr/>
          </p:nvPicPr>
          <p:blipFill rotWithShape="1">
            <a:blip r:embed="rId5"/>
            <a:srcRect l="7612" t="-1543" r="8510" b="5170"/>
            <a:stretch/>
          </p:blipFill>
          <p:spPr>
            <a:xfrm>
              <a:off x="8591700" y="1485727"/>
              <a:ext cx="544286" cy="552174"/>
            </a:xfrm>
            <a:prstGeom prst="ellipse">
              <a:avLst/>
            </a:prstGeom>
          </p:spPr>
        </p:pic>
        <p:pic>
          <p:nvPicPr>
            <p:cNvPr id="24" name="Picture 23">
              <a:extLst>
                <a:ext uri="{FF2B5EF4-FFF2-40B4-BE49-F238E27FC236}">
                  <a16:creationId xmlns:a16="http://schemas.microsoft.com/office/drawing/2014/main" id="{DF90FF1B-9F5C-468D-A140-2D450A404918}"/>
                </a:ext>
              </a:extLst>
            </p:cNvPr>
            <p:cNvPicPr>
              <a:picLocks noChangeAspect="1"/>
            </p:cNvPicPr>
            <p:nvPr/>
          </p:nvPicPr>
          <p:blipFill rotWithShape="1">
            <a:blip r:embed="rId5"/>
            <a:srcRect l="7612" t="-1543" r="8510" b="5170"/>
            <a:stretch/>
          </p:blipFill>
          <p:spPr>
            <a:xfrm>
              <a:off x="9084303" y="1506683"/>
              <a:ext cx="544286" cy="552174"/>
            </a:xfrm>
            <a:prstGeom prst="ellipse">
              <a:avLst/>
            </a:prstGeom>
          </p:spPr>
        </p:pic>
        <p:pic>
          <p:nvPicPr>
            <p:cNvPr id="63" name="Picture 62">
              <a:extLst>
                <a:ext uri="{FF2B5EF4-FFF2-40B4-BE49-F238E27FC236}">
                  <a16:creationId xmlns:a16="http://schemas.microsoft.com/office/drawing/2014/main" id="{0DF9271A-3D11-455A-8A1C-53368C4F1847}"/>
                </a:ext>
              </a:extLst>
            </p:cNvPr>
            <p:cNvPicPr>
              <a:picLocks noChangeAspect="1"/>
            </p:cNvPicPr>
            <p:nvPr/>
          </p:nvPicPr>
          <p:blipFill rotWithShape="1">
            <a:blip r:embed="rId5"/>
            <a:srcRect l="7612" t="-1543" r="8510" b="5170"/>
            <a:stretch/>
          </p:blipFill>
          <p:spPr>
            <a:xfrm>
              <a:off x="9610495" y="1506683"/>
              <a:ext cx="544286" cy="552174"/>
            </a:xfrm>
            <a:prstGeom prst="ellipse">
              <a:avLst/>
            </a:prstGeom>
          </p:spPr>
        </p:pic>
      </p:grpSp>
      <p:grpSp>
        <p:nvGrpSpPr>
          <p:cNvPr id="6" name="Group 5">
            <a:extLst>
              <a:ext uri="{FF2B5EF4-FFF2-40B4-BE49-F238E27FC236}">
                <a16:creationId xmlns:a16="http://schemas.microsoft.com/office/drawing/2014/main" id="{6A80E296-8BA5-40BA-AAF8-9531A383735B}"/>
              </a:ext>
            </a:extLst>
          </p:cNvPr>
          <p:cNvGrpSpPr/>
          <p:nvPr/>
        </p:nvGrpSpPr>
        <p:grpSpPr>
          <a:xfrm>
            <a:off x="4465014" y="2501667"/>
            <a:ext cx="3178352" cy="583702"/>
            <a:chOff x="7535102" y="1330765"/>
            <a:chExt cx="3178352" cy="602232"/>
          </a:xfrm>
        </p:grpSpPr>
        <p:grpSp>
          <p:nvGrpSpPr>
            <p:cNvPr id="44" name="Group 43">
              <a:extLst>
                <a:ext uri="{FF2B5EF4-FFF2-40B4-BE49-F238E27FC236}">
                  <a16:creationId xmlns:a16="http://schemas.microsoft.com/office/drawing/2014/main" id="{4E0E6053-0FCD-4EF4-AA59-6A2495BB2A06}"/>
                </a:ext>
              </a:extLst>
            </p:cNvPr>
            <p:cNvGrpSpPr/>
            <p:nvPr/>
          </p:nvGrpSpPr>
          <p:grpSpPr>
            <a:xfrm>
              <a:off x="7535102" y="1343848"/>
              <a:ext cx="2670515" cy="589149"/>
              <a:chOff x="5074581" y="2512270"/>
              <a:chExt cx="2670515" cy="589149"/>
            </a:xfrm>
          </p:grpSpPr>
          <p:pic>
            <p:nvPicPr>
              <p:cNvPr id="5" name="Picture 4">
                <a:extLst>
                  <a:ext uri="{FF2B5EF4-FFF2-40B4-BE49-F238E27FC236}">
                    <a16:creationId xmlns:a16="http://schemas.microsoft.com/office/drawing/2014/main" id="{71443515-6FA2-42F4-84FE-CEA033FC6623}"/>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5074581" y="2537730"/>
                <a:ext cx="563443" cy="552174"/>
              </a:xfrm>
              <a:prstGeom prst="rect">
                <a:avLst/>
              </a:prstGeom>
            </p:spPr>
          </p:pic>
          <p:pic>
            <p:nvPicPr>
              <p:cNvPr id="39" name="Picture 38">
                <a:extLst>
                  <a:ext uri="{FF2B5EF4-FFF2-40B4-BE49-F238E27FC236}">
                    <a16:creationId xmlns:a16="http://schemas.microsoft.com/office/drawing/2014/main" id="{E745F35C-2B1D-47BF-B843-8D34A5CBCA2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599206" y="2537730"/>
                <a:ext cx="563443" cy="552174"/>
              </a:xfrm>
              <a:prstGeom prst="rect">
                <a:avLst/>
              </a:prstGeom>
            </p:spPr>
          </p:pic>
          <p:pic>
            <p:nvPicPr>
              <p:cNvPr id="40" name="Picture 39">
                <a:extLst>
                  <a:ext uri="{FF2B5EF4-FFF2-40B4-BE49-F238E27FC236}">
                    <a16:creationId xmlns:a16="http://schemas.microsoft.com/office/drawing/2014/main" id="{4D33CC91-D06B-4CB8-99A2-C46EC26E27D3}"/>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6145619" y="2537729"/>
                <a:ext cx="563443" cy="552174"/>
              </a:xfrm>
              <a:prstGeom prst="rect">
                <a:avLst/>
              </a:prstGeom>
            </p:spPr>
          </p:pic>
          <p:pic>
            <p:nvPicPr>
              <p:cNvPr id="41" name="Picture 40">
                <a:extLst>
                  <a:ext uri="{FF2B5EF4-FFF2-40B4-BE49-F238E27FC236}">
                    <a16:creationId xmlns:a16="http://schemas.microsoft.com/office/drawing/2014/main" id="{4FE4301E-DF07-453B-ACBC-D98B5C00A2F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5252" y="2549245"/>
                <a:ext cx="563443" cy="552174"/>
              </a:xfrm>
              <a:prstGeom prst="rect">
                <a:avLst/>
              </a:prstGeom>
            </p:spPr>
          </p:pic>
          <p:pic>
            <p:nvPicPr>
              <p:cNvPr id="43" name="Picture 42">
                <a:extLst>
                  <a:ext uri="{FF2B5EF4-FFF2-40B4-BE49-F238E27FC236}">
                    <a16:creationId xmlns:a16="http://schemas.microsoft.com/office/drawing/2014/main" id="{380F5448-B9C2-4105-A870-1552D9BA0AD5}"/>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7181653" y="2512270"/>
                <a:ext cx="563443" cy="552174"/>
              </a:xfrm>
              <a:prstGeom prst="rect">
                <a:avLst/>
              </a:prstGeom>
            </p:spPr>
          </p:pic>
        </p:grpSp>
        <p:pic>
          <p:nvPicPr>
            <p:cNvPr id="64" name="Picture 63">
              <a:extLst>
                <a:ext uri="{FF2B5EF4-FFF2-40B4-BE49-F238E27FC236}">
                  <a16:creationId xmlns:a16="http://schemas.microsoft.com/office/drawing/2014/main" id="{E9167463-12E7-4606-A3EC-BC2E05AFCF2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150011" y="1330765"/>
              <a:ext cx="563443" cy="552174"/>
            </a:xfrm>
            <a:prstGeom prst="rect">
              <a:avLst/>
            </a:prstGeom>
          </p:spPr>
        </p:pic>
      </p:grpSp>
      <p:grpSp>
        <p:nvGrpSpPr>
          <p:cNvPr id="65" name="Group 64">
            <a:extLst>
              <a:ext uri="{FF2B5EF4-FFF2-40B4-BE49-F238E27FC236}">
                <a16:creationId xmlns:a16="http://schemas.microsoft.com/office/drawing/2014/main" id="{12FFA2DA-56A4-496C-827C-07FA8584E6B0}"/>
              </a:ext>
            </a:extLst>
          </p:cNvPr>
          <p:cNvGrpSpPr/>
          <p:nvPr/>
        </p:nvGrpSpPr>
        <p:grpSpPr>
          <a:xfrm>
            <a:off x="5470725" y="2973039"/>
            <a:ext cx="2092466" cy="555156"/>
            <a:chOff x="8062315" y="1474186"/>
            <a:chExt cx="2092466" cy="584671"/>
          </a:xfrm>
        </p:grpSpPr>
        <p:pic>
          <p:nvPicPr>
            <p:cNvPr id="66" name="Picture 65">
              <a:extLst>
                <a:ext uri="{FF2B5EF4-FFF2-40B4-BE49-F238E27FC236}">
                  <a16:creationId xmlns:a16="http://schemas.microsoft.com/office/drawing/2014/main" id="{FA00828B-9D4F-413B-B25F-358F4E09B809}"/>
                </a:ext>
              </a:extLst>
            </p:cNvPr>
            <p:cNvPicPr>
              <a:picLocks noChangeAspect="1"/>
            </p:cNvPicPr>
            <p:nvPr/>
          </p:nvPicPr>
          <p:blipFill rotWithShape="1">
            <a:blip r:embed="rId5"/>
            <a:srcRect l="7612" t="-1543" r="8510" b="5170"/>
            <a:stretch/>
          </p:blipFill>
          <p:spPr>
            <a:xfrm>
              <a:off x="8062315" y="1474186"/>
              <a:ext cx="544286" cy="552174"/>
            </a:xfrm>
            <a:prstGeom prst="ellipse">
              <a:avLst/>
            </a:prstGeom>
          </p:spPr>
        </p:pic>
        <p:pic>
          <p:nvPicPr>
            <p:cNvPr id="67" name="Picture 66">
              <a:extLst>
                <a:ext uri="{FF2B5EF4-FFF2-40B4-BE49-F238E27FC236}">
                  <a16:creationId xmlns:a16="http://schemas.microsoft.com/office/drawing/2014/main" id="{D138A3F6-9F65-4139-8C43-545E8C89DF12}"/>
                </a:ext>
              </a:extLst>
            </p:cNvPr>
            <p:cNvPicPr>
              <a:picLocks noChangeAspect="1"/>
            </p:cNvPicPr>
            <p:nvPr/>
          </p:nvPicPr>
          <p:blipFill rotWithShape="1">
            <a:blip r:embed="rId5"/>
            <a:srcRect l="7612" t="-1543" r="8510" b="5170"/>
            <a:stretch/>
          </p:blipFill>
          <p:spPr>
            <a:xfrm>
              <a:off x="8591700" y="1485727"/>
              <a:ext cx="544286" cy="552174"/>
            </a:xfrm>
            <a:prstGeom prst="ellipse">
              <a:avLst/>
            </a:prstGeom>
          </p:spPr>
        </p:pic>
        <p:pic>
          <p:nvPicPr>
            <p:cNvPr id="68" name="Picture 67">
              <a:extLst>
                <a:ext uri="{FF2B5EF4-FFF2-40B4-BE49-F238E27FC236}">
                  <a16:creationId xmlns:a16="http://schemas.microsoft.com/office/drawing/2014/main" id="{C1959D35-6E13-4B52-BF46-C3A187BB5680}"/>
                </a:ext>
              </a:extLst>
            </p:cNvPr>
            <p:cNvPicPr>
              <a:picLocks noChangeAspect="1"/>
            </p:cNvPicPr>
            <p:nvPr/>
          </p:nvPicPr>
          <p:blipFill rotWithShape="1">
            <a:blip r:embed="rId5"/>
            <a:srcRect l="7612" t="-1543" r="8510" b="5170"/>
            <a:stretch/>
          </p:blipFill>
          <p:spPr>
            <a:xfrm>
              <a:off x="9084303" y="1506683"/>
              <a:ext cx="544286" cy="552174"/>
            </a:xfrm>
            <a:prstGeom prst="ellipse">
              <a:avLst/>
            </a:prstGeom>
          </p:spPr>
        </p:pic>
        <p:pic>
          <p:nvPicPr>
            <p:cNvPr id="69" name="Picture 68">
              <a:extLst>
                <a:ext uri="{FF2B5EF4-FFF2-40B4-BE49-F238E27FC236}">
                  <a16:creationId xmlns:a16="http://schemas.microsoft.com/office/drawing/2014/main" id="{EE8FF643-EBFB-40FF-8CF4-C39729D7779B}"/>
                </a:ext>
              </a:extLst>
            </p:cNvPr>
            <p:cNvPicPr>
              <a:picLocks noChangeAspect="1"/>
            </p:cNvPicPr>
            <p:nvPr/>
          </p:nvPicPr>
          <p:blipFill rotWithShape="1">
            <a:blip r:embed="rId5"/>
            <a:srcRect l="7612" t="-1543" r="8510" b="5170"/>
            <a:stretch/>
          </p:blipFill>
          <p:spPr>
            <a:xfrm>
              <a:off x="9610495" y="1506683"/>
              <a:ext cx="544286" cy="552174"/>
            </a:xfrm>
            <a:prstGeom prst="ellipse">
              <a:avLst/>
            </a:prstGeom>
          </p:spPr>
        </p:pic>
      </p:grpSp>
      <p:grpSp>
        <p:nvGrpSpPr>
          <p:cNvPr id="70" name="Group 69">
            <a:extLst>
              <a:ext uri="{FF2B5EF4-FFF2-40B4-BE49-F238E27FC236}">
                <a16:creationId xmlns:a16="http://schemas.microsoft.com/office/drawing/2014/main" id="{65F4E198-F0F5-4C92-B7A2-092BE1C211BE}"/>
              </a:ext>
            </a:extLst>
          </p:cNvPr>
          <p:cNvGrpSpPr/>
          <p:nvPr/>
        </p:nvGrpSpPr>
        <p:grpSpPr>
          <a:xfrm>
            <a:off x="4376334" y="3440737"/>
            <a:ext cx="3178352" cy="512758"/>
            <a:chOff x="7535102" y="1330765"/>
            <a:chExt cx="3178352" cy="602232"/>
          </a:xfrm>
        </p:grpSpPr>
        <p:grpSp>
          <p:nvGrpSpPr>
            <p:cNvPr id="71" name="Group 70">
              <a:extLst>
                <a:ext uri="{FF2B5EF4-FFF2-40B4-BE49-F238E27FC236}">
                  <a16:creationId xmlns:a16="http://schemas.microsoft.com/office/drawing/2014/main" id="{FDC0B716-65CE-41B6-B61A-90FA3085B474}"/>
                </a:ext>
              </a:extLst>
            </p:cNvPr>
            <p:cNvGrpSpPr/>
            <p:nvPr/>
          </p:nvGrpSpPr>
          <p:grpSpPr>
            <a:xfrm>
              <a:off x="7535102" y="1343848"/>
              <a:ext cx="2670515" cy="589149"/>
              <a:chOff x="5074581" y="2512270"/>
              <a:chExt cx="2670515" cy="589149"/>
            </a:xfrm>
          </p:grpSpPr>
          <p:pic>
            <p:nvPicPr>
              <p:cNvPr id="73" name="Picture 72">
                <a:extLst>
                  <a:ext uri="{FF2B5EF4-FFF2-40B4-BE49-F238E27FC236}">
                    <a16:creationId xmlns:a16="http://schemas.microsoft.com/office/drawing/2014/main" id="{6DED1AC0-2A52-4C55-A43A-83C20FE654FE}"/>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5074581" y="2537730"/>
                <a:ext cx="563443" cy="552174"/>
              </a:xfrm>
              <a:prstGeom prst="rect">
                <a:avLst/>
              </a:prstGeom>
            </p:spPr>
          </p:pic>
          <p:pic>
            <p:nvPicPr>
              <p:cNvPr id="74" name="Picture 73">
                <a:extLst>
                  <a:ext uri="{FF2B5EF4-FFF2-40B4-BE49-F238E27FC236}">
                    <a16:creationId xmlns:a16="http://schemas.microsoft.com/office/drawing/2014/main" id="{D1643F49-4A53-4D57-A434-17044563289B}"/>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599206" y="2537730"/>
                <a:ext cx="563443" cy="552174"/>
              </a:xfrm>
              <a:prstGeom prst="rect">
                <a:avLst/>
              </a:prstGeom>
            </p:spPr>
          </p:pic>
          <p:pic>
            <p:nvPicPr>
              <p:cNvPr id="75" name="Picture 74">
                <a:extLst>
                  <a:ext uri="{FF2B5EF4-FFF2-40B4-BE49-F238E27FC236}">
                    <a16:creationId xmlns:a16="http://schemas.microsoft.com/office/drawing/2014/main" id="{C9B48E20-E47C-4832-A1A9-AC1E1C735D0D}"/>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6145619" y="2537729"/>
                <a:ext cx="563443" cy="552174"/>
              </a:xfrm>
              <a:prstGeom prst="rect">
                <a:avLst/>
              </a:prstGeom>
            </p:spPr>
          </p:pic>
          <p:pic>
            <p:nvPicPr>
              <p:cNvPr id="76" name="Picture 75">
                <a:extLst>
                  <a:ext uri="{FF2B5EF4-FFF2-40B4-BE49-F238E27FC236}">
                    <a16:creationId xmlns:a16="http://schemas.microsoft.com/office/drawing/2014/main" id="{A1090906-71F0-476B-8769-2404577C335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5252" y="2549245"/>
                <a:ext cx="563443" cy="552174"/>
              </a:xfrm>
              <a:prstGeom prst="rect">
                <a:avLst/>
              </a:prstGeom>
            </p:spPr>
          </p:pic>
          <p:pic>
            <p:nvPicPr>
              <p:cNvPr id="77" name="Picture 76">
                <a:extLst>
                  <a:ext uri="{FF2B5EF4-FFF2-40B4-BE49-F238E27FC236}">
                    <a16:creationId xmlns:a16="http://schemas.microsoft.com/office/drawing/2014/main" id="{1098509E-DB4A-4DF6-BA23-17A12665E708}"/>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7181653" y="2512270"/>
                <a:ext cx="563443" cy="552174"/>
              </a:xfrm>
              <a:prstGeom prst="rect">
                <a:avLst/>
              </a:prstGeom>
            </p:spPr>
          </p:pic>
        </p:grpSp>
        <p:pic>
          <p:nvPicPr>
            <p:cNvPr id="72" name="Picture 71">
              <a:extLst>
                <a:ext uri="{FF2B5EF4-FFF2-40B4-BE49-F238E27FC236}">
                  <a16:creationId xmlns:a16="http://schemas.microsoft.com/office/drawing/2014/main" id="{98791698-0EF8-41F8-A2B8-5AD1498A686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150011" y="1330765"/>
              <a:ext cx="563443" cy="552174"/>
            </a:xfrm>
            <a:prstGeom prst="rect">
              <a:avLst/>
            </a:prstGeom>
          </p:spPr>
        </p:pic>
      </p:grpSp>
      <p:grpSp>
        <p:nvGrpSpPr>
          <p:cNvPr id="78" name="Group 77">
            <a:extLst>
              <a:ext uri="{FF2B5EF4-FFF2-40B4-BE49-F238E27FC236}">
                <a16:creationId xmlns:a16="http://schemas.microsoft.com/office/drawing/2014/main" id="{AEF35DBA-2E1E-48CE-89AD-C55DC2EA5F34}"/>
              </a:ext>
            </a:extLst>
          </p:cNvPr>
          <p:cNvGrpSpPr/>
          <p:nvPr/>
        </p:nvGrpSpPr>
        <p:grpSpPr>
          <a:xfrm>
            <a:off x="4909464" y="4282507"/>
            <a:ext cx="2402471" cy="470138"/>
            <a:chOff x="8062315" y="1474186"/>
            <a:chExt cx="2092466" cy="584671"/>
          </a:xfrm>
        </p:grpSpPr>
        <p:pic>
          <p:nvPicPr>
            <p:cNvPr id="79" name="Picture 78">
              <a:extLst>
                <a:ext uri="{FF2B5EF4-FFF2-40B4-BE49-F238E27FC236}">
                  <a16:creationId xmlns:a16="http://schemas.microsoft.com/office/drawing/2014/main" id="{A180263C-809A-4C6A-B1A5-550FB05092BA}"/>
                </a:ext>
              </a:extLst>
            </p:cNvPr>
            <p:cNvPicPr>
              <a:picLocks noChangeAspect="1"/>
            </p:cNvPicPr>
            <p:nvPr/>
          </p:nvPicPr>
          <p:blipFill rotWithShape="1">
            <a:blip r:embed="rId5"/>
            <a:srcRect l="7612" t="-1543" r="8510" b="5170"/>
            <a:stretch/>
          </p:blipFill>
          <p:spPr>
            <a:xfrm>
              <a:off x="8062315" y="1474186"/>
              <a:ext cx="544286" cy="552174"/>
            </a:xfrm>
            <a:prstGeom prst="ellipse">
              <a:avLst/>
            </a:prstGeom>
          </p:spPr>
        </p:pic>
        <p:pic>
          <p:nvPicPr>
            <p:cNvPr id="80" name="Picture 79">
              <a:extLst>
                <a:ext uri="{FF2B5EF4-FFF2-40B4-BE49-F238E27FC236}">
                  <a16:creationId xmlns:a16="http://schemas.microsoft.com/office/drawing/2014/main" id="{D33ED589-34F1-4B39-ACA5-AA2B118A4237}"/>
                </a:ext>
              </a:extLst>
            </p:cNvPr>
            <p:cNvPicPr>
              <a:picLocks noChangeAspect="1"/>
            </p:cNvPicPr>
            <p:nvPr/>
          </p:nvPicPr>
          <p:blipFill rotWithShape="1">
            <a:blip r:embed="rId5"/>
            <a:srcRect l="7612" t="-1543" r="8510" b="5170"/>
            <a:stretch/>
          </p:blipFill>
          <p:spPr>
            <a:xfrm>
              <a:off x="8591700" y="1485727"/>
              <a:ext cx="544286" cy="552174"/>
            </a:xfrm>
            <a:prstGeom prst="ellipse">
              <a:avLst/>
            </a:prstGeom>
          </p:spPr>
        </p:pic>
        <p:pic>
          <p:nvPicPr>
            <p:cNvPr id="81" name="Picture 80">
              <a:extLst>
                <a:ext uri="{FF2B5EF4-FFF2-40B4-BE49-F238E27FC236}">
                  <a16:creationId xmlns:a16="http://schemas.microsoft.com/office/drawing/2014/main" id="{C3E171BA-09A1-43EA-8D0B-729CC1EF231E}"/>
                </a:ext>
              </a:extLst>
            </p:cNvPr>
            <p:cNvPicPr>
              <a:picLocks noChangeAspect="1"/>
            </p:cNvPicPr>
            <p:nvPr/>
          </p:nvPicPr>
          <p:blipFill rotWithShape="1">
            <a:blip r:embed="rId5"/>
            <a:srcRect l="7612" t="-1543" r="8510" b="5170"/>
            <a:stretch/>
          </p:blipFill>
          <p:spPr>
            <a:xfrm>
              <a:off x="9084303" y="1506683"/>
              <a:ext cx="544286" cy="552174"/>
            </a:xfrm>
            <a:prstGeom prst="ellipse">
              <a:avLst/>
            </a:prstGeom>
          </p:spPr>
        </p:pic>
        <p:pic>
          <p:nvPicPr>
            <p:cNvPr id="82" name="Picture 81">
              <a:extLst>
                <a:ext uri="{FF2B5EF4-FFF2-40B4-BE49-F238E27FC236}">
                  <a16:creationId xmlns:a16="http://schemas.microsoft.com/office/drawing/2014/main" id="{9A694C2A-BFD3-4F51-8772-E4CCA20E54BF}"/>
                </a:ext>
              </a:extLst>
            </p:cNvPr>
            <p:cNvPicPr>
              <a:picLocks noChangeAspect="1"/>
            </p:cNvPicPr>
            <p:nvPr/>
          </p:nvPicPr>
          <p:blipFill rotWithShape="1">
            <a:blip r:embed="rId5"/>
            <a:srcRect l="7612" t="-1543" r="8510" b="5170"/>
            <a:stretch/>
          </p:blipFill>
          <p:spPr>
            <a:xfrm>
              <a:off x="9610495" y="1506683"/>
              <a:ext cx="544286" cy="552174"/>
            </a:xfrm>
            <a:prstGeom prst="ellipse">
              <a:avLst/>
            </a:prstGeom>
          </p:spPr>
        </p:pic>
      </p:grpSp>
      <p:grpSp>
        <p:nvGrpSpPr>
          <p:cNvPr id="83" name="Group 82">
            <a:extLst>
              <a:ext uri="{FF2B5EF4-FFF2-40B4-BE49-F238E27FC236}">
                <a16:creationId xmlns:a16="http://schemas.microsoft.com/office/drawing/2014/main" id="{DC6F2CD9-9C5A-42AD-8E38-22628EFADFC0}"/>
              </a:ext>
            </a:extLst>
          </p:cNvPr>
          <p:cNvGrpSpPr/>
          <p:nvPr/>
        </p:nvGrpSpPr>
        <p:grpSpPr>
          <a:xfrm>
            <a:off x="4391888" y="4748598"/>
            <a:ext cx="3178352" cy="492556"/>
            <a:chOff x="7535102" y="1330765"/>
            <a:chExt cx="3178352" cy="602232"/>
          </a:xfrm>
        </p:grpSpPr>
        <p:grpSp>
          <p:nvGrpSpPr>
            <p:cNvPr id="84" name="Group 83">
              <a:extLst>
                <a:ext uri="{FF2B5EF4-FFF2-40B4-BE49-F238E27FC236}">
                  <a16:creationId xmlns:a16="http://schemas.microsoft.com/office/drawing/2014/main" id="{742FD6C9-63C8-4417-9661-FAE835DEAE7F}"/>
                </a:ext>
              </a:extLst>
            </p:cNvPr>
            <p:cNvGrpSpPr/>
            <p:nvPr/>
          </p:nvGrpSpPr>
          <p:grpSpPr>
            <a:xfrm>
              <a:off x="7535102" y="1343848"/>
              <a:ext cx="2670515" cy="589149"/>
              <a:chOff x="5074581" y="2512270"/>
              <a:chExt cx="2670515" cy="589149"/>
            </a:xfrm>
          </p:grpSpPr>
          <p:pic>
            <p:nvPicPr>
              <p:cNvPr id="86" name="Picture 85">
                <a:extLst>
                  <a:ext uri="{FF2B5EF4-FFF2-40B4-BE49-F238E27FC236}">
                    <a16:creationId xmlns:a16="http://schemas.microsoft.com/office/drawing/2014/main" id="{975D289D-B1A9-438F-9B01-7508AA8C2631}"/>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5074581" y="2537730"/>
                <a:ext cx="563443" cy="552174"/>
              </a:xfrm>
              <a:prstGeom prst="rect">
                <a:avLst/>
              </a:prstGeom>
            </p:spPr>
          </p:pic>
          <p:pic>
            <p:nvPicPr>
              <p:cNvPr id="87" name="Picture 86">
                <a:extLst>
                  <a:ext uri="{FF2B5EF4-FFF2-40B4-BE49-F238E27FC236}">
                    <a16:creationId xmlns:a16="http://schemas.microsoft.com/office/drawing/2014/main" id="{1DED592B-4958-4BDF-8229-3786C484652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599206" y="2537730"/>
                <a:ext cx="563443" cy="552174"/>
              </a:xfrm>
              <a:prstGeom prst="rect">
                <a:avLst/>
              </a:prstGeom>
            </p:spPr>
          </p:pic>
          <p:pic>
            <p:nvPicPr>
              <p:cNvPr id="88" name="Picture 87">
                <a:extLst>
                  <a:ext uri="{FF2B5EF4-FFF2-40B4-BE49-F238E27FC236}">
                    <a16:creationId xmlns:a16="http://schemas.microsoft.com/office/drawing/2014/main" id="{A0CFB539-2B47-49C8-98B9-1FFD23105E54}"/>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6145619" y="2537729"/>
                <a:ext cx="563443" cy="552174"/>
              </a:xfrm>
              <a:prstGeom prst="rect">
                <a:avLst/>
              </a:prstGeom>
            </p:spPr>
          </p:pic>
          <p:pic>
            <p:nvPicPr>
              <p:cNvPr id="89" name="Picture 88">
                <a:extLst>
                  <a:ext uri="{FF2B5EF4-FFF2-40B4-BE49-F238E27FC236}">
                    <a16:creationId xmlns:a16="http://schemas.microsoft.com/office/drawing/2014/main" id="{AE63A399-8E03-4937-ACC7-7890D20185A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5252" y="2549245"/>
                <a:ext cx="563443" cy="552174"/>
              </a:xfrm>
              <a:prstGeom prst="rect">
                <a:avLst/>
              </a:prstGeom>
            </p:spPr>
          </p:pic>
          <p:pic>
            <p:nvPicPr>
              <p:cNvPr id="90" name="Picture 89">
                <a:extLst>
                  <a:ext uri="{FF2B5EF4-FFF2-40B4-BE49-F238E27FC236}">
                    <a16:creationId xmlns:a16="http://schemas.microsoft.com/office/drawing/2014/main" id="{882230B1-07E4-4A32-A953-253EA29C6849}"/>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7181653" y="2512270"/>
                <a:ext cx="563443" cy="552174"/>
              </a:xfrm>
              <a:prstGeom prst="rect">
                <a:avLst/>
              </a:prstGeom>
            </p:spPr>
          </p:pic>
        </p:grpSp>
        <p:pic>
          <p:nvPicPr>
            <p:cNvPr id="85" name="Picture 84">
              <a:extLst>
                <a:ext uri="{FF2B5EF4-FFF2-40B4-BE49-F238E27FC236}">
                  <a16:creationId xmlns:a16="http://schemas.microsoft.com/office/drawing/2014/main" id="{716792DB-FB8D-4C52-9B83-2375DFFE875A}"/>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150011" y="1330765"/>
              <a:ext cx="563443" cy="552174"/>
            </a:xfrm>
            <a:prstGeom prst="rect">
              <a:avLst/>
            </a:prstGeom>
          </p:spPr>
        </p:pic>
      </p:grpSp>
      <p:grpSp>
        <p:nvGrpSpPr>
          <p:cNvPr id="91" name="Group 90">
            <a:extLst>
              <a:ext uri="{FF2B5EF4-FFF2-40B4-BE49-F238E27FC236}">
                <a16:creationId xmlns:a16="http://schemas.microsoft.com/office/drawing/2014/main" id="{61814FFE-1B64-4CA0-994C-261B6863C3B8}"/>
              </a:ext>
            </a:extLst>
          </p:cNvPr>
          <p:cNvGrpSpPr/>
          <p:nvPr/>
        </p:nvGrpSpPr>
        <p:grpSpPr>
          <a:xfrm>
            <a:off x="5149046" y="5122202"/>
            <a:ext cx="2092466" cy="533235"/>
            <a:chOff x="8062315" y="1474186"/>
            <a:chExt cx="2092466" cy="584671"/>
          </a:xfrm>
        </p:grpSpPr>
        <p:pic>
          <p:nvPicPr>
            <p:cNvPr id="92" name="Picture 91">
              <a:extLst>
                <a:ext uri="{FF2B5EF4-FFF2-40B4-BE49-F238E27FC236}">
                  <a16:creationId xmlns:a16="http://schemas.microsoft.com/office/drawing/2014/main" id="{54E91A43-1EE3-4A17-9592-17FCC49A1084}"/>
                </a:ext>
              </a:extLst>
            </p:cNvPr>
            <p:cNvPicPr>
              <a:picLocks noChangeAspect="1"/>
            </p:cNvPicPr>
            <p:nvPr/>
          </p:nvPicPr>
          <p:blipFill rotWithShape="1">
            <a:blip r:embed="rId5"/>
            <a:srcRect l="7612" t="-1543" r="8510" b="5170"/>
            <a:stretch/>
          </p:blipFill>
          <p:spPr>
            <a:xfrm>
              <a:off x="8062315" y="1474186"/>
              <a:ext cx="544286" cy="552174"/>
            </a:xfrm>
            <a:prstGeom prst="ellipse">
              <a:avLst/>
            </a:prstGeom>
          </p:spPr>
        </p:pic>
        <p:pic>
          <p:nvPicPr>
            <p:cNvPr id="93" name="Picture 92">
              <a:extLst>
                <a:ext uri="{FF2B5EF4-FFF2-40B4-BE49-F238E27FC236}">
                  <a16:creationId xmlns:a16="http://schemas.microsoft.com/office/drawing/2014/main" id="{F09701E5-C789-41FC-B204-CED01F69D939}"/>
                </a:ext>
              </a:extLst>
            </p:cNvPr>
            <p:cNvPicPr>
              <a:picLocks noChangeAspect="1"/>
            </p:cNvPicPr>
            <p:nvPr/>
          </p:nvPicPr>
          <p:blipFill rotWithShape="1">
            <a:blip r:embed="rId5"/>
            <a:srcRect l="7612" t="-1543" r="8510" b="5170"/>
            <a:stretch/>
          </p:blipFill>
          <p:spPr>
            <a:xfrm>
              <a:off x="8591700" y="1485727"/>
              <a:ext cx="544286" cy="552174"/>
            </a:xfrm>
            <a:prstGeom prst="ellipse">
              <a:avLst/>
            </a:prstGeom>
          </p:spPr>
        </p:pic>
        <p:pic>
          <p:nvPicPr>
            <p:cNvPr id="94" name="Picture 93">
              <a:extLst>
                <a:ext uri="{FF2B5EF4-FFF2-40B4-BE49-F238E27FC236}">
                  <a16:creationId xmlns:a16="http://schemas.microsoft.com/office/drawing/2014/main" id="{2215C190-0F90-446F-AF41-0275AA682321}"/>
                </a:ext>
              </a:extLst>
            </p:cNvPr>
            <p:cNvPicPr>
              <a:picLocks noChangeAspect="1"/>
            </p:cNvPicPr>
            <p:nvPr/>
          </p:nvPicPr>
          <p:blipFill rotWithShape="1">
            <a:blip r:embed="rId5"/>
            <a:srcRect l="7612" t="-1543" r="8510" b="5170"/>
            <a:stretch/>
          </p:blipFill>
          <p:spPr>
            <a:xfrm>
              <a:off x="9084303" y="1506683"/>
              <a:ext cx="544286" cy="552174"/>
            </a:xfrm>
            <a:prstGeom prst="ellipse">
              <a:avLst/>
            </a:prstGeom>
          </p:spPr>
        </p:pic>
        <p:pic>
          <p:nvPicPr>
            <p:cNvPr id="95" name="Picture 94">
              <a:extLst>
                <a:ext uri="{FF2B5EF4-FFF2-40B4-BE49-F238E27FC236}">
                  <a16:creationId xmlns:a16="http://schemas.microsoft.com/office/drawing/2014/main" id="{71272CC4-5147-4E52-8259-77149A4A5F39}"/>
                </a:ext>
              </a:extLst>
            </p:cNvPr>
            <p:cNvPicPr>
              <a:picLocks noChangeAspect="1"/>
            </p:cNvPicPr>
            <p:nvPr/>
          </p:nvPicPr>
          <p:blipFill rotWithShape="1">
            <a:blip r:embed="rId5"/>
            <a:srcRect l="7612" t="-1543" r="8510" b="5170"/>
            <a:stretch/>
          </p:blipFill>
          <p:spPr>
            <a:xfrm>
              <a:off x="9610495" y="1506683"/>
              <a:ext cx="544286" cy="552174"/>
            </a:xfrm>
            <a:prstGeom prst="ellipse">
              <a:avLst/>
            </a:prstGeom>
          </p:spPr>
        </p:pic>
      </p:grpSp>
      <p:grpSp>
        <p:nvGrpSpPr>
          <p:cNvPr id="96" name="Group 95">
            <a:extLst>
              <a:ext uri="{FF2B5EF4-FFF2-40B4-BE49-F238E27FC236}">
                <a16:creationId xmlns:a16="http://schemas.microsoft.com/office/drawing/2014/main" id="{3BBC6622-9303-4A74-9411-48C412D13BF6}"/>
              </a:ext>
            </a:extLst>
          </p:cNvPr>
          <p:cNvGrpSpPr/>
          <p:nvPr/>
        </p:nvGrpSpPr>
        <p:grpSpPr>
          <a:xfrm>
            <a:off x="4482742" y="5634496"/>
            <a:ext cx="3178352" cy="460015"/>
            <a:chOff x="7535102" y="1330765"/>
            <a:chExt cx="3178352" cy="602232"/>
          </a:xfrm>
        </p:grpSpPr>
        <p:grpSp>
          <p:nvGrpSpPr>
            <p:cNvPr id="97" name="Group 96">
              <a:extLst>
                <a:ext uri="{FF2B5EF4-FFF2-40B4-BE49-F238E27FC236}">
                  <a16:creationId xmlns:a16="http://schemas.microsoft.com/office/drawing/2014/main" id="{0C36F220-EA1D-41F0-B286-4FB563B23F02}"/>
                </a:ext>
              </a:extLst>
            </p:cNvPr>
            <p:cNvGrpSpPr/>
            <p:nvPr/>
          </p:nvGrpSpPr>
          <p:grpSpPr>
            <a:xfrm>
              <a:off x="7535102" y="1343848"/>
              <a:ext cx="2670515" cy="589149"/>
              <a:chOff x="5074581" y="2512270"/>
              <a:chExt cx="2670515" cy="589149"/>
            </a:xfrm>
          </p:grpSpPr>
          <p:pic>
            <p:nvPicPr>
              <p:cNvPr id="99" name="Picture 98">
                <a:extLst>
                  <a:ext uri="{FF2B5EF4-FFF2-40B4-BE49-F238E27FC236}">
                    <a16:creationId xmlns:a16="http://schemas.microsoft.com/office/drawing/2014/main" id="{73238764-58E3-457D-9757-F47F168E576A}"/>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5074581" y="2537730"/>
                <a:ext cx="563443" cy="552174"/>
              </a:xfrm>
              <a:prstGeom prst="rect">
                <a:avLst/>
              </a:prstGeom>
            </p:spPr>
          </p:pic>
          <p:pic>
            <p:nvPicPr>
              <p:cNvPr id="100" name="Picture 99">
                <a:extLst>
                  <a:ext uri="{FF2B5EF4-FFF2-40B4-BE49-F238E27FC236}">
                    <a16:creationId xmlns:a16="http://schemas.microsoft.com/office/drawing/2014/main" id="{E1490663-BD73-4FB6-AE86-CFE9B2E243A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599206" y="2537730"/>
                <a:ext cx="563443" cy="552174"/>
              </a:xfrm>
              <a:prstGeom prst="rect">
                <a:avLst/>
              </a:prstGeom>
            </p:spPr>
          </p:pic>
          <p:pic>
            <p:nvPicPr>
              <p:cNvPr id="101" name="Picture 100">
                <a:extLst>
                  <a:ext uri="{FF2B5EF4-FFF2-40B4-BE49-F238E27FC236}">
                    <a16:creationId xmlns:a16="http://schemas.microsoft.com/office/drawing/2014/main" id="{AABE0FF3-5956-4CBF-A6F0-62A66550C0D1}"/>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6145619" y="2537729"/>
                <a:ext cx="563443" cy="552174"/>
              </a:xfrm>
              <a:prstGeom prst="rect">
                <a:avLst/>
              </a:prstGeom>
            </p:spPr>
          </p:pic>
          <p:pic>
            <p:nvPicPr>
              <p:cNvPr id="102" name="Picture 101">
                <a:extLst>
                  <a:ext uri="{FF2B5EF4-FFF2-40B4-BE49-F238E27FC236}">
                    <a16:creationId xmlns:a16="http://schemas.microsoft.com/office/drawing/2014/main" id="{91DC84C2-8B5B-4AD6-933C-F2B0ED5FC6F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5252" y="2549245"/>
                <a:ext cx="563443" cy="552174"/>
              </a:xfrm>
              <a:prstGeom prst="rect">
                <a:avLst/>
              </a:prstGeom>
            </p:spPr>
          </p:pic>
          <p:pic>
            <p:nvPicPr>
              <p:cNvPr id="103" name="Picture 102">
                <a:extLst>
                  <a:ext uri="{FF2B5EF4-FFF2-40B4-BE49-F238E27FC236}">
                    <a16:creationId xmlns:a16="http://schemas.microsoft.com/office/drawing/2014/main" id="{55247AF7-0946-444C-A479-DC1EBD81990E}"/>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962572">
                <a:off x="7181653" y="2512270"/>
                <a:ext cx="563443" cy="552174"/>
              </a:xfrm>
              <a:prstGeom prst="rect">
                <a:avLst/>
              </a:prstGeom>
            </p:spPr>
          </p:pic>
        </p:grpSp>
        <p:pic>
          <p:nvPicPr>
            <p:cNvPr id="98" name="Picture 97">
              <a:extLst>
                <a:ext uri="{FF2B5EF4-FFF2-40B4-BE49-F238E27FC236}">
                  <a16:creationId xmlns:a16="http://schemas.microsoft.com/office/drawing/2014/main" id="{45147A20-6C62-4AC9-88DE-30D50E2EE1A3}"/>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150011" y="1330765"/>
              <a:ext cx="563443" cy="552174"/>
            </a:xfrm>
            <a:prstGeom prst="rect">
              <a:avLst/>
            </a:prstGeom>
          </p:spPr>
        </p:pic>
      </p:grpSp>
    </p:spTree>
    <p:extLst>
      <p:ext uri="{BB962C8B-B14F-4D97-AF65-F5344CB8AC3E}">
        <p14:creationId xmlns:p14="http://schemas.microsoft.com/office/powerpoint/2010/main" val="1446821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2192000" cy="6858000"/>
          </a:xfrm>
          <a:prstGeom prst="rect">
            <a:avLst/>
          </a:prstGeom>
        </p:spPr>
      </p:pic>
      <p:sp>
        <p:nvSpPr>
          <p:cNvPr id="3" name="TextBox 2"/>
          <p:cNvSpPr txBox="1"/>
          <p:nvPr/>
        </p:nvSpPr>
        <p:spPr>
          <a:xfrm>
            <a:off x="1741715" y="2768025"/>
            <a:ext cx="9675186" cy="584775"/>
          </a:xfrm>
          <a:prstGeom prst="rect">
            <a:avLst/>
          </a:prstGeom>
          <a:noFill/>
        </p:spPr>
        <p:txBody>
          <a:bodyPr wrap="square" rtlCol="0">
            <a:spAutoFit/>
          </a:bodyPr>
          <a:lstStyle/>
          <a:p>
            <a:pPr rtl="0"/>
            <a:r>
              <a:rPr lang="en-US" sz="3200" b="1" i="0" u="none" strike="noStrike" kern="1200" baseline="0">
                <a:solidFill>
                  <a:srgbClr val="FF0000"/>
                </a:solidFill>
                <a:latin typeface="UTM Avo" panose="02040603050506020204" pitchFamily="18" charset="0"/>
              </a:rPr>
              <a:t>Nói về một đức tính em cho là đáng quý.</a:t>
            </a:r>
          </a:p>
        </p:txBody>
      </p:sp>
    </p:spTree>
    <p:extLst>
      <p:ext uri="{BB962C8B-B14F-4D97-AF65-F5344CB8AC3E}">
        <p14:creationId xmlns:p14="http://schemas.microsoft.com/office/powerpoint/2010/main" val="3341787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643FDE-DD28-442B-991D-99DFB6111A82}"/>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69EF5A8-6194-4C05-8A11-56577A86A7A4}"/>
              </a:ext>
            </a:extLst>
          </p:cNvPr>
          <p:cNvSpPr txBox="1"/>
          <p:nvPr/>
        </p:nvSpPr>
        <p:spPr>
          <a:xfrm>
            <a:off x="466928" y="384228"/>
            <a:ext cx="11060350" cy="5693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Kiến và chim bồ câu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Một  chú  kiến  không may bị</a:t>
            </a:r>
            <a:r>
              <a:rPr kumimoji="0" lang="vi-VN"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rơi xuống nước. Nó vùng vẫy và la lên:</a:t>
            </a:r>
            <a:endParaRPr kumimoji="0" lang="vi-VN" sz="2600" b="0" i="0" u="none" strike="noStrike" kern="1200" cap="none" spc="0" normalizeH="0" baseline="0" noProof="0">
              <a:ln>
                <a:noFill/>
              </a:ln>
              <a:solidFill>
                <a:srgbClr val="0070C0"/>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 Cứu tôi với, cứu tôi với!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Nghe tiếng kêu cứu của kiến, bồ câu nhanh trí nhặt một chiếc lá thả xuống n</a:t>
            </a:r>
            <a:r>
              <a:rPr kumimoji="0" lang="vi-VN"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ước. Kiến bám vào chiếc lá và leo được lên bờ.</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Một hôm, kiến thấy người thợ săn đang ngắm bồ câu. Ngay lập tức, nó bò đến, cắn vào chân anh ta. Người thợ săn giật mình. Bồ câu thấy động liền bay 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Bồ câu tìm đến chỗ kiến, cảm động nói: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 Cảm ơn cậu đã cứu tớ.</a:t>
            </a:r>
            <a:endParaRPr kumimoji="0" lang="en-US"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Kiến đáp: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 Cậu cũng giúp tớ thoát chết mà.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070C0"/>
                </a:solidFill>
                <a:effectLst/>
                <a:uLnTx/>
                <a:uFillTx/>
                <a:latin typeface="UTM Avo" panose="02040603050506020204" pitchFamily="18" charset="0"/>
                <a:ea typeface="+mn-ea"/>
                <a:cs typeface="+mn-cs"/>
              </a:rPr>
              <a:t>      Cả hai đều rất vui vì đã giúp nhau.</a:t>
            </a:r>
          </a:p>
        </p:txBody>
      </p:sp>
      <p:sp>
        <p:nvSpPr>
          <p:cNvPr id="5" name="Rounded Rectangle 13">
            <a:extLst>
              <a:ext uri="{FF2B5EF4-FFF2-40B4-BE49-F238E27FC236}">
                <a16:creationId xmlns:a16="http://schemas.microsoft.com/office/drawing/2014/main" id="{8E8D3CC7-F0CC-4289-BF20-AF336EF088A7}"/>
              </a:ext>
            </a:extLst>
          </p:cNvPr>
          <p:cNvSpPr/>
          <p:nvPr/>
        </p:nvSpPr>
        <p:spPr>
          <a:xfrm>
            <a:off x="204281" y="157713"/>
            <a:ext cx="1285875" cy="39052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mn-ea"/>
                <a:cs typeface="Times New Roman" panose="02020603050405020304" pitchFamily="18" charset="0"/>
              </a:rPr>
              <a:t>2. </a:t>
            </a:r>
            <a:r>
              <a:rPr kumimoji="0" lang="en-US" sz="2400" b="1" i="0" u="none" strike="noStrike" kern="1200" cap="none" spc="0" normalizeH="0" baseline="0" noProof="0" dirty="0" err="1">
                <a:ln>
                  <a:noFill/>
                </a:ln>
                <a:solidFill>
                  <a:prstClr val="white"/>
                </a:solidFill>
                <a:effectLst/>
                <a:uLnTx/>
                <a:uFillTx/>
                <a:latin typeface="UTM Avo" panose="02040603050506020204" pitchFamily="18" charset="0"/>
                <a:ea typeface="+mn-ea"/>
                <a:cs typeface="Times New Roman" panose="02020603050405020304" pitchFamily="18" charset="0"/>
              </a:rPr>
              <a:t>Đọc</a:t>
            </a:r>
            <a:endParaRPr kumimoji="0" lang="en-US" sz="2400" b="1" i="0" u="none" strike="noStrike" kern="1200" cap="none" spc="0" normalizeH="0" baseline="0" noProof="0" dirty="0">
              <a:ln>
                <a:noFill/>
              </a:ln>
              <a:solidFill>
                <a:prstClr val="white"/>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49880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36F3B1-453A-4420-9407-81F266DDB94C}"/>
              </a:ext>
            </a:extLst>
          </p:cNvPr>
          <p:cNvPicPr>
            <a:picLocks noChangeAspect="1"/>
          </p:cNvPicPr>
          <p:nvPr/>
        </p:nvPicPr>
        <p:blipFill>
          <a:blip r:embed="rId2"/>
          <a:stretch>
            <a:fillRect/>
          </a:stretch>
        </p:blipFill>
        <p:spPr>
          <a:xfrm>
            <a:off x="0" y="0"/>
            <a:ext cx="12201615" cy="6858000"/>
          </a:xfrm>
          <a:prstGeom prst="rect">
            <a:avLst/>
          </a:prstGeom>
        </p:spPr>
      </p:pic>
      <p:grpSp>
        <p:nvGrpSpPr>
          <p:cNvPr id="3" name="Group 2">
            <a:extLst>
              <a:ext uri="{FF2B5EF4-FFF2-40B4-BE49-F238E27FC236}">
                <a16:creationId xmlns:a16="http://schemas.microsoft.com/office/drawing/2014/main" id="{C46A57A4-5898-4A16-8705-F1C61137ECA7}"/>
              </a:ext>
            </a:extLst>
          </p:cNvPr>
          <p:cNvGrpSpPr/>
          <p:nvPr/>
        </p:nvGrpSpPr>
        <p:grpSpPr>
          <a:xfrm>
            <a:off x="3427479" y="516599"/>
            <a:ext cx="8274663" cy="540284"/>
            <a:chOff x="769" y="102723"/>
            <a:chExt cx="11312550" cy="540284"/>
          </a:xfrm>
        </p:grpSpPr>
        <p:sp>
          <p:nvSpPr>
            <p:cNvPr id="4" name="TextBox 3">
              <a:extLst>
                <a:ext uri="{FF2B5EF4-FFF2-40B4-BE49-F238E27FC236}">
                  <a16:creationId xmlns:a16="http://schemas.microsoft.com/office/drawing/2014/main" id="{C2EFFD7D-39EC-43A0-8121-D89921526F28}"/>
                </a:ext>
              </a:extLst>
            </p:cNvPr>
            <p:cNvSpPr txBox="1"/>
            <p:nvPr/>
          </p:nvSpPr>
          <p:spPr>
            <a:xfrm>
              <a:off x="531519" y="119787"/>
              <a:ext cx="10781800" cy="523220"/>
            </a:xfrm>
            <a:prstGeom prst="rect">
              <a:avLst/>
            </a:prstGeom>
            <a:noFill/>
          </p:spPr>
          <p:txBody>
            <a:bodyPr wrap="square" rtlCol="0">
              <a:spAutoFit/>
            </a:bodyPr>
            <a:lstStyle/>
            <a:p>
              <a:r>
                <a:rPr lang="vi-VN" sz="2600">
                  <a:solidFill>
                    <a:srgbClr val="0000FF"/>
                  </a:solidFill>
                  <a:latin typeface="#9Slide03 BoosterNextFYBlack" panose="02000A03000000020004" pitchFamily="2" charset="0"/>
                  <a:cs typeface="Arial" panose="020B0604020202020204" pitchFamily="34" charset="0"/>
                </a:rPr>
                <a:t> </a:t>
              </a:r>
              <a:r>
                <a:rPr lang="en-US" sz="2800" b="1" i="0" u="none" strike="noStrike" kern="1200" baseline="0">
                  <a:solidFill>
                    <a:srgbClr val="0000FF"/>
                  </a:solidFill>
                  <a:latin typeface="UTM Avo" panose="02040603050506020204" pitchFamily="18" charset="0"/>
                </a:rPr>
                <a:t>Nói về một đức tính em cho là đáng quý</a:t>
              </a:r>
              <a:endParaRPr lang="en-US" sz="2600" b="1">
                <a:solidFill>
                  <a:srgbClr val="0000FF"/>
                </a:solidFill>
                <a:latin typeface="UTM Avo" panose="02040603050506020204" pitchFamily="18" charset="0"/>
              </a:endParaRPr>
            </a:p>
          </p:txBody>
        </p:sp>
        <p:sp>
          <p:nvSpPr>
            <p:cNvPr id="5" name="Oval 4">
              <a:extLst>
                <a:ext uri="{FF2B5EF4-FFF2-40B4-BE49-F238E27FC236}">
                  <a16:creationId xmlns:a16="http://schemas.microsoft.com/office/drawing/2014/main" id="{92FC6E3C-BBB9-4918-99AD-168678490CB7}"/>
                </a:ext>
              </a:extLst>
            </p:cNvPr>
            <p:cNvSpPr/>
            <p:nvPr/>
          </p:nvSpPr>
          <p:spPr>
            <a:xfrm>
              <a:off x="769" y="102723"/>
              <a:ext cx="656896"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6</a:t>
              </a:r>
              <a:endParaRPr lang="vi-VN" sz="3200" b="1">
                <a:latin typeface="Arial" panose="020B0604020202020204" pitchFamily="34" charset="0"/>
                <a:cs typeface="Arial" panose="020B0604020202020204" pitchFamily="34" charset="0"/>
              </a:endParaRPr>
            </a:p>
          </p:txBody>
        </p:sp>
      </p:grpSp>
      <p:sp>
        <p:nvSpPr>
          <p:cNvPr id="6" name="TextBox 5">
            <a:extLst>
              <a:ext uri="{FF2B5EF4-FFF2-40B4-BE49-F238E27FC236}">
                <a16:creationId xmlns:a16="http://schemas.microsoft.com/office/drawing/2014/main" id="{0E2588C5-DF16-490E-9318-97962677BD9D}"/>
              </a:ext>
            </a:extLst>
          </p:cNvPr>
          <p:cNvSpPr txBox="1"/>
          <p:nvPr/>
        </p:nvSpPr>
        <p:spPr>
          <a:xfrm>
            <a:off x="5445706" y="1270744"/>
            <a:ext cx="3894239" cy="564356"/>
          </a:xfrm>
          <a:prstGeom prst="roundRect">
            <a:avLst>
              <a:gd name="adj" fmla="val 31711"/>
            </a:avLst>
          </a:prstGeom>
          <a:noFill/>
          <a:ln w="28575">
            <a:solidFill>
              <a:srgbClr val="00B0F0"/>
            </a:solidFill>
            <a:prstDash val="sysDash"/>
          </a:ln>
        </p:spPr>
        <p:txBody>
          <a:bodyPr wrap="square" rtlCol="0">
            <a:spAutoFit/>
          </a:bodyPr>
          <a:lstStyle/>
          <a:p>
            <a:pPr rtl="0"/>
            <a:r>
              <a:rPr lang="en-US" sz="2400" i="0" u="none" strike="noStrike" kern="1200" baseline="0">
                <a:latin typeface="UTM Avo" panose="02040603050506020204" pitchFamily="18" charset="0"/>
              </a:rPr>
              <a:t>chăm chỉ</a:t>
            </a:r>
          </a:p>
        </p:txBody>
      </p:sp>
      <p:pic>
        <p:nvPicPr>
          <p:cNvPr id="7" name="Picture 6">
            <a:extLst>
              <a:ext uri="{FF2B5EF4-FFF2-40B4-BE49-F238E27FC236}">
                <a16:creationId xmlns:a16="http://schemas.microsoft.com/office/drawing/2014/main" id="{A28D5344-A544-43C9-895B-094E7ADDB937}"/>
              </a:ext>
            </a:extLst>
          </p:cNvPr>
          <p:cNvPicPr>
            <a:picLocks noChangeAspect="1"/>
          </p:cNvPicPr>
          <p:nvPr/>
        </p:nvPicPr>
        <p:blipFill rotWithShape="1">
          <a:blip r:embed="rId3">
            <a:clrChange>
              <a:clrFrom>
                <a:srgbClr val="FFFFFF"/>
              </a:clrFrom>
              <a:clrTo>
                <a:srgbClr val="FFFFFF">
                  <a:alpha val="0"/>
                </a:srgbClr>
              </a:clrTo>
            </a:clrChange>
          </a:blip>
          <a:srcRect r="46549" b="15835"/>
          <a:stretch/>
        </p:blipFill>
        <p:spPr>
          <a:xfrm>
            <a:off x="8861496" y="1180811"/>
            <a:ext cx="518584" cy="603855"/>
          </a:xfrm>
          <a:prstGeom prst="rect">
            <a:avLst/>
          </a:prstGeom>
        </p:spPr>
      </p:pic>
      <p:sp>
        <p:nvSpPr>
          <p:cNvPr id="9" name="TextBox 8">
            <a:extLst>
              <a:ext uri="{FF2B5EF4-FFF2-40B4-BE49-F238E27FC236}">
                <a16:creationId xmlns:a16="http://schemas.microsoft.com/office/drawing/2014/main" id="{6005E5E0-3C1B-4C29-A416-6456531D2E2C}"/>
              </a:ext>
            </a:extLst>
          </p:cNvPr>
          <p:cNvSpPr txBox="1"/>
          <p:nvPr/>
        </p:nvSpPr>
        <p:spPr>
          <a:xfrm>
            <a:off x="5445703" y="1987452"/>
            <a:ext cx="3894239" cy="564356"/>
          </a:xfrm>
          <a:prstGeom prst="roundRect">
            <a:avLst>
              <a:gd name="adj" fmla="val 31711"/>
            </a:avLst>
          </a:prstGeom>
          <a:noFill/>
          <a:ln w="28575">
            <a:solidFill>
              <a:srgbClr val="00B0F0"/>
            </a:solidFill>
            <a:prstDash val="sysDash"/>
          </a:ln>
        </p:spPr>
        <p:txBody>
          <a:bodyPr wrap="square" rtlCol="0">
            <a:spAutoFit/>
          </a:bodyPr>
          <a:lstStyle/>
          <a:p>
            <a:r>
              <a:rPr lang="en-US" sz="2400" i="0" u="none" strike="noStrike" kern="1200" baseline="0">
                <a:latin typeface="UTM Avo" panose="02040603050506020204" pitchFamily="18" charset="0"/>
              </a:rPr>
              <a:t>l</a:t>
            </a:r>
            <a:r>
              <a:rPr lang="vi-VN" sz="2400">
                <a:latin typeface="UTM Avo" panose="02040603050506020204" pitchFamily="18" charset="0"/>
              </a:rPr>
              <a:t>ười biếng</a:t>
            </a:r>
            <a:endParaRPr lang="en-US" sz="2400" i="0" u="none" strike="noStrike" kern="1200" baseline="0">
              <a:latin typeface="UTM Avo" panose="02040603050506020204" pitchFamily="18" charset="0"/>
            </a:endParaRPr>
          </a:p>
        </p:txBody>
      </p:sp>
      <p:sp>
        <p:nvSpPr>
          <p:cNvPr id="10" name="TextBox 9">
            <a:extLst>
              <a:ext uri="{FF2B5EF4-FFF2-40B4-BE49-F238E27FC236}">
                <a16:creationId xmlns:a16="http://schemas.microsoft.com/office/drawing/2014/main" id="{B8DCAC27-FF02-47E2-9C39-8310CE1A451D}"/>
              </a:ext>
            </a:extLst>
          </p:cNvPr>
          <p:cNvSpPr txBox="1"/>
          <p:nvPr/>
        </p:nvSpPr>
        <p:spPr>
          <a:xfrm>
            <a:off x="5464881" y="2716168"/>
            <a:ext cx="3894239" cy="564356"/>
          </a:xfrm>
          <a:prstGeom prst="roundRect">
            <a:avLst>
              <a:gd name="adj" fmla="val 31711"/>
            </a:avLst>
          </a:prstGeom>
          <a:noFill/>
          <a:ln w="28575">
            <a:solidFill>
              <a:srgbClr val="00B0F0"/>
            </a:solidFill>
            <a:prstDash val="sysDash"/>
          </a:ln>
        </p:spPr>
        <p:txBody>
          <a:bodyPr wrap="square" rtlCol="0">
            <a:spAutoFit/>
          </a:bodyPr>
          <a:lstStyle/>
          <a:p>
            <a:r>
              <a:rPr lang="en-US" sz="2400">
                <a:latin typeface="UTM Avo" panose="02040603050506020204" pitchFamily="18" charset="0"/>
              </a:rPr>
              <a:t>siêng năng</a:t>
            </a:r>
            <a:endParaRPr lang="en-US" sz="2400" i="0" u="none" strike="noStrike" kern="1200" baseline="0">
              <a:latin typeface="UTM Avo" panose="02040603050506020204" pitchFamily="18" charset="0"/>
            </a:endParaRPr>
          </a:p>
        </p:txBody>
      </p:sp>
      <p:sp>
        <p:nvSpPr>
          <p:cNvPr id="11" name="TextBox 10">
            <a:extLst>
              <a:ext uri="{FF2B5EF4-FFF2-40B4-BE49-F238E27FC236}">
                <a16:creationId xmlns:a16="http://schemas.microsoft.com/office/drawing/2014/main" id="{D095CC2D-3D75-4FD7-B8C4-B0F17F7A2141}"/>
              </a:ext>
            </a:extLst>
          </p:cNvPr>
          <p:cNvSpPr txBox="1"/>
          <p:nvPr/>
        </p:nvSpPr>
        <p:spPr>
          <a:xfrm>
            <a:off x="5464881" y="3412013"/>
            <a:ext cx="3894239" cy="564356"/>
          </a:xfrm>
          <a:prstGeom prst="roundRect">
            <a:avLst>
              <a:gd name="adj" fmla="val 31711"/>
            </a:avLst>
          </a:prstGeom>
          <a:noFill/>
          <a:ln w="28575">
            <a:solidFill>
              <a:srgbClr val="00B0F0"/>
            </a:solidFill>
            <a:prstDash val="sysDash"/>
          </a:ln>
        </p:spPr>
        <p:txBody>
          <a:bodyPr wrap="square" rtlCol="0">
            <a:spAutoFit/>
          </a:bodyPr>
          <a:lstStyle/>
          <a:p>
            <a:r>
              <a:rPr lang="en-US" sz="2400">
                <a:latin typeface="UTM Avo" panose="02040603050506020204" pitchFamily="18" charset="0"/>
              </a:rPr>
              <a:t>Tôn trọng mọi ng</a:t>
            </a:r>
            <a:r>
              <a:rPr lang="vi-VN" sz="2400">
                <a:latin typeface="UTM Avo" panose="02040603050506020204" pitchFamily="18" charset="0"/>
              </a:rPr>
              <a:t>ười</a:t>
            </a:r>
            <a:endParaRPr lang="en-US" sz="2400" i="0" u="none" strike="noStrike" kern="1200" baseline="0">
              <a:latin typeface="UTM Avo" panose="02040603050506020204" pitchFamily="18" charset="0"/>
            </a:endParaRPr>
          </a:p>
        </p:txBody>
      </p:sp>
      <p:sp>
        <p:nvSpPr>
          <p:cNvPr id="12" name="TextBox 11">
            <a:extLst>
              <a:ext uri="{FF2B5EF4-FFF2-40B4-BE49-F238E27FC236}">
                <a16:creationId xmlns:a16="http://schemas.microsoft.com/office/drawing/2014/main" id="{6DA3AD5C-556E-4E53-A82E-6C19B3AC38C0}"/>
              </a:ext>
            </a:extLst>
          </p:cNvPr>
          <p:cNvSpPr txBox="1"/>
          <p:nvPr/>
        </p:nvSpPr>
        <p:spPr>
          <a:xfrm>
            <a:off x="5464881" y="4113483"/>
            <a:ext cx="3894239" cy="564356"/>
          </a:xfrm>
          <a:prstGeom prst="roundRect">
            <a:avLst>
              <a:gd name="adj" fmla="val 31711"/>
            </a:avLst>
          </a:prstGeom>
          <a:noFill/>
          <a:ln w="28575">
            <a:solidFill>
              <a:srgbClr val="00B0F0"/>
            </a:solidFill>
            <a:prstDash val="sysDash"/>
          </a:ln>
        </p:spPr>
        <p:txBody>
          <a:bodyPr wrap="square" rtlCol="0">
            <a:spAutoFit/>
          </a:bodyPr>
          <a:lstStyle/>
          <a:p>
            <a:r>
              <a:rPr lang="en-US" sz="2400">
                <a:latin typeface="UTM Avo" panose="02040603050506020204" pitchFamily="18" charset="0"/>
              </a:rPr>
              <a:t>Vô lễ</a:t>
            </a:r>
            <a:endParaRPr lang="en-US" sz="2400" i="0" u="none" strike="noStrike" kern="1200" baseline="0">
              <a:latin typeface="UTM Avo" panose="02040603050506020204" pitchFamily="18" charset="0"/>
            </a:endParaRPr>
          </a:p>
        </p:txBody>
      </p:sp>
      <p:sp>
        <p:nvSpPr>
          <p:cNvPr id="13" name="TextBox 12">
            <a:extLst>
              <a:ext uri="{FF2B5EF4-FFF2-40B4-BE49-F238E27FC236}">
                <a16:creationId xmlns:a16="http://schemas.microsoft.com/office/drawing/2014/main" id="{7A335321-B195-4F4C-8B1E-14CAB15284D7}"/>
              </a:ext>
            </a:extLst>
          </p:cNvPr>
          <p:cNvSpPr txBox="1"/>
          <p:nvPr/>
        </p:nvSpPr>
        <p:spPr>
          <a:xfrm>
            <a:off x="5527602" y="4819116"/>
            <a:ext cx="3894239" cy="564356"/>
          </a:xfrm>
          <a:prstGeom prst="roundRect">
            <a:avLst>
              <a:gd name="adj" fmla="val 31711"/>
            </a:avLst>
          </a:prstGeom>
          <a:noFill/>
          <a:ln w="28575">
            <a:solidFill>
              <a:srgbClr val="00B0F0"/>
            </a:solidFill>
            <a:prstDash val="sysDash"/>
          </a:ln>
        </p:spPr>
        <p:txBody>
          <a:bodyPr wrap="square" rtlCol="0">
            <a:spAutoFit/>
          </a:bodyPr>
          <a:lstStyle/>
          <a:p>
            <a:r>
              <a:rPr lang="en-US" sz="2400">
                <a:latin typeface="UTM Avo" panose="02040603050506020204" pitchFamily="18" charset="0"/>
              </a:rPr>
              <a:t>Trung thực, khiêm tốn</a:t>
            </a:r>
          </a:p>
        </p:txBody>
      </p:sp>
      <p:sp>
        <p:nvSpPr>
          <p:cNvPr id="14" name="TextBox 13">
            <a:extLst>
              <a:ext uri="{FF2B5EF4-FFF2-40B4-BE49-F238E27FC236}">
                <a16:creationId xmlns:a16="http://schemas.microsoft.com/office/drawing/2014/main" id="{E7536F43-C9DE-46FD-8BF3-089DB6D8D9F4}"/>
              </a:ext>
            </a:extLst>
          </p:cNvPr>
          <p:cNvSpPr txBox="1"/>
          <p:nvPr/>
        </p:nvSpPr>
        <p:spPr>
          <a:xfrm>
            <a:off x="5527602" y="5546899"/>
            <a:ext cx="3894239" cy="564356"/>
          </a:xfrm>
          <a:prstGeom prst="roundRect">
            <a:avLst>
              <a:gd name="adj" fmla="val 31711"/>
            </a:avLst>
          </a:prstGeom>
          <a:noFill/>
          <a:ln w="28575">
            <a:solidFill>
              <a:srgbClr val="00B0F0"/>
            </a:solidFill>
            <a:prstDash val="sysDash"/>
          </a:ln>
        </p:spPr>
        <p:txBody>
          <a:bodyPr wrap="square" rtlCol="0">
            <a:spAutoFit/>
          </a:bodyPr>
          <a:lstStyle/>
          <a:p>
            <a:r>
              <a:rPr lang="en-US" sz="2400">
                <a:latin typeface="UTM Avo" panose="02040603050506020204" pitchFamily="18" charset="0"/>
              </a:rPr>
              <a:t>dũng cảm </a:t>
            </a:r>
            <a:endParaRPr lang="en-US" sz="2400" i="0" u="none" strike="noStrike" kern="1200" baseline="0">
              <a:latin typeface="UTM Avo" panose="02040603050506020204" pitchFamily="18" charset="0"/>
            </a:endParaRPr>
          </a:p>
        </p:txBody>
      </p:sp>
      <p:pic>
        <p:nvPicPr>
          <p:cNvPr id="15" name="Picture 14">
            <a:extLst>
              <a:ext uri="{FF2B5EF4-FFF2-40B4-BE49-F238E27FC236}">
                <a16:creationId xmlns:a16="http://schemas.microsoft.com/office/drawing/2014/main" id="{100F8DDC-67D7-4706-90FE-E29EE8C92D68}"/>
              </a:ext>
            </a:extLst>
          </p:cNvPr>
          <p:cNvPicPr>
            <a:picLocks noChangeAspect="1"/>
          </p:cNvPicPr>
          <p:nvPr/>
        </p:nvPicPr>
        <p:blipFill rotWithShape="1">
          <a:blip r:embed="rId3">
            <a:clrChange>
              <a:clrFrom>
                <a:srgbClr val="FFFFFF"/>
              </a:clrFrom>
              <a:clrTo>
                <a:srgbClr val="FFFFFF">
                  <a:alpha val="0"/>
                </a:srgbClr>
              </a:clrTo>
            </a:clrChange>
          </a:blip>
          <a:srcRect r="46549" b="15835"/>
          <a:stretch/>
        </p:blipFill>
        <p:spPr>
          <a:xfrm>
            <a:off x="8821358" y="2685633"/>
            <a:ext cx="518584" cy="603855"/>
          </a:xfrm>
          <a:prstGeom prst="rect">
            <a:avLst/>
          </a:prstGeom>
        </p:spPr>
      </p:pic>
      <p:pic>
        <p:nvPicPr>
          <p:cNvPr id="16" name="Picture 15">
            <a:extLst>
              <a:ext uri="{FF2B5EF4-FFF2-40B4-BE49-F238E27FC236}">
                <a16:creationId xmlns:a16="http://schemas.microsoft.com/office/drawing/2014/main" id="{DE202A8A-61DA-4AEB-BC75-24384BC49EEF}"/>
              </a:ext>
            </a:extLst>
          </p:cNvPr>
          <p:cNvPicPr>
            <a:picLocks noChangeAspect="1"/>
          </p:cNvPicPr>
          <p:nvPr/>
        </p:nvPicPr>
        <p:blipFill rotWithShape="1">
          <a:blip r:embed="rId3">
            <a:clrChange>
              <a:clrFrom>
                <a:srgbClr val="FFFFFF"/>
              </a:clrFrom>
              <a:clrTo>
                <a:srgbClr val="FFFFFF">
                  <a:alpha val="0"/>
                </a:srgbClr>
              </a:clrTo>
            </a:clrChange>
          </a:blip>
          <a:srcRect r="46549" b="15835"/>
          <a:stretch/>
        </p:blipFill>
        <p:spPr>
          <a:xfrm>
            <a:off x="8901816" y="3360933"/>
            <a:ext cx="518584" cy="603855"/>
          </a:xfrm>
          <a:prstGeom prst="rect">
            <a:avLst/>
          </a:prstGeom>
        </p:spPr>
      </p:pic>
      <p:pic>
        <p:nvPicPr>
          <p:cNvPr id="17" name="Picture 16">
            <a:extLst>
              <a:ext uri="{FF2B5EF4-FFF2-40B4-BE49-F238E27FC236}">
                <a16:creationId xmlns:a16="http://schemas.microsoft.com/office/drawing/2014/main" id="{A3149862-1A36-4012-8802-C4B1D483EDC5}"/>
              </a:ext>
            </a:extLst>
          </p:cNvPr>
          <p:cNvPicPr>
            <a:picLocks noChangeAspect="1"/>
          </p:cNvPicPr>
          <p:nvPr/>
        </p:nvPicPr>
        <p:blipFill rotWithShape="1">
          <a:blip r:embed="rId3">
            <a:clrChange>
              <a:clrFrom>
                <a:srgbClr val="FFFFFF"/>
              </a:clrFrom>
              <a:clrTo>
                <a:srgbClr val="FFFFFF">
                  <a:alpha val="0"/>
                </a:srgbClr>
              </a:clrTo>
            </a:clrChange>
          </a:blip>
          <a:srcRect r="46549" b="15835"/>
          <a:stretch/>
        </p:blipFill>
        <p:spPr>
          <a:xfrm>
            <a:off x="8901816" y="4808355"/>
            <a:ext cx="518584" cy="603855"/>
          </a:xfrm>
          <a:prstGeom prst="rect">
            <a:avLst/>
          </a:prstGeom>
        </p:spPr>
      </p:pic>
      <p:pic>
        <p:nvPicPr>
          <p:cNvPr id="18" name="Picture 17">
            <a:extLst>
              <a:ext uri="{FF2B5EF4-FFF2-40B4-BE49-F238E27FC236}">
                <a16:creationId xmlns:a16="http://schemas.microsoft.com/office/drawing/2014/main" id="{B6780709-A74C-4437-8CBA-6FFA770EFD17}"/>
              </a:ext>
            </a:extLst>
          </p:cNvPr>
          <p:cNvPicPr>
            <a:picLocks noChangeAspect="1"/>
          </p:cNvPicPr>
          <p:nvPr/>
        </p:nvPicPr>
        <p:blipFill rotWithShape="1">
          <a:blip r:embed="rId3">
            <a:clrChange>
              <a:clrFrom>
                <a:srgbClr val="FFFFFF"/>
              </a:clrFrom>
              <a:clrTo>
                <a:srgbClr val="FFFFFF">
                  <a:alpha val="0"/>
                </a:srgbClr>
              </a:clrTo>
            </a:clrChange>
          </a:blip>
          <a:srcRect r="46549" b="15835"/>
          <a:stretch/>
        </p:blipFill>
        <p:spPr>
          <a:xfrm>
            <a:off x="8901816" y="5527149"/>
            <a:ext cx="518584" cy="603855"/>
          </a:xfrm>
          <a:prstGeom prst="rect">
            <a:avLst/>
          </a:prstGeom>
        </p:spPr>
      </p:pic>
      <p:pic>
        <p:nvPicPr>
          <p:cNvPr id="8" name="Picture 7">
            <a:extLst>
              <a:ext uri="{FF2B5EF4-FFF2-40B4-BE49-F238E27FC236}">
                <a16:creationId xmlns:a16="http://schemas.microsoft.com/office/drawing/2014/main" id="{D54E9192-D36C-4B73-80A6-A590660E2A93}"/>
              </a:ext>
            </a:extLst>
          </p:cNvPr>
          <p:cNvPicPr>
            <a:picLocks noChangeAspect="1"/>
          </p:cNvPicPr>
          <p:nvPr/>
        </p:nvPicPr>
        <p:blipFill rotWithShape="1">
          <a:blip r:embed="rId3">
            <a:clrChange>
              <a:clrFrom>
                <a:srgbClr val="FFFFFF"/>
              </a:clrFrom>
              <a:clrTo>
                <a:srgbClr val="FFFFFF">
                  <a:alpha val="0"/>
                </a:srgbClr>
              </a:clrTo>
            </a:clrChange>
          </a:blip>
          <a:srcRect l="52545" t="17526" r="603" b="15985"/>
          <a:stretch/>
        </p:blipFill>
        <p:spPr>
          <a:xfrm>
            <a:off x="8861496" y="2058464"/>
            <a:ext cx="412331" cy="432711"/>
          </a:xfrm>
          <a:prstGeom prst="rect">
            <a:avLst/>
          </a:prstGeom>
        </p:spPr>
      </p:pic>
      <p:pic>
        <p:nvPicPr>
          <p:cNvPr id="22" name="Picture 21">
            <a:extLst>
              <a:ext uri="{FF2B5EF4-FFF2-40B4-BE49-F238E27FC236}">
                <a16:creationId xmlns:a16="http://schemas.microsoft.com/office/drawing/2014/main" id="{DC89997E-28FD-482C-BDEE-F7B3A9185592}"/>
              </a:ext>
            </a:extLst>
          </p:cNvPr>
          <p:cNvPicPr>
            <a:picLocks noChangeAspect="1"/>
          </p:cNvPicPr>
          <p:nvPr/>
        </p:nvPicPr>
        <p:blipFill rotWithShape="1">
          <a:blip r:embed="rId3">
            <a:clrChange>
              <a:clrFrom>
                <a:srgbClr val="FFFFFF"/>
              </a:clrFrom>
              <a:clrTo>
                <a:srgbClr val="FFFFFF">
                  <a:alpha val="0"/>
                </a:srgbClr>
              </a:clrTo>
            </a:clrChange>
          </a:blip>
          <a:srcRect l="52545" t="17526" r="603" b="15985"/>
          <a:stretch/>
        </p:blipFill>
        <p:spPr>
          <a:xfrm>
            <a:off x="8914622" y="4170264"/>
            <a:ext cx="412331" cy="432711"/>
          </a:xfrm>
          <a:prstGeom prst="rect">
            <a:avLst/>
          </a:prstGeom>
        </p:spPr>
      </p:pic>
    </p:spTree>
    <p:extLst>
      <p:ext uri="{BB962C8B-B14F-4D97-AF65-F5344CB8AC3E}">
        <p14:creationId xmlns:p14="http://schemas.microsoft.com/office/powerpoint/2010/main" val="63167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left)">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down)">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left)">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wipe(down)">
                                      <p:cBhvr>
                                        <p:cTn id="7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54EA68-3F30-4A65-9B38-A36D695AEA97}"/>
              </a:ext>
            </a:extLst>
          </p:cNvPr>
          <p:cNvPicPr>
            <a:picLocks noChangeAspect="1"/>
          </p:cNvPicPr>
          <p:nvPr/>
        </p:nvPicPr>
        <p:blipFill>
          <a:blip r:embed="rId2"/>
          <a:stretch>
            <a:fillRect/>
          </a:stretch>
        </p:blipFill>
        <p:spPr>
          <a:xfrm>
            <a:off x="0" y="0"/>
            <a:ext cx="12192000" cy="6852596"/>
          </a:xfrm>
          <a:prstGeom prst="rect">
            <a:avLst/>
          </a:prstGeom>
        </p:spPr>
      </p:pic>
      <p:sp>
        <p:nvSpPr>
          <p:cNvPr id="2" name="TextBox 1">
            <a:extLst>
              <a:ext uri="{FF2B5EF4-FFF2-40B4-BE49-F238E27FC236}">
                <a16:creationId xmlns:a16="http://schemas.microsoft.com/office/drawing/2014/main" id="{052397EF-BD3B-4039-A61B-1B9F856CD1B6}"/>
              </a:ext>
            </a:extLst>
          </p:cNvPr>
          <p:cNvSpPr txBox="1"/>
          <p:nvPr/>
        </p:nvSpPr>
        <p:spPr>
          <a:xfrm>
            <a:off x="1572986" y="1317172"/>
            <a:ext cx="9046028" cy="2953309"/>
          </a:xfrm>
          <a:prstGeom prst="rect">
            <a:avLst/>
          </a:prstGeom>
          <a:noFill/>
        </p:spPr>
        <p:txBody>
          <a:bodyPr wrap="square" rtlCol="0">
            <a:spAutoFit/>
          </a:bodyPr>
          <a:lstStyle/>
          <a:p>
            <a:pPr algn="just">
              <a:lnSpc>
                <a:spcPct val="150000"/>
              </a:lnSpc>
            </a:pPr>
            <a:r>
              <a:rPr lang="en-US" sz="3200">
                <a:latin typeface="UTM Avo" panose="02040603050506020204" pitchFamily="18" charset="0"/>
              </a:rPr>
              <a:t>ngoan ngoãn, lễ phép, chăm chỉ, cần cù, siêng năng, kiên trì, trung thực, biết tự giác, khoan dung, hiếu thảo, thật thà, dung cảm, đoàn kết, …..</a:t>
            </a:r>
            <a:endParaRPr lang="vi-VN" sz="3200"/>
          </a:p>
        </p:txBody>
      </p:sp>
      <p:grpSp>
        <p:nvGrpSpPr>
          <p:cNvPr id="5" name="Group 4">
            <a:extLst>
              <a:ext uri="{FF2B5EF4-FFF2-40B4-BE49-F238E27FC236}">
                <a16:creationId xmlns:a16="http://schemas.microsoft.com/office/drawing/2014/main" id="{D027AB1B-C7FF-487A-A508-40BA622ABEE0}"/>
              </a:ext>
            </a:extLst>
          </p:cNvPr>
          <p:cNvGrpSpPr/>
          <p:nvPr/>
        </p:nvGrpSpPr>
        <p:grpSpPr>
          <a:xfrm>
            <a:off x="1958668" y="571027"/>
            <a:ext cx="8274663" cy="540284"/>
            <a:chOff x="769" y="102723"/>
            <a:chExt cx="11312550" cy="540284"/>
          </a:xfrm>
        </p:grpSpPr>
        <p:sp>
          <p:nvSpPr>
            <p:cNvPr id="6" name="TextBox 5">
              <a:extLst>
                <a:ext uri="{FF2B5EF4-FFF2-40B4-BE49-F238E27FC236}">
                  <a16:creationId xmlns:a16="http://schemas.microsoft.com/office/drawing/2014/main" id="{83FB20A6-4552-437A-8693-33F71D987D04}"/>
                </a:ext>
              </a:extLst>
            </p:cNvPr>
            <p:cNvSpPr txBox="1"/>
            <p:nvPr/>
          </p:nvSpPr>
          <p:spPr>
            <a:xfrm>
              <a:off x="531519" y="119787"/>
              <a:ext cx="10781800" cy="523220"/>
            </a:xfrm>
            <a:prstGeom prst="rect">
              <a:avLst/>
            </a:prstGeom>
            <a:noFill/>
          </p:spPr>
          <p:txBody>
            <a:bodyPr wrap="square" rtlCol="0">
              <a:spAutoFit/>
            </a:bodyPr>
            <a:lstStyle/>
            <a:p>
              <a:r>
                <a:rPr lang="vi-VN" sz="2600">
                  <a:solidFill>
                    <a:srgbClr val="0000FF"/>
                  </a:solidFill>
                  <a:latin typeface="#9Slide03 BoosterNextFYBlack" panose="02000A03000000020004" pitchFamily="2" charset="0"/>
                  <a:cs typeface="Arial" panose="020B0604020202020204" pitchFamily="34" charset="0"/>
                </a:rPr>
                <a:t> </a:t>
              </a:r>
              <a:r>
                <a:rPr lang="en-US" sz="2800" b="1" i="0" u="none" strike="noStrike" kern="1200" baseline="0">
                  <a:solidFill>
                    <a:srgbClr val="0000FF"/>
                  </a:solidFill>
                  <a:latin typeface="UTM Avo" panose="02040603050506020204" pitchFamily="18" charset="0"/>
                </a:rPr>
                <a:t>Nói về một đức tính em cho là đáng quý</a:t>
              </a:r>
              <a:endParaRPr lang="en-US" sz="2600" b="1">
                <a:solidFill>
                  <a:srgbClr val="0000FF"/>
                </a:solidFill>
                <a:latin typeface="UTM Avo" panose="02040603050506020204" pitchFamily="18" charset="0"/>
              </a:endParaRPr>
            </a:p>
          </p:txBody>
        </p:sp>
        <p:sp>
          <p:nvSpPr>
            <p:cNvPr id="7" name="Oval 6">
              <a:extLst>
                <a:ext uri="{FF2B5EF4-FFF2-40B4-BE49-F238E27FC236}">
                  <a16:creationId xmlns:a16="http://schemas.microsoft.com/office/drawing/2014/main" id="{68BD5ADC-98AD-4A32-882A-FE29675E792F}"/>
                </a:ext>
              </a:extLst>
            </p:cNvPr>
            <p:cNvSpPr/>
            <p:nvPr/>
          </p:nvSpPr>
          <p:spPr>
            <a:xfrm>
              <a:off x="769" y="102723"/>
              <a:ext cx="656896"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6</a:t>
              </a:r>
              <a:endParaRPr lang="vi-VN" sz="32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95494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794" name="Picture 37">
            <a:extLst>
              <a:ext uri="{FF2B5EF4-FFF2-40B4-BE49-F238E27FC236}">
                <a16:creationId xmlns:a16="http://schemas.microsoft.com/office/drawing/2014/main" id="{FE892D10-40FE-4481-983D-4261EFEAAE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03"/>
          <a:stretch>
            <a:fillRect/>
          </a:stretch>
        </p:blipFill>
        <p:spPr bwMode="auto">
          <a:xfrm>
            <a:off x="1008063" y="-128588"/>
            <a:ext cx="11283950" cy="730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Google Shape;354;p11">
            <a:extLst>
              <a:ext uri="{FF2B5EF4-FFF2-40B4-BE49-F238E27FC236}">
                <a16:creationId xmlns:a16="http://schemas.microsoft.com/office/drawing/2014/main" id="{02B026A6-6AA8-4C5C-B7D3-676E7FD5DFE7}"/>
              </a:ext>
            </a:extLst>
          </p:cNvPr>
          <p:cNvSpPr>
            <a:spLocks noChangeArrowheads="1"/>
          </p:cNvSpPr>
          <p:nvPr/>
        </p:nvSpPr>
        <p:spPr bwMode="auto">
          <a:xfrm>
            <a:off x="1313305" y="1536700"/>
            <a:ext cx="2641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lặng </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3" name="Google Shape;354;p11">
            <a:extLst>
              <a:ext uri="{FF2B5EF4-FFF2-40B4-BE49-F238E27FC236}">
                <a16:creationId xmlns:a16="http://schemas.microsoft.com/office/drawing/2014/main" id="{AA575191-8B1F-4D8C-90DF-4B39BB68CF02}"/>
              </a:ext>
            </a:extLst>
          </p:cNvPr>
          <p:cNvSpPr>
            <a:spLocks noChangeArrowheads="1"/>
          </p:cNvSpPr>
          <p:nvPr/>
        </p:nvSpPr>
        <p:spPr bwMode="auto">
          <a:xfrm>
            <a:off x="1312862" y="2322513"/>
            <a:ext cx="3382963"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δΗłm ηưŊg </a:t>
            </a:r>
            <a:endPar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5" name="Google Shape;354;p11">
            <a:extLst>
              <a:ext uri="{FF2B5EF4-FFF2-40B4-BE49-F238E27FC236}">
                <a16:creationId xmlns:a16="http://schemas.microsoft.com/office/drawing/2014/main" id="{F12AA7FA-AC42-4EF9-94D8-8217C271350C}"/>
              </a:ext>
            </a:extLst>
          </p:cNvPr>
          <p:cNvSpPr>
            <a:spLocks noChangeArrowheads="1"/>
          </p:cNvSpPr>
          <p:nvPr/>
        </p:nvSpPr>
        <p:spPr bwMode="auto">
          <a:xfrm>
            <a:off x="4427980" y="1536700"/>
            <a:ext cx="2625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lặng </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6" name="Google Shape;354;p11">
            <a:extLst>
              <a:ext uri="{FF2B5EF4-FFF2-40B4-BE49-F238E27FC236}">
                <a16:creationId xmlns:a16="http://schemas.microsoft.com/office/drawing/2014/main" id="{BE5192BA-48B9-4F18-8F29-FBF33EA267F7}"/>
              </a:ext>
            </a:extLst>
          </p:cNvPr>
          <p:cNvSpPr>
            <a:spLocks noChangeArrowheads="1"/>
          </p:cNvSpPr>
          <p:nvPr/>
        </p:nvSpPr>
        <p:spPr bwMode="auto">
          <a:xfrm>
            <a:off x="7533130" y="1536700"/>
            <a:ext cx="28432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lặng </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7" name="Google Shape;354;p11">
            <a:extLst>
              <a:ext uri="{FF2B5EF4-FFF2-40B4-BE49-F238E27FC236}">
                <a16:creationId xmlns:a16="http://schemas.microsoft.com/office/drawing/2014/main" id="{AA30AB1D-BF4E-4668-8C22-C882E999DBDE}"/>
              </a:ext>
            </a:extLst>
          </p:cNvPr>
          <p:cNvSpPr>
            <a:spLocks noChangeArrowheads="1"/>
          </p:cNvSpPr>
          <p:nvPr/>
        </p:nvSpPr>
        <p:spPr bwMode="auto">
          <a:xfrm>
            <a:off x="5199485" y="2314056"/>
            <a:ext cx="3294434"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δΗłm ηưŊg </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0" name="Google Shape;354;p11">
            <a:extLst>
              <a:ext uri="{FF2B5EF4-FFF2-40B4-BE49-F238E27FC236}">
                <a16:creationId xmlns:a16="http://schemas.microsoft.com/office/drawing/2014/main" id="{3E17F7E6-E52C-47C2-BE90-E9269A63F37E}"/>
              </a:ext>
            </a:extLst>
          </p:cNvPr>
          <p:cNvSpPr>
            <a:spLocks noChangeArrowheads="1"/>
          </p:cNvSpPr>
          <p:nvPr/>
        </p:nvSpPr>
        <p:spPr bwMode="auto">
          <a:xfrm>
            <a:off x="8904392" y="2312776"/>
            <a:ext cx="3837359"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δΗłm ηưŊg </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1" name="Google Shape;354;p11">
            <a:extLst>
              <a:ext uri="{FF2B5EF4-FFF2-40B4-BE49-F238E27FC236}">
                <a16:creationId xmlns:a16="http://schemas.microsoft.com/office/drawing/2014/main" id="{B8B556C1-AD2A-4EC6-894C-0E2472BC9837}"/>
              </a:ext>
            </a:extLst>
          </p:cNvPr>
          <p:cNvSpPr>
            <a:spLocks noChangeArrowheads="1"/>
          </p:cNvSpPr>
          <p:nvPr/>
        </p:nvSpPr>
        <p:spPr bwMode="auto">
          <a:xfrm>
            <a:off x="1318068" y="760413"/>
            <a:ext cx="2641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lặng </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Δ⁄</a:t>
            </a:r>
            <a:endPar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2" name="Google Shape;354;p11">
            <a:extLst>
              <a:ext uri="{FF2B5EF4-FFF2-40B4-BE49-F238E27FC236}">
                <a16:creationId xmlns:a16="http://schemas.microsoft.com/office/drawing/2014/main" id="{38205CD8-BF8E-4A4E-A4BA-71A789F0010C}"/>
              </a:ext>
            </a:extLst>
          </p:cNvPr>
          <p:cNvSpPr>
            <a:spLocks noChangeArrowheads="1"/>
          </p:cNvSpPr>
          <p:nvPr/>
        </p:nvSpPr>
        <p:spPr bwMode="auto">
          <a:xfrm>
            <a:off x="4443855" y="760413"/>
            <a:ext cx="2625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lặng </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3" name="Google Shape;354;p11">
            <a:extLst>
              <a:ext uri="{FF2B5EF4-FFF2-40B4-BE49-F238E27FC236}">
                <a16:creationId xmlns:a16="http://schemas.microsoft.com/office/drawing/2014/main" id="{2673A72B-AB7F-442E-B8EA-E87A9B1705E5}"/>
              </a:ext>
            </a:extLst>
          </p:cNvPr>
          <p:cNvSpPr>
            <a:spLocks noChangeArrowheads="1"/>
          </p:cNvSpPr>
          <p:nvPr/>
        </p:nvSpPr>
        <p:spPr bwMode="auto">
          <a:xfrm>
            <a:off x="7549005" y="760413"/>
            <a:ext cx="2625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lặng </a:t>
            </a:r>
            <a:r>
              <a:rPr lang="el-GR"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4" name="Google Shape;354;p11">
            <a:extLst>
              <a:ext uri="{FF2B5EF4-FFF2-40B4-BE49-F238E27FC236}">
                <a16:creationId xmlns:a16="http://schemas.microsoft.com/office/drawing/2014/main" id="{CE755381-A067-4E7F-95EB-D8A0AFC4BFF0}"/>
              </a:ext>
            </a:extLst>
          </p:cNvPr>
          <p:cNvSpPr>
            <a:spLocks noChangeArrowheads="1"/>
          </p:cNvSpPr>
          <p:nvPr/>
        </p:nvSpPr>
        <p:spPr bwMode="auto">
          <a:xfrm>
            <a:off x="1319212" y="3103563"/>
            <a:ext cx="3330575"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δΗłm ηưŊg </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5" name="Google Shape;354;p11">
            <a:extLst>
              <a:ext uri="{FF2B5EF4-FFF2-40B4-BE49-F238E27FC236}">
                <a16:creationId xmlns:a16="http://schemas.microsoft.com/office/drawing/2014/main" id="{0D013681-5755-4F64-879B-E1C94B6289FB}"/>
              </a:ext>
            </a:extLst>
          </p:cNvPr>
          <p:cNvSpPr>
            <a:spLocks noChangeArrowheads="1"/>
          </p:cNvSpPr>
          <p:nvPr/>
        </p:nvSpPr>
        <p:spPr bwMode="auto">
          <a:xfrm>
            <a:off x="5235791" y="3114499"/>
            <a:ext cx="3472911"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δΗłm ηưŊg </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6" name="Google Shape;354;p11">
            <a:extLst>
              <a:ext uri="{FF2B5EF4-FFF2-40B4-BE49-F238E27FC236}">
                <a16:creationId xmlns:a16="http://schemas.microsoft.com/office/drawing/2014/main" id="{7B01EB3B-46FE-4D3C-AA56-0D49FE4DD98A}"/>
              </a:ext>
            </a:extLst>
          </p:cNvPr>
          <p:cNvSpPr>
            <a:spLocks noChangeArrowheads="1"/>
          </p:cNvSpPr>
          <p:nvPr/>
        </p:nvSpPr>
        <p:spPr bwMode="auto">
          <a:xfrm>
            <a:off x="8914119" y="3103810"/>
            <a:ext cx="3837359" cy="70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0" tIns="60933" rIns="121900" bIns="6093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vi-VN" sz="3800" b="1">
                <a:solidFill>
                  <a:prstClr val="black"/>
                </a:solidFill>
                <a:latin typeface="HP001 4 hàng" panose="020B0603050302020204" pitchFamily="34" charset="0"/>
                <a:ea typeface="HP001" panose="020B0603050302020204" pitchFamily="34" charset="0"/>
                <a:cs typeface="HP001" panose="020B0603050302020204" pitchFamily="34" charset="0"/>
              </a:rPr>
              <a:t>δΗłm ηưŊg </a:t>
            </a:r>
            <a:endParaRPr kumimoji="0" lang="en-US" altLang="vi-VN" sz="3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grpSp>
        <p:nvGrpSpPr>
          <p:cNvPr id="33807" name="Group 26">
            <a:extLst>
              <a:ext uri="{FF2B5EF4-FFF2-40B4-BE49-F238E27FC236}">
                <a16:creationId xmlns:a16="http://schemas.microsoft.com/office/drawing/2014/main" id="{21919D65-86D9-4A11-A88A-88FEB35AFE15}"/>
              </a:ext>
            </a:extLst>
          </p:cNvPr>
          <p:cNvGrpSpPr>
            <a:grpSpLocks/>
          </p:cNvGrpSpPr>
          <p:nvPr/>
        </p:nvGrpSpPr>
        <p:grpSpPr bwMode="auto">
          <a:xfrm>
            <a:off x="1460500" y="-128588"/>
            <a:ext cx="2790825" cy="928688"/>
            <a:chOff x="1132906" y="1203930"/>
            <a:chExt cx="2790609" cy="928688"/>
          </a:xfrm>
        </p:grpSpPr>
        <p:sp>
          <p:nvSpPr>
            <p:cNvPr id="33820" name="Subtitle 2">
              <a:extLst>
                <a:ext uri="{FF2B5EF4-FFF2-40B4-BE49-F238E27FC236}">
                  <a16:creationId xmlns:a16="http://schemas.microsoft.com/office/drawing/2014/main" id="{97E31F36-66CD-4DEF-9E74-7B7546E7EE50}"/>
                </a:ext>
              </a:extLst>
            </p:cNvPr>
            <p:cNvSpPr txBox="1">
              <a:spLocks noChangeArrowheads="1"/>
            </p:cNvSpPr>
            <p:nvPr/>
          </p:nvSpPr>
          <p:spPr bwMode="auto">
            <a:xfrm>
              <a:off x="1575848" y="1203930"/>
              <a:ext cx="2347667"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50000"/>
                </a:lnSpc>
                <a:spcBef>
                  <a:spcPts val="1000"/>
                </a:spcBef>
                <a:spcAft>
                  <a:spcPct val="0"/>
                </a:spcAft>
                <a:buClrTx/>
                <a:buSzTx/>
                <a:buFontTx/>
                <a:buNone/>
                <a:tabLst/>
                <a:defRPr/>
              </a:pPr>
              <a:r>
                <a:rPr kumimoji="0" lang="en-US" altLang="en-US" sz="2800" b="0" i="0" u="none" strike="noStrike" kern="1200" cap="none" spc="0" normalizeH="0" baseline="0" noProof="0">
                  <a:ln>
                    <a:noFill/>
                  </a:ln>
                  <a:solidFill>
                    <a:srgbClr val="0000FF"/>
                  </a:solidFill>
                  <a:effectLst/>
                  <a:uLnTx/>
                  <a:uFillTx/>
                  <a:latin typeface="UTM Avo" panose="02040603050506020204" pitchFamily="18" charset="0"/>
                  <a:ea typeface="+mn-ea"/>
                  <a:cs typeface="+mn-cs"/>
                </a:rPr>
                <a:t>Viết từ ngữ</a:t>
              </a:r>
              <a:endParaRPr kumimoji="0" lang="vi-VN" altLang="en-US" sz="2800" b="1" i="0" u="none" strike="noStrike" kern="1200" cap="none" spc="0" normalizeH="0" baseline="0" noProof="0">
                <a:ln>
                  <a:noFill/>
                </a:ln>
                <a:solidFill>
                  <a:srgbClr val="0000FF"/>
                </a:solidFill>
                <a:effectLst/>
                <a:uLnTx/>
                <a:uFillTx/>
                <a:latin typeface=".VnAvant" panose="020B7200000000000000" pitchFamily="34" charset="0"/>
                <a:ea typeface="+mn-ea"/>
                <a:cs typeface="+mn-cs"/>
              </a:endParaRPr>
            </a:p>
          </p:txBody>
        </p:sp>
        <p:sp>
          <p:nvSpPr>
            <p:cNvPr id="31" name="Oval 30">
              <a:extLst>
                <a:ext uri="{FF2B5EF4-FFF2-40B4-BE49-F238E27FC236}">
                  <a16:creationId xmlns:a16="http://schemas.microsoft.com/office/drawing/2014/main" id="{3777CC05-8D34-4CB2-BDD3-0A79B5F7FA1E}"/>
                </a:ext>
              </a:extLst>
            </p:cNvPr>
            <p:cNvSpPr/>
            <p:nvPr/>
          </p:nvSpPr>
          <p:spPr>
            <a:xfrm>
              <a:off x="1132906" y="1332518"/>
              <a:ext cx="438116" cy="4635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sz="2800" b="1" i="0" u="none" strike="noStrike" kern="1200" cap="none" spc="0" normalizeH="0" baseline="0" noProof="0">
                  <a:ln>
                    <a:noFill/>
                  </a:ln>
                  <a:solidFill>
                    <a:prstClr val="white"/>
                  </a:solidFill>
                  <a:effectLst/>
                  <a:uLnTx/>
                  <a:uFillTx/>
                  <a:latin typeface="Arial" panose="020B0604020202020204" pitchFamily="34" charset="0"/>
                  <a:ea typeface="+mn-ea"/>
                  <a:cs typeface="+mn-cs"/>
                </a:rPr>
                <a:t>1</a:t>
              </a:r>
              <a:endParaRPr kumimoji="0" lang="en-US" sz="2800" b="1" i="0" u="none" strike="noStrike" kern="1200" cap="none" spc="0" normalizeH="0" baseline="0" noProof="0" dirty="0">
                <a:ln>
                  <a:noFill/>
                </a:ln>
                <a:solidFill>
                  <a:prstClr val="white"/>
                </a:solidFill>
                <a:effectLst/>
                <a:uLnTx/>
                <a:uFillTx/>
                <a:latin typeface="UTM Avo" panose="02040603050506020204" pitchFamily="18" charset="0"/>
                <a:ea typeface="+mn-ea"/>
                <a:cs typeface="+mn-cs"/>
              </a:endParaRPr>
            </a:p>
          </p:txBody>
        </p:sp>
      </p:grpSp>
      <p:grpSp>
        <p:nvGrpSpPr>
          <p:cNvPr id="30" name="Group 29">
            <a:extLst>
              <a:ext uri="{FF2B5EF4-FFF2-40B4-BE49-F238E27FC236}">
                <a16:creationId xmlns:a16="http://schemas.microsoft.com/office/drawing/2014/main" id="{2A5DAC87-854C-49D1-B0BF-553219F49094}"/>
              </a:ext>
            </a:extLst>
          </p:cNvPr>
          <p:cNvGrpSpPr>
            <a:grpSpLocks/>
          </p:cNvGrpSpPr>
          <p:nvPr/>
        </p:nvGrpSpPr>
        <p:grpSpPr bwMode="auto">
          <a:xfrm>
            <a:off x="1241425" y="3789363"/>
            <a:ext cx="10448925" cy="928687"/>
            <a:chOff x="906936" y="1196561"/>
            <a:chExt cx="10217822" cy="928688"/>
          </a:xfrm>
        </p:grpSpPr>
        <p:sp>
          <p:nvSpPr>
            <p:cNvPr id="34" name="Subtitle 2">
              <a:extLst>
                <a:ext uri="{FF2B5EF4-FFF2-40B4-BE49-F238E27FC236}">
                  <a16:creationId xmlns:a16="http://schemas.microsoft.com/office/drawing/2014/main" id="{685F5F8C-845B-4F9C-90B6-B2DD8192C7BC}"/>
                </a:ext>
              </a:extLst>
            </p:cNvPr>
            <p:cNvSpPr txBox="1">
              <a:spLocks noChangeArrowheads="1"/>
            </p:cNvSpPr>
            <p:nvPr/>
          </p:nvSpPr>
          <p:spPr bwMode="auto">
            <a:xfrm>
              <a:off x="1384750" y="1196561"/>
              <a:ext cx="9740008"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50000"/>
                </a:lnSpc>
                <a:spcBef>
                  <a:spcPts val="1000"/>
                </a:spcBef>
                <a:spcAft>
                  <a:spcPct val="0"/>
                </a:spcAft>
                <a:buClrTx/>
                <a:buSzTx/>
                <a:buFontTx/>
                <a:buNone/>
                <a:tabLst/>
                <a:defRPr/>
              </a:pPr>
              <a:r>
                <a:rPr kumimoji="0" lang="en-US" altLang="en-US" sz="2800" b="0" i="0" u="none" strike="noStrike" kern="1200" cap="none" spc="0" normalizeH="0" baseline="0" noProof="0">
                  <a:ln>
                    <a:noFill/>
                  </a:ln>
                  <a:solidFill>
                    <a:srgbClr val="0000FF"/>
                  </a:solidFill>
                  <a:effectLst/>
                  <a:uLnTx/>
                  <a:uFillTx/>
                  <a:latin typeface="UTM Avo" panose="02040603050506020204" pitchFamily="18" charset="0"/>
                  <a:ea typeface="+mn-ea"/>
                  <a:cs typeface="+mn-cs"/>
                </a:rPr>
                <a:t>Viết tiếng cùng vần với nhau ở cuối mỗi dòng th</a:t>
              </a:r>
              <a:r>
                <a:rPr kumimoji="0" lang="vi-VN" altLang="en-US" sz="2800" b="0" i="0" u="none" strike="noStrike" kern="1200" cap="none" spc="0" normalizeH="0" baseline="0" noProof="0">
                  <a:ln>
                    <a:noFill/>
                  </a:ln>
                  <a:solidFill>
                    <a:srgbClr val="0000FF"/>
                  </a:solidFill>
                  <a:effectLst/>
                  <a:uLnTx/>
                  <a:uFillTx/>
                  <a:latin typeface="UTM Avo" panose="02040603050506020204" pitchFamily="18" charset="0"/>
                  <a:ea typeface="+mn-ea"/>
                  <a:cs typeface="+mn-cs"/>
                </a:rPr>
                <a:t>ơ</a:t>
              </a:r>
              <a:r>
                <a:rPr kumimoji="0" lang="en-US" altLang="en-US" sz="2800" b="0" i="0" u="none" strike="noStrike" kern="1200" cap="none" spc="0" normalizeH="0" baseline="0" noProof="0">
                  <a:ln>
                    <a:noFill/>
                  </a:ln>
                  <a:solidFill>
                    <a:srgbClr val="0000FF"/>
                  </a:solidFill>
                  <a:effectLst/>
                  <a:uLnTx/>
                  <a:uFillTx/>
                  <a:latin typeface="UTM Avo" panose="02040603050506020204" pitchFamily="18" charset="0"/>
                  <a:ea typeface="+mn-ea"/>
                  <a:cs typeface="+mn-cs"/>
                </a:rPr>
                <a:t>.</a:t>
              </a:r>
              <a:endParaRPr kumimoji="0" lang="vi-VN" altLang="en-US" sz="2800" b="1" i="0" u="none" strike="noStrike" kern="1200" cap="none" spc="0" normalizeH="0" baseline="0" noProof="0">
                <a:ln>
                  <a:noFill/>
                </a:ln>
                <a:solidFill>
                  <a:srgbClr val="0000FF"/>
                </a:solidFill>
                <a:effectLst/>
                <a:uLnTx/>
                <a:uFillTx/>
                <a:latin typeface=".VnAvant" panose="020B7200000000000000" pitchFamily="34" charset="0"/>
                <a:ea typeface="+mn-ea"/>
                <a:cs typeface="+mn-cs"/>
              </a:endParaRPr>
            </a:p>
          </p:txBody>
        </p:sp>
        <p:sp>
          <p:nvSpPr>
            <p:cNvPr id="38" name="Oval 37">
              <a:extLst>
                <a:ext uri="{FF2B5EF4-FFF2-40B4-BE49-F238E27FC236}">
                  <a16:creationId xmlns:a16="http://schemas.microsoft.com/office/drawing/2014/main" id="{4F08CE21-DF43-4E18-8B54-E5EF0B8A1A27}"/>
                </a:ext>
              </a:extLst>
            </p:cNvPr>
            <p:cNvSpPr/>
            <p:nvPr/>
          </p:nvSpPr>
          <p:spPr>
            <a:xfrm>
              <a:off x="906936" y="1296573"/>
              <a:ext cx="478136" cy="50800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sz="2800" b="1" i="0" u="none" strike="noStrike" kern="1200" cap="none" spc="0" normalizeH="0" baseline="0" noProof="0">
                  <a:ln>
                    <a:noFill/>
                  </a:ln>
                  <a:solidFill>
                    <a:prstClr val="white"/>
                  </a:solidFill>
                  <a:effectLst/>
                  <a:uLnTx/>
                  <a:uFillTx/>
                  <a:latin typeface="Arial" panose="020B0604020202020204" pitchFamily="34" charset="0"/>
                  <a:ea typeface="+mn-ea"/>
                  <a:cs typeface="+mn-cs"/>
                </a:rPr>
                <a:t>2</a:t>
              </a:r>
              <a:endParaRPr kumimoji="0" lang="en-US" sz="2800" b="1" i="0" u="none" strike="noStrike" kern="1200" cap="none" spc="0" normalizeH="0" baseline="0" noProof="0" dirty="0">
                <a:ln>
                  <a:noFill/>
                </a:ln>
                <a:solidFill>
                  <a:prstClr val="white"/>
                </a:solidFill>
                <a:effectLst/>
                <a:uLnTx/>
                <a:uFillTx/>
                <a:latin typeface="UTM Avo" panose="02040603050506020204" pitchFamily="18" charset="0"/>
                <a:ea typeface="+mn-ea"/>
                <a:cs typeface="+mn-cs"/>
              </a:endParaRPr>
            </a:p>
          </p:txBody>
        </p:sp>
      </p:grpSp>
      <p:sp>
        <p:nvSpPr>
          <p:cNvPr id="40" name="TextBox 39">
            <a:extLst>
              <a:ext uri="{FF2B5EF4-FFF2-40B4-BE49-F238E27FC236}">
                <a16:creationId xmlns:a16="http://schemas.microsoft.com/office/drawing/2014/main" id="{791975C3-8B19-4CCE-B4B0-2FDF29D9968D}"/>
              </a:ext>
            </a:extLst>
          </p:cNvPr>
          <p:cNvSpPr txBox="1">
            <a:spLocks noChangeArrowheads="1"/>
          </p:cNvSpPr>
          <p:nvPr/>
        </p:nvSpPr>
        <p:spPr bwMode="auto">
          <a:xfrm>
            <a:off x="1241425" y="4633913"/>
            <a:ext cx="2046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en-US" sz="4000" b="1">
                <a:solidFill>
                  <a:srgbClr val="FF0000"/>
                </a:solidFill>
                <a:latin typeface="HP001 4 hàng" panose="020B0603050302020204" pitchFamily="34" charset="0"/>
              </a:rPr>
              <a:t>cành</a:t>
            </a:r>
            <a:r>
              <a:rPr kumimoji="0" lang="en-US" altLang="en-US" sz="4000" b="1" i="0" u="none" strike="noStrike" kern="1200" cap="none" spc="0" normalizeH="0" baseline="0" noProof="0">
                <a:ln>
                  <a:noFill/>
                </a:ln>
                <a:solidFill>
                  <a:srgbClr val="FF0000"/>
                </a:solidFill>
                <a:effectLst/>
                <a:uLnTx/>
                <a:uFillTx/>
                <a:latin typeface="HP001 4 hàng" panose="020B0603050302020204" pitchFamily="34" charset="0"/>
                <a:ea typeface="+mn-ea"/>
                <a:cs typeface="+mn-cs"/>
              </a:rPr>
              <a:t> -</a:t>
            </a:r>
            <a:endParaRPr kumimoji="0" lang="en-US" altLang="en-US" sz="4000" b="0" i="0" u="none" strike="noStrike" kern="1200" cap="none" spc="0" normalizeH="0" baseline="0" noProof="0">
              <a:ln>
                <a:noFill/>
              </a:ln>
              <a:solidFill>
                <a:srgbClr val="FF0000"/>
              </a:solidFill>
              <a:effectLst/>
              <a:uLnTx/>
              <a:uFillTx/>
              <a:latin typeface="UTM Avo" panose="02040603050506020204" pitchFamily="18" charset="0"/>
              <a:ea typeface="+mn-ea"/>
              <a:cs typeface="+mn-cs"/>
            </a:endParaRPr>
          </a:p>
        </p:txBody>
      </p:sp>
      <p:sp>
        <p:nvSpPr>
          <p:cNvPr id="41" name="TextBox 40">
            <a:extLst>
              <a:ext uri="{FF2B5EF4-FFF2-40B4-BE49-F238E27FC236}">
                <a16:creationId xmlns:a16="http://schemas.microsoft.com/office/drawing/2014/main" id="{1C47D3AE-1DF3-4E75-8C52-B159974D4EAF}"/>
              </a:ext>
            </a:extLst>
          </p:cNvPr>
          <p:cNvSpPr txBox="1">
            <a:spLocks noChangeArrowheads="1"/>
          </p:cNvSpPr>
          <p:nvPr/>
        </p:nvSpPr>
        <p:spPr bwMode="auto">
          <a:xfrm>
            <a:off x="3078163" y="4632325"/>
            <a:ext cx="16176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vi-VN" altLang="en-US" sz="4000" b="1" i="0" u="none" strike="noStrike" kern="1200" cap="none" spc="0" normalizeH="0" baseline="0" noProof="0">
                <a:ln>
                  <a:noFill/>
                </a:ln>
                <a:solidFill>
                  <a:srgbClr val="FF0000"/>
                </a:solidFill>
                <a:effectLst/>
                <a:uLnTx/>
                <a:uFillTx/>
                <a:latin typeface="HP001 4 hàng" panose="020B0603050302020204" pitchFamily="34" charset="0"/>
                <a:ea typeface="+mn-ea"/>
                <a:cs typeface="+mn-cs"/>
              </a:rPr>
              <a:t>xanh</a:t>
            </a:r>
            <a:endParaRPr kumimoji="0" lang="en-US" altLang="en-US" sz="4000" b="0" i="0" u="none" strike="noStrike" kern="1200" cap="none" spc="0" normalizeH="0" baseline="0" noProof="0">
              <a:ln>
                <a:noFill/>
              </a:ln>
              <a:solidFill>
                <a:srgbClr val="FF0000"/>
              </a:solidFill>
              <a:effectLst/>
              <a:uLnTx/>
              <a:uFillTx/>
              <a:latin typeface="UTM Avo" panose="02040603050506020204" pitchFamily="18" charset="0"/>
              <a:ea typeface="+mn-ea"/>
              <a:cs typeface="+mn-cs"/>
            </a:endParaRPr>
          </a:p>
        </p:txBody>
      </p:sp>
      <p:sp>
        <p:nvSpPr>
          <p:cNvPr id="43" name="TextBox 42">
            <a:extLst>
              <a:ext uri="{FF2B5EF4-FFF2-40B4-BE49-F238E27FC236}">
                <a16:creationId xmlns:a16="http://schemas.microsoft.com/office/drawing/2014/main" id="{CC8688CB-89B4-4089-A397-87B5CE7DE453}"/>
              </a:ext>
            </a:extLst>
          </p:cNvPr>
          <p:cNvSpPr txBox="1">
            <a:spLocks noChangeArrowheads="1"/>
          </p:cNvSpPr>
          <p:nvPr/>
        </p:nvSpPr>
        <p:spPr bwMode="auto">
          <a:xfrm>
            <a:off x="7392988" y="4643438"/>
            <a:ext cx="19923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vi-VN" altLang="en-US" sz="4000" b="1">
                <a:solidFill>
                  <a:prstClr val="black"/>
                </a:solidFill>
                <a:latin typeface="HP001 4 hàng" panose="020B0603050302020204" pitchFamily="34" charset="0"/>
              </a:rPr>
              <a:t>lƟ  </a:t>
            </a:r>
            <a:r>
              <a:rPr kumimoji="0" lang="vi-VN" altLang="en-US" sz="4000" b="1" i="0" u="none" strike="noStrike" kern="1200" cap="none" spc="0" normalizeH="0" baseline="0" noProof="0">
                <a:ln>
                  <a:noFill/>
                </a:ln>
                <a:solidFill>
                  <a:prstClr val="black"/>
                </a:solidFill>
                <a:effectLst/>
                <a:uLnTx/>
                <a:uFillTx/>
                <a:latin typeface="HP001 4 hàng" panose="020B0603050302020204" pitchFamily="34" charset="0"/>
                <a:ea typeface="+mn-ea"/>
                <a:cs typeface="+mn-cs"/>
              </a:rPr>
              <a:t>-</a:t>
            </a:r>
            <a:endParaRPr kumimoji="0" lang="en-US" altLang="en-US" sz="4000" b="0" i="0" u="none" strike="noStrike" kern="1200" cap="none" spc="0" normalizeH="0" baseline="0" noProof="0">
              <a:ln>
                <a:noFill/>
              </a:ln>
              <a:solidFill>
                <a:prstClr val="black"/>
              </a:solidFill>
              <a:effectLst/>
              <a:uLnTx/>
              <a:uFillTx/>
              <a:latin typeface="UTM Avo" panose="02040603050506020204" pitchFamily="18" charset="0"/>
              <a:ea typeface="+mn-ea"/>
              <a:cs typeface="+mn-cs"/>
            </a:endParaRPr>
          </a:p>
        </p:txBody>
      </p:sp>
      <p:sp>
        <p:nvSpPr>
          <p:cNvPr id="47" name="TextBox 46">
            <a:extLst>
              <a:ext uri="{FF2B5EF4-FFF2-40B4-BE49-F238E27FC236}">
                <a16:creationId xmlns:a16="http://schemas.microsoft.com/office/drawing/2014/main" id="{910E9C94-0A19-40A7-9E6F-3DBF6EBB22FA}"/>
              </a:ext>
            </a:extLst>
          </p:cNvPr>
          <p:cNvSpPr txBox="1">
            <a:spLocks noChangeArrowheads="1"/>
          </p:cNvSpPr>
          <p:nvPr/>
        </p:nvSpPr>
        <p:spPr bwMode="auto">
          <a:xfrm>
            <a:off x="1361870" y="5424488"/>
            <a:ext cx="166964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el-GR" altLang="en-US" sz="4000" b="1">
                <a:solidFill>
                  <a:srgbClr val="3720E0"/>
                </a:solidFill>
                <a:latin typeface="HP001 4 hàng" panose="020B0603050302020204" pitchFamily="34" charset="0"/>
              </a:rPr>
              <a:t>χ≠</a:t>
            </a:r>
            <a:r>
              <a:rPr kumimoji="0" lang="vi-VN" altLang="en-US" sz="4000" b="1" i="0" u="none" strike="noStrike" kern="1200" cap="none" spc="0" normalizeH="0" baseline="0" noProof="0">
                <a:ln>
                  <a:noFill/>
                </a:ln>
                <a:solidFill>
                  <a:srgbClr val="3720E0"/>
                </a:solidFill>
                <a:effectLst/>
                <a:uLnTx/>
                <a:uFillTx/>
                <a:latin typeface="HP001 4 hàng" panose="020B0603050302020204" pitchFamily="34" charset="0"/>
                <a:ea typeface="+mn-ea"/>
                <a:cs typeface="+mn-cs"/>
              </a:rPr>
              <a:t>  -</a:t>
            </a:r>
            <a:endParaRPr kumimoji="0" lang="en-US" altLang="en-US" sz="4000" b="0" i="0" u="none" strike="noStrike" kern="1200" cap="none" spc="0" normalizeH="0" baseline="0" noProof="0">
              <a:ln>
                <a:noFill/>
              </a:ln>
              <a:solidFill>
                <a:srgbClr val="3720E0"/>
              </a:solidFill>
              <a:effectLst/>
              <a:uLnTx/>
              <a:uFillTx/>
              <a:latin typeface="UTM Avo" panose="02040603050506020204" pitchFamily="18" charset="0"/>
              <a:ea typeface="+mn-ea"/>
              <a:cs typeface="+mn-cs"/>
            </a:endParaRPr>
          </a:p>
        </p:txBody>
      </p:sp>
      <p:sp>
        <p:nvSpPr>
          <p:cNvPr id="48" name="TextBox 47">
            <a:extLst>
              <a:ext uri="{FF2B5EF4-FFF2-40B4-BE49-F238E27FC236}">
                <a16:creationId xmlns:a16="http://schemas.microsoft.com/office/drawing/2014/main" id="{642D0AC9-0373-4C6A-AD2E-1B2551B7BBB4}"/>
              </a:ext>
            </a:extLst>
          </p:cNvPr>
          <p:cNvSpPr txBox="1">
            <a:spLocks noChangeArrowheads="1"/>
          </p:cNvSpPr>
          <p:nvPr/>
        </p:nvSpPr>
        <p:spPr bwMode="auto">
          <a:xfrm>
            <a:off x="2917419" y="5413375"/>
            <a:ext cx="1444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el-GR" altLang="en-US" sz="4000" b="1">
                <a:solidFill>
                  <a:srgbClr val="3720E0"/>
                </a:solidFill>
                <a:latin typeface="HP001 4 hàng" panose="020B0603050302020204" pitchFamily="34" charset="0"/>
              </a:rPr>
              <a:t>Δ⁄</a:t>
            </a:r>
            <a:endParaRPr kumimoji="0" lang="en-US" altLang="en-US" sz="4000" b="0" i="0" u="none" strike="noStrike" kern="1200" cap="none" spc="0" normalizeH="0" baseline="0" noProof="0">
              <a:ln>
                <a:noFill/>
              </a:ln>
              <a:solidFill>
                <a:srgbClr val="3720E0"/>
              </a:solidFill>
              <a:effectLst/>
              <a:uLnTx/>
              <a:uFillTx/>
              <a:latin typeface="UTM Avo" panose="02040603050506020204" pitchFamily="18" charset="0"/>
              <a:ea typeface="+mn-ea"/>
              <a:cs typeface="+mn-cs"/>
            </a:endParaRPr>
          </a:p>
        </p:txBody>
      </p:sp>
      <p:sp>
        <p:nvSpPr>
          <p:cNvPr id="62" name="TextBox 61">
            <a:extLst>
              <a:ext uri="{FF2B5EF4-FFF2-40B4-BE49-F238E27FC236}">
                <a16:creationId xmlns:a16="http://schemas.microsoft.com/office/drawing/2014/main" id="{D95969CE-72C0-4651-9857-71217E6A5F81}"/>
              </a:ext>
            </a:extLst>
          </p:cNvPr>
          <p:cNvSpPr txBox="1">
            <a:spLocks noChangeArrowheads="1"/>
          </p:cNvSpPr>
          <p:nvPr/>
        </p:nvSpPr>
        <p:spPr bwMode="auto">
          <a:xfrm>
            <a:off x="9151608" y="4632324"/>
            <a:ext cx="1444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00000"/>
              </a:lnSpc>
              <a:spcBef>
                <a:spcPct val="0"/>
              </a:spcBef>
              <a:spcAft>
                <a:spcPct val="0"/>
              </a:spcAft>
              <a:buNone/>
              <a:defRPr/>
            </a:pPr>
            <a:r>
              <a:rPr lang="en-US" altLang="en-US" sz="4000" b="1">
                <a:solidFill>
                  <a:prstClr val="black"/>
                </a:solidFill>
                <a:latin typeface="HP001 4 hàng" panose="020B0603050302020204" pitchFamily="34" charset="0"/>
              </a:rPr>
              <a:t>đƟ</a:t>
            </a:r>
            <a:endParaRPr kumimoji="0" lang="en-US" altLang="en-US" sz="4000" b="0" i="0" u="none" strike="noStrike" kern="1200" cap="none" spc="0" normalizeH="0" baseline="0" noProof="0">
              <a:ln>
                <a:noFill/>
              </a:ln>
              <a:solidFill>
                <a:prstClr val="black"/>
              </a:solidFill>
              <a:effectLst/>
              <a:uLnTx/>
              <a:uFillTx/>
              <a:latin typeface="UTM Avo" panose="02040603050506020204" pitchFamily="18" charset="0"/>
              <a:ea typeface="+mn-ea"/>
              <a:cs typeface="+mn-cs"/>
            </a:endParaRPr>
          </a:p>
        </p:txBody>
      </p:sp>
    </p:spTree>
    <p:extLst>
      <p:ext uri="{BB962C8B-B14F-4D97-AF65-F5344CB8AC3E}">
        <p14:creationId xmlns:p14="http://schemas.microsoft.com/office/powerpoint/2010/main" val="74032650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500"/>
                                        <p:tgtEl>
                                          <p:spTgt spid="51"/>
                                        </p:tgtEl>
                                      </p:cBhvr>
                                    </p:animEffect>
                                  </p:childTnLst>
                                </p:cTn>
                              </p:par>
                            </p:childTnLst>
                          </p:cTn>
                        </p:par>
                        <p:par>
                          <p:cTn id="8" fill="hold" nodeType="afterGroup">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left)">
                                      <p:cBhvr>
                                        <p:cTn id="11" dur="1500"/>
                                        <p:tgtEl>
                                          <p:spTgt spid="52"/>
                                        </p:tgtEl>
                                      </p:cBhvr>
                                    </p:animEffect>
                                  </p:childTnLst>
                                </p:cTn>
                              </p:par>
                            </p:childTnLst>
                          </p:cTn>
                        </p:par>
                        <p:par>
                          <p:cTn id="12" fill="hold" nodeType="afterGroup">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wipe(left)">
                                      <p:cBhvr>
                                        <p:cTn id="15" dur="1500"/>
                                        <p:tgtEl>
                                          <p:spTgt spid="5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1500"/>
                                        <p:tgtEl>
                                          <p:spTgt spid="32"/>
                                        </p:tgtEl>
                                      </p:cBhvr>
                                    </p:animEffect>
                                  </p:childTnLst>
                                </p:cTn>
                              </p:par>
                            </p:childTnLst>
                          </p:cTn>
                        </p:par>
                        <p:par>
                          <p:cTn id="21" fill="hold" nodeType="afterGroup">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1500"/>
                                        <p:tgtEl>
                                          <p:spTgt spid="35"/>
                                        </p:tgtEl>
                                      </p:cBhvr>
                                    </p:animEffect>
                                  </p:childTnLst>
                                </p:cTn>
                              </p:par>
                            </p:childTnLst>
                          </p:cTn>
                        </p:par>
                        <p:par>
                          <p:cTn id="25" fill="hold" nodeType="afterGroup">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1500"/>
                                        <p:tgtEl>
                                          <p:spTgt spid="3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1500"/>
                                        <p:tgtEl>
                                          <p:spTgt spid="33"/>
                                        </p:tgtEl>
                                      </p:cBhvr>
                                    </p:animEffect>
                                  </p:childTnLst>
                                </p:cTn>
                              </p:par>
                            </p:childTnLst>
                          </p:cTn>
                        </p:par>
                        <p:par>
                          <p:cTn id="34" fill="hold" nodeType="afterGroup">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1500"/>
                                        <p:tgtEl>
                                          <p:spTgt spid="37"/>
                                        </p:tgtEl>
                                      </p:cBhvr>
                                    </p:animEffect>
                                  </p:childTnLst>
                                </p:cTn>
                              </p:par>
                            </p:childTnLst>
                          </p:cTn>
                        </p:par>
                        <p:par>
                          <p:cTn id="38" fill="hold" nodeType="afterGroup">
                            <p:stCondLst>
                              <p:cond delay="3000"/>
                            </p:stCondLst>
                            <p:childTnLst>
                              <p:par>
                                <p:cTn id="39" presetID="22" presetClass="entr" presetSubtype="8" fill="hold" grpId="0" nodeType="after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left)">
                                      <p:cBhvr>
                                        <p:cTn id="41" dur="1500"/>
                                        <p:tgtEl>
                                          <p:spTgt spid="5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left)">
                                      <p:cBhvr>
                                        <p:cTn id="46" dur="1500"/>
                                        <p:tgtEl>
                                          <p:spTgt spid="54"/>
                                        </p:tgtEl>
                                      </p:cBhvr>
                                    </p:animEffect>
                                  </p:childTnLst>
                                </p:cTn>
                              </p:par>
                            </p:childTnLst>
                          </p:cTn>
                        </p:par>
                        <p:par>
                          <p:cTn id="47" fill="hold" nodeType="afterGroup">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wipe(left)">
                                      <p:cBhvr>
                                        <p:cTn id="50" dur="1500"/>
                                        <p:tgtEl>
                                          <p:spTgt spid="55"/>
                                        </p:tgtEl>
                                      </p:cBhvr>
                                    </p:animEffect>
                                  </p:childTnLst>
                                </p:cTn>
                              </p:par>
                            </p:childTnLst>
                          </p:cTn>
                        </p:par>
                        <p:par>
                          <p:cTn id="51" fill="hold" nodeType="afterGroup">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left)">
                                      <p:cBhvr>
                                        <p:cTn id="54" dur="1500"/>
                                        <p:tgtEl>
                                          <p:spTgt spid="5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left)">
                                      <p:cBhvr>
                                        <p:cTn id="59" dur="500"/>
                                        <p:tgtEl>
                                          <p:spTgt spid="30"/>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40"/>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41"/>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43"/>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6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47"/>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6" grpId="0"/>
      <p:bldP spid="37" grpId="0"/>
      <p:bldP spid="50" grpId="0"/>
      <p:bldP spid="51" grpId="0"/>
      <p:bldP spid="52" grpId="0"/>
      <p:bldP spid="53" grpId="0"/>
      <p:bldP spid="54" grpId="0"/>
      <p:bldP spid="55" grpId="0"/>
      <p:bldP spid="56" grpId="0"/>
      <p:bldP spid="40" grpId="0"/>
      <p:bldP spid="41" grpId="0"/>
      <p:bldP spid="43" grpId="0"/>
      <p:bldP spid="47" grpId="0"/>
      <p:bldP spid="48" grpId="0"/>
      <p:bldP spid="6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43BB97C-B8F7-4BA2-A90C-C311BC97E4AC}"/>
              </a:ext>
            </a:extLst>
          </p:cNvPr>
          <p:cNvSpPr txBox="1"/>
          <p:nvPr/>
        </p:nvSpPr>
        <p:spPr>
          <a:xfrm>
            <a:off x="1200151" y="185739"/>
            <a:ext cx="10858500"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    Thứ tư wgày 23 </a:t>
            </a:r>
            <a:r>
              <a:rPr kumimoji="0" lang="el-GR" sz="3467" b="1" i="0" u="none" strike="noStrike" kern="1200" cap="none" spc="0" normalizeH="0" baseline="0" noProof="0">
                <a:ln>
                  <a:noFill/>
                </a:ln>
                <a:solidFill>
                  <a:srgbClr val="000000"/>
                </a:solidFill>
                <a:effectLst/>
                <a:uLnTx/>
                <a:uFillTx/>
                <a:latin typeface="HP001 4 hàng" panose="020B0603050302020204" pitchFamily="34" charset="0"/>
                <a:cs typeface="+mn-cs"/>
              </a:rPr>
              <a:t>κ</a:t>
            </a: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áng 3 wăm 2022 </a:t>
            </a:r>
          </a:p>
        </p:txBody>
      </p:sp>
      <p:sp>
        <p:nvSpPr>
          <p:cNvPr id="10" name="TextBox 9">
            <a:extLst>
              <a:ext uri="{FF2B5EF4-FFF2-40B4-BE49-F238E27FC236}">
                <a16:creationId xmlns:a16="http://schemas.microsoft.com/office/drawing/2014/main" id="{6B1DA241-9BE6-4463-AFF1-16F824EE8FB6}"/>
              </a:ext>
            </a:extLst>
          </p:cNvPr>
          <p:cNvSpPr txBox="1"/>
          <p:nvPr/>
        </p:nvSpPr>
        <p:spPr>
          <a:xfrm>
            <a:off x="1460502" y="844551"/>
            <a:ext cx="8283575"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              Chí</a:t>
            </a:r>
            <a:r>
              <a:rPr kumimoji="0" lang="el-GR" sz="3467" b="1" i="0" u="none" strike="noStrike" kern="1200" cap="none" spc="0" normalizeH="0" baseline="0" noProof="0">
                <a:ln>
                  <a:noFill/>
                </a:ln>
                <a:solidFill>
                  <a:srgbClr val="FF0000"/>
                </a:solidFill>
                <a:effectLst/>
                <a:uLnTx/>
                <a:uFillTx/>
                <a:latin typeface="HP001 4 hàng" panose="020B0603050302020204" pitchFamily="34" charset="0"/>
                <a:cs typeface="+mn-cs"/>
              </a:rPr>
              <a:t>ζ </a:t>
            </a: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Ǉả </a:t>
            </a:r>
          </a:p>
        </p:txBody>
      </p:sp>
      <p:sp>
        <p:nvSpPr>
          <p:cNvPr id="17" name="TextBox 16">
            <a:extLst>
              <a:ext uri="{FF2B5EF4-FFF2-40B4-BE49-F238E27FC236}">
                <a16:creationId xmlns:a16="http://schemas.microsoft.com/office/drawing/2014/main" id="{C1D0F567-2D3C-4EEF-8450-9834B177BC03}"/>
              </a:ext>
            </a:extLst>
          </p:cNvPr>
          <p:cNvSpPr txBox="1">
            <a:spLocks noChangeArrowheads="1"/>
          </p:cNvSpPr>
          <p:nvPr/>
        </p:nvSpPr>
        <p:spPr bwMode="auto">
          <a:xfrm>
            <a:off x="2576052" y="1546226"/>
            <a:ext cx="5196349"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Câu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u</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ΐ</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İn của ǟễ</a:t>
            </a:r>
            <a:endParaRPr kumimoji="0" lang="vi-VN" altLang="vi-VN" sz="34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8" name="TextBox 17">
            <a:extLst>
              <a:ext uri="{FF2B5EF4-FFF2-40B4-BE49-F238E27FC236}">
                <a16:creationId xmlns:a16="http://schemas.microsoft.com/office/drawing/2014/main" id="{DBF7ACB4-5860-4533-863E-2AF4F21679B5}"/>
              </a:ext>
            </a:extLst>
          </p:cNvPr>
          <p:cNvSpPr txBox="1">
            <a:spLocks noChangeArrowheads="1"/>
          </p:cNvSpPr>
          <p:nvPr/>
        </p:nvSpPr>
        <p:spPr bwMode="auto">
          <a:xfrm>
            <a:off x="2576052" y="2893311"/>
            <a:ext cx="5106378" cy="281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H</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Ξ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wở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Λ</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łn cà</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Kh</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φψ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juŪ sắc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ắm</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Giữa vī lá xa</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TƤ hư</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Ω</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g Ǉr</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Ϊ</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g wắng. </a:t>
            </a:r>
            <a:endPar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7" name="TextBox 6">
            <a:extLst>
              <a:ext uri="{FF2B5EF4-FFF2-40B4-BE49-F238E27FC236}">
                <a16:creationId xmlns:a16="http://schemas.microsoft.com/office/drawing/2014/main" id="{A7F1F83A-57CE-45C0-80A9-6C87C22450F2}"/>
              </a:ext>
            </a:extLst>
          </p:cNvPr>
          <p:cNvSpPr txBox="1">
            <a:spLocks noChangeArrowheads="1"/>
          </p:cNvSpPr>
          <p:nvPr/>
        </p:nvSpPr>
        <p:spPr bwMode="auto">
          <a:xfrm>
            <a:off x="2576052" y="6271220"/>
            <a:ext cx="5106378"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H</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Ξ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wở </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Λ</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łn cà</a:t>
            </a:r>
            <a:r>
              <a:rPr lang="el-GR"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ζ</a:t>
            </a:r>
          </a:p>
        </p:txBody>
      </p:sp>
    </p:spTree>
    <p:extLst>
      <p:ext uri="{BB962C8B-B14F-4D97-AF65-F5344CB8AC3E}">
        <p14:creationId xmlns:p14="http://schemas.microsoft.com/office/powerpoint/2010/main" val="30356605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8">
            <a:extLst>
              <a:ext uri="{FF2B5EF4-FFF2-40B4-BE49-F238E27FC236}">
                <a16:creationId xmlns:a16="http://schemas.microsoft.com/office/drawing/2014/main" id="{F65DA465-3746-4EAE-94A6-F10E4E8C349E}"/>
              </a:ext>
            </a:extLst>
          </p:cNvPr>
          <p:cNvGrpSpPr>
            <a:grpSpLocks/>
          </p:cNvGrpSpPr>
          <p:nvPr/>
        </p:nvGrpSpPr>
        <p:grpSpPr bwMode="auto">
          <a:xfrm>
            <a:off x="990600" y="-298450"/>
            <a:ext cx="11877675" cy="7227888"/>
            <a:chOff x="0" y="-298529"/>
            <a:chExt cx="11877472" cy="7227973"/>
          </a:xfrm>
        </p:grpSpPr>
        <p:pic>
          <p:nvPicPr>
            <p:cNvPr id="28679" name="Picture 71">
              <a:extLst>
                <a:ext uri="{FF2B5EF4-FFF2-40B4-BE49-F238E27FC236}">
                  <a16:creationId xmlns:a16="http://schemas.microsoft.com/office/drawing/2014/main" id="{8693C76F-30D1-44C1-BA68-9836B79987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889" t="-3606" b="97627"/>
            <a:stretch>
              <a:fillRect/>
            </a:stretch>
          </p:blipFill>
          <p:spPr bwMode="auto">
            <a:xfrm>
              <a:off x="0" y="-298529"/>
              <a:ext cx="11877472" cy="40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71">
              <a:extLst>
                <a:ext uri="{FF2B5EF4-FFF2-40B4-BE49-F238E27FC236}">
                  <a16:creationId xmlns:a16="http://schemas.microsoft.com/office/drawing/2014/main" id="{ACA1211D-B4A8-4379-B653-DDE4FCB29D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889" t="-3606"/>
            <a:stretch>
              <a:fillRect/>
            </a:stretch>
          </p:blipFill>
          <p:spPr bwMode="auto">
            <a:xfrm>
              <a:off x="0" y="-155642"/>
              <a:ext cx="11877472" cy="708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Connector 14">
              <a:extLst>
                <a:ext uri="{FF2B5EF4-FFF2-40B4-BE49-F238E27FC236}">
                  <a16:creationId xmlns:a16="http://schemas.microsoft.com/office/drawing/2014/main" id="{E8A920C2-4795-4EB1-8C43-CE250C5D1241}"/>
                </a:ext>
              </a:extLst>
            </p:cNvPr>
            <p:cNvCxnSpPr/>
            <p:nvPr/>
          </p:nvCxnSpPr>
          <p:spPr bwMode="auto">
            <a:xfrm>
              <a:off x="0" y="90414"/>
              <a:ext cx="0" cy="6839030"/>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FA57E13D-9BE8-4EB9-85DA-FF07E6C60A28}"/>
              </a:ext>
            </a:extLst>
          </p:cNvPr>
          <p:cNvSpPr txBox="1">
            <a:spLocks noChangeArrowheads="1"/>
          </p:cNvSpPr>
          <p:nvPr/>
        </p:nvSpPr>
        <p:spPr bwMode="auto">
          <a:xfrm>
            <a:off x="939634" y="4278817"/>
            <a:ext cx="5153025" cy="252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20000"/>
              </a:lnSpc>
              <a:spcBef>
                <a:spcPct val="0"/>
              </a:spcBef>
              <a:spcAft>
                <a:spcPct val="0"/>
              </a:spcAft>
              <a:buNone/>
            </a:pP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Để h</a:t>
            </a:r>
            <a:r>
              <a:rPr lang="el-GR"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Ξ </a:t>
            </a: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wở </a:t>
            </a:r>
            <a:r>
              <a:rPr lang="el-GR"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Α−</a:t>
            </a: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p</a:t>
            </a:r>
          </a:p>
          <a:p>
            <a:pPr lvl="0" defTabSz="914400" fontAlgn="base">
              <a:lnSpc>
                <a:spcPct val="120000"/>
              </a:lnSpc>
              <a:spcBef>
                <a:spcPct val="0"/>
              </a:spcBef>
              <a:spcAft>
                <a:spcPct val="0"/>
              </a:spcAft>
              <a:buNone/>
            </a:pP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Để Ǖ</a:t>
            </a:r>
            <a:r>
              <a:rPr lang="el-GR"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ί</a:t>
            </a: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ả Ǉrĩu cà</a:t>
            </a:r>
            <a:r>
              <a:rPr lang="el-GR"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ζ</a:t>
            </a:r>
          </a:p>
          <a:p>
            <a:pPr lvl="0" defTabSz="914400" fontAlgn="base">
              <a:lnSpc>
                <a:spcPct val="120000"/>
              </a:lnSpc>
              <a:spcBef>
                <a:spcPct val="0"/>
              </a:spcBef>
              <a:spcAft>
                <a:spcPct val="0"/>
              </a:spcAft>
              <a:buNone/>
            </a:pP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Để lá </a:t>
            </a:r>
            <a:r>
              <a:rPr lang="el-GR"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λμ</a:t>
            </a: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Ğc xa</a:t>
            </a:r>
            <a:r>
              <a:rPr lang="el-GR"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ζ </a:t>
            </a:r>
          </a:p>
          <a:p>
            <a:pPr lvl="0" defTabSz="914400" fontAlgn="base">
              <a:lnSpc>
                <a:spcPct val="120000"/>
              </a:lnSpc>
              <a:spcBef>
                <a:spcPct val="0"/>
              </a:spcBef>
              <a:spcAft>
                <a:spcPct val="0"/>
              </a:spcAft>
              <a:buNone/>
            </a:pP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Rễ </a:t>
            </a:r>
            <a:r>
              <a:rPr lang="el-GR"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ε</a:t>
            </a: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ìm Ǉr</a:t>
            </a:r>
            <a:r>
              <a:rPr lang="el-GR"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Ϊ</a:t>
            </a: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g đất …</a:t>
            </a:r>
            <a:r>
              <a:rPr kumimoji="0" lang="el-GR" altLang="vi-VN" sz="33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rPr>
              <a:t>. </a:t>
            </a:r>
            <a:endParaRPr kumimoji="0" lang="vi-VN" altLang="vi-VN" sz="33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2" name="TextBox 11">
            <a:extLst>
              <a:ext uri="{FF2B5EF4-FFF2-40B4-BE49-F238E27FC236}">
                <a16:creationId xmlns:a16="http://schemas.microsoft.com/office/drawing/2014/main" id="{C85316FB-61EC-450D-B28C-A6D5D66B02B7}"/>
              </a:ext>
            </a:extLst>
          </p:cNvPr>
          <p:cNvSpPr txBox="1">
            <a:spLocks noChangeArrowheads="1"/>
          </p:cNvSpPr>
          <p:nvPr/>
        </p:nvSpPr>
        <p:spPr bwMode="auto">
          <a:xfrm>
            <a:off x="939634" y="1218117"/>
            <a:ext cx="4730750"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25000"/>
              </a:lnSpc>
              <a:spcBef>
                <a:spcPct val="0"/>
              </a:spcBef>
              <a:spcAft>
                <a:spcPct val="0"/>
              </a:spcAft>
              <a:buNone/>
            </a:pP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H</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Ξ </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wở </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Λ</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łn cà</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ζ</a:t>
            </a:r>
          </a:p>
          <a:p>
            <a:pPr lvl="0" defTabSz="914400" fontAlgn="base">
              <a:lnSpc>
                <a:spcPct val="125000"/>
              </a:lnSpc>
              <a:spcBef>
                <a:spcPct val="0"/>
              </a:spcBef>
              <a:spcAft>
                <a:spcPct val="0"/>
              </a:spcAft>
              <a:buNone/>
            </a:pP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Kh</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φψ </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juŪ sắc </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κ</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ắm</a:t>
            </a:r>
          </a:p>
          <a:p>
            <a:pPr lvl="0" defTabSz="914400" fontAlgn="base">
              <a:lnSpc>
                <a:spcPct val="125000"/>
              </a:lnSpc>
              <a:spcBef>
                <a:spcPct val="0"/>
              </a:spcBef>
              <a:spcAft>
                <a:spcPct val="0"/>
              </a:spcAft>
              <a:buNone/>
            </a:pP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Giữa vī lá xa</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ζ</a:t>
            </a:r>
          </a:p>
          <a:p>
            <a:pPr lvl="0" defTabSz="914400" fontAlgn="base">
              <a:lnSpc>
                <a:spcPct val="125000"/>
              </a:lnSpc>
              <a:spcBef>
                <a:spcPct val="0"/>
              </a:spcBef>
              <a:spcAft>
                <a:spcPct val="0"/>
              </a:spcAft>
              <a:buNone/>
            </a:pP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TƤ hư</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Ω</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g Ǉr</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Ϊ</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g wắng.</a:t>
            </a:r>
            <a:endParaRPr kumimoji="0" lang="vi-VN" altLang="vi-VN" sz="3300"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HP001" panose="020B0603050302020204" pitchFamily="34" charset="0"/>
            </a:endParaRPr>
          </a:p>
        </p:txBody>
      </p:sp>
      <p:sp>
        <p:nvSpPr>
          <p:cNvPr id="28677" name="TextBox 17">
            <a:extLst>
              <a:ext uri="{FF2B5EF4-FFF2-40B4-BE49-F238E27FC236}">
                <a16:creationId xmlns:a16="http://schemas.microsoft.com/office/drawing/2014/main" id="{283B7B42-614A-4C7C-BFDD-4C48D1EB1605}"/>
              </a:ext>
            </a:extLst>
          </p:cNvPr>
          <p:cNvSpPr txBox="1">
            <a:spLocks noChangeArrowheads="1"/>
          </p:cNvSpPr>
          <p:nvPr/>
        </p:nvSpPr>
        <p:spPr bwMode="auto">
          <a:xfrm>
            <a:off x="3590486" y="-26097"/>
            <a:ext cx="4829240" cy="75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Câu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u</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ΐ</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İn của ǟễ</a:t>
            </a:r>
            <a:endParaRPr kumimoji="0" lang="vi-VN" altLang="vi-VN" sz="32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cxnSp>
        <p:nvCxnSpPr>
          <p:cNvPr id="8" name="Straight Connector 7">
            <a:extLst>
              <a:ext uri="{FF2B5EF4-FFF2-40B4-BE49-F238E27FC236}">
                <a16:creationId xmlns:a16="http://schemas.microsoft.com/office/drawing/2014/main" id="{32A79BE8-B650-4B33-891D-82060A86C7C6}"/>
              </a:ext>
            </a:extLst>
          </p:cNvPr>
          <p:cNvCxnSpPr/>
          <p:nvPr/>
        </p:nvCxnSpPr>
        <p:spPr>
          <a:xfrm>
            <a:off x="990600" y="0"/>
            <a:ext cx="0" cy="6858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90E6991-02E4-472A-B525-EE0327801106}"/>
              </a:ext>
            </a:extLst>
          </p:cNvPr>
          <p:cNvSpPr txBox="1">
            <a:spLocks noChangeArrowheads="1"/>
          </p:cNvSpPr>
          <p:nvPr/>
        </p:nvSpPr>
        <p:spPr bwMode="auto">
          <a:xfrm>
            <a:off x="6903954" y="4278817"/>
            <a:ext cx="5153025" cy="252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20000"/>
              </a:lnSpc>
              <a:spcBef>
                <a:spcPct val="0"/>
              </a:spcBef>
              <a:spcAft>
                <a:spcPct val="0"/>
              </a:spcAft>
              <a:buNone/>
            </a:pP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Rễ εẳng ηΗϛu lƟ</a:t>
            </a:r>
          </a:p>
          <a:p>
            <a:pPr lvl="0" defTabSz="914400" fontAlgn="base">
              <a:lnSpc>
                <a:spcPct val="120000"/>
              </a:lnSpc>
              <a:spcBef>
                <a:spcPct val="0"/>
              </a:spcBef>
              <a:spcAft>
                <a:spcPct val="0"/>
              </a:spcAft>
              <a:buNone/>
            </a:pP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Âm κầm, ηỏ χď</a:t>
            </a:r>
          </a:p>
          <a:p>
            <a:pPr lvl="0" defTabSz="914400" fontAlgn="base">
              <a:lnSpc>
                <a:spcPct val="120000"/>
              </a:lnSpc>
              <a:spcBef>
                <a:spcPct val="0"/>
              </a:spcBef>
              <a:spcAft>
                <a:spcPct val="0"/>
              </a:spcAft>
              <a:buNone/>
            </a:pP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Làm Α−p εo đƟ </a:t>
            </a:r>
          </a:p>
          <a:p>
            <a:pPr lvl="0" defTabSz="914400" fontAlgn="base">
              <a:lnSpc>
                <a:spcPct val="120000"/>
              </a:lnSpc>
              <a:spcBef>
                <a:spcPct val="0"/>
              </a:spcBef>
              <a:spcAft>
                <a:spcPct val="0"/>
              </a:spcAft>
              <a:buNone/>
            </a:pPr>
            <a:r>
              <a:rPr lang="vi-VN" altLang="vi-VN" sz="3300" b="1">
                <a:solidFill>
                  <a:prstClr val="black"/>
                </a:solidFill>
                <a:latin typeface="HP001 4 hàng" panose="020B0603050302020204" pitchFamily="34" charset="0"/>
                <a:ea typeface="HP001" panose="020B0603050302020204" pitchFamily="34" charset="0"/>
                <a:cs typeface="HP001" panose="020B0603050302020204" pitchFamily="34" charset="0"/>
              </a:rPr>
              <a:t>KhΗłm ηưŊg lặng Δ⁄.</a:t>
            </a:r>
            <a:r>
              <a:rPr kumimoji="0" lang="el-GR" altLang="vi-VN" sz="33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rPr>
              <a:t> </a:t>
            </a:r>
            <a:endParaRPr kumimoji="0" lang="vi-VN" altLang="vi-VN" sz="33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1" name="TextBox 10">
            <a:extLst>
              <a:ext uri="{FF2B5EF4-FFF2-40B4-BE49-F238E27FC236}">
                <a16:creationId xmlns:a16="http://schemas.microsoft.com/office/drawing/2014/main" id="{A5CCFF45-7CD5-4CCB-993C-13DCA43CE289}"/>
              </a:ext>
            </a:extLst>
          </p:cNvPr>
          <p:cNvSpPr txBox="1">
            <a:spLocks noChangeArrowheads="1"/>
          </p:cNvSpPr>
          <p:nvPr/>
        </p:nvSpPr>
        <p:spPr bwMode="auto">
          <a:xfrm>
            <a:off x="6903954" y="1218117"/>
            <a:ext cx="4730750"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400" fontAlgn="base">
              <a:lnSpc>
                <a:spcPct val="125000"/>
              </a:lnSpc>
              <a:spcBef>
                <a:spcPct val="0"/>
              </a:spcBef>
              <a:spcAft>
                <a:spcPct val="0"/>
              </a:spcAft>
              <a:buNone/>
            </a:pP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NĞu </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δ</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Ūg có </a:t>
            </a:r>
            <a:r>
              <a:rPr lang="vi-VN" altLang="vi-VN" sz="3200" b="1">
                <a:latin typeface="HP001 4 hàng" panose="020B0603050302020204" pitchFamily="34" charset="0"/>
                <a:ea typeface="HP001" panose="020B0603050302020204" pitchFamily="34" charset="0"/>
                <a:cs typeface="HP001" panose="020B0603050302020204" pitchFamily="34" charset="0"/>
              </a:rPr>
              <a:t>ǟ</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ğ</a:t>
            </a:r>
          </a:p>
          <a:p>
            <a:pPr lvl="0" defTabSz="914400" fontAlgn="base">
              <a:lnSpc>
                <a:spcPct val="125000"/>
              </a:lnSpc>
              <a:spcBef>
                <a:spcPct val="0"/>
              </a:spcBef>
              <a:spcAft>
                <a:spcPct val="0"/>
              </a:spcAft>
              <a:buNone/>
            </a:pP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Cây </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ε</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ẳng đâm </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ε</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ē</a:t>
            </a:r>
          </a:p>
          <a:p>
            <a:pPr lvl="0" defTabSz="914400" fontAlgn="base">
              <a:lnSpc>
                <a:spcPct val="125000"/>
              </a:lnSpc>
              <a:spcBef>
                <a:spcPct val="0"/>
              </a:spcBef>
              <a:spcAft>
                <a:spcPct val="0"/>
              </a:spcAft>
              <a:buNone/>
            </a:pP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Chẳng ǟa Ǉrái wgĠ</a:t>
            </a:r>
          </a:p>
          <a:p>
            <a:pPr lvl="0" defTabSz="914400" fontAlgn="base">
              <a:lnSpc>
                <a:spcPct val="125000"/>
              </a:lnSpc>
              <a:spcBef>
                <a:spcPct val="0"/>
              </a:spcBef>
              <a:spcAft>
                <a:spcPct val="0"/>
              </a:spcAft>
              <a:buNone/>
            </a:pP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Chẳng wở h</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Ξ </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Ǉư</a:t>
            </a:r>
            <a:r>
              <a:rPr lang="el-GR"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Π</a:t>
            </a:r>
            <a:r>
              <a:rPr lang="vi-VN" altLang="vi-VN" sz="3200" b="1">
                <a:solidFill>
                  <a:prstClr val="black"/>
                </a:solidFill>
                <a:latin typeface="HP001 4 hàng" panose="020B0603050302020204" pitchFamily="34" charset="0"/>
                <a:ea typeface="HP001" panose="020B0603050302020204" pitchFamily="34" charset="0"/>
                <a:cs typeface="HP001" panose="020B0603050302020204" pitchFamily="34" charset="0"/>
              </a:rPr>
              <a:t>.</a:t>
            </a:r>
            <a:endParaRPr kumimoji="0" lang="vi-VN" altLang="vi-VN" sz="3300"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HP001" panose="020B0603050302020204" pitchFamily="34" charset="0"/>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ACAF7B2-99DB-4E09-B545-28FF14B80568}"/>
              </a:ext>
            </a:extLst>
          </p:cNvPr>
          <p:cNvPicPr>
            <a:picLocks noChangeAspect="1"/>
          </p:cNvPicPr>
          <p:nvPr/>
        </p:nvPicPr>
        <p:blipFill>
          <a:blip r:embed="rId2"/>
          <a:stretch>
            <a:fillRect/>
          </a:stretch>
        </p:blipFill>
        <p:spPr>
          <a:xfrm>
            <a:off x="-527" y="-298"/>
            <a:ext cx="12193057" cy="6858595"/>
          </a:xfrm>
          <a:prstGeom prst="rect">
            <a:avLst/>
          </a:prstGeom>
        </p:spPr>
      </p:pic>
      <p:pic>
        <p:nvPicPr>
          <p:cNvPr id="3" name="图片 2">
            <a:extLst>
              <a:ext uri="{FF2B5EF4-FFF2-40B4-BE49-F238E27FC236}">
                <a16:creationId xmlns:a16="http://schemas.microsoft.com/office/drawing/2014/main" id="{D06A6B08-DE6A-4F5D-B355-47695BA16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827001" y="-2927350"/>
            <a:ext cx="7338099" cy="12712700"/>
          </a:xfrm>
          <a:prstGeom prst="rect">
            <a:avLst/>
          </a:prstGeom>
        </p:spPr>
      </p:pic>
      <p:pic>
        <p:nvPicPr>
          <p:cNvPr id="4" name="图片 3">
            <a:extLst>
              <a:ext uri="{FF2B5EF4-FFF2-40B4-BE49-F238E27FC236}">
                <a16:creationId xmlns:a16="http://schemas.microsoft.com/office/drawing/2014/main" id="{0C9E021D-A57A-48F6-A0B6-2727AAF0E6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241800"/>
            <a:ext cx="4875969" cy="2616200"/>
          </a:xfrm>
          <a:prstGeom prst="rect">
            <a:avLst/>
          </a:prstGeom>
        </p:spPr>
      </p:pic>
      <p:pic>
        <p:nvPicPr>
          <p:cNvPr id="5" name="图片 4">
            <a:extLst>
              <a:ext uri="{FF2B5EF4-FFF2-40B4-BE49-F238E27FC236}">
                <a16:creationId xmlns:a16="http://schemas.microsoft.com/office/drawing/2014/main" id="{7AE6A7F6-3035-43A2-90E6-02F822BB16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400" y="4079740"/>
            <a:ext cx="4800600" cy="2778261"/>
          </a:xfrm>
          <a:prstGeom prst="rect">
            <a:avLst/>
          </a:prstGeom>
        </p:spPr>
      </p:pic>
      <p:pic>
        <p:nvPicPr>
          <p:cNvPr id="7" name="图片 6">
            <a:extLst>
              <a:ext uri="{FF2B5EF4-FFF2-40B4-BE49-F238E27FC236}">
                <a16:creationId xmlns:a16="http://schemas.microsoft.com/office/drawing/2014/main" id="{E39685AC-729F-471D-A794-ADD8A9A2D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0928" y="5317068"/>
            <a:ext cx="1981200" cy="1540933"/>
          </a:xfrm>
          <a:prstGeom prst="rect">
            <a:avLst/>
          </a:prstGeom>
        </p:spPr>
      </p:pic>
      <p:pic>
        <p:nvPicPr>
          <p:cNvPr id="8" name="图片 7">
            <a:extLst>
              <a:ext uri="{FF2B5EF4-FFF2-40B4-BE49-F238E27FC236}">
                <a16:creationId xmlns:a16="http://schemas.microsoft.com/office/drawing/2014/main" id="{D5A07BA6-9B19-40ED-8F0D-A61C73D39AB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822389" y="5243461"/>
            <a:ext cx="1122859" cy="1614688"/>
          </a:xfrm>
          <a:prstGeom prst="rect">
            <a:avLst/>
          </a:prstGeom>
        </p:spPr>
      </p:pic>
      <p:pic>
        <p:nvPicPr>
          <p:cNvPr id="9" name="图片 8">
            <a:extLst>
              <a:ext uri="{FF2B5EF4-FFF2-40B4-BE49-F238E27FC236}">
                <a16:creationId xmlns:a16="http://schemas.microsoft.com/office/drawing/2014/main" id="{5813EEC2-2173-4A89-A6DD-A1E07203CD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 y="-38101"/>
            <a:ext cx="12192000" cy="1060969"/>
          </a:xfrm>
          <a:prstGeom prst="rect">
            <a:avLst/>
          </a:prstGeom>
        </p:spPr>
      </p:pic>
      <p:pic>
        <p:nvPicPr>
          <p:cNvPr id="10" name="图片 9">
            <a:extLst>
              <a:ext uri="{FF2B5EF4-FFF2-40B4-BE49-F238E27FC236}">
                <a16:creationId xmlns:a16="http://schemas.microsoft.com/office/drawing/2014/main" id="{703E204D-66A7-4385-9D10-7780823455AC}"/>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97802" y="44303"/>
            <a:ext cx="2445167" cy="4152900"/>
          </a:xfrm>
          <a:prstGeom prst="rect">
            <a:avLst/>
          </a:prstGeom>
        </p:spPr>
      </p:pic>
      <p:pic>
        <p:nvPicPr>
          <p:cNvPr id="11" name="图片 10">
            <a:extLst>
              <a:ext uri="{FF2B5EF4-FFF2-40B4-BE49-F238E27FC236}">
                <a16:creationId xmlns:a16="http://schemas.microsoft.com/office/drawing/2014/main" id="{1480C8CA-A559-4C01-A4B4-D0645C747A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66263" y="263378"/>
            <a:ext cx="1971675" cy="1857375"/>
          </a:xfrm>
          <a:prstGeom prst="rect">
            <a:avLst/>
          </a:prstGeom>
        </p:spPr>
      </p:pic>
      <p:pic>
        <p:nvPicPr>
          <p:cNvPr id="12" name="图片 11">
            <a:extLst>
              <a:ext uri="{FF2B5EF4-FFF2-40B4-BE49-F238E27FC236}">
                <a16:creationId xmlns:a16="http://schemas.microsoft.com/office/drawing/2014/main" id="{7FBE0696-DB5F-42AE-9B85-E6B1A71B303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84106" y="628509"/>
            <a:ext cx="1181100" cy="1647825"/>
          </a:xfrm>
          <a:prstGeom prst="rect">
            <a:avLst/>
          </a:prstGeom>
        </p:spPr>
      </p:pic>
      <p:grpSp>
        <p:nvGrpSpPr>
          <p:cNvPr id="18" name="Group 17">
            <a:extLst>
              <a:ext uri="{FF2B5EF4-FFF2-40B4-BE49-F238E27FC236}">
                <a16:creationId xmlns:a16="http://schemas.microsoft.com/office/drawing/2014/main" id="{3BA7A16B-85A7-47D0-AC8D-A664BDC61C0D}"/>
              </a:ext>
            </a:extLst>
          </p:cNvPr>
          <p:cNvGrpSpPr/>
          <p:nvPr/>
        </p:nvGrpSpPr>
        <p:grpSpPr>
          <a:xfrm>
            <a:off x="9782177" y="2886076"/>
            <a:ext cx="2409825" cy="3971925"/>
            <a:chOff x="9782175" y="2886075"/>
            <a:chExt cx="2409825" cy="3971925"/>
          </a:xfrm>
        </p:grpSpPr>
        <p:pic>
          <p:nvPicPr>
            <p:cNvPr id="6" name="图片 5">
              <a:extLst>
                <a:ext uri="{FF2B5EF4-FFF2-40B4-BE49-F238E27FC236}">
                  <a16:creationId xmlns:a16="http://schemas.microsoft.com/office/drawing/2014/main" id="{9AC91979-6631-475A-963F-4FB08969D9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82175" y="2886075"/>
              <a:ext cx="2409825" cy="3971925"/>
            </a:xfrm>
            <a:prstGeom prst="rect">
              <a:avLst/>
            </a:prstGeom>
          </p:spPr>
        </p:pic>
        <p:sp>
          <p:nvSpPr>
            <p:cNvPr id="17" name="TextBox 16">
              <a:extLst>
                <a:ext uri="{FF2B5EF4-FFF2-40B4-BE49-F238E27FC236}">
                  <a16:creationId xmlns:a16="http://schemas.microsoft.com/office/drawing/2014/main" id="{4C9C8220-CF30-42B4-9202-B1FD9DAEF321}"/>
                </a:ext>
              </a:extLst>
            </p:cNvPr>
            <p:cNvSpPr txBox="1"/>
            <p:nvPr/>
          </p:nvSpPr>
          <p:spPr>
            <a:xfrm>
              <a:off x="10580914" y="5856701"/>
              <a:ext cx="1074333" cy="461665"/>
            </a:xfrm>
            <a:prstGeom prst="rect">
              <a:avLst/>
            </a:prstGeom>
            <a:noFill/>
          </p:spPr>
          <p:txBody>
            <a:bodyPr wrap="none" rtlCol="0" anchor="ctr" anchorCtr="0">
              <a:spAutoFit/>
            </a:bodyPr>
            <a:lstStyle/>
            <a:p>
              <a:r>
                <a:rPr lang="en-US" sz="2400">
                  <a:solidFill>
                    <a:srgbClr val="000000"/>
                  </a:solidFill>
                  <a:latin typeface="Arial-Rounded"/>
                  <a:ea typeface="Arial-Rounded"/>
                </a:rPr>
                <a:t>KTUTS</a:t>
              </a:r>
              <a:endParaRPr lang="en-US" sz="2400" dirty="0">
                <a:solidFill>
                  <a:srgbClr val="000000"/>
                </a:solidFill>
                <a:latin typeface="Arial-Rounded"/>
                <a:ea typeface="Arial-Rounded"/>
              </a:endParaRPr>
            </a:p>
          </p:txBody>
        </p:sp>
      </p:grpSp>
      <p:sp>
        <p:nvSpPr>
          <p:cNvPr id="16" name="TextBox 15">
            <a:extLst>
              <a:ext uri="{FF2B5EF4-FFF2-40B4-BE49-F238E27FC236}">
                <a16:creationId xmlns:a16="http://schemas.microsoft.com/office/drawing/2014/main" id="{9AD8D242-890E-460F-B03F-5F51545807BF}"/>
              </a:ext>
            </a:extLst>
          </p:cNvPr>
          <p:cNvSpPr txBox="1"/>
          <p:nvPr/>
        </p:nvSpPr>
        <p:spPr>
          <a:xfrm>
            <a:off x="2207004" y="1247216"/>
            <a:ext cx="7853363" cy="346248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300"/>
              </a:spcBef>
              <a:spcAft>
                <a:spcPts val="300"/>
              </a:spcAft>
              <a:buNone/>
            </a:pPr>
            <a:r>
              <a:rPr lang="en-US" altLang="vi-VN" sz="4500" b="1">
                <a:solidFill>
                  <a:srgbClr val="FF0000"/>
                </a:solidFill>
                <a:latin typeface="#9Slide05 Beautiful Caps" panose="02040603050506020204" pitchFamily="18" charset="0"/>
              </a:rPr>
              <a:t>Dặn dò:</a:t>
            </a:r>
            <a:endParaRPr lang="vi-VN" altLang="vi-VN" sz="4500" b="1">
              <a:solidFill>
                <a:srgbClr val="FF0000"/>
              </a:solidFill>
              <a:latin typeface="#9Slide03 Sympathique Alt" panose="02000506000000020002" pitchFamily="2" charset="0"/>
            </a:endParaRPr>
          </a:p>
          <a:p>
            <a:pPr>
              <a:lnSpc>
                <a:spcPct val="100000"/>
              </a:lnSpc>
              <a:spcBef>
                <a:spcPts val="300"/>
              </a:spcBef>
              <a:spcAft>
                <a:spcPts val="300"/>
              </a:spcAft>
              <a:buNone/>
            </a:pPr>
            <a:r>
              <a:rPr lang="vi-VN" altLang="vi-VN" sz="3000" b="1">
                <a:solidFill>
                  <a:srgbClr val="000000"/>
                </a:solidFill>
                <a:latin typeface="HP001" panose="020B0603050302020204" pitchFamily="34" charset="0"/>
                <a:ea typeface="HP001" panose="020B0603050302020204" pitchFamily="34" charset="0"/>
                <a:cs typeface="HP001" panose="020B0603050302020204" pitchFamily="34" charset="0"/>
              </a:rPr>
              <a:t>- Ho</a:t>
            </a:r>
            <a:r>
              <a:rPr lang="vi-VN" altLang="vi-VN" sz="800" b="1">
                <a:solidFill>
                  <a:srgbClr val="000000"/>
                </a:solidFill>
                <a:latin typeface="HP001" panose="020B0603050302020204" pitchFamily="34" charset="0"/>
                <a:ea typeface="HP001" panose="020B0603050302020204" pitchFamily="34" charset="0"/>
                <a:cs typeface="HP001" panose="020B0603050302020204" pitchFamily="34" charset="0"/>
              </a:rPr>
              <a:t> </a:t>
            </a:r>
            <a:r>
              <a:rPr lang="vi-VN" altLang="vi-VN" sz="3000" b="1">
                <a:solidFill>
                  <a:srgbClr val="000000"/>
                </a:solidFill>
                <a:latin typeface="HP001" panose="020B0603050302020204" pitchFamily="34" charset="0"/>
                <a:ea typeface="HP001" panose="020B0603050302020204" pitchFamily="34" charset="0"/>
                <a:cs typeface="HP001" panose="020B0603050302020204" pitchFamily="34" charset="0"/>
              </a:rPr>
              <a:t>àn</a:t>
            </a:r>
            <a:r>
              <a:rPr lang="vi-VN" altLang="vi-VN" sz="3000" b="1">
                <a:solidFill>
                  <a:srgbClr val="000000"/>
                </a:solidFill>
                <a:latin typeface="HP001 4 hàng" panose="020B0603050302020204" pitchFamily="34" charset="0"/>
                <a:ea typeface="SimSun" panose="02010600030101010101" pitchFamily="2" charset="-122"/>
              </a:rPr>
              <a:t> </a:t>
            </a:r>
            <a:r>
              <a:rPr lang="el-GR" altLang="vi-VN" sz="3000" b="1">
                <a:solidFill>
                  <a:srgbClr val="000000"/>
                </a:solidFill>
                <a:latin typeface="HP001 4 hàng" panose="020B0603050302020204" pitchFamily="34" charset="0"/>
                <a:ea typeface="SimSun" panose="02010600030101010101" pitchFamily="2" charset="-122"/>
              </a:rPr>
              <a:t>κΗ</a:t>
            </a:r>
            <a:r>
              <a:rPr lang="vi-VN" altLang="vi-VN" sz="3000" b="1">
                <a:solidFill>
                  <a:srgbClr val="000000"/>
                </a:solidFill>
                <a:latin typeface="HP001 4 hàng" panose="020B0603050302020204" pitchFamily="34" charset="0"/>
                <a:ea typeface="SimSun" panose="02010600030101010101" pitchFamily="2" charset="-122"/>
              </a:rPr>
              <a:t>İn </a:t>
            </a:r>
            <a:r>
              <a:rPr lang="vi-VN" altLang="vi-VN" sz="3000" b="1">
                <a:solidFill>
                  <a:srgbClr val="FF0000"/>
                </a:solidFill>
                <a:latin typeface="HP001 4 hàng" panose="020B0603050302020204" pitchFamily="34" charset="0"/>
                <a:ea typeface="SimSun" panose="02010600030101010101" pitchFamily="2" charset="-122"/>
              </a:rPr>
              <a:t>vở Tập </a:t>
            </a:r>
            <a:r>
              <a:rPr lang="el-GR" altLang="vi-VN" sz="3000" b="1">
                <a:solidFill>
                  <a:srgbClr val="FF0000"/>
                </a:solidFill>
                <a:latin typeface="HP001 4 hàng" panose="020B0603050302020204" pitchFamily="34" charset="0"/>
                <a:ea typeface="SimSun" panose="02010600030101010101" pitchFamily="2" charset="-122"/>
              </a:rPr>
              <a:t>νμ</a:t>
            </a:r>
            <a:r>
              <a:rPr lang="vi-VN" altLang="vi-VN" sz="3000" b="1">
                <a:solidFill>
                  <a:srgbClr val="FF0000"/>
                </a:solidFill>
                <a:latin typeface="HP001 4 hàng" panose="020B0603050302020204" pitchFamily="34" charset="0"/>
                <a:ea typeface="SimSun" panose="02010600030101010101" pitchFamily="2" charset="-122"/>
              </a:rPr>
              <a:t>Ğt</a:t>
            </a:r>
            <a:r>
              <a:rPr lang="el-GR" altLang="vi-VN" sz="3000" b="1">
                <a:solidFill>
                  <a:srgbClr val="000000"/>
                </a:solidFill>
                <a:latin typeface="HP001 4 hàng" panose="020B0603050302020204" pitchFamily="34" charset="0"/>
                <a:ea typeface="SimSun" panose="02010600030101010101" pitchFamily="2" charset="-122"/>
              </a:rPr>
              <a:t> </a:t>
            </a:r>
            <a:r>
              <a:rPr lang="vi-VN" altLang="vi-VN" sz="3000" b="1">
                <a:solidFill>
                  <a:srgbClr val="000000"/>
                </a:solidFill>
                <a:latin typeface="HP001 4 hàng" panose="020B0603050302020204" pitchFamily="34" charset="0"/>
                <a:ea typeface="SimSun" panose="02010600030101010101" pitchFamily="2" charset="-122"/>
              </a:rPr>
              <a:t>Bài 2 trang 27</a:t>
            </a:r>
          </a:p>
          <a:p>
            <a:pPr>
              <a:lnSpc>
                <a:spcPct val="100000"/>
              </a:lnSpc>
              <a:spcBef>
                <a:spcPts val="300"/>
              </a:spcBef>
              <a:spcAft>
                <a:spcPts val="300"/>
              </a:spcAft>
              <a:buNone/>
            </a:pPr>
            <a:r>
              <a:rPr lang="vi-VN" altLang="vi-VN" sz="3000" b="1">
                <a:solidFill>
                  <a:srgbClr val="000000"/>
                </a:solidFill>
                <a:latin typeface="HP001 4 hàng" panose="020B0603050302020204" pitchFamily="34" charset="0"/>
                <a:ea typeface="SimSun" panose="02010600030101010101" pitchFamily="2" charset="-122"/>
              </a:rPr>
              <a:t>- Làm vở </a:t>
            </a:r>
            <a:r>
              <a:rPr lang="vi-VN" altLang="vi-VN" sz="3000">
                <a:solidFill>
                  <a:srgbClr val="000000"/>
                </a:solidFill>
                <a:latin typeface="Times New Roman" panose="02020603050405020304" pitchFamily="18" charset="0"/>
                <a:ea typeface="SimSun" panose="02010600030101010101" pitchFamily="2" charset="-122"/>
              </a:rPr>
              <a:t>BT</a:t>
            </a:r>
            <a:r>
              <a:rPr lang="vi-VN" altLang="vi-VN" sz="3000" b="1">
                <a:solidFill>
                  <a:srgbClr val="000000"/>
                </a:solidFill>
                <a:latin typeface="HP001 4 hàng" panose="020B0603050302020204" pitchFamily="34" charset="0"/>
                <a:ea typeface="SimSun" panose="02010600030101010101" pitchFamily="2" charset="-122"/>
              </a:rPr>
              <a:t> Tiếng việt Bài 2 </a:t>
            </a:r>
          </a:p>
          <a:p>
            <a:pPr>
              <a:lnSpc>
                <a:spcPct val="100000"/>
              </a:lnSpc>
              <a:spcBef>
                <a:spcPts val="300"/>
              </a:spcBef>
              <a:spcAft>
                <a:spcPts val="300"/>
              </a:spcAft>
              <a:buNone/>
            </a:pPr>
            <a:r>
              <a:rPr lang="vi-VN" altLang="vi-VN" sz="3000" b="1">
                <a:solidFill>
                  <a:srgbClr val="000000"/>
                </a:solidFill>
                <a:latin typeface="HP001 4 hàng" panose="020B0603050302020204" pitchFamily="34" charset="0"/>
                <a:ea typeface="SimSun" panose="02010600030101010101" pitchFamily="2" charset="-122"/>
              </a:rPr>
              <a:t>- Xem Ǉrư</a:t>
            </a:r>
            <a:r>
              <a:rPr lang="el-GR" altLang="vi-VN" sz="3000" b="1">
                <a:solidFill>
                  <a:srgbClr val="000000"/>
                </a:solidFill>
                <a:latin typeface="HP001 4 hàng" panose="020B0603050302020204" pitchFamily="34" charset="0"/>
                <a:ea typeface="SimSun" panose="02010600030101010101" pitchFamily="2" charset="-122"/>
              </a:rPr>
              <a:t>ϐ </a:t>
            </a:r>
            <a:r>
              <a:rPr lang="vi-VN" altLang="vi-VN" sz="3000" b="1">
                <a:solidFill>
                  <a:srgbClr val="FF0000"/>
                </a:solidFill>
                <a:latin typeface="HP001 4 hàng" panose="020B0603050302020204" pitchFamily="34" charset="0"/>
                <a:ea typeface="SimSun" panose="02010600030101010101" pitchFamily="2" charset="-122"/>
              </a:rPr>
              <a:t>Bài 3</a:t>
            </a:r>
            <a:r>
              <a:rPr lang="vi-VN" altLang="vi-VN" sz="3000" b="1">
                <a:solidFill>
                  <a:srgbClr val="000000"/>
                </a:solidFill>
                <a:latin typeface="HP001 4 hàng" panose="020B0603050302020204" pitchFamily="34" charset="0"/>
                <a:ea typeface="SimSun" panose="02010600030101010101" pitchFamily="2" charset="-122"/>
              </a:rPr>
              <a:t>: </a:t>
            </a:r>
            <a:r>
              <a:rPr lang="vi-VN" altLang="vi-VN" b="1">
                <a:solidFill>
                  <a:srgbClr val="FF0000"/>
                </a:solidFill>
                <a:latin typeface="HP001 4 hàng" panose="020B0603050302020204" pitchFamily="34" charset="0"/>
                <a:ea typeface="SimSun" panose="02010600030101010101" pitchFamily="2" charset="-122"/>
              </a:rPr>
              <a:t>Câu hĈ của SĀ</a:t>
            </a:r>
          </a:p>
          <a:p>
            <a:pPr>
              <a:lnSpc>
                <a:spcPct val="100000"/>
              </a:lnSpc>
              <a:spcBef>
                <a:spcPts val="300"/>
              </a:spcBef>
              <a:spcAft>
                <a:spcPts val="300"/>
              </a:spcAft>
              <a:buNone/>
            </a:pPr>
            <a:r>
              <a:rPr lang="vi-VN" altLang="vi-VN" sz="3000" b="1">
                <a:solidFill>
                  <a:srgbClr val="FF0000"/>
                </a:solidFill>
                <a:latin typeface="HP001 4 hàng" panose="020B0603050302020204" pitchFamily="34" charset="0"/>
                <a:ea typeface="SimSun" panose="02010600030101010101" pitchFamily="2" charset="-122"/>
              </a:rPr>
              <a:t>- </a:t>
            </a:r>
            <a:r>
              <a:rPr lang="vi-VN" altLang="vi-VN" sz="3000" b="1">
                <a:latin typeface="HP001 4 hàng" panose="020B0603050302020204" pitchFamily="34" charset="0"/>
                <a:ea typeface="SimSun" panose="02010600030101010101" pitchFamily="2" charset="-122"/>
              </a:rPr>
              <a:t>Viết chính tả vào vở ô li bài: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Câu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u</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ΐ</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İn của ǟễ</a:t>
            </a:r>
            <a:endParaRPr kumimoji="0" lang="vi-VN" altLang="vi-VN" sz="32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Tree>
    <p:extLst>
      <p:ext uri="{BB962C8B-B14F-4D97-AF65-F5344CB8AC3E}">
        <p14:creationId xmlns:p14="http://schemas.microsoft.com/office/powerpoint/2010/main" val="1992408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674430" y="1238961"/>
            <a:ext cx="11028981" cy="1323439"/>
          </a:xfrm>
          <a:prstGeom prst="rect">
            <a:avLst/>
          </a:prstGeom>
          <a:noFill/>
        </p:spPr>
        <p:txBody>
          <a:bodyPr wrap="none" lIns="91440" tIns="45720" rIns="91440" bIns="45720">
            <a:spAutoFit/>
          </a:bodyPr>
          <a:lstStyle/>
          <a:p>
            <a:pPr algn="ctr"/>
            <a:r>
              <a:rPr lang="en-US" sz="8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Avo" panose="02040603050506020204" pitchFamily="18" charset="0"/>
              </a:rPr>
              <a:t>Thực hành trồng cây</a:t>
            </a:r>
          </a:p>
        </p:txBody>
      </p:sp>
      <p:pic>
        <p:nvPicPr>
          <p:cNvPr id="4" name="Picture 3">
            <a:extLst>
              <a:ext uri="{FF2B5EF4-FFF2-40B4-BE49-F238E27FC236}">
                <a16:creationId xmlns:a16="http://schemas.microsoft.com/office/drawing/2014/main" id="{4EF74327-90FB-4DA0-8EB2-7D9F2F9DE3DF}"/>
              </a:ext>
            </a:extLst>
          </p:cNvPr>
          <p:cNvPicPr>
            <a:picLocks noChangeAspect="1"/>
          </p:cNvPicPr>
          <p:nvPr/>
        </p:nvPicPr>
        <p:blipFill>
          <a:blip r:embed="rId3">
            <a:clrChange>
              <a:clrFrom>
                <a:srgbClr val="F1F4FB"/>
              </a:clrFrom>
              <a:clrTo>
                <a:srgbClr val="F1F4FB">
                  <a:alpha val="0"/>
                </a:srgbClr>
              </a:clrTo>
            </a:clrChange>
          </a:blip>
          <a:stretch>
            <a:fillRect/>
          </a:stretch>
        </p:blipFill>
        <p:spPr>
          <a:xfrm>
            <a:off x="9148236" y="2562400"/>
            <a:ext cx="2369334" cy="3551464"/>
          </a:xfrm>
          <a:prstGeom prst="rect">
            <a:avLst/>
          </a:prstGeom>
        </p:spPr>
      </p:pic>
      <p:pic>
        <p:nvPicPr>
          <p:cNvPr id="5" name="Picture 4">
            <a:extLst>
              <a:ext uri="{FF2B5EF4-FFF2-40B4-BE49-F238E27FC236}">
                <a16:creationId xmlns:a16="http://schemas.microsoft.com/office/drawing/2014/main" id="{F816E814-BA16-4A0D-A4CB-6C342D6D1170}"/>
              </a:ext>
            </a:extLst>
          </p:cNvPr>
          <p:cNvPicPr>
            <a:picLocks noChangeAspect="1"/>
          </p:cNvPicPr>
          <p:nvPr/>
        </p:nvPicPr>
        <p:blipFill rotWithShape="1">
          <a:blip r:embed="rId4"/>
          <a:srcRect b="67302"/>
          <a:stretch/>
        </p:blipFill>
        <p:spPr>
          <a:xfrm>
            <a:off x="1381694" y="2815144"/>
            <a:ext cx="3429000" cy="2242457"/>
          </a:xfrm>
          <a:prstGeom prst="rect">
            <a:avLst/>
          </a:prstGeom>
        </p:spPr>
      </p:pic>
      <p:pic>
        <p:nvPicPr>
          <p:cNvPr id="6" name="Picture 5">
            <a:extLst>
              <a:ext uri="{FF2B5EF4-FFF2-40B4-BE49-F238E27FC236}">
                <a16:creationId xmlns:a16="http://schemas.microsoft.com/office/drawing/2014/main" id="{EE087AE3-1C3B-4921-85FD-BB7D1EAD8174}"/>
              </a:ext>
            </a:extLst>
          </p:cNvPr>
          <p:cNvPicPr>
            <a:picLocks noChangeAspect="1"/>
          </p:cNvPicPr>
          <p:nvPr/>
        </p:nvPicPr>
        <p:blipFill rotWithShape="1">
          <a:blip r:embed="rId4"/>
          <a:srcRect t="37364"/>
          <a:stretch/>
        </p:blipFill>
        <p:spPr>
          <a:xfrm>
            <a:off x="5299200" y="2562400"/>
            <a:ext cx="2511299" cy="3145971"/>
          </a:xfrm>
          <a:prstGeom prst="rect">
            <a:avLst/>
          </a:prstGeom>
        </p:spPr>
      </p:pic>
    </p:spTree>
    <p:extLst>
      <p:ext uri="{BB962C8B-B14F-4D97-AF65-F5344CB8AC3E}">
        <p14:creationId xmlns:p14="http://schemas.microsoft.com/office/powerpoint/2010/main" val="93038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par>
                          <p:cTn id="8" fill="hold">
                            <p:stCondLst>
                              <p:cond delay="125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750"/>
                                        <p:tgtEl>
                                          <p:spTgt spid="6"/>
                                        </p:tgtEl>
                                      </p:cBhvr>
                                    </p:animEffect>
                                  </p:childTnLst>
                                </p:cTn>
                              </p:par>
                            </p:childTnLst>
                          </p:cTn>
                        </p:par>
                        <p:par>
                          <p:cTn id="12" fill="hold">
                            <p:stCondLst>
                              <p:cond delay="300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71443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p:cNvSpPr/>
          <p:nvPr/>
        </p:nvSpPr>
        <p:spPr>
          <a:xfrm>
            <a:off x="2013991" y="219218"/>
            <a:ext cx="8164018" cy="1915909"/>
          </a:xfrm>
          <a:prstGeom prst="rect">
            <a:avLst/>
          </a:prstGeom>
          <a:noFill/>
        </p:spPr>
        <p:txBody>
          <a:bodyPr wrap="square" lIns="68580" tIns="34290" rIns="68580" bIns="34290">
            <a:spAutoFit/>
          </a:bodyPr>
          <a:lstStyle/>
          <a:p>
            <a:pPr algn="ctr"/>
            <a:r>
              <a:rPr lang="en-US"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Avo" panose="02040603050506020204" pitchFamily="18" charset="0"/>
              </a:rPr>
              <a:t>Bài 2</a:t>
            </a:r>
          </a:p>
          <a:p>
            <a:pPr algn="ctr"/>
            <a:r>
              <a:rPr lang="en-US"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Avo" panose="02040603050506020204" pitchFamily="18" charset="0"/>
              </a:rPr>
              <a:t>Câu chuyện của rễ</a:t>
            </a:r>
          </a:p>
        </p:txBody>
      </p:sp>
    </p:spTree>
    <p:extLst>
      <p:ext uri="{BB962C8B-B14F-4D97-AF65-F5344CB8AC3E}">
        <p14:creationId xmlns:p14="http://schemas.microsoft.com/office/powerpoint/2010/main" val="2627785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FF281B9-2E6C-483A-BED4-69A2EAB2C159}"/>
              </a:ext>
            </a:extLst>
          </p:cNvPr>
          <p:cNvGrpSpPr/>
          <p:nvPr/>
        </p:nvGrpSpPr>
        <p:grpSpPr>
          <a:xfrm>
            <a:off x="0" y="-72736"/>
            <a:ext cx="12192000" cy="6858000"/>
            <a:chOff x="0" y="-72736"/>
            <a:chExt cx="12192000" cy="6858000"/>
          </a:xfrm>
        </p:grpSpPr>
        <p:pic>
          <p:nvPicPr>
            <p:cNvPr id="1026" name="Picture 2" descr="Không có mô tả."/>
            <p:cNvPicPr>
              <a:picLocks noChangeAspect="1" noChangeArrowheads="1"/>
            </p:cNvPicPr>
            <p:nvPr/>
          </p:nvPicPr>
          <p:blipFill rotWithShape="1">
            <a:blip r:embed="rId2">
              <a:extLst>
                <a:ext uri="{28A0092B-C50C-407E-A947-70E740481C1C}">
                  <a14:useLocalDpi xmlns:a14="http://schemas.microsoft.com/office/drawing/2010/main" val="0"/>
                </a:ext>
              </a:extLst>
            </a:blip>
            <a:srcRect t="20153" b="49691"/>
            <a:stretch/>
          </p:blipFill>
          <p:spPr bwMode="auto">
            <a:xfrm>
              <a:off x="0" y="-72736"/>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F6A5019-5C4C-4D87-B0C6-4459D3DE4647}"/>
                </a:ext>
              </a:extLst>
            </p:cNvPr>
            <p:cNvPicPr>
              <a:picLocks noChangeAspect="1"/>
            </p:cNvPicPr>
            <p:nvPr/>
          </p:nvPicPr>
          <p:blipFill>
            <a:blip r:embed="rId3"/>
            <a:stretch>
              <a:fillRect/>
            </a:stretch>
          </p:blipFill>
          <p:spPr>
            <a:xfrm>
              <a:off x="856034" y="664007"/>
              <a:ext cx="5000017" cy="1176262"/>
            </a:xfrm>
            <a:prstGeom prst="rect">
              <a:avLst/>
            </a:prstGeom>
            <a:ln>
              <a:noFill/>
            </a:ln>
            <a:effectLst>
              <a:softEdge rad="112500"/>
            </a:effectLst>
          </p:spPr>
        </p:pic>
        <p:pic>
          <p:nvPicPr>
            <p:cNvPr id="9" name="Picture 8">
              <a:extLst>
                <a:ext uri="{FF2B5EF4-FFF2-40B4-BE49-F238E27FC236}">
                  <a16:creationId xmlns:a16="http://schemas.microsoft.com/office/drawing/2014/main" id="{CF6AC055-E356-4CD6-8330-BBACC14BD11F}"/>
                </a:ext>
              </a:extLst>
            </p:cNvPr>
            <p:cNvPicPr>
              <a:picLocks noChangeAspect="1"/>
            </p:cNvPicPr>
            <p:nvPr/>
          </p:nvPicPr>
          <p:blipFill>
            <a:blip r:embed="rId3"/>
            <a:stretch>
              <a:fillRect/>
            </a:stretch>
          </p:blipFill>
          <p:spPr>
            <a:xfrm>
              <a:off x="1524001" y="1470393"/>
              <a:ext cx="2697803" cy="1446349"/>
            </a:xfrm>
            <a:prstGeom prst="rect">
              <a:avLst/>
            </a:prstGeom>
            <a:ln>
              <a:noFill/>
            </a:ln>
            <a:effectLst>
              <a:softEdge rad="112500"/>
            </a:effectLst>
          </p:spPr>
        </p:pic>
        <p:pic>
          <p:nvPicPr>
            <p:cNvPr id="10" name="Picture 9">
              <a:extLst>
                <a:ext uri="{FF2B5EF4-FFF2-40B4-BE49-F238E27FC236}">
                  <a16:creationId xmlns:a16="http://schemas.microsoft.com/office/drawing/2014/main" id="{82AF9BA5-B787-4FAF-9FAD-EE65E1DD1F97}"/>
                </a:ext>
              </a:extLst>
            </p:cNvPr>
            <p:cNvPicPr>
              <a:picLocks noChangeAspect="1"/>
            </p:cNvPicPr>
            <p:nvPr/>
          </p:nvPicPr>
          <p:blipFill>
            <a:blip r:embed="rId3"/>
            <a:stretch>
              <a:fillRect/>
            </a:stretch>
          </p:blipFill>
          <p:spPr>
            <a:xfrm>
              <a:off x="3540869" y="1353699"/>
              <a:ext cx="2697803" cy="1446349"/>
            </a:xfrm>
            <a:prstGeom prst="rect">
              <a:avLst/>
            </a:prstGeom>
            <a:ln>
              <a:noFill/>
            </a:ln>
            <a:effectLst>
              <a:softEdge rad="112500"/>
            </a:effectLst>
          </p:spPr>
        </p:pic>
        <p:pic>
          <p:nvPicPr>
            <p:cNvPr id="11" name="Picture 10">
              <a:extLst>
                <a:ext uri="{FF2B5EF4-FFF2-40B4-BE49-F238E27FC236}">
                  <a16:creationId xmlns:a16="http://schemas.microsoft.com/office/drawing/2014/main" id="{09E10667-2057-418D-A217-2B3650899BB4}"/>
                </a:ext>
              </a:extLst>
            </p:cNvPr>
            <p:cNvPicPr>
              <a:picLocks noChangeAspect="1"/>
            </p:cNvPicPr>
            <p:nvPr/>
          </p:nvPicPr>
          <p:blipFill>
            <a:blip r:embed="rId3"/>
            <a:stretch>
              <a:fillRect/>
            </a:stretch>
          </p:blipFill>
          <p:spPr>
            <a:xfrm>
              <a:off x="5904691" y="1843007"/>
              <a:ext cx="1629578" cy="823433"/>
            </a:xfrm>
            <a:prstGeom prst="rect">
              <a:avLst/>
            </a:prstGeom>
            <a:ln>
              <a:noFill/>
            </a:ln>
            <a:effectLst>
              <a:softEdge rad="112500"/>
            </a:effectLst>
          </p:spPr>
        </p:pic>
        <p:pic>
          <p:nvPicPr>
            <p:cNvPr id="12" name="Picture 11">
              <a:extLst>
                <a:ext uri="{FF2B5EF4-FFF2-40B4-BE49-F238E27FC236}">
                  <a16:creationId xmlns:a16="http://schemas.microsoft.com/office/drawing/2014/main" id="{D4BBF4BB-B810-44CD-9FD4-E62D19E5075B}"/>
                </a:ext>
              </a:extLst>
            </p:cNvPr>
            <p:cNvPicPr>
              <a:picLocks noChangeAspect="1"/>
            </p:cNvPicPr>
            <p:nvPr/>
          </p:nvPicPr>
          <p:blipFill>
            <a:blip r:embed="rId3"/>
            <a:stretch>
              <a:fillRect/>
            </a:stretch>
          </p:blipFill>
          <p:spPr>
            <a:xfrm>
              <a:off x="5094051" y="1285898"/>
              <a:ext cx="1629578" cy="823433"/>
            </a:xfrm>
            <a:prstGeom prst="rect">
              <a:avLst/>
            </a:prstGeom>
            <a:ln>
              <a:noFill/>
            </a:ln>
            <a:effectLst>
              <a:softEdge rad="112500"/>
            </a:effectLst>
          </p:spPr>
        </p:pic>
        <p:pic>
          <p:nvPicPr>
            <p:cNvPr id="13" name="Picture 12">
              <a:extLst>
                <a:ext uri="{FF2B5EF4-FFF2-40B4-BE49-F238E27FC236}">
                  <a16:creationId xmlns:a16="http://schemas.microsoft.com/office/drawing/2014/main" id="{325EA182-AF61-4D55-833B-9BC42E5718E9}"/>
                </a:ext>
              </a:extLst>
            </p:cNvPr>
            <p:cNvPicPr>
              <a:picLocks noChangeAspect="1"/>
            </p:cNvPicPr>
            <p:nvPr/>
          </p:nvPicPr>
          <p:blipFill>
            <a:blip r:embed="rId3"/>
            <a:stretch>
              <a:fillRect/>
            </a:stretch>
          </p:blipFill>
          <p:spPr>
            <a:xfrm>
              <a:off x="4405530" y="691811"/>
              <a:ext cx="1629578" cy="823433"/>
            </a:xfrm>
            <a:prstGeom prst="rect">
              <a:avLst/>
            </a:prstGeom>
            <a:ln>
              <a:noFill/>
            </a:ln>
            <a:effectLst>
              <a:softEdge rad="112500"/>
            </a:effectLst>
          </p:spPr>
        </p:pic>
      </p:grpSp>
      <p:sp>
        <p:nvSpPr>
          <p:cNvPr id="4" name="Rectangle 3">
            <a:extLst>
              <a:ext uri="{FF2B5EF4-FFF2-40B4-BE49-F238E27FC236}">
                <a16:creationId xmlns:a16="http://schemas.microsoft.com/office/drawing/2014/main" id="{569F9367-477D-45CC-A1F0-940D2D8B864B}"/>
              </a:ext>
            </a:extLst>
          </p:cNvPr>
          <p:cNvSpPr/>
          <p:nvPr/>
        </p:nvSpPr>
        <p:spPr>
          <a:xfrm>
            <a:off x="139795" y="838051"/>
            <a:ext cx="5895313" cy="500137"/>
          </a:xfrm>
          <a:prstGeom prst="rect">
            <a:avLst/>
          </a:prstGeom>
          <a:noFill/>
        </p:spPr>
        <p:txBody>
          <a:bodyPr wrap="square" lIns="68580" tIns="34290" rIns="68580" bIns="34290">
            <a:spAutoFit/>
          </a:bodyPr>
          <a:lstStyle/>
          <a:p>
            <a:r>
              <a:rPr lang="en-US" sz="2800">
                <a:ln w="0"/>
                <a:latin typeface="UTM Avo" panose="02040603050506020204" pitchFamily="18" charset="0"/>
              </a:rPr>
              <a:t>a. Cây có những bộ phận nào?</a:t>
            </a:r>
          </a:p>
        </p:txBody>
      </p:sp>
      <p:sp>
        <p:nvSpPr>
          <p:cNvPr id="6" name="Rectangle 5">
            <a:extLst>
              <a:ext uri="{FF2B5EF4-FFF2-40B4-BE49-F238E27FC236}">
                <a16:creationId xmlns:a16="http://schemas.microsoft.com/office/drawing/2014/main" id="{E2B120BC-7B45-418C-90E9-26C4E9F9C64F}"/>
              </a:ext>
            </a:extLst>
          </p:cNvPr>
          <p:cNvSpPr/>
          <p:nvPr/>
        </p:nvSpPr>
        <p:spPr>
          <a:xfrm>
            <a:off x="48639" y="1520997"/>
            <a:ext cx="7301865" cy="931024"/>
          </a:xfrm>
          <a:prstGeom prst="rect">
            <a:avLst/>
          </a:prstGeom>
          <a:noFill/>
        </p:spPr>
        <p:txBody>
          <a:bodyPr wrap="square" lIns="68580" tIns="34290" rIns="68580" bIns="34290">
            <a:spAutoFit/>
          </a:bodyPr>
          <a:lstStyle/>
          <a:p>
            <a:r>
              <a:rPr lang="en-US" sz="2800">
                <a:ln w="0"/>
                <a:latin typeface="UTM Avo" panose="02040603050506020204" pitchFamily="18" charset="0"/>
              </a:rPr>
              <a:t>b. Bộ phận nào của cây khó nhìn thấy? Vì sao?</a:t>
            </a:r>
          </a:p>
        </p:txBody>
      </p:sp>
      <p:grpSp>
        <p:nvGrpSpPr>
          <p:cNvPr id="15" name="Group 14">
            <a:extLst>
              <a:ext uri="{FF2B5EF4-FFF2-40B4-BE49-F238E27FC236}">
                <a16:creationId xmlns:a16="http://schemas.microsoft.com/office/drawing/2014/main" id="{85646B1A-4510-480F-90D4-CE947FC53F8E}"/>
              </a:ext>
            </a:extLst>
          </p:cNvPr>
          <p:cNvGrpSpPr/>
          <p:nvPr/>
        </p:nvGrpSpPr>
        <p:grpSpPr>
          <a:xfrm>
            <a:off x="110611" y="70213"/>
            <a:ext cx="5764896" cy="527692"/>
            <a:chOff x="139795" y="41953"/>
            <a:chExt cx="5764896" cy="527692"/>
          </a:xfrm>
        </p:grpSpPr>
        <p:sp>
          <p:nvSpPr>
            <p:cNvPr id="5" name="Rectangle 4">
              <a:extLst>
                <a:ext uri="{FF2B5EF4-FFF2-40B4-BE49-F238E27FC236}">
                  <a16:creationId xmlns:a16="http://schemas.microsoft.com/office/drawing/2014/main" id="{F5161D24-E9F9-492D-AD32-B746F8547E68}"/>
                </a:ext>
              </a:extLst>
            </p:cNvPr>
            <p:cNvSpPr/>
            <p:nvPr/>
          </p:nvSpPr>
          <p:spPr>
            <a:xfrm>
              <a:off x="185192" y="55731"/>
              <a:ext cx="5719499" cy="500137"/>
            </a:xfrm>
            <a:prstGeom prst="rect">
              <a:avLst/>
            </a:prstGeom>
            <a:noFill/>
          </p:spPr>
          <p:txBody>
            <a:bodyPr wrap="square" lIns="68580" tIns="34290" rIns="68580" bIns="34290">
              <a:spAutoFit/>
            </a:bodyPr>
            <a:lstStyle/>
            <a:p>
              <a:r>
                <a:rPr lang="en-US" sz="2800" b="1">
                  <a:ln w="9525">
                    <a:solidFill>
                      <a:schemeClr val="bg1"/>
                    </a:solidFill>
                    <a:prstDash val="solid"/>
                  </a:ln>
                  <a:latin typeface="UTM Avo" panose="02040603050506020204" pitchFamily="18" charset="0"/>
                </a:rPr>
                <a:t>1. Quan sát cây trong tranh</a:t>
              </a:r>
            </a:p>
          </p:txBody>
        </p:sp>
        <p:sp>
          <p:nvSpPr>
            <p:cNvPr id="14" name="Oval 13">
              <a:extLst>
                <a:ext uri="{FF2B5EF4-FFF2-40B4-BE49-F238E27FC236}">
                  <a16:creationId xmlns:a16="http://schemas.microsoft.com/office/drawing/2014/main" id="{CF332663-6AD1-4627-BEB4-643CA6F80B62}"/>
                </a:ext>
              </a:extLst>
            </p:cNvPr>
            <p:cNvSpPr/>
            <p:nvPr/>
          </p:nvSpPr>
          <p:spPr>
            <a:xfrm>
              <a:off x="139795" y="41953"/>
              <a:ext cx="536121" cy="52769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1</a:t>
              </a:r>
              <a:endParaRPr lang="vi-VN" sz="3200" b="1">
                <a:latin typeface="Arial" panose="020B0604020202020204" pitchFamily="34" charset="0"/>
                <a:cs typeface="Arial" panose="020B0604020202020204" pitchFamily="34" charset="0"/>
              </a:endParaRPr>
            </a:p>
          </p:txBody>
        </p:sp>
      </p:grpSp>
      <p:pic>
        <p:nvPicPr>
          <p:cNvPr id="17" name="Picture 16">
            <a:extLst>
              <a:ext uri="{FF2B5EF4-FFF2-40B4-BE49-F238E27FC236}">
                <a16:creationId xmlns:a16="http://schemas.microsoft.com/office/drawing/2014/main" id="{1FDED04E-7494-41BF-BD50-FF09633BE223}"/>
              </a:ext>
            </a:extLst>
          </p:cNvPr>
          <p:cNvPicPr>
            <a:picLocks noChangeAspect="1"/>
          </p:cNvPicPr>
          <p:nvPr/>
        </p:nvPicPr>
        <p:blipFill>
          <a:blip r:embed="rId4">
            <a:clrChange>
              <a:clrFrom>
                <a:srgbClr val="F5F5F5"/>
              </a:clrFrom>
              <a:clrTo>
                <a:srgbClr val="F5F5F5">
                  <a:alpha val="0"/>
                </a:srgbClr>
              </a:clrTo>
            </a:clrChange>
          </a:blip>
          <a:stretch>
            <a:fillRect/>
          </a:stretch>
        </p:blipFill>
        <p:spPr>
          <a:xfrm>
            <a:off x="1963707" y="2122046"/>
            <a:ext cx="3993559" cy="4703158"/>
          </a:xfrm>
          <a:prstGeom prst="rect">
            <a:avLst/>
          </a:prstGeom>
        </p:spPr>
      </p:pic>
    </p:spTree>
    <p:extLst>
      <p:ext uri="{BB962C8B-B14F-4D97-AF65-F5344CB8AC3E}">
        <p14:creationId xmlns:p14="http://schemas.microsoft.com/office/powerpoint/2010/main" val="178346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25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DA098-A5A2-43D0-AA87-17CEB5C24ECD}"/>
              </a:ext>
            </a:extLst>
          </p:cNvPr>
          <p:cNvSpPr>
            <a:spLocks noGrp="1"/>
          </p:cNvSpPr>
          <p:nvPr>
            <p:ph type="title"/>
          </p:nvPr>
        </p:nvSpPr>
        <p:spPr/>
        <p:txBody>
          <a:bodyPr/>
          <a:lstStyle/>
          <a:p>
            <a:endParaRPr lang="vi-VN"/>
          </a:p>
        </p:txBody>
      </p:sp>
      <p:sp>
        <p:nvSpPr>
          <p:cNvPr id="3" name="Content Placeholder 2">
            <a:extLst>
              <a:ext uri="{FF2B5EF4-FFF2-40B4-BE49-F238E27FC236}">
                <a16:creationId xmlns:a16="http://schemas.microsoft.com/office/drawing/2014/main" id="{2A027195-41BD-4E32-9603-6D37C240CEF3}"/>
              </a:ext>
            </a:extLst>
          </p:cNvPr>
          <p:cNvSpPr>
            <a:spLocks noGrp="1"/>
          </p:cNvSpPr>
          <p:nvPr>
            <p:ph idx="1"/>
          </p:nvPr>
        </p:nvSpPr>
        <p:spPr/>
        <p:txBody>
          <a:bodyPr/>
          <a:lstStyle/>
          <a:p>
            <a:endParaRPr lang="vi-VN"/>
          </a:p>
        </p:txBody>
      </p:sp>
      <p:pic>
        <p:nvPicPr>
          <p:cNvPr id="5" name="Picture 4">
            <a:extLst>
              <a:ext uri="{FF2B5EF4-FFF2-40B4-BE49-F238E27FC236}">
                <a16:creationId xmlns:a16="http://schemas.microsoft.com/office/drawing/2014/main" id="{33265A60-1FFB-4039-A1F5-69A1AF126DCF}"/>
              </a:ext>
            </a:extLst>
          </p:cNvPr>
          <p:cNvPicPr>
            <a:picLocks noChangeAspect="1"/>
          </p:cNvPicPr>
          <p:nvPr/>
        </p:nvPicPr>
        <p:blipFill>
          <a:blip r:embed="rId2"/>
          <a:stretch>
            <a:fillRect/>
          </a:stretch>
        </p:blipFill>
        <p:spPr>
          <a:xfrm>
            <a:off x="3906154" y="9162"/>
            <a:ext cx="7447646" cy="6839675"/>
          </a:xfrm>
          <a:prstGeom prst="rect">
            <a:avLst/>
          </a:prstGeom>
        </p:spPr>
      </p:pic>
      <p:pic>
        <p:nvPicPr>
          <p:cNvPr id="7" name="Picture 6">
            <a:extLst>
              <a:ext uri="{FF2B5EF4-FFF2-40B4-BE49-F238E27FC236}">
                <a16:creationId xmlns:a16="http://schemas.microsoft.com/office/drawing/2014/main" id="{64C5A476-61EA-4E28-92AB-3E074DA40CC6}"/>
              </a:ext>
            </a:extLst>
          </p:cNvPr>
          <p:cNvPicPr>
            <a:picLocks noChangeAspect="1"/>
          </p:cNvPicPr>
          <p:nvPr/>
        </p:nvPicPr>
        <p:blipFill>
          <a:blip r:embed="rId3"/>
          <a:stretch>
            <a:fillRect/>
          </a:stretch>
        </p:blipFill>
        <p:spPr>
          <a:xfrm>
            <a:off x="7351839" y="4876887"/>
            <a:ext cx="1428949" cy="1971950"/>
          </a:xfrm>
          <a:prstGeom prst="rect">
            <a:avLst/>
          </a:prstGeom>
        </p:spPr>
      </p:pic>
      <p:pic>
        <p:nvPicPr>
          <p:cNvPr id="8" name="Picture 7">
            <a:extLst>
              <a:ext uri="{FF2B5EF4-FFF2-40B4-BE49-F238E27FC236}">
                <a16:creationId xmlns:a16="http://schemas.microsoft.com/office/drawing/2014/main" id="{1C412321-432B-4F2F-AF91-2FA3702A5C9F}"/>
              </a:ext>
            </a:extLst>
          </p:cNvPr>
          <p:cNvPicPr>
            <a:picLocks noChangeAspect="1"/>
          </p:cNvPicPr>
          <p:nvPr/>
        </p:nvPicPr>
        <p:blipFill>
          <a:blip r:embed="rId4">
            <a:clrChange>
              <a:clrFrom>
                <a:srgbClr val="F5F5F5"/>
              </a:clrFrom>
              <a:clrTo>
                <a:srgbClr val="F5F5F5">
                  <a:alpha val="0"/>
                </a:srgbClr>
              </a:clrTo>
            </a:clrChange>
          </a:blip>
          <a:stretch>
            <a:fillRect/>
          </a:stretch>
        </p:blipFill>
        <p:spPr>
          <a:xfrm>
            <a:off x="-87405" y="9161"/>
            <a:ext cx="5399634" cy="7128269"/>
          </a:xfrm>
          <a:prstGeom prst="rect">
            <a:avLst/>
          </a:prstGeom>
        </p:spPr>
      </p:pic>
    </p:spTree>
    <p:extLst>
      <p:ext uri="{BB962C8B-B14F-4D97-AF65-F5344CB8AC3E}">
        <p14:creationId xmlns:p14="http://schemas.microsoft.com/office/powerpoint/2010/main" val="2051373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5FC73B-3C6D-472A-87D7-BB9FC0E464F1}"/>
              </a:ext>
            </a:extLst>
          </p:cNvPr>
          <p:cNvPicPr>
            <a:picLocks noChangeAspect="1"/>
          </p:cNvPicPr>
          <p:nvPr/>
        </p:nvPicPr>
        <p:blipFill>
          <a:blip r:embed="rId2"/>
          <a:stretch>
            <a:fillRect/>
          </a:stretch>
        </p:blipFill>
        <p:spPr>
          <a:xfrm>
            <a:off x="0" y="0"/>
            <a:ext cx="12192000" cy="6866136"/>
          </a:xfrm>
          <a:prstGeom prst="rect">
            <a:avLst/>
          </a:prstGeom>
        </p:spPr>
      </p:pic>
      <p:sp>
        <p:nvSpPr>
          <p:cNvPr id="4" name="TextBox 3"/>
          <p:cNvSpPr txBox="1"/>
          <p:nvPr/>
        </p:nvSpPr>
        <p:spPr>
          <a:xfrm>
            <a:off x="3584887" y="796606"/>
            <a:ext cx="4199105" cy="523220"/>
          </a:xfrm>
          <a:prstGeom prst="rect">
            <a:avLst/>
          </a:prstGeom>
          <a:noFill/>
        </p:spPr>
        <p:txBody>
          <a:bodyPr wrap="square" rtlCol="0">
            <a:spAutoFit/>
          </a:bodyPr>
          <a:lstStyle/>
          <a:p>
            <a:pPr rtl="0"/>
            <a:r>
              <a:rPr lang="en-US" sz="2800" b="1" i="0" u="none" strike="noStrike" kern="1200" baseline="0">
                <a:solidFill>
                  <a:srgbClr val="0070C0"/>
                </a:solidFill>
                <a:latin typeface="UTM Avo" panose="02040603050506020204" pitchFamily="18" charset="0"/>
              </a:rPr>
              <a:t>Câu chuyện của rễ</a:t>
            </a:r>
          </a:p>
        </p:txBody>
      </p:sp>
      <p:sp>
        <p:nvSpPr>
          <p:cNvPr id="6" name="TextBox 5"/>
          <p:cNvSpPr txBox="1"/>
          <p:nvPr/>
        </p:nvSpPr>
        <p:spPr>
          <a:xfrm>
            <a:off x="1764195" y="1451837"/>
            <a:ext cx="4023764" cy="4270400"/>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Hoa nở trên cành</a:t>
            </a:r>
          </a:p>
          <a:p>
            <a:pPr>
              <a:spcBef>
                <a:spcPts val="300"/>
              </a:spcBef>
              <a:spcAft>
                <a:spcPts val="300"/>
              </a:spcAft>
            </a:pPr>
            <a:r>
              <a:rPr lang="en-US" sz="2400" b="0" i="0" u="none" strike="noStrike" kern="1200" baseline="0">
                <a:solidFill>
                  <a:srgbClr val="000000"/>
                </a:solidFill>
                <a:latin typeface="UTM Avo" panose="02040603050506020204" pitchFamily="18" charset="0"/>
              </a:rPr>
              <a:t>Khoe muôn sắc thắm</a:t>
            </a:r>
            <a:r>
              <a:rPr lang="en-US" sz="2400">
                <a:solidFill>
                  <a:srgbClr val="000000"/>
                </a:solidFill>
                <a:latin typeface="UTM Avo" panose="02040603050506020204" pitchFamily="18" charset="0"/>
              </a:rPr>
              <a:t> Giữa vòm lá xanh   </a:t>
            </a:r>
          </a:p>
          <a:p>
            <a:pPr>
              <a:spcBef>
                <a:spcPts val="300"/>
              </a:spcBef>
              <a:spcAft>
                <a:spcPts val="300"/>
              </a:spcAft>
            </a:pPr>
            <a:r>
              <a:rPr lang="en-US" sz="2400">
                <a:solidFill>
                  <a:srgbClr val="000000"/>
                </a:solidFill>
                <a:latin typeface="UTM Avo" panose="02040603050506020204" pitchFamily="18" charset="0"/>
              </a:rPr>
              <a:t>Toả h</a:t>
            </a:r>
            <a:r>
              <a:rPr lang="vi-VN" sz="2400">
                <a:solidFill>
                  <a:srgbClr val="000000"/>
                </a:solidFill>
                <a:latin typeface="UTM Avo" panose="02040603050506020204" pitchFamily="18" charset="0"/>
              </a:rPr>
              <a:t>ươn</a:t>
            </a:r>
            <a:r>
              <a:rPr lang="en-US" sz="2400">
                <a:solidFill>
                  <a:srgbClr val="000000"/>
                </a:solidFill>
                <a:latin typeface="UTM Avo" panose="02040603050506020204" pitchFamily="18" charset="0"/>
              </a:rPr>
              <a:t>g trong nắng.</a:t>
            </a: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Để hoa nở đẹp</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Để quả trĩu cành</a:t>
            </a:r>
          </a:p>
          <a:p>
            <a:pPr rtl="0">
              <a:spcBef>
                <a:spcPts val="300"/>
              </a:spcBef>
              <a:spcAft>
                <a:spcPts val="300"/>
              </a:spcAft>
            </a:pPr>
            <a:r>
              <a:rPr lang="pt-BR" sz="2400" b="0" i="0" u="none" strike="noStrike" kern="1200" baseline="0">
                <a:solidFill>
                  <a:srgbClr val="000000"/>
                </a:solidFill>
                <a:latin typeface="UTM Avo" panose="02040603050506020204" pitchFamily="18" charset="0"/>
              </a:rPr>
              <a:t>Để lá biếc xanh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chìm trong đất …</a:t>
            </a:r>
          </a:p>
          <a:p>
            <a:pPr rtl="0"/>
            <a:endParaRPr lang="en-US" sz="1800" b="0" i="0" u="none" strike="noStrike" kern="1200" baseline="0">
              <a:solidFill>
                <a:srgbClr val="000000"/>
              </a:solidFill>
              <a:latin typeface="UTM Avo" panose="02040603050506020204" pitchFamily="18" charset="0"/>
            </a:endParaRPr>
          </a:p>
        </p:txBody>
      </p:sp>
      <p:sp>
        <p:nvSpPr>
          <p:cNvPr id="8" name="TextBox 7">
            <a:extLst>
              <a:ext uri="{FF2B5EF4-FFF2-40B4-BE49-F238E27FC236}">
                <a16:creationId xmlns:a16="http://schemas.microsoft.com/office/drawing/2014/main" id="{308D8A71-E4B9-4992-AA17-54AEAC561F94}"/>
              </a:ext>
            </a:extLst>
          </p:cNvPr>
          <p:cNvSpPr txBox="1"/>
          <p:nvPr/>
        </p:nvSpPr>
        <p:spPr>
          <a:xfrm>
            <a:off x="5684440" y="1374290"/>
            <a:ext cx="4494727" cy="4031873"/>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Nếu không có rễ</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Cây chẳng đâm chồi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 ra trái ngọt</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a:t>
            </a:r>
            <a:r>
              <a:rPr lang="vi-VN" sz="2400" b="0" i="0" u="none" strike="noStrike" kern="1200" baseline="0">
                <a:solidFill>
                  <a:srgbClr val="000000"/>
                </a:solidFill>
                <a:latin typeface="UTM Avo" panose="02040603050506020204" pitchFamily="18" charset="0"/>
              </a:rPr>
              <a:t> nở hoa tươi</a:t>
            </a:r>
            <a:r>
              <a:rPr lang="vi-VN" sz="2400" b="0" i="0" u="none" strike="noStrike" kern="1200" baseline="0">
                <a:solidFill>
                  <a:srgbClr val="000000"/>
                </a:solidFill>
                <a:latin typeface="Verdana" panose="020B0604030504040204" pitchFamily="34" charset="0"/>
              </a:rPr>
              <a:t>.</a:t>
            </a: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chẳng nhiều lời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Âm thầm, nhỏ bé</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Làm đẹp cho đời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Khiêm nh</a:t>
            </a:r>
            <a:r>
              <a:rPr lang="vi-VN" sz="2400" b="0" i="0" u="none" strike="noStrike" kern="1200" baseline="0">
                <a:solidFill>
                  <a:srgbClr val="000000"/>
                </a:solidFill>
                <a:latin typeface="UTM Avo" panose="02040603050506020204" pitchFamily="18" charset="0"/>
              </a:rPr>
              <a:t>ường lặng lẽ.</a:t>
            </a:r>
            <a:endParaRPr lang="en-US" sz="2400" b="0" i="0" u="none" strike="noStrike" kern="1200" baseline="0">
              <a:solidFill>
                <a:srgbClr val="000000"/>
              </a:solidFill>
              <a:latin typeface="UTM Avo" panose="02040603050506020204" pitchFamily="18" charset="0"/>
            </a:endParaRPr>
          </a:p>
        </p:txBody>
      </p:sp>
      <p:cxnSp>
        <p:nvCxnSpPr>
          <p:cNvPr id="10" name="Straight Connector 9">
            <a:extLst>
              <a:ext uri="{FF2B5EF4-FFF2-40B4-BE49-F238E27FC236}">
                <a16:creationId xmlns:a16="http://schemas.microsoft.com/office/drawing/2014/main" id="{16D5F629-AF67-4A4A-80F7-AE30C95996ED}"/>
              </a:ext>
            </a:extLst>
          </p:cNvPr>
          <p:cNvCxnSpPr/>
          <p:nvPr/>
        </p:nvCxnSpPr>
        <p:spPr>
          <a:xfrm>
            <a:off x="3701143" y="2286000"/>
            <a:ext cx="128451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FB9A633-5B58-4052-9625-515B63703AB9}"/>
              </a:ext>
            </a:extLst>
          </p:cNvPr>
          <p:cNvCxnSpPr>
            <a:cxnSpLocks/>
          </p:cNvCxnSpPr>
          <p:nvPr/>
        </p:nvCxnSpPr>
        <p:spPr>
          <a:xfrm>
            <a:off x="2732314" y="2667000"/>
            <a:ext cx="171994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2F321B8-F732-4CE0-8408-7555A529C306}"/>
              </a:ext>
            </a:extLst>
          </p:cNvPr>
          <p:cNvCxnSpPr>
            <a:cxnSpLocks/>
          </p:cNvCxnSpPr>
          <p:nvPr/>
        </p:nvCxnSpPr>
        <p:spPr>
          <a:xfrm>
            <a:off x="3584887" y="3135086"/>
            <a:ext cx="152051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966BB7D-FB77-4B36-B5ED-440F3EAC86AB}"/>
              </a:ext>
            </a:extLst>
          </p:cNvPr>
          <p:cNvCxnSpPr/>
          <p:nvPr/>
        </p:nvCxnSpPr>
        <p:spPr>
          <a:xfrm>
            <a:off x="3080658" y="4430485"/>
            <a:ext cx="128451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CAD3DA-20A5-4FF2-BB4D-43F75210A17E}"/>
              </a:ext>
            </a:extLst>
          </p:cNvPr>
          <p:cNvCxnSpPr>
            <a:cxnSpLocks/>
          </p:cNvCxnSpPr>
          <p:nvPr/>
        </p:nvCxnSpPr>
        <p:spPr>
          <a:xfrm>
            <a:off x="2732314" y="4898571"/>
            <a:ext cx="152051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9286AD-C7CA-4A39-AED3-11E5DB4583BF}"/>
              </a:ext>
            </a:extLst>
          </p:cNvPr>
          <p:cNvCxnSpPr>
            <a:cxnSpLocks/>
          </p:cNvCxnSpPr>
          <p:nvPr/>
        </p:nvCxnSpPr>
        <p:spPr>
          <a:xfrm>
            <a:off x="5787959" y="5334000"/>
            <a:ext cx="199603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C00EAA8-CB07-40C0-9F29-951CFC4F56C8}"/>
              </a:ext>
            </a:extLst>
          </p:cNvPr>
          <p:cNvCxnSpPr>
            <a:cxnSpLocks/>
          </p:cNvCxnSpPr>
          <p:nvPr/>
        </p:nvCxnSpPr>
        <p:spPr>
          <a:xfrm>
            <a:off x="8044544" y="5333999"/>
            <a:ext cx="96882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92A67D-DE3A-4113-AE9D-0055E44C9FBD}"/>
              </a:ext>
            </a:extLst>
          </p:cNvPr>
          <p:cNvCxnSpPr/>
          <p:nvPr/>
        </p:nvCxnSpPr>
        <p:spPr>
          <a:xfrm>
            <a:off x="7620000" y="2242457"/>
            <a:ext cx="128451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6D8F19B4-52BF-48E5-8A9C-E16006651E31}"/>
              </a:ext>
            </a:extLst>
          </p:cNvPr>
          <p:cNvGrpSpPr/>
          <p:nvPr/>
        </p:nvGrpSpPr>
        <p:grpSpPr>
          <a:xfrm>
            <a:off x="1520087" y="786391"/>
            <a:ext cx="1659251" cy="555206"/>
            <a:chOff x="104944" y="87801"/>
            <a:chExt cx="1659251" cy="555206"/>
          </a:xfrm>
        </p:grpSpPr>
        <p:sp>
          <p:nvSpPr>
            <p:cNvPr id="23" name="TextBox 22">
              <a:extLst>
                <a:ext uri="{FF2B5EF4-FFF2-40B4-BE49-F238E27FC236}">
                  <a16:creationId xmlns:a16="http://schemas.microsoft.com/office/drawing/2014/main" id="{DB0F713C-7313-4B25-B4CE-EDE0A396A3DD}"/>
                </a:ext>
              </a:extLst>
            </p:cNvPr>
            <p:cNvSpPr txBox="1"/>
            <p:nvPr/>
          </p:nvSpPr>
          <p:spPr>
            <a:xfrm>
              <a:off x="531518" y="119787"/>
              <a:ext cx="1232677"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Đọc</a:t>
              </a:r>
              <a:endParaRPr lang="vi-VN" sz="2800" b="1">
                <a:solidFill>
                  <a:srgbClr val="0000FF"/>
                </a:solidFill>
                <a:latin typeface="#9Slide03 BoosterNextFYBlack" panose="02000A03000000020004" pitchFamily="2" charset="0"/>
                <a:cs typeface="Arial" panose="020B0604020202020204" pitchFamily="34" charset="0"/>
              </a:endParaRPr>
            </a:p>
          </p:txBody>
        </p:sp>
        <p:sp>
          <p:nvSpPr>
            <p:cNvPr id="24" name="Oval 23">
              <a:extLst>
                <a:ext uri="{FF2B5EF4-FFF2-40B4-BE49-F238E27FC236}">
                  <a16:creationId xmlns:a16="http://schemas.microsoft.com/office/drawing/2014/main" id="{E230AEEA-089C-4BEF-B183-FEE828B02CFE}"/>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2</a:t>
              </a:r>
              <a:endParaRPr lang="vi-VN" sz="32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9953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left)">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FDC17409-3786-4318-8DD0-FE14384390F1}"/>
              </a:ext>
            </a:extLst>
          </p:cNvPr>
          <p:cNvPicPr>
            <a:picLocks noChangeAspect="1"/>
          </p:cNvPicPr>
          <p:nvPr/>
        </p:nvPicPr>
        <p:blipFill>
          <a:blip r:embed="rId2"/>
          <a:stretch>
            <a:fillRect/>
          </a:stretch>
        </p:blipFill>
        <p:spPr>
          <a:xfrm>
            <a:off x="0" y="0"/>
            <a:ext cx="12192000" cy="6866136"/>
          </a:xfrm>
          <a:prstGeom prst="rect">
            <a:avLst/>
          </a:prstGeom>
        </p:spPr>
      </p:pic>
      <p:sp>
        <p:nvSpPr>
          <p:cNvPr id="25" name="TextBox 24">
            <a:extLst>
              <a:ext uri="{FF2B5EF4-FFF2-40B4-BE49-F238E27FC236}">
                <a16:creationId xmlns:a16="http://schemas.microsoft.com/office/drawing/2014/main" id="{783BEFD6-3381-43FB-9B5E-DD5182A51509}"/>
              </a:ext>
            </a:extLst>
          </p:cNvPr>
          <p:cNvSpPr txBox="1"/>
          <p:nvPr/>
        </p:nvSpPr>
        <p:spPr>
          <a:xfrm>
            <a:off x="3584887" y="770570"/>
            <a:ext cx="4199105" cy="523220"/>
          </a:xfrm>
          <a:prstGeom prst="rect">
            <a:avLst/>
          </a:prstGeom>
          <a:noFill/>
        </p:spPr>
        <p:txBody>
          <a:bodyPr wrap="square" rtlCol="0">
            <a:spAutoFit/>
          </a:bodyPr>
          <a:lstStyle/>
          <a:p>
            <a:pPr rtl="0"/>
            <a:r>
              <a:rPr lang="en-US" sz="2800" b="1" i="0" u="none" strike="noStrike" kern="1200" baseline="0">
                <a:solidFill>
                  <a:srgbClr val="0070C0"/>
                </a:solidFill>
                <a:latin typeface="UTM Avo" panose="02040603050506020204" pitchFamily="18" charset="0"/>
              </a:rPr>
              <a:t>Câu chuyện của rễ</a:t>
            </a:r>
          </a:p>
        </p:txBody>
      </p:sp>
      <p:sp>
        <p:nvSpPr>
          <p:cNvPr id="27" name="TextBox 26">
            <a:extLst>
              <a:ext uri="{FF2B5EF4-FFF2-40B4-BE49-F238E27FC236}">
                <a16:creationId xmlns:a16="http://schemas.microsoft.com/office/drawing/2014/main" id="{EED76384-2331-4572-908B-FF492CC327F7}"/>
              </a:ext>
            </a:extLst>
          </p:cNvPr>
          <p:cNvSpPr txBox="1"/>
          <p:nvPr/>
        </p:nvSpPr>
        <p:spPr>
          <a:xfrm>
            <a:off x="1764195" y="1451837"/>
            <a:ext cx="4023764" cy="4270400"/>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Hoa nở trên cành</a:t>
            </a:r>
          </a:p>
          <a:p>
            <a:pPr>
              <a:spcBef>
                <a:spcPts val="300"/>
              </a:spcBef>
              <a:spcAft>
                <a:spcPts val="300"/>
              </a:spcAft>
            </a:pPr>
            <a:r>
              <a:rPr lang="en-US" sz="2400" b="0" i="0" u="none" strike="noStrike" kern="1200" baseline="0">
                <a:solidFill>
                  <a:srgbClr val="000000"/>
                </a:solidFill>
                <a:latin typeface="UTM Avo" panose="02040603050506020204" pitchFamily="18" charset="0"/>
              </a:rPr>
              <a:t>Khoe muôn sắc thắm</a:t>
            </a:r>
            <a:r>
              <a:rPr lang="en-US" sz="2400">
                <a:solidFill>
                  <a:srgbClr val="000000"/>
                </a:solidFill>
                <a:latin typeface="UTM Avo" panose="02040603050506020204" pitchFamily="18" charset="0"/>
              </a:rPr>
              <a:t> Giữa vòm lá xanh   </a:t>
            </a:r>
          </a:p>
          <a:p>
            <a:pPr>
              <a:spcBef>
                <a:spcPts val="300"/>
              </a:spcBef>
              <a:spcAft>
                <a:spcPts val="300"/>
              </a:spcAft>
            </a:pPr>
            <a:r>
              <a:rPr lang="en-US" sz="2400">
                <a:solidFill>
                  <a:srgbClr val="000000"/>
                </a:solidFill>
                <a:latin typeface="UTM Avo" panose="02040603050506020204" pitchFamily="18" charset="0"/>
              </a:rPr>
              <a:t>Toả h</a:t>
            </a:r>
            <a:r>
              <a:rPr lang="vi-VN" sz="2400">
                <a:solidFill>
                  <a:srgbClr val="000000"/>
                </a:solidFill>
                <a:latin typeface="UTM Avo" panose="02040603050506020204" pitchFamily="18" charset="0"/>
              </a:rPr>
              <a:t>ươn</a:t>
            </a:r>
            <a:r>
              <a:rPr lang="en-US" sz="2400">
                <a:solidFill>
                  <a:srgbClr val="000000"/>
                </a:solidFill>
                <a:latin typeface="UTM Avo" panose="02040603050506020204" pitchFamily="18" charset="0"/>
              </a:rPr>
              <a:t>g trong nắng.</a:t>
            </a: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Để hoa nở đẹp</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Để quả trĩu cành</a:t>
            </a:r>
          </a:p>
          <a:p>
            <a:pPr rtl="0">
              <a:spcBef>
                <a:spcPts val="300"/>
              </a:spcBef>
              <a:spcAft>
                <a:spcPts val="300"/>
              </a:spcAft>
            </a:pPr>
            <a:r>
              <a:rPr lang="pt-BR" sz="2400" b="0" i="0" u="none" strike="noStrike" kern="1200" baseline="0">
                <a:solidFill>
                  <a:srgbClr val="000000"/>
                </a:solidFill>
                <a:latin typeface="UTM Avo" panose="02040603050506020204" pitchFamily="18" charset="0"/>
              </a:rPr>
              <a:t>Để lá biếc xanh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chìm trong đất …</a:t>
            </a:r>
          </a:p>
          <a:p>
            <a:pPr rtl="0"/>
            <a:endParaRPr lang="en-US" sz="1800" b="0" i="0" u="none" strike="noStrike" kern="1200" baseline="0">
              <a:solidFill>
                <a:srgbClr val="000000"/>
              </a:solidFill>
              <a:latin typeface="UTM Avo" panose="02040603050506020204" pitchFamily="18" charset="0"/>
            </a:endParaRPr>
          </a:p>
        </p:txBody>
      </p:sp>
      <p:sp>
        <p:nvSpPr>
          <p:cNvPr id="35" name="TextBox 34">
            <a:extLst>
              <a:ext uri="{FF2B5EF4-FFF2-40B4-BE49-F238E27FC236}">
                <a16:creationId xmlns:a16="http://schemas.microsoft.com/office/drawing/2014/main" id="{003491F6-0FFA-488D-BC44-BDFC94651285}"/>
              </a:ext>
            </a:extLst>
          </p:cNvPr>
          <p:cNvSpPr txBox="1"/>
          <p:nvPr/>
        </p:nvSpPr>
        <p:spPr>
          <a:xfrm>
            <a:off x="5684440" y="1374290"/>
            <a:ext cx="4494727" cy="4031873"/>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Nếu không có rễ</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Cây chẳng đâm chồi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 ra trái ngọt</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a:t>
            </a:r>
            <a:r>
              <a:rPr lang="vi-VN" sz="2400" b="0" i="0" u="none" strike="noStrike" kern="1200" baseline="0">
                <a:solidFill>
                  <a:srgbClr val="000000"/>
                </a:solidFill>
                <a:latin typeface="UTM Avo" panose="02040603050506020204" pitchFamily="18" charset="0"/>
              </a:rPr>
              <a:t> nở hoa tươi</a:t>
            </a:r>
            <a:r>
              <a:rPr lang="vi-VN" sz="2400" b="0" i="0" u="none" strike="noStrike" kern="1200" baseline="0">
                <a:solidFill>
                  <a:srgbClr val="000000"/>
                </a:solidFill>
                <a:latin typeface="Verdana" panose="020B0604030504040204" pitchFamily="34" charset="0"/>
              </a:rPr>
              <a:t>.</a:t>
            </a: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chẳng nhiều lời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Âm thầm, nhỏ bé</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Làm đẹp cho đời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Khiêm nh</a:t>
            </a:r>
            <a:r>
              <a:rPr lang="vi-VN" sz="2400" b="0" i="0" u="none" strike="noStrike" kern="1200" baseline="0">
                <a:solidFill>
                  <a:srgbClr val="000000"/>
                </a:solidFill>
                <a:latin typeface="UTM Avo" panose="02040603050506020204" pitchFamily="18" charset="0"/>
              </a:rPr>
              <a:t>ường lặng lẽ.</a:t>
            </a:r>
            <a:endParaRPr lang="en-US" sz="2400" b="0" i="0" u="none" strike="noStrike" kern="1200" baseline="0">
              <a:solidFill>
                <a:srgbClr val="000000"/>
              </a:solidFill>
              <a:latin typeface="UTM Avo" panose="02040603050506020204" pitchFamily="18" charset="0"/>
            </a:endParaRPr>
          </a:p>
        </p:txBody>
      </p:sp>
      <p:cxnSp>
        <p:nvCxnSpPr>
          <p:cNvPr id="5" name="Straight Connector 4"/>
          <p:cNvCxnSpPr/>
          <p:nvPr/>
        </p:nvCxnSpPr>
        <p:spPr>
          <a:xfrm flipH="1">
            <a:off x="4509454" y="1550256"/>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050724" y="2011921"/>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4508432" y="2395658"/>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77E5E888-9645-477A-B52B-D89656C41E4F}"/>
              </a:ext>
            </a:extLst>
          </p:cNvPr>
          <p:cNvGrpSpPr/>
          <p:nvPr/>
        </p:nvGrpSpPr>
        <p:grpSpPr>
          <a:xfrm>
            <a:off x="5238630" y="2807746"/>
            <a:ext cx="155720" cy="391806"/>
            <a:chOff x="6569949" y="1655247"/>
            <a:chExt cx="155720" cy="391806"/>
          </a:xfrm>
        </p:grpSpPr>
        <p:cxnSp>
          <p:nvCxnSpPr>
            <p:cNvPr id="15" name="Straight Connector 14"/>
            <p:cNvCxnSpPr/>
            <p:nvPr/>
          </p:nvCxnSpPr>
          <p:spPr>
            <a:xfrm flipH="1">
              <a:off x="6569949" y="1655247"/>
              <a:ext cx="92445" cy="3566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6633224" y="1690379"/>
              <a:ext cx="92445" cy="3566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flipH="1">
            <a:off x="4168500" y="3617569"/>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4342296" y="4095046"/>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4214722" y="4550014"/>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9028265" y="1906930"/>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8532196" y="2368595"/>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8429699" y="1451837"/>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8578418" y="3709042"/>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8427496" y="4092368"/>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8409636" y="4510217"/>
            <a:ext cx="92445" cy="3566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C141D7C7-BAC3-4793-A204-08E830B53124}"/>
              </a:ext>
            </a:extLst>
          </p:cNvPr>
          <p:cNvGrpSpPr/>
          <p:nvPr/>
        </p:nvGrpSpPr>
        <p:grpSpPr>
          <a:xfrm>
            <a:off x="4917944" y="5014357"/>
            <a:ext cx="155720" cy="391806"/>
            <a:chOff x="6569949" y="1655247"/>
            <a:chExt cx="155720" cy="391806"/>
          </a:xfrm>
        </p:grpSpPr>
        <p:cxnSp>
          <p:nvCxnSpPr>
            <p:cNvPr id="37" name="Straight Connector 36">
              <a:extLst>
                <a:ext uri="{FF2B5EF4-FFF2-40B4-BE49-F238E27FC236}">
                  <a16:creationId xmlns:a16="http://schemas.microsoft.com/office/drawing/2014/main" id="{E610BBD7-2A3C-40F1-B4EE-4DEE0DABE0D5}"/>
                </a:ext>
              </a:extLst>
            </p:cNvPr>
            <p:cNvCxnSpPr/>
            <p:nvPr/>
          </p:nvCxnSpPr>
          <p:spPr>
            <a:xfrm flipH="1">
              <a:off x="6569949" y="1655247"/>
              <a:ext cx="92445" cy="3566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DFA1E1D-A2D9-4EA4-9AC5-4218B5AE3A7F}"/>
                </a:ext>
              </a:extLst>
            </p:cNvPr>
            <p:cNvCxnSpPr/>
            <p:nvPr/>
          </p:nvCxnSpPr>
          <p:spPr>
            <a:xfrm flipH="1">
              <a:off x="6633224" y="1690379"/>
              <a:ext cx="92445" cy="3566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6536CDF2-12A0-43D1-9346-4A60B1054D12}"/>
              </a:ext>
            </a:extLst>
          </p:cNvPr>
          <p:cNvGrpSpPr/>
          <p:nvPr/>
        </p:nvGrpSpPr>
        <p:grpSpPr>
          <a:xfrm>
            <a:off x="8713065" y="2825312"/>
            <a:ext cx="155720" cy="391806"/>
            <a:chOff x="6569949" y="1655247"/>
            <a:chExt cx="155720" cy="391806"/>
          </a:xfrm>
        </p:grpSpPr>
        <p:cxnSp>
          <p:nvCxnSpPr>
            <p:cNvPr id="40" name="Straight Connector 39">
              <a:extLst>
                <a:ext uri="{FF2B5EF4-FFF2-40B4-BE49-F238E27FC236}">
                  <a16:creationId xmlns:a16="http://schemas.microsoft.com/office/drawing/2014/main" id="{961AACFE-54D0-4177-BF72-1BF3B52F1295}"/>
                </a:ext>
              </a:extLst>
            </p:cNvPr>
            <p:cNvCxnSpPr/>
            <p:nvPr/>
          </p:nvCxnSpPr>
          <p:spPr>
            <a:xfrm flipH="1">
              <a:off x="6569949" y="1655247"/>
              <a:ext cx="92445" cy="3566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529FA28-5B74-4A37-BE4A-40C11D253AE7}"/>
                </a:ext>
              </a:extLst>
            </p:cNvPr>
            <p:cNvCxnSpPr/>
            <p:nvPr/>
          </p:nvCxnSpPr>
          <p:spPr>
            <a:xfrm flipH="1">
              <a:off x="6633224" y="1690379"/>
              <a:ext cx="92445" cy="3566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2E43F0E0-E61F-48EF-847F-6D6EB4F242E2}"/>
              </a:ext>
            </a:extLst>
          </p:cNvPr>
          <p:cNvGrpSpPr/>
          <p:nvPr/>
        </p:nvGrpSpPr>
        <p:grpSpPr>
          <a:xfrm>
            <a:off x="9120710" y="4976491"/>
            <a:ext cx="155720" cy="391806"/>
            <a:chOff x="6569949" y="1655247"/>
            <a:chExt cx="155720" cy="391806"/>
          </a:xfrm>
        </p:grpSpPr>
        <p:cxnSp>
          <p:nvCxnSpPr>
            <p:cNvPr id="43" name="Straight Connector 42">
              <a:extLst>
                <a:ext uri="{FF2B5EF4-FFF2-40B4-BE49-F238E27FC236}">
                  <a16:creationId xmlns:a16="http://schemas.microsoft.com/office/drawing/2014/main" id="{08E43096-5449-40A9-AD78-10703B7414E4}"/>
                </a:ext>
              </a:extLst>
            </p:cNvPr>
            <p:cNvCxnSpPr/>
            <p:nvPr/>
          </p:nvCxnSpPr>
          <p:spPr>
            <a:xfrm flipH="1">
              <a:off x="6569949" y="1655247"/>
              <a:ext cx="92445" cy="3566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3C452D2-C53B-4847-9B34-D1EF4C8E93AB}"/>
                </a:ext>
              </a:extLst>
            </p:cNvPr>
            <p:cNvCxnSpPr/>
            <p:nvPr/>
          </p:nvCxnSpPr>
          <p:spPr>
            <a:xfrm flipH="1">
              <a:off x="6633224" y="1690379"/>
              <a:ext cx="92445" cy="35667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031E6336-C0B7-4F1F-80AC-9CD4F051995D}"/>
              </a:ext>
            </a:extLst>
          </p:cNvPr>
          <p:cNvGrpSpPr/>
          <p:nvPr/>
        </p:nvGrpSpPr>
        <p:grpSpPr>
          <a:xfrm>
            <a:off x="1520087" y="786391"/>
            <a:ext cx="1659251" cy="555206"/>
            <a:chOff x="104944" y="87801"/>
            <a:chExt cx="1659251" cy="555206"/>
          </a:xfrm>
        </p:grpSpPr>
        <p:sp>
          <p:nvSpPr>
            <p:cNvPr id="46" name="TextBox 45">
              <a:extLst>
                <a:ext uri="{FF2B5EF4-FFF2-40B4-BE49-F238E27FC236}">
                  <a16:creationId xmlns:a16="http://schemas.microsoft.com/office/drawing/2014/main" id="{FCA4B679-C541-4687-B9A8-E309D241F238}"/>
                </a:ext>
              </a:extLst>
            </p:cNvPr>
            <p:cNvSpPr txBox="1"/>
            <p:nvPr/>
          </p:nvSpPr>
          <p:spPr>
            <a:xfrm>
              <a:off x="531518" y="119787"/>
              <a:ext cx="1232677"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Đọc</a:t>
              </a:r>
              <a:endParaRPr lang="vi-VN" sz="2800" b="1">
                <a:solidFill>
                  <a:srgbClr val="0000FF"/>
                </a:solidFill>
                <a:latin typeface="#9Slide03 BoosterNextFYBlack" panose="02000A03000000020004" pitchFamily="2" charset="0"/>
                <a:cs typeface="Arial" panose="020B0604020202020204" pitchFamily="34" charset="0"/>
              </a:endParaRPr>
            </a:p>
          </p:txBody>
        </p:sp>
        <p:sp>
          <p:nvSpPr>
            <p:cNvPr id="47" name="Oval 46">
              <a:extLst>
                <a:ext uri="{FF2B5EF4-FFF2-40B4-BE49-F238E27FC236}">
                  <a16:creationId xmlns:a16="http://schemas.microsoft.com/office/drawing/2014/main" id="{6AFF3DE6-6676-4258-997B-6AB86D8EFC2C}"/>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2</a:t>
              </a:r>
              <a:endParaRPr lang="vi-VN" sz="32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4381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up)">
                                      <p:cBhvr>
                                        <p:cTn id="42" dur="500"/>
                                        <p:tgtEl>
                                          <p:spTgt spid="3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up)">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5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fade">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wipe(up)">
                                      <p:cBhvr>
                                        <p:cTn id="8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5FC73B-3C6D-472A-87D7-BB9FC0E464F1}"/>
              </a:ext>
            </a:extLst>
          </p:cNvPr>
          <p:cNvPicPr>
            <a:picLocks noChangeAspect="1"/>
          </p:cNvPicPr>
          <p:nvPr/>
        </p:nvPicPr>
        <p:blipFill>
          <a:blip r:embed="rId2"/>
          <a:stretch>
            <a:fillRect/>
          </a:stretch>
        </p:blipFill>
        <p:spPr>
          <a:xfrm>
            <a:off x="0" y="0"/>
            <a:ext cx="12192000" cy="6866136"/>
          </a:xfrm>
          <a:prstGeom prst="rect">
            <a:avLst/>
          </a:prstGeom>
        </p:spPr>
      </p:pic>
      <p:sp>
        <p:nvSpPr>
          <p:cNvPr id="4" name="TextBox 3"/>
          <p:cNvSpPr txBox="1"/>
          <p:nvPr/>
        </p:nvSpPr>
        <p:spPr>
          <a:xfrm>
            <a:off x="3584887" y="796606"/>
            <a:ext cx="4199105" cy="523220"/>
          </a:xfrm>
          <a:prstGeom prst="rect">
            <a:avLst/>
          </a:prstGeom>
          <a:noFill/>
        </p:spPr>
        <p:txBody>
          <a:bodyPr wrap="square" rtlCol="0">
            <a:spAutoFit/>
          </a:bodyPr>
          <a:lstStyle/>
          <a:p>
            <a:pPr rtl="0"/>
            <a:r>
              <a:rPr lang="en-US" sz="2800" b="1" i="0" u="none" strike="noStrike" kern="1200" baseline="0">
                <a:solidFill>
                  <a:srgbClr val="0070C0"/>
                </a:solidFill>
                <a:latin typeface="UTM Avo" panose="02040603050506020204" pitchFamily="18" charset="0"/>
              </a:rPr>
              <a:t>Câu chuyện của rễ</a:t>
            </a:r>
          </a:p>
        </p:txBody>
      </p:sp>
      <p:sp>
        <p:nvSpPr>
          <p:cNvPr id="6" name="TextBox 5"/>
          <p:cNvSpPr txBox="1"/>
          <p:nvPr/>
        </p:nvSpPr>
        <p:spPr>
          <a:xfrm>
            <a:off x="1764195" y="1451837"/>
            <a:ext cx="4023764" cy="4270400"/>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Hoa nở trên cành</a:t>
            </a:r>
          </a:p>
          <a:p>
            <a:pPr>
              <a:spcBef>
                <a:spcPts val="300"/>
              </a:spcBef>
              <a:spcAft>
                <a:spcPts val="300"/>
              </a:spcAft>
            </a:pPr>
            <a:r>
              <a:rPr lang="en-US" sz="2400" b="0" i="0" u="none" strike="noStrike" kern="1200" baseline="0">
                <a:solidFill>
                  <a:srgbClr val="000000"/>
                </a:solidFill>
                <a:latin typeface="UTM Avo" panose="02040603050506020204" pitchFamily="18" charset="0"/>
              </a:rPr>
              <a:t>Khoe muôn sắc thắm</a:t>
            </a:r>
            <a:r>
              <a:rPr lang="en-US" sz="2400">
                <a:solidFill>
                  <a:srgbClr val="000000"/>
                </a:solidFill>
                <a:latin typeface="UTM Avo" panose="02040603050506020204" pitchFamily="18" charset="0"/>
              </a:rPr>
              <a:t> Giữa vòm lá xanh   </a:t>
            </a:r>
          </a:p>
          <a:p>
            <a:pPr>
              <a:spcBef>
                <a:spcPts val="300"/>
              </a:spcBef>
              <a:spcAft>
                <a:spcPts val="300"/>
              </a:spcAft>
            </a:pPr>
            <a:r>
              <a:rPr lang="en-US" sz="2400">
                <a:solidFill>
                  <a:srgbClr val="000000"/>
                </a:solidFill>
                <a:latin typeface="UTM Avo" panose="02040603050506020204" pitchFamily="18" charset="0"/>
              </a:rPr>
              <a:t>Toả h</a:t>
            </a:r>
            <a:r>
              <a:rPr lang="vi-VN" sz="2400">
                <a:solidFill>
                  <a:srgbClr val="000000"/>
                </a:solidFill>
                <a:latin typeface="UTM Avo" panose="02040603050506020204" pitchFamily="18" charset="0"/>
              </a:rPr>
              <a:t>ươn</a:t>
            </a:r>
            <a:r>
              <a:rPr lang="en-US" sz="2400">
                <a:solidFill>
                  <a:srgbClr val="000000"/>
                </a:solidFill>
                <a:latin typeface="UTM Avo" panose="02040603050506020204" pitchFamily="18" charset="0"/>
              </a:rPr>
              <a:t>g trong nắng.</a:t>
            </a: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Để hoa nở đẹp</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Để quả trĩu cành</a:t>
            </a:r>
          </a:p>
          <a:p>
            <a:pPr rtl="0">
              <a:spcBef>
                <a:spcPts val="300"/>
              </a:spcBef>
              <a:spcAft>
                <a:spcPts val="300"/>
              </a:spcAft>
            </a:pPr>
            <a:r>
              <a:rPr lang="pt-BR" sz="2400" b="0" i="0" u="none" strike="noStrike" kern="1200" baseline="0">
                <a:solidFill>
                  <a:srgbClr val="000000"/>
                </a:solidFill>
                <a:latin typeface="UTM Avo" panose="02040603050506020204" pitchFamily="18" charset="0"/>
              </a:rPr>
              <a:t>Để lá biếc xanh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chìm trong đất …</a:t>
            </a:r>
          </a:p>
          <a:p>
            <a:pPr rtl="0"/>
            <a:endParaRPr lang="en-US" sz="1800" b="0" i="0" u="none" strike="noStrike" kern="1200" baseline="0">
              <a:solidFill>
                <a:srgbClr val="000000"/>
              </a:solidFill>
              <a:latin typeface="UTM Avo" panose="02040603050506020204" pitchFamily="18" charset="0"/>
            </a:endParaRPr>
          </a:p>
        </p:txBody>
      </p:sp>
      <p:sp>
        <p:nvSpPr>
          <p:cNvPr id="8" name="TextBox 7">
            <a:extLst>
              <a:ext uri="{FF2B5EF4-FFF2-40B4-BE49-F238E27FC236}">
                <a16:creationId xmlns:a16="http://schemas.microsoft.com/office/drawing/2014/main" id="{308D8A71-E4B9-4992-AA17-54AEAC561F94}"/>
              </a:ext>
            </a:extLst>
          </p:cNvPr>
          <p:cNvSpPr txBox="1"/>
          <p:nvPr/>
        </p:nvSpPr>
        <p:spPr>
          <a:xfrm>
            <a:off x="5684440" y="1374290"/>
            <a:ext cx="4494727" cy="4031873"/>
          </a:xfrm>
          <a:prstGeom prst="rect">
            <a:avLst/>
          </a:prstGeom>
          <a:noFill/>
        </p:spPr>
        <p:txBody>
          <a:bodyPr wrap="square" rtlCol="0">
            <a:spAutoFit/>
          </a:bodyPr>
          <a:lstStyle/>
          <a:p>
            <a:pPr rtl="0">
              <a:spcBef>
                <a:spcPts val="300"/>
              </a:spcBef>
              <a:spcAft>
                <a:spcPts val="300"/>
              </a:spcAft>
            </a:pPr>
            <a:r>
              <a:rPr lang="en-US" sz="2400" b="0" i="0" u="none" strike="noStrike" kern="1200" baseline="0">
                <a:solidFill>
                  <a:srgbClr val="000000"/>
                </a:solidFill>
                <a:latin typeface="UTM Avo" panose="02040603050506020204" pitchFamily="18" charset="0"/>
              </a:rPr>
              <a:t>Nếu không có rễ</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Cây chẳng đâm chồi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 ra trái ngọt</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Chẳng</a:t>
            </a:r>
            <a:r>
              <a:rPr lang="vi-VN" sz="2400" b="0" i="0" u="none" strike="noStrike" kern="1200" baseline="0">
                <a:solidFill>
                  <a:srgbClr val="000000"/>
                </a:solidFill>
                <a:latin typeface="UTM Avo" panose="02040603050506020204" pitchFamily="18" charset="0"/>
              </a:rPr>
              <a:t> nở hoa tươi</a:t>
            </a:r>
            <a:r>
              <a:rPr lang="vi-VN" sz="2400" b="0" i="0" u="none" strike="noStrike" kern="1200" baseline="0">
                <a:solidFill>
                  <a:srgbClr val="000000"/>
                </a:solidFill>
                <a:latin typeface="Verdana" panose="020B0604030504040204" pitchFamily="34" charset="0"/>
              </a:rPr>
              <a:t>.</a:t>
            </a:r>
          </a:p>
          <a:p>
            <a:pPr rtl="0">
              <a:spcBef>
                <a:spcPts val="300"/>
              </a:spcBef>
              <a:spcAft>
                <a:spcPts val="300"/>
              </a:spcAft>
            </a:pPr>
            <a:endParaRPr lang="en-US" sz="2400" b="0" i="0" u="none" strike="noStrike" kern="1200" baseline="0">
              <a:solidFill>
                <a:srgbClr val="000000"/>
              </a:solidFill>
              <a:latin typeface="UTM Avo" panose="02040603050506020204" pitchFamily="18" charset="0"/>
            </a:endParaRPr>
          </a:p>
          <a:p>
            <a:pPr rtl="0">
              <a:spcBef>
                <a:spcPts val="300"/>
              </a:spcBef>
              <a:spcAft>
                <a:spcPts val="300"/>
              </a:spcAft>
            </a:pPr>
            <a:r>
              <a:rPr lang="en-US" sz="2400" b="0" i="0" u="none" strike="noStrike" kern="1200" baseline="0">
                <a:solidFill>
                  <a:srgbClr val="000000"/>
                </a:solidFill>
                <a:latin typeface="UTM Avo" panose="02040603050506020204" pitchFamily="18" charset="0"/>
              </a:rPr>
              <a:t>Rễ chẳng nhiều lời</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Âm thầm, nhỏ bé</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Làm đẹp cho đời </a:t>
            </a:r>
          </a:p>
          <a:p>
            <a:pPr rtl="0">
              <a:spcBef>
                <a:spcPts val="300"/>
              </a:spcBef>
              <a:spcAft>
                <a:spcPts val="300"/>
              </a:spcAft>
            </a:pPr>
            <a:r>
              <a:rPr lang="en-US" sz="2400" b="0" i="0" u="none" strike="noStrike" kern="1200" baseline="0">
                <a:solidFill>
                  <a:srgbClr val="000000"/>
                </a:solidFill>
                <a:latin typeface="UTM Avo" panose="02040603050506020204" pitchFamily="18" charset="0"/>
              </a:rPr>
              <a:t>Khiêm nh</a:t>
            </a:r>
            <a:r>
              <a:rPr lang="vi-VN" sz="2400" b="0" i="0" u="none" strike="noStrike" kern="1200" baseline="0">
                <a:solidFill>
                  <a:srgbClr val="000000"/>
                </a:solidFill>
                <a:latin typeface="UTM Avo" panose="02040603050506020204" pitchFamily="18" charset="0"/>
              </a:rPr>
              <a:t>ường lặng lẽ.</a:t>
            </a:r>
            <a:endParaRPr lang="en-US" sz="2400" b="0" i="0" u="none" strike="noStrike" kern="1200" baseline="0">
              <a:solidFill>
                <a:srgbClr val="000000"/>
              </a:solidFill>
              <a:latin typeface="UTM Avo" panose="02040603050506020204" pitchFamily="18" charset="0"/>
            </a:endParaRPr>
          </a:p>
        </p:txBody>
      </p:sp>
      <p:sp>
        <p:nvSpPr>
          <p:cNvPr id="9" name="Oval 8">
            <a:extLst>
              <a:ext uri="{FF2B5EF4-FFF2-40B4-BE49-F238E27FC236}">
                <a16:creationId xmlns:a16="http://schemas.microsoft.com/office/drawing/2014/main" id="{5F11BD8C-5DB9-4C1E-B387-606DC9B1FC9C}"/>
              </a:ext>
            </a:extLst>
          </p:cNvPr>
          <p:cNvSpPr/>
          <p:nvPr/>
        </p:nvSpPr>
        <p:spPr>
          <a:xfrm>
            <a:off x="1355003" y="145183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1</a:t>
            </a:r>
            <a:endParaRPr lang="vi-VN" sz="2400" b="1">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BB3EE8BA-409B-4724-B61E-A54D0F618680}"/>
              </a:ext>
            </a:extLst>
          </p:cNvPr>
          <p:cNvSpPr/>
          <p:nvPr/>
        </p:nvSpPr>
        <p:spPr>
          <a:xfrm>
            <a:off x="1355003" y="358703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2</a:t>
            </a:r>
            <a:endParaRPr lang="vi-VN" sz="2400" b="1">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1FD437F1-C9E0-41ED-855C-D9E5014C9D79}"/>
              </a:ext>
            </a:extLst>
          </p:cNvPr>
          <p:cNvSpPr/>
          <p:nvPr/>
        </p:nvSpPr>
        <p:spPr>
          <a:xfrm>
            <a:off x="5319499" y="1397373"/>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3</a:t>
            </a:r>
            <a:endParaRPr lang="vi-VN" sz="2400" b="1">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0E7D9118-575B-42B2-B6B4-A448BD9F28BD}"/>
              </a:ext>
            </a:extLst>
          </p:cNvPr>
          <p:cNvSpPr/>
          <p:nvPr/>
        </p:nvSpPr>
        <p:spPr>
          <a:xfrm>
            <a:off x="5321160" y="3587037"/>
            <a:ext cx="409192" cy="40008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4</a:t>
            </a:r>
            <a:endParaRPr lang="vi-VN" sz="2400" b="1">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785F1A3B-D494-4E33-99AD-497265CFCA0B}"/>
              </a:ext>
            </a:extLst>
          </p:cNvPr>
          <p:cNvGrpSpPr/>
          <p:nvPr/>
        </p:nvGrpSpPr>
        <p:grpSpPr>
          <a:xfrm>
            <a:off x="1520087" y="786391"/>
            <a:ext cx="1659251" cy="555206"/>
            <a:chOff x="104944" y="87801"/>
            <a:chExt cx="1659251" cy="555206"/>
          </a:xfrm>
        </p:grpSpPr>
        <p:sp>
          <p:nvSpPr>
            <p:cNvPr id="16" name="TextBox 15">
              <a:extLst>
                <a:ext uri="{FF2B5EF4-FFF2-40B4-BE49-F238E27FC236}">
                  <a16:creationId xmlns:a16="http://schemas.microsoft.com/office/drawing/2014/main" id="{54A46C30-324B-45BE-9A27-893F6FD161DB}"/>
                </a:ext>
              </a:extLst>
            </p:cNvPr>
            <p:cNvSpPr txBox="1"/>
            <p:nvPr/>
          </p:nvSpPr>
          <p:spPr>
            <a:xfrm>
              <a:off x="531518" y="119787"/>
              <a:ext cx="1232677" cy="523220"/>
            </a:xfrm>
            <a:prstGeom prst="rect">
              <a:avLst/>
            </a:prstGeom>
            <a:noFill/>
          </p:spPr>
          <p:txBody>
            <a:bodyPr wrap="square" rtlCol="0">
              <a:spAutoFit/>
            </a:bodyPr>
            <a:lstStyle/>
            <a:p>
              <a:r>
                <a:rPr lang="vi-VN" sz="2800">
                  <a:latin typeface="#9Slide03 BoosterNextFYBlack" panose="02000A03000000020004" pitchFamily="2" charset="0"/>
                  <a:cs typeface="Arial" panose="020B0604020202020204" pitchFamily="34" charset="0"/>
                </a:rPr>
                <a:t> </a:t>
              </a:r>
              <a:r>
                <a:rPr lang="en-US" sz="2800" b="1">
                  <a:solidFill>
                    <a:srgbClr val="0000FF"/>
                  </a:solidFill>
                  <a:latin typeface="UTM Avo" panose="02040603050506020204" pitchFamily="18" charset="0"/>
                </a:rPr>
                <a:t> Đọc</a:t>
              </a:r>
              <a:endParaRPr lang="vi-VN" sz="2800" b="1">
                <a:solidFill>
                  <a:srgbClr val="0000FF"/>
                </a:solidFill>
                <a:latin typeface="#9Slide03 BoosterNextFYBlack" panose="02000A03000000020004" pitchFamily="2" charset="0"/>
                <a:cs typeface="Arial" panose="020B0604020202020204" pitchFamily="34" charset="0"/>
              </a:endParaRPr>
            </a:p>
          </p:txBody>
        </p:sp>
        <p:sp>
          <p:nvSpPr>
            <p:cNvPr id="17" name="Oval 16">
              <a:extLst>
                <a:ext uri="{FF2B5EF4-FFF2-40B4-BE49-F238E27FC236}">
                  <a16:creationId xmlns:a16="http://schemas.microsoft.com/office/drawing/2014/main" id="{572B6871-A414-4530-8AC3-BB236BE1DC0B}"/>
                </a:ext>
              </a:extLst>
            </p:cNvPr>
            <p:cNvSpPr/>
            <p:nvPr/>
          </p:nvSpPr>
          <p:spPr>
            <a:xfrm>
              <a:off x="104944" y="87801"/>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2</a:t>
              </a:r>
              <a:endParaRPr lang="vi-VN" sz="32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89756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4"/>
                                        </p:tgtEl>
                                      </p:cBhvr>
                                    </p:animEffect>
                                    <p:set>
                                      <p:cBhvr>
                                        <p:cTn id="16"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3197817" y="2179112"/>
            <a:ext cx="7448412" cy="1077218"/>
          </a:xfrm>
          <a:prstGeom prst="rect">
            <a:avLst/>
          </a:prstGeom>
          <a:noFill/>
        </p:spPr>
        <p:txBody>
          <a:bodyPr wrap="square" rtlCol="0">
            <a:spAutoFit/>
          </a:bodyPr>
          <a:lstStyle/>
          <a:p>
            <a:r>
              <a:rPr lang="vi-VN" sz="3200">
                <a:latin typeface="#9Slide03 BoosterNextFYBlack" panose="02000A03000000020004" pitchFamily="2" charset="0"/>
                <a:cs typeface="Arial" panose="020B0604020202020204" pitchFamily="34" charset="0"/>
              </a:rPr>
              <a:t> </a:t>
            </a:r>
            <a:r>
              <a:rPr lang="en-US" sz="3200" b="1">
                <a:solidFill>
                  <a:srgbClr val="0000FF"/>
                </a:solidFill>
                <a:latin typeface="UTM Avo" panose="02040603050506020204" pitchFamily="18" charset="0"/>
              </a:rPr>
              <a:t>Tìm ở cuối các</a:t>
            </a:r>
            <a:r>
              <a:rPr lang="vi-VN" sz="3200" b="1">
                <a:solidFill>
                  <a:srgbClr val="0000FF"/>
                </a:solidFill>
                <a:latin typeface="UTM Avo" panose="02040603050506020204" pitchFamily="18" charset="0"/>
              </a:rPr>
              <a:t> dòng thơ những tiếng cùng vần với nhau.</a:t>
            </a:r>
            <a:endParaRPr lang="vi-VN" sz="3200" b="1">
              <a:solidFill>
                <a:srgbClr val="0000FF"/>
              </a:solidFill>
              <a:latin typeface="#9Slide03 BoosterNextFYBlack" panose="02000A03000000020004" pitchFamily="2" charset="0"/>
              <a:cs typeface="Arial" panose="020B0604020202020204" pitchFamily="34" charset="0"/>
            </a:endParaRPr>
          </a:p>
        </p:txBody>
      </p:sp>
      <p:sp>
        <p:nvSpPr>
          <p:cNvPr id="4" name="Oval 3">
            <a:extLst>
              <a:ext uri="{FF2B5EF4-FFF2-40B4-BE49-F238E27FC236}">
                <a16:creationId xmlns:a16="http://schemas.microsoft.com/office/drawing/2014/main" id="{C8590907-95CA-48CF-8070-7067F0A066A6}"/>
              </a:ext>
            </a:extLst>
          </p:cNvPr>
          <p:cNvSpPr/>
          <p:nvPr/>
        </p:nvSpPr>
        <p:spPr>
          <a:xfrm>
            <a:off x="2666299" y="2257344"/>
            <a:ext cx="531518" cy="5402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panose="020B0604020202020204" pitchFamily="34" charset="0"/>
                <a:cs typeface="Arial" panose="020B0604020202020204" pitchFamily="34" charset="0"/>
              </a:rPr>
              <a:t>3</a:t>
            </a:r>
            <a:endParaRPr lang="vi-VN" sz="3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318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2361</TotalTime>
  <Words>1172</Words>
  <Application>Microsoft Office PowerPoint</Application>
  <PresentationFormat>Widescreen</PresentationFormat>
  <Paragraphs>224</Paragraphs>
  <Slides>27</Slides>
  <Notes>2</Notes>
  <HiddenSlides>0</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27</vt:i4>
      </vt:variant>
    </vt:vector>
  </HeadingPairs>
  <TitlesOfParts>
    <vt:vector size="45" baseType="lpstr">
      <vt:lpstr>#9Slide03 BoosterNextFYBlack</vt:lpstr>
      <vt:lpstr>#9Slide03 Sympathique Alt</vt:lpstr>
      <vt:lpstr>#9Slide05 Beautiful Caps</vt:lpstr>
      <vt:lpstr>.VnAvant</vt:lpstr>
      <vt:lpstr>Arial</vt:lpstr>
      <vt:lpstr>Arial-Rounded</vt:lpstr>
      <vt:lpstr>Calibri</vt:lpstr>
      <vt:lpstr>Calibri Light</vt:lpstr>
      <vt:lpstr>HP001</vt:lpstr>
      <vt:lpstr>HP001 4 hàng</vt:lpstr>
      <vt:lpstr>Times New Roman</vt:lpstr>
      <vt:lpstr>UTM Avo</vt:lpstr>
      <vt:lpstr>Verdana</vt:lpstr>
      <vt:lpstr>Office Theme</vt:lpstr>
      <vt:lpstr>1_Default Design</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Ngoc Tuyen GV</cp:lastModifiedBy>
  <cp:revision>25</cp:revision>
  <dcterms:created xsi:type="dcterms:W3CDTF">2020-08-26T02:05:47Z</dcterms:created>
  <dcterms:modified xsi:type="dcterms:W3CDTF">2022-03-23T08:06:12Z</dcterms:modified>
</cp:coreProperties>
</file>