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9" r:id="rId4"/>
    <p:sldMasterId id="2147483721" r:id="rId5"/>
    <p:sldMasterId id="2147483736" r:id="rId6"/>
  </p:sldMasterIdLst>
  <p:notesMasterIdLst>
    <p:notesMasterId r:id="rId40"/>
  </p:notesMasterIdLst>
  <p:sldIdLst>
    <p:sldId id="3401" r:id="rId7"/>
    <p:sldId id="269" r:id="rId8"/>
    <p:sldId id="3348" r:id="rId9"/>
    <p:sldId id="256" r:id="rId10"/>
    <p:sldId id="299" r:id="rId11"/>
    <p:sldId id="300" r:id="rId12"/>
    <p:sldId id="3403" r:id="rId13"/>
    <p:sldId id="3404" r:id="rId14"/>
    <p:sldId id="262" r:id="rId15"/>
    <p:sldId id="263" r:id="rId16"/>
    <p:sldId id="267" r:id="rId17"/>
    <p:sldId id="295" r:id="rId18"/>
    <p:sldId id="307" r:id="rId19"/>
    <p:sldId id="3358" r:id="rId20"/>
    <p:sldId id="424" r:id="rId21"/>
    <p:sldId id="3407" r:id="rId22"/>
    <p:sldId id="3345" r:id="rId23"/>
    <p:sldId id="418" r:id="rId24"/>
    <p:sldId id="2007577148" r:id="rId25"/>
    <p:sldId id="3359" r:id="rId26"/>
    <p:sldId id="3406" r:id="rId27"/>
    <p:sldId id="3408" r:id="rId28"/>
    <p:sldId id="309" r:id="rId29"/>
    <p:sldId id="3405" r:id="rId30"/>
    <p:sldId id="2007577147" r:id="rId31"/>
    <p:sldId id="3410" r:id="rId32"/>
    <p:sldId id="3409" r:id="rId33"/>
    <p:sldId id="3343" r:id="rId34"/>
    <p:sldId id="3344" r:id="rId35"/>
    <p:sldId id="3353" r:id="rId36"/>
    <p:sldId id="2007577132" r:id="rId37"/>
    <p:sldId id="312" r:id="rId38"/>
    <p:sldId id="3402"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47E2F7"/>
    <a:srgbClr val="F60A3D"/>
    <a:srgbClr val="0000FF"/>
    <a:srgbClr val="F13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77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FBEA-AC03-413E-B521-4705D7788B3E}" type="datetimeFigureOut">
              <a:rPr lang="vi-VN" smtClean="0"/>
              <a:t>25/03/2022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4D88E1-0CA7-4504-8A8A-029BC129A9DA}" type="slidenum">
              <a:rPr lang="vi-VN" smtClean="0"/>
              <a:t>‹#›</a:t>
            </a:fld>
            <a:endParaRPr lang="vi-VN"/>
          </a:p>
        </p:txBody>
      </p:sp>
    </p:spTree>
    <p:extLst>
      <p:ext uri="{BB962C8B-B14F-4D97-AF65-F5344CB8AC3E}">
        <p14:creationId xmlns:p14="http://schemas.microsoft.com/office/powerpoint/2010/main" val="597339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650A-89FF-4CC3-B1B5-DF8CF759A3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0851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幻灯片图像占位符 1">
            <a:extLst>
              <a:ext uri="{FF2B5EF4-FFF2-40B4-BE49-F238E27FC236}">
                <a16:creationId xmlns:a16="http://schemas.microsoft.com/office/drawing/2014/main" id="{59652E54-74A9-4589-AF4C-5866B2ED6E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备注占位符 2">
            <a:extLst>
              <a:ext uri="{FF2B5EF4-FFF2-40B4-BE49-F238E27FC236}">
                <a16:creationId xmlns:a16="http://schemas.microsoft.com/office/drawing/2014/main" id="{1A93549D-9507-4499-88F3-CF727397A0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p>
        </p:txBody>
      </p:sp>
      <p:sp>
        <p:nvSpPr>
          <p:cNvPr id="13316" name="灯片编号占位符 3">
            <a:extLst>
              <a:ext uri="{FF2B5EF4-FFF2-40B4-BE49-F238E27FC236}">
                <a16:creationId xmlns:a16="http://schemas.microsoft.com/office/drawing/2014/main" id="{F9476397-5E75-4BCD-99C8-6C769550ECF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3DF0F9-7113-4D30-A7B6-C5DD7B922DEC}" type="slidenum">
              <a:rPr lang="zh-CN" altLang="en-US" smtClean="0"/>
              <a:pPr/>
              <a:t>14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2" name="Google Shape;351;p11:notes">
            <a:extLst>
              <a:ext uri="{FF2B5EF4-FFF2-40B4-BE49-F238E27FC236}">
                <a16:creationId xmlns:a16="http://schemas.microsoft.com/office/drawing/2014/main" id="{2A88CB38-E381-4F2B-8828-D9EF2E2C32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15363" name="Google Shape;352;p11:notes">
            <a:extLst>
              <a:ext uri="{FF2B5EF4-FFF2-40B4-BE49-F238E27FC236}">
                <a16:creationId xmlns:a16="http://schemas.microsoft.com/office/drawing/2014/main" id="{A5F978FF-D17F-46EF-A84E-C3CD97B092C6}"/>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10" name="Google Shape;351;p11:notes">
            <a:extLst>
              <a:ext uri="{FF2B5EF4-FFF2-40B4-BE49-F238E27FC236}">
                <a16:creationId xmlns:a16="http://schemas.microsoft.com/office/drawing/2014/main" id="{3F9B1022-7723-40CB-848A-0A513AA3F0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17411" name="Google Shape;352;p11:notes">
            <a:extLst>
              <a:ext uri="{FF2B5EF4-FFF2-40B4-BE49-F238E27FC236}">
                <a16:creationId xmlns:a16="http://schemas.microsoft.com/office/drawing/2014/main" id="{390E7938-0820-4F74-B66C-BB7FDC28950F}"/>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10" name="Google Shape;351;p11:notes">
            <a:extLst>
              <a:ext uri="{FF2B5EF4-FFF2-40B4-BE49-F238E27FC236}">
                <a16:creationId xmlns:a16="http://schemas.microsoft.com/office/drawing/2014/main" id="{3F9B1022-7723-40CB-848A-0A513AA3F0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17411" name="Google Shape;352;p11:notes">
            <a:extLst>
              <a:ext uri="{FF2B5EF4-FFF2-40B4-BE49-F238E27FC236}">
                <a16:creationId xmlns:a16="http://schemas.microsoft.com/office/drawing/2014/main" id="{390E7938-0820-4F74-B66C-BB7FDC28950F}"/>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4092049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54273"/>
          <p:cNvSpPr>
            <a:spLocks noGrp="1" noRot="1" noChangeAspect="1" noTextEdit="1"/>
          </p:cNvSpPr>
          <p:nvPr>
            <p:ph type="sldImg"/>
          </p:nvPr>
        </p:nvSpPr>
        <p:spPr>
          <a:xfrm>
            <a:off x="381000" y="685800"/>
            <a:ext cx="6096000" cy="3429000"/>
          </a:xfrm>
          <a:ln/>
        </p:spPr>
      </p:sp>
      <p:sp>
        <p:nvSpPr>
          <p:cNvPr id="54275" name="文本占位符 5427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914181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BA3BC0-4B8A-453D-B965-8968036FA18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1946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554401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800743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14955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9"/>
            <a:ext cx="9144000" cy="1655763"/>
          </a:xfrm>
        </p:spPr>
        <p:txBody>
          <a:bodyPr/>
          <a:lstStyle>
            <a:lvl1pPr marL="0" indent="0" algn="ctr">
              <a:buNone/>
              <a:defRPr sz="1800"/>
            </a:lvl1pPr>
            <a:lvl2pPr marL="342891" indent="0" algn="ctr">
              <a:buNone/>
              <a:defRPr sz="1500"/>
            </a:lvl2pPr>
            <a:lvl3pPr marL="685783" indent="0" algn="ctr">
              <a:buNone/>
              <a:defRPr sz="1353"/>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62355344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84655185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3">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47260633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89880337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86240989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extLst>
      <p:ext uri="{BB962C8B-B14F-4D97-AF65-F5344CB8AC3E}">
        <p14:creationId xmlns:p14="http://schemas.microsoft.com/office/powerpoint/2010/main" val="4213646637"/>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7"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3"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
        <p:nvSpPr>
          <p:cNvPr id="14"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5"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6"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spTree>
    <p:extLst>
      <p:ext uri="{BB962C8B-B14F-4D97-AF65-F5344CB8AC3E}">
        <p14:creationId xmlns:p14="http://schemas.microsoft.com/office/powerpoint/2010/main" val="7420806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03075034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6214839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66169852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657111181"/>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2462085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08B271C-E85D-468C-AD23-BE1F72A512A5}"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1303126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3787303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8B271C-E85D-468C-AD23-BE1F72A512A5}"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6441853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8B271C-E85D-468C-AD23-BE1F72A512A5}" type="datetimeFigureOut">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11475702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8B271C-E85D-468C-AD23-BE1F72A512A5}" type="datetimeFigureOut">
              <a:rPr lang="en-US" smtClean="0"/>
              <a:t>3/25/2022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540055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8B271C-E85D-468C-AD23-BE1F72A512A5}" type="datetimeFigureOut">
              <a:rPr lang="en-US" smtClean="0"/>
              <a:t>3/25/2022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7699821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8B271C-E85D-468C-AD23-BE1F72A512A5}" type="datetimeFigureOut">
              <a:rPr lang="en-US" smtClean="0"/>
              <a:t>3/25/2022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845943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8B9C1-1862-4FFC-A527-3308E549BC7F}"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9328091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8B271C-E85D-468C-AD23-BE1F72A512A5}" type="datetimeFigureOut">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814221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8B271C-E85D-468C-AD23-BE1F72A512A5}" type="datetimeFigureOut">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41365234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14491430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7531945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879023"/>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2348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108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55910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7132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6148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C8B9C1-1862-4FFC-A527-3308E549BC7F}" type="datetimeFigureOut">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247636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27194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95367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48869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8336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51786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83766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09816757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92066653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67790272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61100485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C8B9C1-1862-4FFC-A527-3308E549BC7F}" type="datetimeFigureOut">
              <a:rPr lang="en-US" smtClean="0"/>
              <a:t>3/25/2022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411156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50183486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00234885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sp>
        <p:nvSpPr>
          <p:cNvPr id="2" name="Date Placeholder 1"/>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extLst>
      <p:ext uri="{BB962C8B-B14F-4D97-AF65-F5344CB8AC3E}">
        <p14:creationId xmlns:p14="http://schemas.microsoft.com/office/powerpoint/2010/main" val="54608730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Tree>
    <p:extLst>
      <p:ext uri="{BB962C8B-B14F-4D97-AF65-F5344CB8AC3E}">
        <p14:creationId xmlns:p14="http://schemas.microsoft.com/office/powerpoint/2010/main" val="291314969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spTree>
    <p:extLst>
      <p:ext uri="{BB962C8B-B14F-4D97-AF65-F5344CB8AC3E}">
        <p14:creationId xmlns:p14="http://schemas.microsoft.com/office/powerpoint/2010/main" val="323711570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98370533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950702240"/>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60689597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94012074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093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C8B9C1-1862-4FFC-A527-3308E549BC7F}" type="datetimeFigureOut">
              <a:rPr lang="en-US" smtClean="0"/>
              <a:t>3/25/2022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4088012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174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96802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1563075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矩形 1"/>
          <p:cNvSpPr/>
          <p:nvPr userDrawn="1"/>
        </p:nvSpPr>
        <p:spPr>
          <a:xfrm>
            <a:off x="0" y="-21771"/>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8559" y="207642"/>
            <a:ext cx="736768" cy="825688"/>
          </a:xfrm>
          <a:prstGeom prst="rect">
            <a:avLst/>
          </a:prstGeom>
        </p:spPr>
      </p:pic>
      <p:sp>
        <p:nvSpPr>
          <p:cNvPr id="10" name="矩形 9"/>
          <p:cNvSpPr/>
          <p:nvPr userDrawn="1"/>
        </p:nvSpPr>
        <p:spPr>
          <a:xfrm>
            <a:off x="1153886" y="420431"/>
            <a:ext cx="1723549" cy="400110"/>
          </a:xfrm>
          <a:prstGeom prst="rect">
            <a:avLst/>
          </a:prstGeom>
        </p:spPr>
        <p:txBody>
          <a:bodyPr wrap="none">
            <a:spAutoFit/>
          </a:bodyPr>
          <a:lstStyle/>
          <a:p>
            <a:pPr algn="just"/>
            <a:r>
              <a:rPr lang="zh-CN" altLang="en-US" sz="2000" b="1" dirty="0">
                <a:latin typeface="汉仪帅线体简" panose="00020600040101010101" pitchFamily="18" charset="-122"/>
                <a:ea typeface="汉仪帅线体简" panose="00020600040101010101" pitchFamily="18" charset="-122"/>
              </a:rPr>
              <a:t>输入你的标题</a:t>
            </a:r>
          </a:p>
        </p:txBody>
      </p:sp>
    </p:spTree>
    <p:extLst>
      <p:ext uri="{BB962C8B-B14F-4D97-AF65-F5344CB8AC3E}">
        <p14:creationId xmlns:p14="http://schemas.microsoft.com/office/powerpoint/2010/main" val="316883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矩形 1"/>
          <p:cNvSpPr/>
          <p:nvPr userDrawn="1"/>
        </p:nvSpPr>
        <p:spPr>
          <a:xfrm>
            <a:off x="0" y="-21771"/>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209" y="212272"/>
            <a:ext cx="604520" cy="935568"/>
          </a:xfrm>
          <a:prstGeom prst="rect">
            <a:avLst/>
          </a:prstGeom>
        </p:spPr>
      </p:pic>
      <p:sp>
        <p:nvSpPr>
          <p:cNvPr id="11" name="矩形 10"/>
          <p:cNvSpPr/>
          <p:nvPr userDrawn="1"/>
        </p:nvSpPr>
        <p:spPr>
          <a:xfrm>
            <a:off x="1153886" y="420431"/>
            <a:ext cx="1723549" cy="400110"/>
          </a:xfrm>
          <a:prstGeom prst="rect">
            <a:avLst/>
          </a:prstGeom>
        </p:spPr>
        <p:txBody>
          <a:bodyPr wrap="none">
            <a:spAutoFit/>
          </a:bodyPr>
          <a:lstStyle/>
          <a:p>
            <a:pPr algn="just"/>
            <a:r>
              <a:rPr lang="zh-CN" altLang="en-US" sz="2000" b="1" dirty="0">
                <a:latin typeface="汉仪帅线体简" panose="00020600040101010101" pitchFamily="18" charset="-122"/>
                <a:ea typeface="汉仪帅线体简" panose="00020600040101010101" pitchFamily="18" charset="-122"/>
              </a:rPr>
              <a:t>输入你的标题</a:t>
            </a:r>
          </a:p>
        </p:txBody>
      </p:sp>
    </p:spTree>
    <p:extLst>
      <p:ext uri="{BB962C8B-B14F-4D97-AF65-F5344CB8AC3E}">
        <p14:creationId xmlns:p14="http://schemas.microsoft.com/office/powerpoint/2010/main" val="1970517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2" name="矩形 1"/>
          <p:cNvSpPr/>
          <p:nvPr userDrawn="1"/>
        </p:nvSpPr>
        <p:spPr>
          <a:xfrm>
            <a:off x="0" y="-21771"/>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43" y="187464"/>
            <a:ext cx="609600" cy="964018"/>
          </a:xfrm>
          <a:prstGeom prst="rect">
            <a:avLst/>
          </a:prstGeom>
        </p:spPr>
      </p:pic>
      <p:sp>
        <p:nvSpPr>
          <p:cNvPr id="8" name="矩形 7"/>
          <p:cNvSpPr/>
          <p:nvPr userDrawn="1"/>
        </p:nvSpPr>
        <p:spPr>
          <a:xfrm>
            <a:off x="1153886" y="420431"/>
            <a:ext cx="1723549" cy="400110"/>
          </a:xfrm>
          <a:prstGeom prst="rect">
            <a:avLst/>
          </a:prstGeom>
        </p:spPr>
        <p:txBody>
          <a:bodyPr wrap="none">
            <a:spAutoFit/>
          </a:bodyPr>
          <a:lstStyle/>
          <a:p>
            <a:pPr algn="just"/>
            <a:r>
              <a:rPr lang="zh-CN" altLang="en-US" sz="2000" b="1" dirty="0">
                <a:latin typeface="汉仪帅线体简" panose="00020600040101010101" pitchFamily="18" charset="-122"/>
                <a:ea typeface="汉仪帅线体简" panose="00020600040101010101" pitchFamily="18" charset="-122"/>
              </a:rPr>
              <a:t>输入你的标题</a:t>
            </a:r>
          </a:p>
        </p:txBody>
      </p:sp>
    </p:spTree>
    <p:extLst>
      <p:ext uri="{BB962C8B-B14F-4D97-AF65-F5344CB8AC3E}">
        <p14:creationId xmlns:p14="http://schemas.microsoft.com/office/powerpoint/2010/main" val="680680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46260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F79AD6-3BCF-4D76-B602-51507FAF157C}"/>
              </a:ext>
            </a:extLst>
          </p:cNvPr>
          <p:cNvSpPr>
            <a:spLocks noGrp="1"/>
          </p:cNvSpPr>
          <p:nvPr>
            <p:ph type="dt" sz="half" idx="10"/>
          </p:nvPr>
        </p:nvSpPr>
        <p:spPr/>
        <p:txBody>
          <a:bodyPr/>
          <a:lstStyle>
            <a:lvl1pPr>
              <a:defRPr/>
            </a:lvl1pPr>
          </a:lstStyle>
          <a:p>
            <a:pPr>
              <a:defRPr/>
            </a:pPr>
            <a:fld id="{34DC18D9-EF39-4D7A-93AA-9A7FDF24938E}" type="datetimeFigureOut">
              <a:rPr lang="en-US"/>
              <a:pPr>
                <a:defRPr/>
              </a:pPr>
              <a:t>3/25/2022</a:t>
            </a:fld>
            <a:endParaRPr lang="en-US"/>
          </a:p>
        </p:txBody>
      </p:sp>
      <p:sp>
        <p:nvSpPr>
          <p:cNvPr id="3" name="Footer Placeholder 4">
            <a:extLst>
              <a:ext uri="{FF2B5EF4-FFF2-40B4-BE49-F238E27FC236}">
                <a16:creationId xmlns:a16="http://schemas.microsoft.com/office/drawing/2014/main" id="{4AD1105C-C82C-4F79-9583-A911DA4B64B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D321D29-4C89-410F-9F91-6EBE06C24B12}"/>
              </a:ext>
            </a:extLst>
          </p:cNvPr>
          <p:cNvSpPr>
            <a:spLocks noGrp="1"/>
          </p:cNvSpPr>
          <p:nvPr>
            <p:ph type="sldNum" sz="quarter" idx="12"/>
          </p:nvPr>
        </p:nvSpPr>
        <p:spPr/>
        <p:txBody>
          <a:bodyPr/>
          <a:lstStyle>
            <a:lvl1pPr>
              <a:defRPr/>
            </a:lvl1pPr>
          </a:lstStyle>
          <a:p>
            <a:pPr>
              <a:defRPr/>
            </a:pPr>
            <a:fld id="{BF56A098-2060-4EEF-91B0-2A652A077BA8}" type="slidenum">
              <a:rPr lang="en-US" altLang="zh-CN"/>
              <a:pPr>
                <a:defRPr/>
              </a:pPr>
              <a:t>‹#›</a:t>
            </a:fld>
            <a:endParaRPr lang="en-US" altLang="zh-CN"/>
          </a:p>
        </p:txBody>
      </p:sp>
    </p:spTree>
    <p:extLst>
      <p:ext uri="{BB962C8B-B14F-4D97-AF65-F5344CB8AC3E}">
        <p14:creationId xmlns:p14="http://schemas.microsoft.com/office/powerpoint/2010/main" val="32123353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262B9E57-351A-449F-8B0E-499F52F328D4}"/>
              </a:ext>
            </a:extLst>
          </p:cNvPr>
          <p:cNvSpPr>
            <a:spLocks noGrp="1"/>
          </p:cNvSpPr>
          <p:nvPr>
            <p:ph type="dt" sz="half" idx="10"/>
          </p:nvPr>
        </p:nvSpPr>
        <p:spPr/>
        <p:txBody>
          <a:bodyPr/>
          <a:lstStyle>
            <a:lvl1pPr>
              <a:defRPr/>
            </a:lvl1pPr>
          </a:lstStyle>
          <a:p>
            <a:pPr>
              <a:defRPr/>
            </a:pPr>
            <a:fld id="{5837006C-B56C-4273-9880-C6E24D5B02BC}" type="datetimeFigureOut">
              <a:rPr lang="en-US"/>
              <a:pPr>
                <a:defRPr/>
              </a:pPr>
              <a:t>3/25/2022</a:t>
            </a:fld>
            <a:endParaRPr lang="en-US"/>
          </a:p>
        </p:txBody>
      </p:sp>
      <p:sp>
        <p:nvSpPr>
          <p:cNvPr id="5" name="Footer Placeholder 4">
            <a:extLst>
              <a:ext uri="{FF2B5EF4-FFF2-40B4-BE49-F238E27FC236}">
                <a16:creationId xmlns:a16="http://schemas.microsoft.com/office/drawing/2014/main" id="{2F7A2FC2-E684-44BA-B29A-C2AB1F9AF51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6FD206E-CE72-45D6-9228-C7EA29B9255B}"/>
              </a:ext>
            </a:extLst>
          </p:cNvPr>
          <p:cNvSpPr>
            <a:spLocks noGrp="1"/>
          </p:cNvSpPr>
          <p:nvPr>
            <p:ph type="sldNum" sz="quarter" idx="12"/>
          </p:nvPr>
        </p:nvSpPr>
        <p:spPr/>
        <p:txBody>
          <a:bodyPr/>
          <a:lstStyle>
            <a:lvl1pPr>
              <a:defRPr/>
            </a:lvl1pPr>
          </a:lstStyle>
          <a:p>
            <a:pPr>
              <a:defRPr/>
            </a:pPr>
            <a:fld id="{AD07C5D9-81CB-40B4-A023-8B5A66136556}" type="slidenum">
              <a:rPr lang="en-US" altLang="zh-CN"/>
              <a:pPr>
                <a:defRPr/>
              </a:pPr>
              <a:t>‹#›</a:t>
            </a:fld>
            <a:endParaRPr lang="en-US" altLang="zh-CN"/>
          </a:p>
        </p:txBody>
      </p:sp>
    </p:spTree>
    <p:extLst>
      <p:ext uri="{BB962C8B-B14F-4D97-AF65-F5344CB8AC3E}">
        <p14:creationId xmlns:p14="http://schemas.microsoft.com/office/powerpoint/2010/main" val="3253412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8B9C1-1862-4FFC-A527-3308E549BC7F}" type="datetimeFigureOut">
              <a:rPr lang="en-US" smtClean="0"/>
              <a:t>3/25/2022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201868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276948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029647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5.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5" Type="http://schemas.openxmlformats.org/officeDocument/2006/relationships/slideLayout" Target="../slideLayouts/slideLayout64.xml"/><Relationship Id="rId10" Type="http://schemas.openxmlformats.org/officeDocument/2006/relationships/theme" Target="../theme/theme6.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8B9C1-1862-4FFC-A527-3308E549BC7F}" type="datetimeFigureOut">
              <a:rPr lang="en-US" smtClean="0"/>
              <a:t>3/25/2022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DB65-3A6F-47CA-9F8D-B49A4AB1C7B5}" type="slidenum">
              <a:rPr lang="en-US" smtClean="0"/>
              <a:t>‹#›</a:t>
            </a:fld>
            <a:endParaRPr lang="en-US"/>
          </a:p>
        </p:txBody>
      </p:sp>
    </p:spTree>
    <p:extLst>
      <p:ext uri="{BB962C8B-B14F-4D97-AF65-F5344CB8AC3E}">
        <p14:creationId xmlns:p14="http://schemas.microsoft.com/office/powerpoint/2010/main" val="1097563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9"/>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1"/>
          </a:xfrm>
          <a:prstGeom prst="rect">
            <a:avLst/>
          </a:prstGeom>
          <a:noFill/>
          <a:ln w="9525">
            <a:noFill/>
          </a:ln>
        </p:spPr>
        <p:txBody>
          <a:bodyPr/>
          <a:lstStyle>
            <a:lvl1pPr>
              <a:defRPr sz="1400"/>
            </a:lvl1pPr>
          </a:lstStyle>
          <a:p>
            <a:fld id="{62E82ED4-375F-4F08-A54B-E5C986F28C77}" type="datetimeFigureOut">
              <a:rPr lang="zh-CN" altLang="en-US" smtClean="0"/>
              <a:t>2022/3/25</a:t>
            </a:fld>
            <a:endParaRPr lang="zh-CN" altLang="en-US"/>
          </a:p>
        </p:txBody>
      </p:sp>
      <p:sp>
        <p:nvSpPr>
          <p:cNvPr id="1029" name="Footer Placeholder 1028"/>
          <p:cNvSpPr>
            <a:spLocks noGrp="1"/>
          </p:cNvSpPr>
          <p:nvPr>
            <p:ph type="ftr" sz="quarter" idx="3"/>
          </p:nvPr>
        </p:nvSpPr>
        <p:spPr>
          <a:xfrm>
            <a:off x="4165600" y="6245225"/>
            <a:ext cx="3860800" cy="476251"/>
          </a:xfrm>
          <a:prstGeom prst="rect">
            <a:avLst/>
          </a:prstGeom>
          <a:noFill/>
          <a:ln w="9525">
            <a:noFill/>
          </a:ln>
        </p:spPr>
        <p:txBody>
          <a:bodyPr/>
          <a:lstStyle>
            <a:lvl1pPr algn="ctr">
              <a:defRPr sz="1400"/>
            </a:lvl1pPr>
          </a:lstStyle>
          <a:p>
            <a:endParaRPr lang="zh-CN" altLang="en-US"/>
          </a:p>
        </p:txBody>
      </p:sp>
      <p:sp>
        <p:nvSpPr>
          <p:cNvPr id="1030" name="Slide Number Placeholder 1029"/>
          <p:cNvSpPr>
            <a:spLocks noGrp="1"/>
          </p:cNvSpPr>
          <p:nvPr>
            <p:ph type="sldNum" sz="quarter" idx="4"/>
          </p:nvPr>
        </p:nvSpPr>
        <p:spPr>
          <a:xfrm>
            <a:off x="8737600" y="6245225"/>
            <a:ext cx="2844800" cy="476251"/>
          </a:xfrm>
          <a:prstGeom prst="rect">
            <a:avLst/>
          </a:prstGeom>
          <a:noFill/>
          <a:ln w="9525">
            <a:noFill/>
          </a:ln>
        </p:spPr>
        <p:txBody>
          <a:bodyPr/>
          <a:lstStyle>
            <a:lvl1pPr algn="r">
              <a:defRPr sz="1400"/>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1717914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marL="0" lvl="0" indent="0" algn="ctr" defTabSz="914377"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891" lvl="0" indent="-342891" algn="l" defTabSz="914377" eaLnBrk="1" fontAlgn="base" latinLnBrk="0" hangingPunct="1">
        <a:lnSpc>
          <a:spcPct val="100000"/>
        </a:lnSpc>
        <a:spcBef>
          <a:spcPct val="15000"/>
        </a:spcBef>
        <a:spcAft>
          <a:spcPct val="0"/>
        </a:spcAft>
        <a:buChar char="•"/>
        <a:defRPr sz="3200" b="0" i="0" u="none" kern="1200" baseline="0">
          <a:solidFill>
            <a:schemeClr val="tx1"/>
          </a:solidFill>
          <a:latin typeface="+mn-lt"/>
          <a:ea typeface="+mn-ea"/>
          <a:cs typeface="+mn-cs"/>
        </a:defRPr>
      </a:lvl1pPr>
      <a:lvl2pPr marL="743355" lvl="1" indent="-285320" algn="l" defTabSz="914377" eaLnBrk="1" fontAlgn="base" latinLnBrk="0" hangingPunct="1">
        <a:lnSpc>
          <a:spcPct val="100000"/>
        </a:lnSpc>
        <a:spcBef>
          <a:spcPct val="15000"/>
        </a:spcBef>
        <a:spcAft>
          <a:spcPct val="0"/>
        </a:spcAft>
        <a:buChar char="–"/>
        <a:defRPr sz="2800" b="0" i="0" u="none" kern="1200" baseline="0">
          <a:solidFill>
            <a:schemeClr val="tx1"/>
          </a:solidFill>
          <a:latin typeface="+mn-lt"/>
          <a:ea typeface="+mn-ea"/>
          <a:cs typeface="+mn-cs"/>
        </a:defRPr>
      </a:lvl2pPr>
      <a:lvl3pPr marL="1142971" lvl="2" indent="-228594" algn="l" defTabSz="914377" eaLnBrk="1" fontAlgn="base" latinLnBrk="0" hangingPunct="1">
        <a:lnSpc>
          <a:spcPct val="100000"/>
        </a:lnSpc>
        <a:spcBef>
          <a:spcPct val="15000"/>
        </a:spcBef>
        <a:spcAft>
          <a:spcPct val="0"/>
        </a:spcAft>
        <a:buChar char="•"/>
        <a:defRPr sz="2400" b="0" i="0" u="none" kern="1200" baseline="0">
          <a:solidFill>
            <a:schemeClr val="tx1"/>
          </a:solidFill>
          <a:latin typeface="+mn-lt"/>
          <a:ea typeface="+mn-ea"/>
          <a:cs typeface="+mn-cs"/>
        </a:defRPr>
      </a:lvl3pPr>
      <a:lvl4pPr marL="1600160" lvl="3"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4pPr>
      <a:lvl5pPr marL="2057349" lvl="4"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5pPr>
      <a:lvl6pPr marL="2514537" lvl="5"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6pPr>
      <a:lvl7pPr marL="2971726" lvl="6"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7pPr>
      <a:lvl8pPr marL="3428914" lvl="7"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8pPr>
      <a:lvl9pPr marL="3886103" lvl="8"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9pPr>
    </p:bodyStyle>
    <p:otherStyle>
      <a:lvl1pPr marL="0" lvl="0" indent="0" algn="l" defTabSz="914377"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189" lvl="1"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377" lvl="2"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566" lvl="3"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754" lvl="4"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5943" lvl="5"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131" lvl="6"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320" lvl="7"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509" lvl="8"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8B271C-E85D-468C-AD23-BE1F72A512A5}" type="datetimeFigureOut">
              <a:rPr lang="en-US" smtClean="0"/>
              <a:t>3/25/2022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A691D5-93FD-4923-ABA2-792A465A1CD5}" type="slidenum">
              <a:rPr lang="en-US" smtClean="0"/>
              <a:t>‹#›</a:t>
            </a:fld>
            <a:endParaRPr lang="en-US"/>
          </a:p>
        </p:txBody>
      </p:sp>
    </p:spTree>
    <p:extLst>
      <p:ext uri="{BB962C8B-B14F-4D97-AF65-F5344CB8AC3E}">
        <p14:creationId xmlns:p14="http://schemas.microsoft.com/office/powerpoint/2010/main" val="287499066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solidFill>
                  <a:prstClr val="black">
                    <a:tint val="75000"/>
                  </a:prstClr>
                </a:solidFill>
              </a:rPr>
              <a:pPr/>
              <a:t>3/25/2022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917403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a:gsLst>
            <a:gs pos="98621">
              <a:srgbClr val="00B0F0"/>
            </a:gs>
            <a:gs pos="63000">
              <a:srgbClr val="2CC7ED"/>
            </a:gs>
            <a:gs pos="0">
              <a:schemeClr val="bg1"/>
            </a:gs>
          </a:gsLst>
          <a:lin ang="162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82ED4-375F-4F08-A54B-E5C986F28C77}" type="datetimeFigureOut">
              <a:rPr lang="zh-CN" altLang="en-US" smtClean="0"/>
              <a:t>2022/3/25</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01942929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Lst>
  <mc:AlternateContent xmlns:mc="http://schemas.openxmlformats.org/markup-compatibility/2006" xmlns:p14="http://schemas.microsoft.com/office/powerpoint/2010/main">
    <mc:Choice Requires="p14">
      <p:transition p14:dur="0" advTm="1000"/>
    </mc:Choice>
    <mc:Fallback xmlns="">
      <p:transition advTm="1000"/>
    </mc:Fallback>
  </mc:AlternateContent>
  <p:txStyles>
    <p:titleStyle>
      <a:lvl1pPr algn="l" defTabSz="914377"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97278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4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3.png"/><Relationship Id="rId5" Type="http://schemas.openxmlformats.org/officeDocument/2006/relationships/slideLayout" Target="../slideLayouts/slideLayout7.xml"/><Relationship Id="rId4" Type="http://schemas.openxmlformats.org/officeDocument/2006/relationships/video" Target="../media/media1.mp4"/></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9.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3.jpg"/><Relationship Id="rId1" Type="http://schemas.openxmlformats.org/officeDocument/2006/relationships/slideLayout" Target="../slideLayouts/slideLayout7.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52.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36.xml"/><Relationship Id="rId6" Type="http://schemas.microsoft.com/office/2007/relationships/hdphoto" Target="../media/hdphoto3.wdp"/><Relationship Id="rId5" Type="http://schemas.openxmlformats.org/officeDocument/2006/relationships/image" Target="../media/image53.pn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3.jp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2.xml"/></Relationships>
</file>

<file path=ppt/slides/_rels/slide3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64.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32.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5356" y="373462"/>
            <a:ext cx="1503363" cy="761616"/>
          </a:xfrm>
          <a:prstGeom prst="rect">
            <a:avLst/>
          </a:prstGeom>
        </p:spPr>
      </p:pic>
      <p:pic>
        <p:nvPicPr>
          <p:cNvPr id="23" name="图片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6018" y="1680310"/>
            <a:ext cx="1892506" cy="958803"/>
          </a:xfrm>
          <a:prstGeom prst="rect">
            <a:avLst/>
          </a:prstGeom>
        </p:spPr>
      </p:pic>
      <p:pic>
        <p:nvPicPr>
          <p:cNvPr id="27" name="图片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24" y="2913485"/>
            <a:ext cx="12192000" cy="3923805"/>
          </a:xfrm>
          <a:prstGeom prst="rect">
            <a:avLst/>
          </a:prstGeom>
        </p:spPr>
      </p:pic>
      <p:pic>
        <p:nvPicPr>
          <p:cNvPr id="30" name="图片 29"/>
          <p:cNvPicPr>
            <a:picLocks noChangeAspect="1"/>
          </p:cNvPicPr>
          <p:nvPr/>
        </p:nvPicPr>
        <p:blipFill rotWithShape="1">
          <a:blip r:embed="rId5">
            <a:extLst>
              <a:ext uri="{28A0092B-C50C-407E-A947-70E740481C1C}">
                <a14:useLocalDpi xmlns:a14="http://schemas.microsoft.com/office/drawing/2010/main" val="0"/>
              </a:ext>
            </a:extLst>
          </a:blip>
          <a:srcRect t="39410"/>
          <a:stretch/>
        </p:blipFill>
        <p:spPr>
          <a:xfrm>
            <a:off x="57924" y="-10429"/>
            <a:ext cx="12192000" cy="2377442"/>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457" y="4276684"/>
            <a:ext cx="6167457" cy="2581316"/>
          </a:xfrm>
          <a:prstGeom prst="rect">
            <a:avLst/>
          </a:prstGeom>
        </p:spPr>
      </p:pic>
      <p:pic>
        <p:nvPicPr>
          <p:cNvPr id="31" name="图片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72164" y="4255974"/>
            <a:ext cx="6167457" cy="2581316"/>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8932" y="318622"/>
            <a:ext cx="1855631" cy="2164903"/>
          </a:xfrm>
          <a:prstGeom prst="rect">
            <a:avLst/>
          </a:prstGeom>
        </p:spPr>
      </p:pic>
      <p:pic>
        <p:nvPicPr>
          <p:cNvPr id="24" name="图片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3924" y="355755"/>
            <a:ext cx="1676754" cy="2152650"/>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62377" y="3339017"/>
            <a:ext cx="889995" cy="736427"/>
          </a:xfrm>
          <a:prstGeom prst="rect">
            <a:avLst/>
          </a:prstGeom>
        </p:spPr>
      </p:pic>
      <p:pic>
        <p:nvPicPr>
          <p:cNvPr id="19" name="图片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482" y="2956868"/>
            <a:ext cx="1288686" cy="1418638"/>
          </a:xfrm>
          <a:prstGeom prst="rect">
            <a:avLst/>
          </a:prstGeom>
        </p:spPr>
      </p:pic>
      <p:sp>
        <p:nvSpPr>
          <p:cNvPr id="2" name="TextBox 1">
            <a:extLst>
              <a:ext uri="{FF2B5EF4-FFF2-40B4-BE49-F238E27FC236}">
                <a16:creationId xmlns:a16="http://schemas.microsoft.com/office/drawing/2014/main" id="{159041C1-0297-43E5-9F8C-0E957D431BAB}"/>
              </a:ext>
            </a:extLst>
          </p:cNvPr>
          <p:cNvSpPr txBox="1"/>
          <p:nvPr/>
        </p:nvSpPr>
        <p:spPr>
          <a:xfrm>
            <a:off x="2088575" y="814521"/>
            <a:ext cx="7606220"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Chào</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mừng</a:t>
            </a:r>
            <a:r>
              <a:rPr kumimoji="0" lang="en-US" sz="6600" b="1" i="0" u="none" strike="noStrike" kern="1200" cap="none" spc="0" normalizeH="0" baseline="0" noProof="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các con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đến</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với</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môn</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Tiếng</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Việt</a:t>
            </a:r>
            <a:endPar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endParaRPr>
          </a:p>
        </p:txBody>
      </p:sp>
    </p:spTree>
    <p:extLst>
      <p:ext uri="{BB962C8B-B14F-4D97-AF65-F5344CB8AC3E}">
        <p14:creationId xmlns:p14="http://schemas.microsoft.com/office/powerpoint/2010/main" val="352828132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80">
                                          <p:stCondLst>
                                            <p:cond delay="0"/>
                                          </p:stCondLst>
                                        </p:cTn>
                                        <p:tgtEl>
                                          <p:spTgt spid="24"/>
                                        </p:tgtEl>
                                      </p:cBhvr>
                                    </p:animEffect>
                                    <p:anim calcmode="lin" valueType="num">
                                      <p:cBhvr>
                                        <p:cTn id="2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30" dur="26">
                                          <p:stCondLst>
                                            <p:cond delay="650"/>
                                          </p:stCondLst>
                                        </p:cTn>
                                        <p:tgtEl>
                                          <p:spTgt spid="24"/>
                                        </p:tgtEl>
                                      </p:cBhvr>
                                      <p:to x="100000" y="60000"/>
                                    </p:animScale>
                                    <p:animScale>
                                      <p:cBhvr>
                                        <p:cTn id="31" dur="166" decel="50000">
                                          <p:stCondLst>
                                            <p:cond delay="676"/>
                                          </p:stCondLst>
                                        </p:cTn>
                                        <p:tgtEl>
                                          <p:spTgt spid="24"/>
                                        </p:tgtEl>
                                      </p:cBhvr>
                                      <p:to x="100000" y="100000"/>
                                    </p:animScale>
                                    <p:animScale>
                                      <p:cBhvr>
                                        <p:cTn id="32" dur="26">
                                          <p:stCondLst>
                                            <p:cond delay="1312"/>
                                          </p:stCondLst>
                                        </p:cTn>
                                        <p:tgtEl>
                                          <p:spTgt spid="24"/>
                                        </p:tgtEl>
                                      </p:cBhvr>
                                      <p:to x="100000" y="80000"/>
                                    </p:animScale>
                                    <p:animScale>
                                      <p:cBhvr>
                                        <p:cTn id="33" dur="166" decel="50000">
                                          <p:stCondLst>
                                            <p:cond delay="1338"/>
                                          </p:stCondLst>
                                        </p:cTn>
                                        <p:tgtEl>
                                          <p:spTgt spid="24"/>
                                        </p:tgtEl>
                                      </p:cBhvr>
                                      <p:to x="100000" y="100000"/>
                                    </p:animScale>
                                    <p:animScale>
                                      <p:cBhvr>
                                        <p:cTn id="34" dur="26">
                                          <p:stCondLst>
                                            <p:cond delay="1642"/>
                                          </p:stCondLst>
                                        </p:cTn>
                                        <p:tgtEl>
                                          <p:spTgt spid="24"/>
                                        </p:tgtEl>
                                      </p:cBhvr>
                                      <p:to x="100000" y="90000"/>
                                    </p:animScale>
                                    <p:animScale>
                                      <p:cBhvr>
                                        <p:cTn id="35" dur="166" decel="50000">
                                          <p:stCondLst>
                                            <p:cond delay="1668"/>
                                          </p:stCondLst>
                                        </p:cTn>
                                        <p:tgtEl>
                                          <p:spTgt spid="24"/>
                                        </p:tgtEl>
                                      </p:cBhvr>
                                      <p:to x="100000" y="100000"/>
                                    </p:animScale>
                                    <p:animScale>
                                      <p:cBhvr>
                                        <p:cTn id="36" dur="26">
                                          <p:stCondLst>
                                            <p:cond delay="1808"/>
                                          </p:stCondLst>
                                        </p:cTn>
                                        <p:tgtEl>
                                          <p:spTgt spid="24"/>
                                        </p:tgtEl>
                                      </p:cBhvr>
                                      <p:to x="100000" y="95000"/>
                                    </p:animScale>
                                    <p:animScale>
                                      <p:cBhvr>
                                        <p:cTn id="37" dur="166" decel="50000">
                                          <p:stCondLst>
                                            <p:cond delay="1834"/>
                                          </p:stCondLst>
                                        </p:cTn>
                                        <p:tgtEl>
                                          <p:spTgt spid="24"/>
                                        </p:tgtEl>
                                      </p:cBhvr>
                                      <p:to x="100000" y="100000"/>
                                    </p:animScale>
                                  </p:childTnLst>
                                </p:cTn>
                              </p:par>
                            </p:childTnLst>
                          </p:cTn>
                        </p:par>
                        <p:par>
                          <p:cTn id="38" fill="hold">
                            <p:stCondLst>
                              <p:cond delay="4000"/>
                            </p:stCondLst>
                            <p:childTnLst>
                              <p:par>
                                <p:cTn id="39" presetID="3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800" decel="100000"/>
                                        <p:tgtEl>
                                          <p:spTgt spid="19"/>
                                        </p:tgtEl>
                                      </p:cBhvr>
                                    </p:animEffect>
                                    <p:anim calcmode="lin" valueType="num">
                                      <p:cBhvr>
                                        <p:cTn id="42" dur="800" decel="100000" fill="hold"/>
                                        <p:tgtEl>
                                          <p:spTgt spid="19"/>
                                        </p:tgtEl>
                                        <p:attrNameLst>
                                          <p:attrName>style.rotation</p:attrName>
                                        </p:attrNameLst>
                                      </p:cBhvr>
                                      <p:tavLst>
                                        <p:tav tm="0">
                                          <p:val>
                                            <p:fltVal val="-90"/>
                                          </p:val>
                                        </p:tav>
                                        <p:tav tm="100000">
                                          <p:val>
                                            <p:fltVal val="0"/>
                                          </p:val>
                                        </p:tav>
                                      </p:tavLst>
                                    </p:anim>
                                    <p:anim calcmode="lin" valueType="num">
                                      <p:cBhvr>
                                        <p:cTn id="43" dur="800" decel="100000" fill="hold"/>
                                        <p:tgtEl>
                                          <p:spTgt spid="19"/>
                                        </p:tgtEl>
                                        <p:attrNameLst>
                                          <p:attrName>ppt_x</p:attrName>
                                        </p:attrNameLst>
                                      </p:cBhvr>
                                      <p:tavLst>
                                        <p:tav tm="0">
                                          <p:val>
                                            <p:strVal val="#ppt_x+0.4"/>
                                          </p:val>
                                        </p:tav>
                                        <p:tav tm="100000">
                                          <p:val>
                                            <p:strVal val="#ppt_x-0.05"/>
                                          </p:val>
                                        </p:tav>
                                      </p:tavLst>
                                    </p:anim>
                                    <p:anim calcmode="lin" valueType="num">
                                      <p:cBhvr>
                                        <p:cTn id="44" dur="800" decel="100000" fill="hold"/>
                                        <p:tgtEl>
                                          <p:spTgt spid="19"/>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par>
                          <p:cTn id="47" fill="hold">
                            <p:stCondLst>
                              <p:cond delay="5000"/>
                            </p:stCondLst>
                            <p:childTnLst>
                              <p:par>
                                <p:cTn id="48" presetID="30" presetClass="entr" presetSubtype="0"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800" decel="100000"/>
                                        <p:tgtEl>
                                          <p:spTgt spid="20"/>
                                        </p:tgtEl>
                                      </p:cBhvr>
                                    </p:animEffect>
                                    <p:anim calcmode="lin" valueType="num">
                                      <p:cBhvr>
                                        <p:cTn id="51" dur="800" decel="100000" fill="hold"/>
                                        <p:tgtEl>
                                          <p:spTgt spid="20"/>
                                        </p:tgtEl>
                                        <p:attrNameLst>
                                          <p:attrName>style.rotation</p:attrName>
                                        </p:attrNameLst>
                                      </p:cBhvr>
                                      <p:tavLst>
                                        <p:tav tm="0">
                                          <p:val>
                                            <p:fltVal val="-90"/>
                                          </p:val>
                                        </p:tav>
                                        <p:tav tm="100000">
                                          <p:val>
                                            <p:fltVal val="0"/>
                                          </p:val>
                                        </p:tav>
                                      </p:tavLst>
                                    </p:anim>
                                    <p:anim calcmode="lin" valueType="num">
                                      <p:cBhvr>
                                        <p:cTn id="52" dur="800" decel="100000" fill="hold"/>
                                        <p:tgtEl>
                                          <p:spTgt spid="20"/>
                                        </p:tgtEl>
                                        <p:attrNameLst>
                                          <p:attrName>ppt_x</p:attrName>
                                        </p:attrNameLst>
                                      </p:cBhvr>
                                      <p:tavLst>
                                        <p:tav tm="0">
                                          <p:val>
                                            <p:strVal val="#ppt_x+0.4"/>
                                          </p:val>
                                        </p:tav>
                                        <p:tav tm="100000">
                                          <p:val>
                                            <p:strVal val="#ppt_x-0.05"/>
                                          </p:val>
                                        </p:tav>
                                      </p:tavLst>
                                    </p:anim>
                                    <p:anim calcmode="lin" valueType="num">
                                      <p:cBhvr>
                                        <p:cTn id="53" dur="800" decel="100000" fill="hold"/>
                                        <p:tgtEl>
                                          <p:spTgt spid="20"/>
                                        </p:tgtEl>
                                        <p:attrNameLst>
                                          <p:attrName>ppt_y</p:attrName>
                                        </p:attrNameLst>
                                      </p:cBhvr>
                                      <p:tavLst>
                                        <p:tav tm="0">
                                          <p:val>
                                            <p:strVal val="#ppt_y-0.4"/>
                                          </p:val>
                                        </p:tav>
                                        <p:tav tm="100000">
                                          <p:val>
                                            <p:strVal val="#ppt_y+0.1"/>
                                          </p:val>
                                        </p:tav>
                                      </p:tavLst>
                                    </p:anim>
                                    <p:anim calcmode="lin" valueType="num">
                                      <p:cBhvr>
                                        <p:cTn id="54"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55"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 calcmode="lin" valueType="num">
                                      <p:cBhvr additive="base">
                                        <p:cTn id="60" dur="500" fill="hold"/>
                                        <p:tgtEl>
                                          <p:spTgt spid="2"/>
                                        </p:tgtEl>
                                        <p:attrNameLst>
                                          <p:attrName>ppt_x</p:attrName>
                                        </p:attrNameLst>
                                      </p:cBhvr>
                                      <p:tavLst>
                                        <p:tav tm="0">
                                          <p:val>
                                            <p:strVal val="#ppt_x"/>
                                          </p:val>
                                        </p:tav>
                                        <p:tav tm="100000">
                                          <p:val>
                                            <p:strVal val="#ppt_x"/>
                                          </p:val>
                                        </p:tav>
                                      </p:tavLst>
                                    </p:anim>
                                    <p:anim calcmode="lin" valueType="num">
                                      <p:cBhvr additive="base">
                                        <p:cTn id="6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4017522" y="976126"/>
            <a:ext cx="7288611" cy="954107"/>
          </a:xfrm>
          <a:prstGeom prst="rect">
            <a:avLst/>
          </a:prstGeom>
          <a:noFill/>
        </p:spPr>
        <p:txBody>
          <a:bodyPr wrap="square" rtlCol="0">
            <a:spAutoFit/>
          </a:bodyPr>
          <a:lstStyle/>
          <a:p>
            <a:pPr rtl="0"/>
            <a:r>
              <a:rPr lang="en-US" sz="2800" b="1" i="0" u="none" strike="noStrike" kern="1200" baseline="0">
                <a:solidFill>
                  <a:srgbClr val="0070C0"/>
                </a:solidFill>
                <a:latin typeface="UTM Avo" panose="02040603050506020204" pitchFamily="18" charset="0"/>
              </a:rPr>
              <a:t>a.</a:t>
            </a:r>
            <a:r>
              <a:rPr lang="en-US" sz="2800" b="0" i="0" u="none" strike="noStrike" kern="1200" baseline="0">
                <a:solidFill>
                  <a:srgbClr val="0070C0"/>
                </a:solidFill>
                <a:latin typeface="UTM Avo" panose="02040603050506020204" pitchFamily="18" charset="0"/>
              </a:rPr>
              <a:t> Chuyện gì xảy ra khi sóc đang chuyền trên cành cây?</a:t>
            </a:r>
          </a:p>
        </p:txBody>
      </p:sp>
      <p:grpSp>
        <p:nvGrpSpPr>
          <p:cNvPr id="4" name="Group 3">
            <a:extLst>
              <a:ext uri="{FF2B5EF4-FFF2-40B4-BE49-F238E27FC236}">
                <a16:creationId xmlns:a16="http://schemas.microsoft.com/office/drawing/2014/main" id="{E000A7AC-67F1-4D18-8BA6-02E46D1CD0CC}"/>
              </a:ext>
            </a:extLst>
          </p:cNvPr>
          <p:cNvGrpSpPr/>
          <p:nvPr/>
        </p:nvGrpSpPr>
        <p:grpSpPr>
          <a:xfrm>
            <a:off x="4146607" y="210460"/>
            <a:ext cx="5131084" cy="555206"/>
            <a:chOff x="104944" y="87801"/>
            <a:chExt cx="4865626" cy="555206"/>
          </a:xfrm>
        </p:grpSpPr>
        <p:sp>
          <p:nvSpPr>
            <p:cNvPr id="5" name="TextBox 4">
              <a:extLst>
                <a:ext uri="{FF2B5EF4-FFF2-40B4-BE49-F238E27FC236}">
                  <a16:creationId xmlns:a16="http://schemas.microsoft.com/office/drawing/2014/main" id="{77D5F70B-0A5E-4D8E-8F80-90F8F11AAD39}"/>
                </a:ext>
              </a:extLst>
            </p:cNvPr>
            <p:cNvSpPr txBox="1"/>
            <p:nvPr/>
          </p:nvSpPr>
          <p:spPr>
            <a:xfrm>
              <a:off x="531518" y="119787"/>
              <a:ext cx="4439052"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Trả lời câu hỏi</a:t>
              </a:r>
            </a:p>
          </p:txBody>
        </p:sp>
        <p:sp>
          <p:nvSpPr>
            <p:cNvPr id="6" name="Oval 5">
              <a:extLst>
                <a:ext uri="{FF2B5EF4-FFF2-40B4-BE49-F238E27FC236}">
                  <a16:creationId xmlns:a16="http://schemas.microsoft.com/office/drawing/2014/main" id="{FBF6CF21-D161-4344-B5AE-572B7FAA503E}"/>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3</a:t>
              </a:r>
              <a:endParaRPr lang="vi-VN" sz="3200" b="1">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A12B0695-FFF1-436B-8001-84EDFC77B4CE}"/>
              </a:ext>
            </a:extLst>
          </p:cNvPr>
          <p:cNvGrpSpPr/>
          <p:nvPr/>
        </p:nvGrpSpPr>
        <p:grpSpPr>
          <a:xfrm>
            <a:off x="-35473" y="0"/>
            <a:ext cx="3697978" cy="6858000"/>
            <a:chOff x="-35473" y="0"/>
            <a:chExt cx="3697978" cy="6858000"/>
          </a:xfrm>
        </p:grpSpPr>
        <p:pic>
          <p:nvPicPr>
            <p:cNvPr id="9" name="Picture 8">
              <a:extLst>
                <a:ext uri="{FF2B5EF4-FFF2-40B4-BE49-F238E27FC236}">
                  <a16:creationId xmlns:a16="http://schemas.microsoft.com/office/drawing/2014/main" id="{FACA5AF5-C9BC-4D5E-A008-09A5A9A2004C}"/>
                </a:ext>
              </a:extLst>
            </p:cNvPr>
            <p:cNvPicPr>
              <a:picLocks noChangeAspect="1"/>
            </p:cNvPicPr>
            <p:nvPr/>
          </p:nvPicPr>
          <p:blipFill>
            <a:blip r:embed="rId3"/>
            <a:stretch>
              <a:fillRect/>
            </a:stretch>
          </p:blipFill>
          <p:spPr>
            <a:xfrm>
              <a:off x="-35473" y="0"/>
              <a:ext cx="3621640" cy="6858000"/>
            </a:xfrm>
            <a:prstGeom prst="rect">
              <a:avLst/>
            </a:prstGeom>
          </p:spPr>
        </p:pic>
        <p:sp>
          <p:nvSpPr>
            <p:cNvPr id="10" name="Rectangle: Rounded Corners 9">
              <a:extLst>
                <a:ext uri="{FF2B5EF4-FFF2-40B4-BE49-F238E27FC236}">
                  <a16:creationId xmlns:a16="http://schemas.microsoft.com/office/drawing/2014/main" id="{580F1074-2E39-4A35-9EA0-94C9118FC746}"/>
                </a:ext>
              </a:extLst>
            </p:cNvPr>
            <p:cNvSpPr/>
            <p:nvPr/>
          </p:nvSpPr>
          <p:spPr>
            <a:xfrm>
              <a:off x="2581267" y="4503906"/>
              <a:ext cx="1004900" cy="11381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Rounded Corners 10">
              <a:extLst>
                <a:ext uri="{FF2B5EF4-FFF2-40B4-BE49-F238E27FC236}">
                  <a16:creationId xmlns:a16="http://schemas.microsoft.com/office/drawing/2014/main" id="{E635340B-A9EF-4684-ABD2-8597F4465015}"/>
                </a:ext>
              </a:extLst>
            </p:cNvPr>
            <p:cNvSpPr/>
            <p:nvPr/>
          </p:nvSpPr>
          <p:spPr>
            <a:xfrm>
              <a:off x="2657605" y="5642042"/>
              <a:ext cx="1004900" cy="121595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ectangle: Rounded Corners 11">
              <a:extLst>
                <a:ext uri="{FF2B5EF4-FFF2-40B4-BE49-F238E27FC236}">
                  <a16:creationId xmlns:a16="http://schemas.microsoft.com/office/drawing/2014/main" id="{399866FD-6EA0-42AE-BAE6-A9300EA1273A}"/>
                </a:ext>
              </a:extLst>
            </p:cNvPr>
            <p:cNvSpPr/>
            <p:nvPr/>
          </p:nvSpPr>
          <p:spPr>
            <a:xfrm>
              <a:off x="2078817" y="5574523"/>
              <a:ext cx="1004900" cy="12834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8" name="Picture 7">
            <a:extLst>
              <a:ext uri="{FF2B5EF4-FFF2-40B4-BE49-F238E27FC236}">
                <a16:creationId xmlns:a16="http://schemas.microsoft.com/office/drawing/2014/main" id="{D29E4FF8-656B-4814-847A-E76FCA7D1EB9}"/>
              </a:ext>
            </a:extLst>
          </p:cNvPr>
          <p:cNvPicPr>
            <a:picLocks noChangeAspect="1"/>
          </p:cNvPicPr>
          <p:nvPr/>
        </p:nvPicPr>
        <p:blipFill>
          <a:blip r:embed="rId4"/>
          <a:stretch>
            <a:fillRect/>
          </a:stretch>
        </p:blipFill>
        <p:spPr>
          <a:xfrm>
            <a:off x="2091059" y="4724293"/>
            <a:ext cx="2137991" cy="2133707"/>
          </a:xfrm>
          <a:prstGeom prst="rect">
            <a:avLst/>
          </a:prstGeom>
        </p:spPr>
      </p:pic>
      <p:grpSp>
        <p:nvGrpSpPr>
          <p:cNvPr id="15" name="Group 14">
            <a:extLst>
              <a:ext uri="{FF2B5EF4-FFF2-40B4-BE49-F238E27FC236}">
                <a16:creationId xmlns:a16="http://schemas.microsoft.com/office/drawing/2014/main" id="{C75282D6-36AD-40F6-88D8-4DDC629550AA}"/>
              </a:ext>
            </a:extLst>
          </p:cNvPr>
          <p:cNvGrpSpPr/>
          <p:nvPr/>
        </p:nvGrpSpPr>
        <p:grpSpPr>
          <a:xfrm>
            <a:off x="3450549" y="1997752"/>
            <a:ext cx="8741451" cy="2817363"/>
            <a:chOff x="3621640" y="2056564"/>
            <a:chExt cx="8741451" cy="2817363"/>
          </a:xfrm>
        </p:grpSpPr>
        <p:sp>
          <p:nvSpPr>
            <p:cNvPr id="16" name="TextBox 15">
              <a:extLst>
                <a:ext uri="{FF2B5EF4-FFF2-40B4-BE49-F238E27FC236}">
                  <a16:creationId xmlns:a16="http://schemas.microsoft.com/office/drawing/2014/main" id="{A40ACCF8-1542-4C90-BD46-21C0BFA14300}"/>
                </a:ext>
              </a:extLst>
            </p:cNvPr>
            <p:cNvSpPr txBox="1"/>
            <p:nvPr/>
          </p:nvSpPr>
          <p:spPr>
            <a:xfrm flipH="1">
              <a:off x="3988992" y="2109712"/>
              <a:ext cx="8047365" cy="2764215"/>
            </a:xfrm>
            <a:prstGeom prst="cloudCallout">
              <a:avLst>
                <a:gd name="adj1" fmla="val 38519"/>
                <a:gd name="adj2" fmla="val 65667"/>
              </a:avLst>
            </a:prstGeom>
            <a:solidFill>
              <a:schemeClr val="accent2">
                <a:lumMod val="20000"/>
                <a:lumOff val="80000"/>
              </a:schemeClr>
            </a:solidFill>
          </p:spPr>
          <p:txBody>
            <a:bodyPr wrap="square" rtlCol="0">
              <a:spAutoFit/>
            </a:bodyPr>
            <a:lstStyle/>
            <a:p>
              <a:pPr>
                <a:buSzPts val="3600"/>
              </a:pPr>
              <a:endParaRPr lang="vi-VN" sz="2800" i="0" u="none" strike="noStrike" kern="1200" baseline="0">
                <a:latin typeface="Verdana" panose="020B0604030504040204" pitchFamily="34" charset="0"/>
              </a:endParaRPr>
            </a:p>
            <a:p>
              <a:pPr>
                <a:buSzPts val="3600"/>
              </a:pPr>
              <a:endParaRPr lang="vi-VN" sz="2800">
                <a:latin typeface="Verdana" panose="020B0604030504040204" pitchFamily="34" charset="0"/>
              </a:endParaRPr>
            </a:p>
            <a:p>
              <a:pPr>
                <a:buSzPts val="3600"/>
              </a:pPr>
              <a:endParaRPr lang="vi-VN" sz="2800" i="0" u="none" strike="noStrike" kern="1200" baseline="0">
                <a:latin typeface="Verdana" panose="020B0604030504040204" pitchFamily="34" charset="0"/>
              </a:endParaRPr>
            </a:p>
            <a:p>
              <a:pPr>
                <a:buSzPts val="3600"/>
              </a:pPr>
              <a:endParaRPr lang="vi-VN" sz="2800" i="0" u="none" strike="noStrike" kern="1200" baseline="0">
                <a:latin typeface="Verdana" panose="020B0604030504040204" pitchFamily="34" charset="0"/>
              </a:endParaRPr>
            </a:p>
          </p:txBody>
        </p:sp>
        <p:sp>
          <p:nvSpPr>
            <p:cNvPr id="17" name="TextBox 16">
              <a:extLst>
                <a:ext uri="{FF2B5EF4-FFF2-40B4-BE49-F238E27FC236}">
                  <a16:creationId xmlns:a16="http://schemas.microsoft.com/office/drawing/2014/main" id="{7578062B-D4F7-47F5-A2FA-D5634EB0299B}"/>
                </a:ext>
              </a:extLst>
            </p:cNvPr>
            <p:cNvSpPr txBox="1"/>
            <p:nvPr/>
          </p:nvSpPr>
          <p:spPr>
            <a:xfrm flipH="1">
              <a:off x="3621640" y="2056564"/>
              <a:ext cx="8741451" cy="2108299"/>
            </a:xfrm>
            <a:prstGeom prst="cloudCallout">
              <a:avLst>
                <a:gd name="adj1" fmla="val 50327"/>
                <a:gd name="adj2" fmla="val 61796"/>
              </a:avLst>
            </a:prstGeom>
            <a:noFill/>
          </p:spPr>
          <p:txBody>
            <a:bodyPr wrap="square" rtlCol="0">
              <a:spAutoFit/>
            </a:bodyPr>
            <a:lstStyle/>
            <a:p>
              <a:pPr>
                <a:buSzPts val="3600"/>
              </a:pPr>
              <a:r>
                <a:rPr lang="en-US" sz="2800">
                  <a:latin typeface="UTM Avo" panose="02040603050506020204" pitchFamily="18" charset="0"/>
                </a:rPr>
                <a:t>Sóc đang chuyền trên cành cây bỗng tr</a:t>
              </a:r>
              <a:r>
                <a:rPr lang="vi-VN" sz="2800">
                  <a:latin typeface="UTM Avo" panose="02040603050506020204" pitchFamily="18" charset="0"/>
                </a:rPr>
                <a:t>ượt chân, rơi trúng đầu lão sói đang ngái ngủ</a:t>
              </a:r>
              <a:r>
                <a:rPr lang="vi-VN" sz="2800">
                  <a:solidFill>
                    <a:srgbClr val="000000"/>
                  </a:solidFill>
                  <a:latin typeface="UTM Avo" panose="02040603050506020204" pitchFamily="18" charset="0"/>
                </a:rPr>
                <a:t>.</a:t>
              </a:r>
              <a:endParaRPr lang="vi-VN" sz="2800" i="0" u="none" strike="noStrike" kern="1200" baseline="0">
                <a:latin typeface="Verdana" panose="020B0604030504040204" pitchFamily="34" charset="0"/>
              </a:endParaRPr>
            </a:p>
          </p:txBody>
        </p:sp>
      </p:grpSp>
    </p:spTree>
    <p:extLst>
      <p:ext uri="{BB962C8B-B14F-4D97-AF65-F5344CB8AC3E}">
        <p14:creationId xmlns:p14="http://schemas.microsoft.com/office/powerpoint/2010/main" val="58245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1000"/>
                                        <p:tgtEl>
                                          <p:spTgt spid="1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4146607" y="993190"/>
            <a:ext cx="4754202" cy="523220"/>
          </a:xfrm>
          <a:prstGeom prst="rect">
            <a:avLst/>
          </a:prstGeom>
          <a:noFill/>
        </p:spPr>
        <p:txBody>
          <a:bodyPr wrap="square" rtlCol="0">
            <a:spAutoFit/>
          </a:bodyPr>
          <a:lstStyle/>
          <a:p>
            <a:r>
              <a:rPr lang="en-US" sz="2800">
                <a:solidFill>
                  <a:srgbClr val="0070C0"/>
                </a:solidFill>
                <a:latin typeface="UTM Avo" panose="02040603050506020204" pitchFamily="18" charset="0"/>
              </a:rPr>
              <a:t>b) Sói hỏi sóc điều gì ?</a:t>
            </a:r>
          </a:p>
        </p:txBody>
      </p:sp>
      <p:grpSp>
        <p:nvGrpSpPr>
          <p:cNvPr id="4" name="Group 3">
            <a:extLst>
              <a:ext uri="{FF2B5EF4-FFF2-40B4-BE49-F238E27FC236}">
                <a16:creationId xmlns:a16="http://schemas.microsoft.com/office/drawing/2014/main" id="{8620AE7A-EEB2-4AF6-A164-2AF953369806}"/>
              </a:ext>
            </a:extLst>
          </p:cNvPr>
          <p:cNvGrpSpPr/>
          <p:nvPr/>
        </p:nvGrpSpPr>
        <p:grpSpPr>
          <a:xfrm>
            <a:off x="4146607" y="210460"/>
            <a:ext cx="5131084" cy="555206"/>
            <a:chOff x="104944" y="87801"/>
            <a:chExt cx="4865626" cy="555206"/>
          </a:xfrm>
        </p:grpSpPr>
        <p:sp>
          <p:nvSpPr>
            <p:cNvPr id="5" name="TextBox 4">
              <a:extLst>
                <a:ext uri="{FF2B5EF4-FFF2-40B4-BE49-F238E27FC236}">
                  <a16:creationId xmlns:a16="http://schemas.microsoft.com/office/drawing/2014/main" id="{3E934A84-4731-49B6-B684-4E7B261F4E2D}"/>
                </a:ext>
              </a:extLst>
            </p:cNvPr>
            <p:cNvSpPr txBox="1"/>
            <p:nvPr/>
          </p:nvSpPr>
          <p:spPr>
            <a:xfrm>
              <a:off x="531518" y="119787"/>
              <a:ext cx="4439052"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Trả lời câu hỏi</a:t>
              </a:r>
            </a:p>
          </p:txBody>
        </p:sp>
        <p:sp>
          <p:nvSpPr>
            <p:cNvPr id="6" name="Oval 5">
              <a:extLst>
                <a:ext uri="{FF2B5EF4-FFF2-40B4-BE49-F238E27FC236}">
                  <a16:creationId xmlns:a16="http://schemas.microsoft.com/office/drawing/2014/main" id="{0C2A7C2E-2327-444F-BB61-837005657FAF}"/>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3</a:t>
              </a:r>
              <a:endParaRPr lang="vi-VN" sz="3200" b="1">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D5DECAB8-05A3-41EB-BCCF-0A9F8FF7A46D}"/>
              </a:ext>
            </a:extLst>
          </p:cNvPr>
          <p:cNvGrpSpPr/>
          <p:nvPr/>
        </p:nvGrpSpPr>
        <p:grpSpPr>
          <a:xfrm>
            <a:off x="-35473" y="0"/>
            <a:ext cx="3697978" cy="6858000"/>
            <a:chOff x="-35473" y="0"/>
            <a:chExt cx="3697978" cy="6858000"/>
          </a:xfrm>
        </p:grpSpPr>
        <p:pic>
          <p:nvPicPr>
            <p:cNvPr id="9" name="Picture 8">
              <a:extLst>
                <a:ext uri="{FF2B5EF4-FFF2-40B4-BE49-F238E27FC236}">
                  <a16:creationId xmlns:a16="http://schemas.microsoft.com/office/drawing/2014/main" id="{8456B0FE-8256-440C-B11A-8DFB1B6FDE2E}"/>
                </a:ext>
              </a:extLst>
            </p:cNvPr>
            <p:cNvPicPr>
              <a:picLocks noChangeAspect="1"/>
            </p:cNvPicPr>
            <p:nvPr/>
          </p:nvPicPr>
          <p:blipFill>
            <a:blip r:embed="rId3"/>
            <a:stretch>
              <a:fillRect/>
            </a:stretch>
          </p:blipFill>
          <p:spPr>
            <a:xfrm>
              <a:off x="-35473" y="0"/>
              <a:ext cx="3621640" cy="6858000"/>
            </a:xfrm>
            <a:prstGeom prst="rect">
              <a:avLst/>
            </a:prstGeom>
          </p:spPr>
        </p:pic>
        <p:sp>
          <p:nvSpPr>
            <p:cNvPr id="10" name="Rectangle: Rounded Corners 9">
              <a:extLst>
                <a:ext uri="{FF2B5EF4-FFF2-40B4-BE49-F238E27FC236}">
                  <a16:creationId xmlns:a16="http://schemas.microsoft.com/office/drawing/2014/main" id="{0566C469-1D0F-490D-A9C9-0BD0BD20A6E0}"/>
                </a:ext>
              </a:extLst>
            </p:cNvPr>
            <p:cNvSpPr/>
            <p:nvPr/>
          </p:nvSpPr>
          <p:spPr>
            <a:xfrm>
              <a:off x="2581267" y="4503906"/>
              <a:ext cx="1004900" cy="11381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Rounded Corners 10">
              <a:extLst>
                <a:ext uri="{FF2B5EF4-FFF2-40B4-BE49-F238E27FC236}">
                  <a16:creationId xmlns:a16="http://schemas.microsoft.com/office/drawing/2014/main" id="{34D63C1A-BF92-4A47-AD8B-2A859FF75BCF}"/>
                </a:ext>
              </a:extLst>
            </p:cNvPr>
            <p:cNvSpPr/>
            <p:nvPr/>
          </p:nvSpPr>
          <p:spPr>
            <a:xfrm>
              <a:off x="2657605" y="5642042"/>
              <a:ext cx="1004900" cy="121595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ectangle: Rounded Corners 11">
              <a:extLst>
                <a:ext uri="{FF2B5EF4-FFF2-40B4-BE49-F238E27FC236}">
                  <a16:creationId xmlns:a16="http://schemas.microsoft.com/office/drawing/2014/main" id="{46B2DE72-2761-45E3-97DC-6C7CDC5FD32A}"/>
                </a:ext>
              </a:extLst>
            </p:cNvPr>
            <p:cNvSpPr/>
            <p:nvPr/>
          </p:nvSpPr>
          <p:spPr>
            <a:xfrm>
              <a:off x="2078817" y="5574523"/>
              <a:ext cx="1004900" cy="12834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13" name="Picture 12">
            <a:extLst>
              <a:ext uri="{FF2B5EF4-FFF2-40B4-BE49-F238E27FC236}">
                <a16:creationId xmlns:a16="http://schemas.microsoft.com/office/drawing/2014/main" id="{8E2074E0-4C58-42BF-B23C-DCEBB5C6C900}"/>
              </a:ext>
            </a:extLst>
          </p:cNvPr>
          <p:cNvPicPr>
            <a:picLocks noChangeAspect="1"/>
          </p:cNvPicPr>
          <p:nvPr/>
        </p:nvPicPr>
        <p:blipFill>
          <a:blip r:embed="rId4"/>
          <a:stretch>
            <a:fillRect/>
          </a:stretch>
        </p:blipFill>
        <p:spPr>
          <a:xfrm>
            <a:off x="2262233" y="4406741"/>
            <a:ext cx="2669689" cy="2451260"/>
          </a:xfrm>
          <a:prstGeom prst="rect">
            <a:avLst/>
          </a:prstGeom>
          <a:ln>
            <a:noFill/>
          </a:ln>
          <a:effectLst>
            <a:softEdge rad="112500"/>
          </a:effectLst>
        </p:spPr>
      </p:pic>
      <p:grpSp>
        <p:nvGrpSpPr>
          <p:cNvPr id="15" name="Group 14">
            <a:extLst>
              <a:ext uri="{FF2B5EF4-FFF2-40B4-BE49-F238E27FC236}">
                <a16:creationId xmlns:a16="http://schemas.microsoft.com/office/drawing/2014/main" id="{9A6B2FF9-9A4E-4307-9BB3-F77EFD1F287E}"/>
              </a:ext>
            </a:extLst>
          </p:cNvPr>
          <p:cNvGrpSpPr/>
          <p:nvPr/>
        </p:nvGrpSpPr>
        <p:grpSpPr>
          <a:xfrm>
            <a:off x="3903263" y="1673520"/>
            <a:ext cx="8047365" cy="2764215"/>
            <a:chOff x="3988992" y="2109712"/>
            <a:chExt cx="8047365" cy="2764215"/>
          </a:xfrm>
        </p:grpSpPr>
        <p:sp>
          <p:nvSpPr>
            <p:cNvPr id="7" name="TextBox 6">
              <a:extLst>
                <a:ext uri="{FF2B5EF4-FFF2-40B4-BE49-F238E27FC236}">
                  <a16:creationId xmlns:a16="http://schemas.microsoft.com/office/drawing/2014/main" id="{80069AF1-96F2-4E1F-866C-700DE98B2C63}"/>
                </a:ext>
              </a:extLst>
            </p:cNvPr>
            <p:cNvSpPr txBox="1"/>
            <p:nvPr/>
          </p:nvSpPr>
          <p:spPr>
            <a:xfrm flipH="1">
              <a:off x="3988992" y="2109712"/>
              <a:ext cx="8047365" cy="2764215"/>
            </a:xfrm>
            <a:prstGeom prst="cloudCallout">
              <a:avLst>
                <a:gd name="adj1" fmla="val 38519"/>
                <a:gd name="adj2" fmla="val 65667"/>
              </a:avLst>
            </a:prstGeom>
            <a:solidFill>
              <a:schemeClr val="accent2">
                <a:lumMod val="20000"/>
                <a:lumOff val="80000"/>
              </a:schemeClr>
            </a:solidFill>
          </p:spPr>
          <p:txBody>
            <a:bodyPr wrap="square" rtlCol="0">
              <a:spAutoFit/>
            </a:bodyPr>
            <a:lstStyle/>
            <a:p>
              <a:pPr>
                <a:buSzPts val="3600"/>
              </a:pPr>
              <a:endParaRPr lang="vi-VN" sz="2800" i="0" u="none" strike="noStrike" kern="1200" baseline="0">
                <a:latin typeface="Verdana" panose="020B0604030504040204" pitchFamily="34" charset="0"/>
              </a:endParaRPr>
            </a:p>
            <a:p>
              <a:pPr>
                <a:buSzPts val="3600"/>
              </a:pPr>
              <a:endParaRPr lang="vi-VN" sz="2800">
                <a:latin typeface="Verdana" panose="020B0604030504040204" pitchFamily="34" charset="0"/>
              </a:endParaRPr>
            </a:p>
            <a:p>
              <a:pPr>
                <a:buSzPts val="3600"/>
              </a:pPr>
              <a:endParaRPr lang="vi-VN" sz="2800" i="0" u="none" strike="noStrike" kern="1200" baseline="0">
                <a:latin typeface="Verdana" panose="020B0604030504040204" pitchFamily="34" charset="0"/>
              </a:endParaRPr>
            </a:p>
            <a:p>
              <a:pPr>
                <a:buSzPts val="3600"/>
              </a:pPr>
              <a:endParaRPr lang="vi-VN" sz="2800" i="0" u="none" strike="noStrike" kern="1200" baseline="0">
                <a:latin typeface="Verdana" panose="020B0604030504040204" pitchFamily="34" charset="0"/>
              </a:endParaRPr>
            </a:p>
          </p:txBody>
        </p:sp>
        <p:sp>
          <p:nvSpPr>
            <p:cNvPr id="14" name="TextBox 13">
              <a:extLst>
                <a:ext uri="{FF2B5EF4-FFF2-40B4-BE49-F238E27FC236}">
                  <a16:creationId xmlns:a16="http://schemas.microsoft.com/office/drawing/2014/main" id="{8F2039ED-C25C-4278-83D4-66F38CDDDC68}"/>
                </a:ext>
              </a:extLst>
            </p:cNvPr>
            <p:cNvSpPr txBox="1"/>
            <p:nvPr/>
          </p:nvSpPr>
          <p:spPr>
            <a:xfrm flipH="1">
              <a:off x="4842741" y="2325388"/>
              <a:ext cx="6772220" cy="1771319"/>
            </a:xfrm>
            <a:prstGeom prst="rect">
              <a:avLst/>
            </a:prstGeom>
            <a:noFill/>
          </p:spPr>
          <p:txBody>
            <a:bodyPr wrap="square" rtlCol="0">
              <a:spAutoFit/>
            </a:bodyPr>
            <a:lstStyle/>
            <a:p>
              <a:pPr>
                <a:lnSpc>
                  <a:spcPct val="150000"/>
                </a:lnSpc>
                <a:buSzPts val="3600"/>
              </a:pPr>
              <a:r>
                <a:rPr lang="en-US" sz="2800">
                  <a:latin typeface="UTM Avo" panose="02040603050506020204" pitchFamily="18" charset="0"/>
                </a:rPr>
                <a:t>  </a:t>
              </a:r>
              <a:r>
                <a:rPr lang="en-US" sz="2400">
                  <a:latin typeface="UTM Avo" panose="02040603050506020204" pitchFamily="18" charset="0"/>
                </a:rPr>
                <a:t>Sói hỏi sóc </a:t>
              </a:r>
              <a:r>
                <a:rPr lang="vi-VN" sz="2400">
                  <a:latin typeface="UTM Avo" panose="02040603050506020204" pitchFamily="18" charset="0"/>
                </a:rPr>
                <a:t>v</a:t>
              </a:r>
              <a:r>
                <a:rPr lang="vi-VN" sz="2400">
                  <a:latin typeface="UTM Avo" panose="02040603050506020204" pitchFamily="18" charset="0"/>
                  <a:cs typeface="#9Slide03 Arima Madurai ExtraBo" panose="00000900000000000000" pitchFamily="2" charset="0"/>
                </a:rPr>
                <a:t>ì sao bọn sóc các ngươi cứ nhảy nhót vui đùa suốt ngày</a:t>
              </a:r>
              <a:r>
                <a:rPr lang="en-US" sz="2400">
                  <a:latin typeface="UTM Avo" panose="02040603050506020204" pitchFamily="18" charset="0"/>
                  <a:cs typeface="#9Slide03 Arima Madurai ExtraBo" panose="00000900000000000000" pitchFamily="2" charset="0"/>
                </a:rPr>
                <a:t>, </a:t>
              </a:r>
              <a:r>
                <a:rPr lang="en-US" sz="2400">
                  <a:latin typeface="UTM Avo" panose="02040603050506020204" pitchFamily="18" charset="0"/>
                </a:rPr>
                <a:t>còn ta lúc nào cũng thấy buồn bực ?</a:t>
              </a:r>
              <a:endParaRPr lang="vi-VN" sz="2400" i="0" u="none" strike="noStrike" kern="1200" baseline="0">
                <a:latin typeface="Verdana" panose="020B0604030504040204" pitchFamily="34" charset="0"/>
              </a:endParaRPr>
            </a:p>
          </p:txBody>
        </p:sp>
      </p:grpSp>
    </p:spTree>
    <p:extLst>
      <p:ext uri="{BB962C8B-B14F-4D97-AF65-F5344CB8AC3E}">
        <p14:creationId xmlns:p14="http://schemas.microsoft.com/office/powerpoint/2010/main" val="246620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1000"/>
                                        <p:tgtEl>
                                          <p:spTgt spid="1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3" y="0"/>
            <a:ext cx="12227473" cy="6858000"/>
          </a:xfrm>
          <a:prstGeom prst="rect">
            <a:avLst/>
          </a:prstGeom>
        </p:spPr>
      </p:pic>
      <p:sp>
        <p:nvSpPr>
          <p:cNvPr id="3" name="TextBox 2"/>
          <p:cNvSpPr txBox="1"/>
          <p:nvPr/>
        </p:nvSpPr>
        <p:spPr>
          <a:xfrm>
            <a:off x="3662505" y="900888"/>
            <a:ext cx="8759952" cy="523220"/>
          </a:xfrm>
          <a:prstGeom prst="rect">
            <a:avLst/>
          </a:prstGeom>
          <a:noFill/>
        </p:spPr>
        <p:txBody>
          <a:bodyPr wrap="square" rtlCol="0">
            <a:spAutoFit/>
          </a:bodyPr>
          <a:lstStyle/>
          <a:p>
            <a:pPr rtl="0"/>
            <a:r>
              <a:rPr lang="en-US" sz="2800" b="0" i="0" u="none" strike="noStrike" kern="1200" baseline="0">
                <a:solidFill>
                  <a:srgbClr val="0070C0"/>
                </a:solidFill>
                <a:latin typeface="UTM Avo" panose="02040603050506020204" pitchFamily="18" charset="0"/>
              </a:rPr>
              <a:t>c) Vì sao sói lúc nào cũng cảm thấy buồn bực?</a:t>
            </a:r>
          </a:p>
        </p:txBody>
      </p:sp>
      <p:grpSp>
        <p:nvGrpSpPr>
          <p:cNvPr id="4" name="Group 3">
            <a:extLst>
              <a:ext uri="{FF2B5EF4-FFF2-40B4-BE49-F238E27FC236}">
                <a16:creationId xmlns:a16="http://schemas.microsoft.com/office/drawing/2014/main" id="{0B9BBA66-D019-469E-A274-483A8FCE2E0F}"/>
              </a:ext>
            </a:extLst>
          </p:cNvPr>
          <p:cNvGrpSpPr/>
          <p:nvPr/>
        </p:nvGrpSpPr>
        <p:grpSpPr>
          <a:xfrm>
            <a:off x="4146607" y="210460"/>
            <a:ext cx="5131084" cy="555206"/>
            <a:chOff x="104944" y="87801"/>
            <a:chExt cx="4865626" cy="555206"/>
          </a:xfrm>
        </p:grpSpPr>
        <p:sp>
          <p:nvSpPr>
            <p:cNvPr id="5" name="TextBox 4">
              <a:extLst>
                <a:ext uri="{FF2B5EF4-FFF2-40B4-BE49-F238E27FC236}">
                  <a16:creationId xmlns:a16="http://schemas.microsoft.com/office/drawing/2014/main" id="{47449975-1071-4036-9D98-0ACD4222E067}"/>
                </a:ext>
              </a:extLst>
            </p:cNvPr>
            <p:cNvSpPr txBox="1"/>
            <p:nvPr/>
          </p:nvSpPr>
          <p:spPr>
            <a:xfrm>
              <a:off x="531518" y="119787"/>
              <a:ext cx="4439052"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Trả lời câu hỏi</a:t>
              </a:r>
            </a:p>
          </p:txBody>
        </p:sp>
        <p:sp>
          <p:nvSpPr>
            <p:cNvPr id="6" name="Oval 5">
              <a:extLst>
                <a:ext uri="{FF2B5EF4-FFF2-40B4-BE49-F238E27FC236}">
                  <a16:creationId xmlns:a16="http://schemas.microsoft.com/office/drawing/2014/main" id="{CF52D368-E8DB-4FEF-9C45-EF0BB378C8B1}"/>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3</a:t>
              </a:r>
              <a:endParaRPr lang="vi-VN" sz="3200" b="1">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4375D04B-5C73-415D-BADC-4BDF20AE240C}"/>
              </a:ext>
            </a:extLst>
          </p:cNvPr>
          <p:cNvGrpSpPr/>
          <p:nvPr/>
        </p:nvGrpSpPr>
        <p:grpSpPr>
          <a:xfrm>
            <a:off x="-35473" y="0"/>
            <a:ext cx="3697978" cy="6858000"/>
            <a:chOff x="-35473" y="0"/>
            <a:chExt cx="3697978" cy="6858000"/>
          </a:xfrm>
        </p:grpSpPr>
        <p:pic>
          <p:nvPicPr>
            <p:cNvPr id="8" name="Picture 7">
              <a:extLst>
                <a:ext uri="{FF2B5EF4-FFF2-40B4-BE49-F238E27FC236}">
                  <a16:creationId xmlns:a16="http://schemas.microsoft.com/office/drawing/2014/main" id="{3D607CE4-0D89-433B-9125-C906D80DAD5A}"/>
                </a:ext>
              </a:extLst>
            </p:cNvPr>
            <p:cNvPicPr>
              <a:picLocks noChangeAspect="1"/>
            </p:cNvPicPr>
            <p:nvPr/>
          </p:nvPicPr>
          <p:blipFill>
            <a:blip r:embed="rId3"/>
            <a:stretch>
              <a:fillRect/>
            </a:stretch>
          </p:blipFill>
          <p:spPr>
            <a:xfrm>
              <a:off x="-35473" y="0"/>
              <a:ext cx="3621640" cy="6858000"/>
            </a:xfrm>
            <a:prstGeom prst="rect">
              <a:avLst/>
            </a:prstGeom>
          </p:spPr>
        </p:pic>
        <p:sp>
          <p:nvSpPr>
            <p:cNvPr id="9" name="Rectangle: Rounded Corners 8">
              <a:extLst>
                <a:ext uri="{FF2B5EF4-FFF2-40B4-BE49-F238E27FC236}">
                  <a16:creationId xmlns:a16="http://schemas.microsoft.com/office/drawing/2014/main" id="{0E311650-D694-46F6-89B2-2EB68FBE645F}"/>
                </a:ext>
              </a:extLst>
            </p:cNvPr>
            <p:cNvSpPr/>
            <p:nvPr/>
          </p:nvSpPr>
          <p:spPr>
            <a:xfrm>
              <a:off x="2581267" y="4503906"/>
              <a:ext cx="1004900" cy="11381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ectangle: Rounded Corners 9">
              <a:extLst>
                <a:ext uri="{FF2B5EF4-FFF2-40B4-BE49-F238E27FC236}">
                  <a16:creationId xmlns:a16="http://schemas.microsoft.com/office/drawing/2014/main" id="{8C46407F-61A6-42BF-B714-0A91C2F86393}"/>
                </a:ext>
              </a:extLst>
            </p:cNvPr>
            <p:cNvSpPr/>
            <p:nvPr/>
          </p:nvSpPr>
          <p:spPr>
            <a:xfrm>
              <a:off x="2657605" y="5642042"/>
              <a:ext cx="1004900" cy="121595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Rounded Corners 10">
              <a:extLst>
                <a:ext uri="{FF2B5EF4-FFF2-40B4-BE49-F238E27FC236}">
                  <a16:creationId xmlns:a16="http://schemas.microsoft.com/office/drawing/2014/main" id="{E092A2F5-A6DD-4BCE-8422-AAD171A02A87}"/>
                </a:ext>
              </a:extLst>
            </p:cNvPr>
            <p:cNvSpPr/>
            <p:nvPr/>
          </p:nvSpPr>
          <p:spPr>
            <a:xfrm>
              <a:off x="2078817" y="5574523"/>
              <a:ext cx="1004900" cy="128347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2" name="Group 11">
            <a:extLst>
              <a:ext uri="{FF2B5EF4-FFF2-40B4-BE49-F238E27FC236}">
                <a16:creationId xmlns:a16="http://schemas.microsoft.com/office/drawing/2014/main" id="{D5A90F11-39C8-4B83-83DA-3E5F50CD29FB}"/>
              </a:ext>
            </a:extLst>
          </p:cNvPr>
          <p:cNvGrpSpPr/>
          <p:nvPr/>
        </p:nvGrpSpPr>
        <p:grpSpPr>
          <a:xfrm>
            <a:off x="3450549" y="1673520"/>
            <a:ext cx="8741451" cy="2764215"/>
            <a:chOff x="3536278" y="2109712"/>
            <a:chExt cx="8741451" cy="2764215"/>
          </a:xfrm>
        </p:grpSpPr>
        <p:sp>
          <p:nvSpPr>
            <p:cNvPr id="13" name="TextBox 12">
              <a:extLst>
                <a:ext uri="{FF2B5EF4-FFF2-40B4-BE49-F238E27FC236}">
                  <a16:creationId xmlns:a16="http://schemas.microsoft.com/office/drawing/2014/main" id="{B24893BC-8B43-4B27-BF2F-57D9E1519532}"/>
                </a:ext>
              </a:extLst>
            </p:cNvPr>
            <p:cNvSpPr txBox="1"/>
            <p:nvPr/>
          </p:nvSpPr>
          <p:spPr>
            <a:xfrm flipH="1">
              <a:off x="3988992" y="2109712"/>
              <a:ext cx="8047365" cy="2764215"/>
            </a:xfrm>
            <a:prstGeom prst="cloudCallout">
              <a:avLst>
                <a:gd name="adj1" fmla="val 38519"/>
                <a:gd name="adj2" fmla="val 65667"/>
              </a:avLst>
            </a:prstGeom>
            <a:solidFill>
              <a:schemeClr val="accent2">
                <a:lumMod val="20000"/>
                <a:lumOff val="80000"/>
              </a:schemeClr>
            </a:solidFill>
          </p:spPr>
          <p:txBody>
            <a:bodyPr wrap="square" rtlCol="0">
              <a:spAutoFit/>
            </a:bodyPr>
            <a:lstStyle/>
            <a:p>
              <a:pPr>
                <a:buSzPts val="3600"/>
              </a:pPr>
              <a:endParaRPr lang="vi-VN" sz="2800" i="0" u="none" strike="noStrike" kern="1200" baseline="0">
                <a:latin typeface="Verdana" panose="020B0604030504040204" pitchFamily="34" charset="0"/>
              </a:endParaRPr>
            </a:p>
            <a:p>
              <a:pPr>
                <a:buSzPts val="3600"/>
              </a:pPr>
              <a:endParaRPr lang="vi-VN" sz="2800">
                <a:latin typeface="Verdana" panose="020B0604030504040204" pitchFamily="34" charset="0"/>
              </a:endParaRPr>
            </a:p>
            <a:p>
              <a:pPr>
                <a:buSzPts val="3600"/>
              </a:pPr>
              <a:endParaRPr lang="vi-VN" sz="2800" i="0" u="none" strike="noStrike" kern="1200" baseline="0">
                <a:latin typeface="Verdana" panose="020B0604030504040204" pitchFamily="34" charset="0"/>
              </a:endParaRPr>
            </a:p>
            <a:p>
              <a:pPr>
                <a:buSzPts val="3600"/>
              </a:pPr>
              <a:endParaRPr lang="vi-VN" sz="2800" i="0" u="none" strike="noStrike" kern="1200" baseline="0">
                <a:latin typeface="Verdana" panose="020B0604030504040204" pitchFamily="34" charset="0"/>
              </a:endParaRPr>
            </a:p>
          </p:txBody>
        </p:sp>
        <p:sp>
          <p:nvSpPr>
            <p:cNvPr id="14" name="TextBox 13">
              <a:extLst>
                <a:ext uri="{FF2B5EF4-FFF2-40B4-BE49-F238E27FC236}">
                  <a16:creationId xmlns:a16="http://schemas.microsoft.com/office/drawing/2014/main" id="{252F16FD-9339-4DB8-83D4-E6A174B49550}"/>
                </a:ext>
              </a:extLst>
            </p:cNvPr>
            <p:cNvSpPr txBox="1"/>
            <p:nvPr/>
          </p:nvSpPr>
          <p:spPr>
            <a:xfrm flipH="1">
              <a:off x="3536278" y="2300482"/>
              <a:ext cx="8741451" cy="2108299"/>
            </a:xfrm>
            <a:prstGeom prst="cloudCallout">
              <a:avLst>
                <a:gd name="adj1" fmla="val 50327"/>
                <a:gd name="adj2" fmla="val 61796"/>
              </a:avLst>
            </a:prstGeom>
            <a:noFill/>
          </p:spPr>
          <p:txBody>
            <a:bodyPr wrap="square" rtlCol="0">
              <a:spAutoFit/>
            </a:bodyPr>
            <a:lstStyle/>
            <a:p>
              <a:pPr>
                <a:buSzPts val="3600"/>
              </a:pPr>
              <a:r>
                <a:rPr lang="en-US" sz="2800" b="0" i="0" u="none" strike="noStrike" kern="1200" baseline="0">
                  <a:latin typeface="UTM Avo" panose="02040603050506020204" pitchFamily="18" charset="0"/>
                </a:rPr>
                <a:t>    Sói lúc nào cũng cảm thấy buồn bực </a:t>
              </a:r>
              <a:r>
                <a:rPr lang="vi-VN" sz="2800" b="0" i="0" u="none" strike="noStrike" kern="1200" baseline="0">
                  <a:latin typeface="UTM Avo" panose="02040603050506020204" pitchFamily="18" charset="0"/>
                </a:rPr>
                <a:t>v</a:t>
              </a:r>
              <a:r>
                <a:rPr lang="vi-VN" sz="2800">
                  <a:latin typeface="UTM Avo" panose="02040603050506020204" pitchFamily="18" charset="0"/>
                  <a:cs typeface="#9Slide03 Arima Madurai ExtraBo" panose="00000900000000000000" pitchFamily="2" charset="0"/>
                </a:rPr>
                <a:t>ì </a:t>
              </a:r>
              <a:r>
                <a:rPr lang="en-US" sz="2800">
                  <a:latin typeface="UTM Avo" panose="02040603050506020204" pitchFamily="18" charset="0"/>
                  <a:cs typeface="#9Slide03 Arima Madurai ExtraBo" panose="00000900000000000000" pitchFamily="2" charset="0"/>
                </a:rPr>
                <a:t>sói </a:t>
              </a:r>
              <a:r>
                <a:rPr lang="en-US" sz="2800" b="0" i="0" u="none" strike="noStrike" kern="1200" baseline="0">
                  <a:latin typeface="UTM Avo" panose="02040603050506020204" pitchFamily="18" charset="0"/>
                </a:rPr>
                <a:t>không có bạn bè.</a:t>
              </a:r>
              <a:endParaRPr lang="vi-VN" sz="2800" i="0" u="none" strike="noStrike" kern="1200" baseline="0">
                <a:latin typeface="Verdana" panose="020B0604030504040204" pitchFamily="34" charset="0"/>
              </a:endParaRPr>
            </a:p>
          </p:txBody>
        </p:sp>
      </p:grpSp>
      <p:pic>
        <p:nvPicPr>
          <p:cNvPr id="16" name="Picture 15">
            <a:extLst>
              <a:ext uri="{FF2B5EF4-FFF2-40B4-BE49-F238E27FC236}">
                <a16:creationId xmlns:a16="http://schemas.microsoft.com/office/drawing/2014/main" id="{067AEFE1-59C1-47C6-9FDD-1FE434B31EE4}"/>
              </a:ext>
            </a:extLst>
          </p:cNvPr>
          <p:cNvPicPr>
            <a:picLocks noChangeAspect="1"/>
          </p:cNvPicPr>
          <p:nvPr/>
        </p:nvPicPr>
        <p:blipFill>
          <a:blip r:embed="rId4"/>
          <a:stretch>
            <a:fillRect/>
          </a:stretch>
        </p:blipFill>
        <p:spPr>
          <a:xfrm>
            <a:off x="3152055" y="3968025"/>
            <a:ext cx="3785017" cy="2888454"/>
          </a:xfrm>
          <a:prstGeom prst="rect">
            <a:avLst/>
          </a:prstGeom>
          <a:ln>
            <a:noFill/>
          </a:ln>
          <a:effectLst>
            <a:softEdge rad="112500"/>
          </a:effectLst>
        </p:spPr>
      </p:pic>
    </p:spTree>
    <p:extLst>
      <p:ext uri="{BB962C8B-B14F-4D97-AF65-F5344CB8AC3E}">
        <p14:creationId xmlns:p14="http://schemas.microsoft.com/office/powerpoint/2010/main" val="128248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000"/>
                                        <p:tgtEl>
                                          <p:spTgt spid="1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CA6373-F158-4055-A0EB-8A68282B666D}"/>
              </a:ext>
            </a:extLst>
          </p:cNvPr>
          <p:cNvPicPr>
            <a:picLocks noChangeAspect="1"/>
          </p:cNvPicPr>
          <p:nvPr/>
        </p:nvPicPr>
        <p:blipFill>
          <a:blip r:embed="rId2"/>
          <a:stretch>
            <a:fillRect/>
          </a:stretch>
        </p:blipFill>
        <p:spPr>
          <a:xfrm>
            <a:off x="0" y="3426"/>
            <a:ext cx="12192000" cy="6851148"/>
          </a:xfrm>
          <a:prstGeom prst="rect">
            <a:avLst/>
          </a:prstGeom>
        </p:spPr>
      </p:pic>
      <p:sp>
        <p:nvSpPr>
          <p:cNvPr id="2" name="TextBox 1"/>
          <p:cNvSpPr txBox="1"/>
          <p:nvPr/>
        </p:nvSpPr>
        <p:spPr>
          <a:xfrm>
            <a:off x="557719" y="1611380"/>
            <a:ext cx="8759952" cy="523220"/>
          </a:xfrm>
          <a:prstGeom prst="rect">
            <a:avLst/>
          </a:prstGeom>
          <a:noFill/>
        </p:spPr>
        <p:txBody>
          <a:bodyPr wrap="square" rtlCol="0">
            <a:spAutoFit/>
          </a:bodyPr>
          <a:lstStyle/>
          <a:p>
            <a:pPr rtl="0"/>
            <a:r>
              <a:rPr lang="en-US" sz="2800" b="0" i="0" u="none" strike="noStrike" kern="1200" baseline="0">
                <a:latin typeface="UTM Avo" panose="02040603050506020204" pitchFamily="18" charset="0"/>
              </a:rPr>
              <a:t>  Sói lúc nào cũng cảm thấy buồn  bực vì </a:t>
            </a:r>
          </a:p>
        </p:txBody>
      </p:sp>
      <p:grpSp>
        <p:nvGrpSpPr>
          <p:cNvPr id="3" name="Group 2">
            <a:extLst>
              <a:ext uri="{FF2B5EF4-FFF2-40B4-BE49-F238E27FC236}">
                <a16:creationId xmlns:a16="http://schemas.microsoft.com/office/drawing/2014/main" id="{C084EA2E-77D9-4797-BEFD-3752D80562BC}"/>
              </a:ext>
            </a:extLst>
          </p:cNvPr>
          <p:cNvGrpSpPr/>
          <p:nvPr/>
        </p:nvGrpSpPr>
        <p:grpSpPr>
          <a:xfrm>
            <a:off x="1597960" y="745481"/>
            <a:ext cx="9462389" cy="986093"/>
            <a:chOff x="104944" y="87801"/>
            <a:chExt cx="8972850" cy="986093"/>
          </a:xfrm>
        </p:grpSpPr>
        <p:sp>
          <p:nvSpPr>
            <p:cNvPr id="4" name="TextBox 3">
              <a:extLst>
                <a:ext uri="{FF2B5EF4-FFF2-40B4-BE49-F238E27FC236}">
                  <a16:creationId xmlns:a16="http://schemas.microsoft.com/office/drawing/2014/main" id="{719E42CF-01FA-4B3B-B49D-4A8C5981687F}"/>
                </a:ext>
              </a:extLst>
            </p:cNvPr>
            <p:cNvSpPr txBox="1"/>
            <p:nvPr/>
          </p:nvSpPr>
          <p:spPr>
            <a:xfrm>
              <a:off x="531518" y="119787"/>
              <a:ext cx="8546276" cy="954107"/>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a:t>
              </a:r>
              <a:r>
                <a:rPr lang="en-US" sz="2800" b="0" i="0" u="none" strike="noStrike" kern="1200" baseline="0">
                  <a:solidFill>
                    <a:srgbClr val="0000FF"/>
                  </a:solidFill>
                  <a:latin typeface="UTM Avo" panose="02040603050506020204" pitchFamily="18" charset="0"/>
                </a:rPr>
                <a:t>Viết vào vở câu trả lời cho câu hỏi </a:t>
              </a:r>
              <a:r>
                <a:rPr lang="en-US" sz="2800" b="0" i="0" u="none" strike="noStrike" kern="1200" baseline="0">
                  <a:solidFill>
                    <a:srgbClr val="FF0000"/>
                  </a:solidFill>
                  <a:latin typeface="UTM Avo" panose="02040603050506020204" pitchFamily="18" charset="0"/>
                </a:rPr>
                <a:t>c</a:t>
              </a:r>
              <a:r>
                <a:rPr lang="en-US" sz="2800" b="0" i="0" u="none" strike="noStrike" kern="1200" baseline="0">
                  <a:solidFill>
                    <a:srgbClr val="000000"/>
                  </a:solidFill>
                  <a:latin typeface="UTM Avo" panose="02040603050506020204" pitchFamily="18" charset="0"/>
                </a:rPr>
                <a:t> </a:t>
              </a:r>
              <a:r>
                <a:rPr lang="en-US" sz="2800" b="0" i="0" u="none" strike="noStrike" kern="1200" baseline="0">
                  <a:solidFill>
                    <a:srgbClr val="0000FF"/>
                  </a:solidFill>
                  <a:latin typeface="UTM Avo" panose="02040603050506020204" pitchFamily="18" charset="0"/>
                </a:rPr>
                <a:t>ở mục 3</a:t>
              </a:r>
            </a:p>
            <a:p>
              <a:endParaRPr lang="en-US" sz="2800" b="1">
                <a:solidFill>
                  <a:srgbClr val="0000FF"/>
                </a:solidFill>
                <a:latin typeface="UTM Avo" panose="02040603050506020204" pitchFamily="18" charset="0"/>
              </a:endParaRPr>
            </a:p>
          </p:txBody>
        </p:sp>
        <p:sp>
          <p:nvSpPr>
            <p:cNvPr id="5" name="Oval 4">
              <a:extLst>
                <a:ext uri="{FF2B5EF4-FFF2-40B4-BE49-F238E27FC236}">
                  <a16:creationId xmlns:a16="http://schemas.microsoft.com/office/drawing/2014/main" id="{5CC3F585-14CC-49C9-8D2F-D1DF188897DC}"/>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4</a:t>
              </a:r>
              <a:endParaRPr lang="vi-VN" sz="3200" b="1">
                <a:latin typeface="Arial" panose="020B0604020202020204" pitchFamily="34" charset="0"/>
                <a:cs typeface="Arial" panose="020B0604020202020204" pitchFamily="34" charset="0"/>
              </a:endParaRPr>
            </a:p>
          </p:txBody>
        </p:sp>
      </p:grpSp>
      <p:sp>
        <p:nvSpPr>
          <p:cNvPr id="7" name="TextBox 6">
            <a:extLst>
              <a:ext uri="{FF2B5EF4-FFF2-40B4-BE49-F238E27FC236}">
                <a16:creationId xmlns:a16="http://schemas.microsoft.com/office/drawing/2014/main" id="{52296772-0494-4C5B-B05D-586286C08F72}"/>
              </a:ext>
            </a:extLst>
          </p:cNvPr>
          <p:cNvSpPr txBox="1"/>
          <p:nvPr/>
        </p:nvSpPr>
        <p:spPr>
          <a:xfrm>
            <a:off x="7882028" y="1611380"/>
            <a:ext cx="1252244" cy="523220"/>
          </a:xfrm>
          <a:prstGeom prst="rect">
            <a:avLst/>
          </a:prstGeom>
          <a:noFill/>
        </p:spPr>
        <p:txBody>
          <a:bodyPr wrap="square" rtlCol="0">
            <a:spAutoFit/>
          </a:bodyPr>
          <a:lstStyle/>
          <a:p>
            <a:pPr rtl="0"/>
            <a:r>
              <a:rPr lang="en-US" sz="2800" b="0" i="0" u="none" strike="noStrike" kern="1200" baseline="0">
                <a:latin typeface="UTM Avo" panose="02040603050506020204" pitchFamily="18" charset="0"/>
              </a:rPr>
              <a:t>(….)</a:t>
            </a:r>
          </a:p>
        </p:txBody>
      </p:sp>
      <p:sp>
        <p:nvSpPr>
          <p:cNvPr id="8" name="TextBox 7">
            <a:extLst>
              <a:ext uri="{FF2B5EF4-FFF2-40B4-BE49-F238E27FC236}">
                <a16:creationId xmlns:a16="http://schemas.microsoft.com/office/drawing/2014/main" id="{AF46F297-0335-4B2E-BDF9-1E4A5AE2602E}"/>
              </a:ext>
            </a:extLst>
          </p:cNvPr>
          <p:cNvSpPr txBox="1"/>
          <p:nvPr/>
        </p:nvSpPr>
        <p:spPr>
          <a:xfrm>
            <a:off x="7667964" y="1611380"/>
            <a:ext cx="4199107" cy="523220"/>
          </a:xfrm>
          <a:prstGeom prst="rect">
            <a:avLst/>
          </a:prstGeom>
          <a:noFill/>
        </p:spPr>
        <p:txBody>
          <a:bodyPr wrap="square" rtlCol="0">
            <a:spAutoFit/>
          </a:bodyPr>
          <a:lstStyle/>
          <a:p>
            <a:pPr rtl="0"/>
            <a:r>
              <a:rPr lang="en-US" sz="2800" b="0" i="0" u="none" strike="noStrike" kern="1200" baseline="0">
                <a:latin typeface="UTM Avo" panose="02040603050506020204" pitchFamily="18" charset="0"/>
              </a:rPr>
              <a:t>  </a:t>
            </a:r>
            <a:r>
              <a:rPr lang="en-US" sz="2800" b="0" i="0" u="none" strike="noStrike" kern="1200" baseline="0">
                <a:solidFill>
                  <a:srgbClr val="FF0000"/>
                </a:solidFill>
                <a:latin typeface="UTM Avo" panose="02040603050506020204" pitchFamily="18" charset="0"/>
              </a:rPr>
              <a:t>Sói không có bạn bè.</a:t>
            </a:r>
          </a:p>
        </p:txBody>
      </p:sp>
      <p:grpSp>
        <p:nvGrpSpPr>
          <p:cNvPr id="9" name="Group 8">
            <a:extLst>
              <a:ext uri="{FF2B5EF4-FFF2-40B4-BE49-F238E27FC236}">
                <a16:creationId xmlns:a16="http://schemas.microsoft.com/office/drawing/2014/main" id="{6D3CB413-D6BF-4524-A5EE-A72139100DF1}"/>
              </a:ext>
            </a:extLst>
          </p:cNvPr>
          <p:cNvGrpSpPr/>
          <p:nvPr/>
        </p:nvGrpSpPr>
        <p:grpSpPr>
          <a:xfrm>
            <a:off x="1179671" y="2442907"/>
            <a:ext cx="10065503" cy="555206"/>
            <a:chOff x="104944" y="87801"/>
            <a:chExt cx="9544762" cy="555206"/>
          </a:xfrm>
        </p:grpSpPr>
        <p:sp>
          <p:nvSpPr>
            <p:cNvPr id="10" name="TextBox 9">
              <a:extLst>
                <a:ext uri="{FF2B5EF4-FFF2-40B4-BE49-F238E27FC236}">
                  <a16:creationId xmlns:a16="http://schemas.microsoft.com/office/drawing/2014/main" id="{C7705F20-9AE4-4ADE-861F-6F8D06D4AD07}"/>
                </a:ext>
              </a:extLst>
            </p:cNvPr>
            <p:cNvSpPr txBox="1"/>
            <p:nvPr/>
          </p:nvSpPr>
          <p:spPr>
            <a:xfrm>
              <a:off x="531518" y="119787"/>
              <a:ext cx="9118188" cy="523220"/>
            </a:xfrm>
            <a:prstGeom prst="rect">
              <a:avLst/>
            </a:prstGeom>
            <a:noFill/>
          </p:spPr>
          <p:txBody>
            <a:bodyPr wrap="square" rtlCol="0">
              <a:spAutoFit/>
            </a:bodyPr>
            <a:lstStyle/>
            <a:p>
              <a:pPr rtl="0"/>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a:t>
              </a:r>
              <a:r>
                <a:rPr lang="en-US" sz="2800" b="0" i="0" u="none" strike="noStrike" kern="1200" baseline="0">
                  <a:solidFill>
                    <a:srgbClr val="0000FF"/>
                  </a:solidFill>
                  <a:latin typeface="UTM Avo" panose="02040603050506020204" pitchFamily="18" charset="0"/>
                </a:rPr>
                <a:t>Chọn từ ngữ để hoàn thiện câu và viết câu vào vở</a:t>
              </a:r>
              <a:endParaRPr lang="en-US" sz="2800" b="1">
                <a:solidFill>
                  <a:srgbClr val="0000FF"/>
                </a:solidFill>
                <a:latin typeface="UTM Avo" panose="02040603050506020204" pitchFamily="18" charset="0"/>
              </a:endParaRPr>
            </a:p>
          </p:txBody>
        </p:sp>
        <p:sp>
          <p:nvSpPr>
            <p:cNvPr id="11" name="Oval 10">
              <a:extLst>
                <a:ext uri="{FF2B5EF4-FFF2-40B4-BE49-F238E27FC236}">
                  <a16:creationId xmlns:a16="http://schemas.microsoft.com/office/drawing/2014/main" id="{373502C8-B0F6-458E-B21D-9C25DEE37B6C}"/>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5</a:t>
              </a:r>
              <a:endParaRPr lang="vi-VN" sz="3200" b="1">
                <a:latin typeface="Arial" panose="020B060402020202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B30490FD-E06D-444C-AC0D-EB50EDC5B67F}"/>
              </a:ext>
            </a:extLst>
          </p:cNvPr>
          <p:cNvSpPr txBox="1"/>
          <p:nvPr/>
        </p:nvSpPr>
        <p:spPr>
          <a:xfrm>
            <a:off x="1597960" y="3231776"/>
            <a:ext cx="8759952" cy="510778"/>
          </a:xfrm>
          <a:prstGeom prst="roundRect">
            <a:avLst/>
          </a:prstGeom>
          <a:solidFill>
            <a:schemeClr val="accent2">
              <a:lumMod val="40000"/>
              <a:lumOff val="60000"/>
            </a:schemeClr>
          </a:solidFill>
        </p:spPr>
        <p:txBody>
          <a:bodyPr wrap="square" rtlCol="0">
            <a:spAutoFit/>
          </a:bodyPr>
          <a:lstStyle/>
          <a:p>
            <a:pPr rtl="0"/>
            <a:endParaRPr lang="en-US" sz="2400">
              <a:latin typeface="UTM Avo" panose="02040603050506020204" pitchFamily="18" charset="0"/>
            </a:endParaRPr>
          </a:p>
        </p:txBody>
      </p:sp>
      <p:sp>
        <p:nvSpPr>
          <p:cNvPr id="13" name="TextBox 12">
            <a:extLst>
              <a:ext uri="{FF2B5EF4-FFF2-40B4-BE49-F238E27FC236}">
                <a16:creationId xmlns:a16="http://schemas.microsoft.com/office/drawing/2014/main" id="{3D9CC521-02D2-415B-B0EE-2211B8DFC9CE}"/>
              </a:ext>
            </a:extLst>
          </p:cNvPr>
          <p:cNvSpPr txBox="1"/>
          <p:nvPr/>
        </p:nvSpPr>
        <p:spPr>
          <a:xfrm>
            <a:off x="1397540" y="4274473"/>
            <a:ext cx="8759952" cy="461665"/>
          </a:xfrm>
          <a:prstGeom prst="rect">
            <a:avLst/>
          </a:prstGeom>
          <a:noFill/>
        </p:spPr>
        <p:txBody>
          <a:bodyPr wrap="square" rtlCol="0">
            <a:spAutoFit/>
          </a:bodyPr>
          <a:lstStyle/>
          <a:p>
            <a:r>
              <a:rPr lang="en-US" sz="2400">
                <a:latin typeface="UTM Avo" panose="02040603050506020204" pitchFamily="18" charset="0"/>
              </a:rPr>
              <a:t> </a:t>
            </a:r>
            <a:r>
              <a:rPr lang="en-US" sz="2400" b="0" i="0" u="none" strike="noStrike" kern="1200" baseline="0">
                <a:latin typeface="UTM Avo" panose="02040603050506020204" pitchFamily="18" charset="0"/>
              </a:rPr>
              <a:t>a) Mấy chú chim sẻ đang                      trên cành cây.</a:t>
            </a:r>
            <a:endParaRPr lang="en-US" sz="2400">
              <a:latin typeface="UTM Avo" panose="02040603050506020204" pitchFamily="18" charset="0"/>
            </a:endParaRPr>
          </a:p>
        </p:txBody>
      </p:sp>
      <p:sp>
        <p:nvSpPr>
          <p:cNvPr id="14" name="TextBox 13">
            <a:extLst>
              <a:ext uri="{FF2B5EF4-FFF2-40B4-BE49-F238E27FC236}">
                <a16:creationId xmlns:a16="http://schemas.microsoft.com/office/drawing/2014/main" id="{A73003BD-3F49-4236-9F23-9593028F5244}"/>
              </a:ext>
            </a:extLst>
          </p:cNvPr>
          <p:cNvSpPr txBox="1"/>
          <p:nvPr/>
        </p:nvSpPr>
        <p:spPr>
          <a:xfrm>
            <a:off x="1397540" y="5086704"/>
            <a:ext cx="8759952" cy="461665"/>
          </a:xfrm>
          <a:prstGeom prst="rect">
            <a:avLst/>
          </a:prstGeom>
          <a:noFill/>
        </p:spPr>
        <p:txBody>
          <a:bodyPr wrap="square" rtlCol="0">
            <a:spAutoFit/>
          </a:bodyPr>
          <a:lstStyle/>
          <a:p>
            <a:r>
              <a:rPr lang="en-US" sz="2400">
                <a:latin typeface="UTM Avo" panose="02040603050506020204" pitchFamily="18" charset="0"/>
              </a:rPr>
              <a:t> </a:t>
            </a:r>
            <a:r>
              <a:rPr lang="en-US" sz="2400" b="0" i="0" u="none" strike="noStrike" kern="1200" baseline="0">
                <a:latin typeface="UTM Avo" panose="02040603050506020204" pitchFamily="18" charset="0"/>
              </a:rPr>
              <a:t>b) Ng</a:t>
            </a:r>
            <a:r>
              <a:rPr lang="vi-VN" sz="2400" b="0" i="0" u="none" strike="noStrike" kern="1200" baseline="0">
                <a:latin typeface="UTM Avo" panose="02040603050506020204" pitchFamily="18" charset="0"/>
              </a:rPr>
              <a:t>ười nào hay              thì sẽ không có bạn bè.</a:t>
            </a:r>
            <a:endParaRPr lang="en-US" sz="2400">
              <a:latin typeface="UTM Avo" panose="02040603050506020204" pitchFamily="18" charset="0"/>
            </a:endParaRPr>
          </a:p>
        </p:txBody>
      </p:sp>
      <p:sp>
        <p:nvSpPr>
          <p:cNvPr id="15" name="TextBox 14">
            <a:extLst>
              <a:ext uri="{FF2B5EF4-FFF2-40B4-BE49-F238E27FC236}">
                <a16:creationId xmlns:a16="http://schemas.microsoft.com/office/drawing/2014/main" id="{0B58BE23-A12F-4DA1-86D5-788F8113497F}"/>
              </a:ext>
            </a:extLst>
          </p:cNvPr>
          <p:cNvSpPr txBox="1"/>
          <p:nvPr/>
        </p:nvSpPr>
        <p:spPr>
          <a:xfrm>
            <a:off x="5981797" y="4274472"/>
            <a:ext cx="1024647" cy="461665"/>
          </a:xfrm>
          <a:prstGeom prst="rect">
            <a:avLst/>
          </a:prstGeom>
          <a:noFill/>
        </p:spPr>
        <p:txBody>
          <a:bodyPr wrap="square" rtlCol="0">
            <a:spAutoFit/>
          </a:bodyPr>
          <a:lstStyle/>
          <a:p>
            <a:r>
              <a:rPr lang="en-US" sz="2400">
                <a:latin typeface="UTM Avo" panose="02040603050506020204" pitchFamily="18" charset="0"/>
              </a:rPr>
              <a:t> </a:t>
            </a:r>
            <a:r>
              <a:rPr lang="en-US" sz="2400" b="0" i="0" u="none" strike="noStrike" kern="1200" baseline="0">
                <a:latin typeface="UTM Avo" panose="02040603050506020204" pitchFamily="18" charset="0"/>
              </a:rPr>
              <a:t>(…)</a:t>
            </a:r>
            <a:endParaRPr lang="en-US" sz="2400">
              <a:latin typeface="UTM Avo" panose="02040603050506020204" pitchFamily="18" charset="0"/>
            </a:endParaRPr>
          </a:p>
        </p:txBody>
      </p:sp>
      <p:sp>
        <p:nvSpPr>
          <p:cNvPr id="16" name="TextBox 15">
            <a:extLst>
              <a:ext uri="{FF2B5EF4-FFF2-40B4-BE49-F238E27FC236}">
                <a16:creationId xmlns:a16="http://schemas.microsoft.com/office/drawing/2014/main" id="{8BEAFB03-B84C-4B8E-8824-130B8C5C3463}"/>
              </a:ext>
            </a:extLst>
          </p:cNvPr>
          <p:cNvSpPr txBox="1"/>
          <p:nvPr/>
        </p:nvSpPr>
        <p:spPr>
          <a:xfrm>
            <a:off x="4230818" y="5086703"/>
            <a:ext cx="1024647" cy="461665"/>
          </a:xfrm>
          <a:prstGeom prst="rect">
            <a:avLst/>
          </a:prstGeom>
          <a:noFill/>
        </p:spPr>
        <p:txBody>
          <a:bodyPr wrap="square" rtlCol="0">
            <a:spAutoFit/>
          </a:bodyPr>
          <a:lstStyle/>
          <a:p>
            <a:r>
              <a:rPr lang="en-US" sz="2400">
                <a:latin typeface="UTM Avo" panose="02040603050506020204" pitchFamily="18" charset="0"/>
              </a:rPr>
              <a:t> </a:t>
            </a:r>
            <a:r>
              <a:rPr lang="en-US" sz="2400" b="0" i="0" u="none" strike="noStrike" kern="1200" baseline="0">
                <a:latin typeface="UTM Avo" panose="02040603050506020204" pitchFamily="18" charset="0"/>
              </a:rPr>
              <a:t>(…)</a:t>
            </a:r>
            <a:endParaRPr lang="en-US" sz="2400">
              <a:latin typeface="UTM Avo" panose="02040603050506020204" pitchFamily="18" charset="0"/>
            </a:endParaRPr>
          </a:p>
        </p:txBody>
      </p:sp>
      <p:sp>
        <p:nvSpPr>
          <p:cNvPr id="17" name="TextBox 16">
            <a:extLst>
              <a:ext uri="{FF2B5EF4-FFF2-40B4-BE49-F238E27FC236}">
                <a16:creationId xmlns:a16="http://schemas.microsoft.com/office/drawing/2014/main" id="{645DE785-4F2D-4387-835E-EB786C59B4D7}"/>
              </a:ext>
            </a:extLst>
          </p:cNvPr>
          <p:cNvSpPr txBox="1"/>
          <p:nvPr/>
        </p:nvSpPr>
        <p:spPr>
          <a:xfrm>
            <a:off x="1494817" y="3280889"/>
            <a:ext cx="1985157" cy="461665"/>
          </a:xfrm>
          <a:prstGeom prst="rect">
            <a:avLst/>
          </a:prstGeom>
          <a:noFill/>
        </p:spPr>
        <p:txBody>
          <a:bodyPr wrap="square" rtlCol="0">
            <a:spAutoFit/>
          </a:bodyPr>
          <a:lstStyle/>
          <a:p>
            <a:r>
              <a:rPr lang="en-US" sz="2400">
                <a:latin typeface="UTM Avo" panose="02040603050506020204" pitchFamily="18" charset="0"/>
              </a:rPr>
              <a:t> nhảy nhót</a:t>
            </a:r>
          </a:p>
        </p:txBody>
      </p:sp>
      <p:sp>
        <p:nvSpPr>
          <p:cNvPr id="18" name="TextBox 17">
            <a:extLst>
              <a:ext uri="{FF2B5EF4-FFF2-40B4-BE49-F238E27FC236}">
                <a16:creationId xmlns:a16="http://schemas.microsoft.com/office/drawing/2014/main" id="{D104DB68-0362-4779-AA10-742F62353C59}"/>
              </a:ext>
            </a:extLst>
          </p:cNvPr>
          <p:cNvSpPr txBox="1"/>
          <p:nvPr/>
        </p:nvSpPr>
        <p:spPr>
          <a:xfrm>
            <a:off x="3673812" y="3280889"/>
            <a:ext cx="1985157" cy="461665"/>
          </a:xfrm>
          <a:prstGeom prst="rect">
            <a:avLst/>
          </a:prstGeom>
          <a:noFill/>
        </p:spPr>
        <p:txBody>
          <a:bodyPr wrap="square" rtlCol="0">
            <a:spAutoFit/>
          </a:bodyPr>
          <a:lstStyle/>
          <a:p>
            <a:r>
              <a:rPr lang="en-US" sz="2400">
                <a:latin typeface="UTM Avo" panose="02040603050506020204" pitchFamily="18" charset="0"/>
              </a:rPr>
              <a:t> gây gổ</a:t>
            </a:r>
          </a:p>
        </p:txBody>
      </p:sp>
      <p:sp>
        <p:nvSpPr>
          <p:cNvPr id="19" name="TextBox 18">
            <a:extLst>
              <a:ext uri="{FF2B5EF4-FFF2-40B4-BE49-F238E27FC236}">
                <a16:creationId xmlns:a16="http://schemas.microsoft.com/office/drawing/2014/main" id="{52A2C8D4-DD1D-48E2-89F8-3A49050E9455}"/>
              </a:ext>
            </a:extLst>
          </p:cNvPr>
          <p:cNvSpPr txBox="1"/>
          <p:nvPr/>
        </p:nvSpPr>
        <p:spPr>
          <a:xfrm>
            <a:off x="5479655" y="3280889"/>
            <a:ext cx="829573" cy="461665"/>
          </a:xfrm>
          <a:prstGeom prst="rect">
            <a:avLst/>
          </a:prstGeom>
          <a:noFill/>
        </p:spPr>
        <p:txBody>
          <a:bodyPr wrap="square" rtlCol="0">
            <a:spAutoFit/>
          </a:bodyPr>
          <a:lstStyle/>
          <a:p>
            <a:r>
              <a:rPr lang="en-US" sz="2400">
                <a:latin typeface="UTM Avo" panose="02040603050506020204" pitchFamily="18" charset="0"/>
              </a:rPr>
              <a:t> hát</a:t>
            </a:r>
          </a:p>
        </p:txBody>
      </p:sp>
      <p:sp>
        <p:nvSpPr>
          <p:cNvPr id="20" name="TextBox 19">
            <a:extLst>
              <a:ext uri="{FF2B5EF4-FFF2-40B4-BE49-F238E27FC236}">
                <a16:creationId xmlns:a16="http://schemas.microsoft.com/office/drawing/2014/main" id="{56C6EB62-F384-4509-9871-CB7BF0B829B1}"/>
              </a:ext>
            </a:extLst>
          </p:cNvPr>
          <p:cNvSpPr txBox="1"/>
          <p:nvPr/>
        </p:nvSpPr>
        <p:spPr>
          <a:xfrm>
            <a:off x="6781159" y="3283557"/>
            <a:ext cx="1773610" cy="461665"/>
          </a:xfrm>
          <a:prstGeom prst="rect">
            <a:avLst/>
          </a:prstGeom>
          <a:noFill/>
        </p:spPr>
        <p:txBody>
          <a:bodyPr wrap="square" rtlCol="0">
            <a:spAutoFit/>
          </a:bodyPr>
          <a:lstStyle/>
          <a:p>
            <a:r>
              <a:rPr lang="en-US" sz="2400">
                <a:latin typeface="UTM Avo" panose="02040603050506020204" pitchFamily="18" charset="0"/>
              </a:rPr>
              <a:t> tốt bụng</a:t>
            </a:r>
          </a:p>
        </p:txBody>
      </p:sp>
      <p:sp>
        <p:nvSpPr>
          <p:cNvPr id="21" name="TextBox 20">
            <a:extLst>
              <a:ext uri="{FF2B5EF4-FFF2-40B4-BE49-F238E27FC236}">
                <a16:creationId xmlns:a16="http://schemas.microsoft.com/office/drawing/2014/main" id="{560906E5-8789-4F93-8D25-3186E2BA6489}"/>
              </a:ext>
            </a:extLst>
          </p:cNvPr>
          <p:cNvSpPr txBox="1"/>
          <p:nvPr/>
        </p:nvSpPr>
        <p:spPr>
          <a:xfrm>
            <a:off x="8590178" y="3283557"/>
            <a:ext cx="1773610" cy="461665"/>
          </a:xfrm>
          <a:prstGeom prst="rect">
            <a:avLst/>
          </a:prstGeom>
          <a:noFill/>
        </p:spPr>
        <p:txBody>
          <a:bodyPr wrap="square" rtlCol="0">
            <a:spAutoFit/>
          </a:bodyPr>
          <a:lstStyle/>
          <a:p>
            <a:r>
              <a:rPr lang="en-US" sz="2400">
                <a:latin typeface="UTM Avo" panose="02040603050506020204" pitchFamily="18" charset="0"/>
              </a:rPr>
              <a:t> chăm chỉ</a:t>
            </a:r>
          </a:p>
        </p:txBody>
      </p:sp>
    </p:spTree>
    <p:extLst>
      <p:ext uri="{BB962C8B-B14F-4D97-AF65-F5344CB8AC3E}">
        <p14:creationId xmlns:p14="http://schemas.microsoft.com/office/powerpoint/2010/main" val="1225554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1000"/>
                                        <p:tgtEl>
                                          <p:spTgt spid="9"/>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1000"/>
                                        <p:tgtEl>
                                          <p:spTgt spid="12"/>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left)">
                                      <p:cBhvr>
                                        <p:cTn id="29" dur="500"/>
                                        <p:tgtEl>
                                          <p:spTgt spid="19"/>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par>
                          <p:cTn id="36" fill="hold">
                            <p:stCondLst>
                              <p:cond delay="2000"/>
                            </p:stCondLst>
                            <p:childTnLst>
                              <p:par>
                                <p:cTn id="37" presetID="22" presetClass="entr" presetSubtype="8"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500"/>
                                        <p:tgtEl>
                                          <p:spTgt spid="15"/>
                                        </p:tgtEl>
                                      </p:cBhvr>
                                    </p:animEffect>
                                  </p:childTnLst>
                                </p:cTn>
                              </p:par>
                            </p:childTnLst>
                          </p:cTn>
                        </p:par>
                        <p:par>
                          <p:cTn id="43" fill="hold">
                            <p:stCondLst>
                              <p:cond delay="2500"/>
                            </p:stCondLst>
                            <p:childTnLst>
                              <p:par>
                                <p:cTn id="44" presetID="22" presetClass="entr" presetSubtype="8"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1000"/>
                                        <p:tgtEl>
                                          <p:spTgt spid="14"/>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10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15"/>
                                        </p:tgtEl>
                                      </p:cBhvr>
                                    </p:animEffect>
                                    <p:set>
                                      <p:cBhvr>
                                        <p:cTn id="54" dur="1" fill="hold">
                                          <p:stCondLst>
                                            <p:cond delay="499"/>
                                          </p:stCondLst>
                                        </p:cTn>
                                        <p:tgtEl>
                                          <p:spTgt spid="15"/>
                                        </p:tgtEl>
                                        <p:attrNameLst>
                                          <p:attrName>style.visibility</p:attrName>
                                        </p:attrNameLst>
                                      </p:cBhvr>
                                      <p:to>
                                        <p:strVal val="hidden"/>
                                      </p:to>
                                    </p:set>
                                  </p:childTnLst>
                                </p:cTn>
                              </p:par>
                              <p:par>
                                <p:cTn id="55" presetID="49" presetClass="path" presetSubtype="0" accel="50000" decel="50000" fill="hold" grpId="1" nodeType="withEffect">
                                  <p:stCondLst>
                                    <p:cond delay="0"/>
                                  </p:stCondLst>
                                  <p:childTnLst>
                                    <p:animMotion origin="layout" path="M 3.54167E-6 2.96296E-6 L 0.32018 0.14606 " pathEditMode="relative" rAng="0" ptsTypes="AA">
                                      <p:cBhvr>
                                        <p:cTn id="56" dur="2000" fill="hold"/>
                                        <p:tgtEl>
                                          <p:spTgt spid="17"/>
                                        </p:tgtEl>
                                        <p:attrNameLst>
                                          <p:attrName>ppt_x</p:attrName>
                                          <p:attrName>ppt_y</p:attrName>
                                        </p:attrNameLst>
                                      </p:cBhvr>
                                      <p:rCtr x="16003" y="7292"/>
                                    </p:animMotion>
                                  </p:childTnLst>
                                </p:cTn>
                              </p:par>
                              <p:par>
                                <p:cTn id="57" presetID="3" presetClass="emph" presetSubtype="2" fill="hold" grpId="2" nodeType="withEffect">
                                  <p:stCondLst>
                                    <p:cond delay="0"/>
                                  </p:stCondLst>
                                  <p:childTnLst>
                                    <p:animClr clrSpc="rgb" dir="cw">
                                      <p:cBhvr override="childStyle">
                                        <p:cTn id="58" dur="2000" fill="hold"/>
                                        <p:tgtEl>
                                          <p:spTgt spid="17"/>
                                        </p:tgtEl>
                                        <p:attrNameLst>
                                          <p:attrName>style.color</p:attrName>
                                        </p:attrNameLst>
                                      </p:cBhvr>
                                      <p:to>
                                        <a:srgbClr val="FF0000"/>
                                      </p:to>
                                    </p:animClr>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1" nodeType="clickEffect">
                                  <p:stCondLst>
                                    <p:cond delay="0"/>
                                  </p:stCondLst>
                                  <p:childTnLst>
                                    <p:animEffect transition="out" filter="fade">
                                      <p:cBhvr>
                                        <p:cTn id="62" dur="500"/>
                                        <p:tgtEl>
                                          <p:spTgt spid="16"/>
                                        </p:tgtEl>
                                      </p:cBhvr>
                                    </p:animEffect>
                                    <p:set>
                                      <p:cBhvr>
                                        <p:cTn id="63" dur="1" fill="hold">
                                          <p:stCondLst>
                                            <p:cond delay="499"/>
                                          </p:stCondLst>
                                        </p:cTn>
                                        <p:tgtEl>
                                          <p:spTgt spid="16"/>
                                        </p:tgtEl>
                                        <p:attrNameLst>
                                          <p:attrName>style.visibility</p:attrName>
                                        </p:attrNameLst>
                                      </p:cBhvr>
                                      <p:to>
                                        <p:strVal val="hidden"/>
                                      </p:to>
                                    </p:set>
                                  </p:childTnLst>
                                </p:cTn>
                              </p:par>
                              <p:par>
                                <p:cTn id="64" presetID="42" presetClass="path" presetSubtype="0" accel="50000" decel="50000" fill="hold" grpId="1" nodeType="withEffect">
                                  <p:stCondLst>
                                    <p:cond delay="0"/>
                                  </p:stCondLst>
                                  <p:childTnLst>
                                    <p:animMotion origin="layout" path="M -2.29167E-6 2.96296E-6 L 0.028 0.26389 " pathEditMode="relative" rAng="0" ptsTypes="AA">
                                      <p:cBhvr>
                                        <p:cTn id="65" dur="2000" fill="hold"/>
                                        <p:tgtEl>
                                          <p:spTgt spid="18"/>
                                        </p:tgtEl>
                                        <p:attrNameLst>
                                          <p:attrName>ppt_x</p:attrName>
                                          <p:attrName>ppt_y</p:attrName>
                                        </p:attrNameLst>
                                      </p:cBhvr>
                                      <p:rCtr x="1393" y="13194"/>
                                    </p:animMotion>
                                  </p:childTnLst>
                                </p:cTn>
                              </p:par>
                              <p:par>
                                <p:cTn id="66" presetID="3" presetClass="emph" presetSubtype="2" fill="hold" grpId="2" nodeType="withEffect">
                                  <p:stCondLst>
                                    <p:cond delay="0"/>
                                  </p:stCondLst>
                                  <p:childTnLst>
                                    <p:animClr clrSpc="rgb" dir="cw">
                                      <p:cBhvr override="childStyle">
                                        <p:cTn id="67" dur="2000" fill="hold"/>
                                        <p:tgtEl>
                                          <p:spTgt spid="18"/>
                                        </p:tgtEl>
                                        <p:attrNameLst>
                                          <p:attrName>style.color</p:attrName>
                                        </p:attrNameLst>
                                      </p:cBhvr>
                                      <p:to>
                                        <a:srgbClr val="F13FBE"/>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animBg="1"/>
      <p:bldP spid="13" grpId="0"/>
      <p:bldP spid="14" grpId="0"/>
      <p:bldP spid="15" grpId="0"/>
      <p:bldP spid="15" grpId="1"/>
      <p:bldP spid="16" grpId="0"/>
      <p:bldP spid="16" grpId="1"/>
      <p:bldP spid="17" grpId="0"/>
      <p:bldP spid="17" grpId="1"/>
      <p:bldP spid="17" grpId="2"/>
      <p:bldP spid="18" grpId="0"/>
      <p:bldP spid="18" grpId="1"/>
      <p:bldP spid="18" grpId="2"/>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9">
            <a:extLst>
              <a:ext uri="{FF2B5EF4-FFF2-40B4-BE49-F238E27FC236}">
                <a16:creationId xmlns:a16="http://schemas.microsoft.com/office/drawing/2014/main" id="{935A7B64-425A-4C20-97FE-0F83FBF18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 y="99"/>
            <a:ext cx="12191647" cy="6857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任意多边形 7">
            <a:extLst>
              <a:ext uri="{FF2B5EF4-FFF2-40B4-BE49-F238E27FC236}">
                <a16:creationId xmlns:a16="http://schemas.microsoft.com/office/drawing/2014/main" id="{201186A8-3E9C-4C04-A06A-E4C5C57A551A}"/>
              </a:ext>
            </a:extLst>
          </p:cNvPr>
          <p:cNvSpPr/>
          <p:nvPr/>
        </p:nvSpPr>
        <p:spPr>
          <a:xfrm rot="18599350" flipH="1">
            <a:off x="4830801" y="1308161"/>
            <a:ext cx="5337020" cy="4651241"/>
          </a:xfrm>
          <a:custGeom>
            <a:avLst/>
            <a:gdLst>
              <a:gd name="connsiteX0" fmla="*/ 2553595 w 4003028"/>
              <a:gd name="connsiteY0" fmla="*/ 3488687 h 3488687"/>
              <a:gd name="connsiteX1" fmla="*/ 2558802 w 4003028"/>
              <a:gd name="connsiteY1" fmla="*/ 3486358 h 3488687"/>
              <a:gd name="connsiteX2" fmla="*/ 2567275 w 4003028"/>
              <a:gd name="connsiteY2" fmla="*/ 3481729 h 3488687"/>
              <a:gd name="connsiteX3" fmla="*/ 2560275 w 4003028"/>
              <a:gd name="connsiteY3" fmla="*/ 3484032 h 3488687"/>
              <a:gd name="connsiteX4" fmla="*/ 2553595 w 4003028"/>
              <a:gd name="connsiteY4" fmla="*/ 3488687 h 3488687"/>
              <a:gd name="connsiteX5" fmla="*/ 2172204 w 4003028"/>
              <a:gd name="connsiteY5" fmla="*/ 1823603 h 3488687"/>
              <a:gd name="connsiteX6" fmla="*/ 2177584 w 4003028"/>
              <a:gd name="connsiteY6" fmla="*/ 1823026 h 3488687"/>
              <a:gd name="connsiteX7" fmla="*/ 2186951 w 4003028"/>
              <a:gd name="connsiteY7" fmla="*/ 1820691 h 3488687"/>
              <a:gd name="connsiteX8" fmla="*/ 2179597 w 4003028"/>
              <a:gd name="connsiteY8" fmla="*/ 1821148 h 3488687"/>
              <a:gd name="connsiteX9" fmla="*/ 2172204 w 4003028"/>
              <a:gd name="connsiteY9" fmla="*/ 1823603 h 3488687"/>
              <a:gd name="connsiteX10" fmla="*/ 153460 w 4003028"/>
              <a:gd name="connsiteY10" fmla="*/ 2406636 h 3488687"/>
              <a:gd name="connsiteX11" fmla="*/ 158416 w 4003028"/>
              <a:gd name="connsiteY11" fmla="*/ 2412646 h 3488687"/>
              <a:gd name="connsiteX12" fmla="*/ 164402 w 4003028"/>
              <a:gd name="connsiteY12" fmla="*/ 2416944 h 3488687"/>
              <a:gd name="connsiteX13" fmla="*/ 157710 w 4003028"/>
              <a:gd name="connsiteY13" fmla="*/ 2409986 h 3488687"/>
              <a:gd name="connsiteX14" fmla="*/ 153460 w 4003028"/>
              <a:gd name="connsiteY14" fmla="*/ 2406636 h 3488687"/>
              <a:gd name="connsiteX15" fmla="*/ 1187875 w 4003028"/>
              <a:gd name="connsiteY15" fmla="*/ 818604 h 3488687"/>
              <a:gd name="connsiteX16" fmla="*/ 2981309 w 4003028"/>
              <a:gd name="connsiteY16" fmla="*/ 1389514 h 3488687"/>
              <a:gd name="connsiteX17" fmla="*/ 3006207 w 4003028"/>
              <a:gd name="connsiteY17" fmla="*/ 1471594 h 3488687"/>
              <a:gd name="connsiteX18" fmla="*/ 3004953 w 4003028"/>
              <a:gd name="connsiteY18" fmla="*/ 1470516 h 3488687"/>
              <a:gd name="connsiteX19" fmla="*/ 2965846 w 4003028"/>
              <a:gd name="connsiteY19" fmla="*/ 1471445 h 3488687"/>
              <a:gd name="connsiteX20" fmla="*/ 2909369 w 4003028"/>
              <a:gd name="connsiteY20" fmla="*/ 1482351 h 3488687"/>
              <a:gd name="connsiteX21" fmla="*/ 2592787 w 4003028"/>
              <a:gd name="connsiteY21" fmla="*/ 1644930 h 3488687"/>
              <a:gd name="connsiteX22" fmla="*/ 2477260 w 4003028"/>
              <a:gd name="connsiteY22" fmla="*/ 1712320 h 3488687"/>
              <a:gd name="connsiteX23" fmla="*/ 2424386 w 4003028"/>
              <a:gd name="connsiteY23" fmla="*/ 1658294 h 3488687"/>
              <a:gd name="connsiteX24" fmla="*/ 2233042 w 4003028"/>
              <a:gd name="connsiteY24" fmla="*/ 1544239 h 3488687"/>
              <a:gd name="connsiteX25" fmla="*/ 2406208 w 4003028"/>
              <a:gd name="connsiteY25" fmla="*/ 1690912 h 3488687"/>
              <a:gd name="connsiteX26" fmla="*/ 2438667 w 4003028"/>
              <a:gd name="connsiteY26" fmla="*/ 1734832 h 3488687"/>
              <a:gd name="connsiteX27" fmla="*/ 2433832 w 4003028"/>
              <a:gd name="connsiteY27" fmla="*/ 1737652 h 3488687"/>
              <a:gd name="connsiteX28" fmla="*/ 2276907 w 4003028"/>
              <a:gd name="connsiteY28" fmla="*/ 1795440 h 3488687"/>
              <a:gd name="connsiteX29" fmla="*/ 2194470 w 4003028"/>
              <a:gd name="connsiteY29" fmla="*/ 1818817 h 3488687"/>
              <a:gd name="connsiteX30" fmla="*/ 2186951 w 4003028"/>
              <a:gd name="connsiteY30" fmla="*/ 1820691 h 3488687"/>
              <a:gd name="connsiteX31" fmla="*/ 2187619 w 4003028"/>
              <a:gd name="connsiteY31" fmla="*/ 1820649 h 3488687"/>
              <a:gd name="connsiteX32" fmla="*/ 2263225 w 4003028"/>
              <a:gd name="connsiteY32" fmla="*/ 1828106 h 3488687"/>
              <a:gd name="connsiteX33" fmla="*/ 2266422 w 4003028"/>
              <a:gd name="connsiteY33" fmla="*/ 1827857 h 3488687"/>
              <a:gd name="connsiteX34" fmla="*/ 3026460 w 4003028"/>
              <a:gd name="connsiteY34" fmla="*/ 1558274 h 3488687"/>
              <a:gd name="connsiteX35" fmla="*/ 3033021 w 4003028"/>
              <a:gd name="connsiteY35" fmla="*/ 1559992 h 3488687"/>
              <a:gd name="connsiteX36" fmla="*/ 3056764 w 4003028"/>
              <a:gd name="connsiteY36" fmla="*/ 1638263 h 3488687"/>
              <a:gd name="connsiteX37" fmla="*/ 3220170 w 4003028"/>
              <a:gd name="connsiteY37" fmla="*/ 2417189 h 3488687"/>
              <a:gd name="connsiteX38" fmla="*/ 3245788 w 4003028"/>
              <a:gd name="connsiteY38" fmla="*/ 2510754 h 3488687"/>
              <a:gd name="connsiteX39" fmla="*/ 3242722 w 4003028"/>
              <a:gd name="connsiteY39" fmla="*/ 2508845 h 3488687"/>
              <a:gd name="connsiteX40" fmla="*/ 900517 w 4003028"/>
              <a:gd name="connsiteY40" fmla="*/ 3043090 h 3488687"/>
              <a:gd name="connsiteX41" fmla="*/ 755186 w 4003028"/>
              <a:gd name="connsiteY41" fmla="*/ 3091588 h 3488687"/>
              <a:gd name="connsiteX42" fmla="*/ 735913 w 4003028"/>
              <a:gd name="connsiteY42" fmla="*/ 3085533 h 3488687"/>
              <a:gd name="connsiteX43" fmla="*/ 235521 w 4003028"/>
              <a:gd name="connsiteY43" fmla="*/ 2453126 h 3488687"/>
              <a:gd name="connsiteX44" fmla="*/ 232945 w 4003028"/>
              <a:gd name="connsiteY44" fmla="*/ 2451215 h 3488687"/>
              <a:gd name="connsiteX45" fmla="*/ 164946 w 4003028"/>
              <a:gd name="connsiteY45" fmla="*/ 2417334 h 3488687"/>
              <a:gd name="connsiteX46" fmla="*/ 164402 w 4003028"/>
              <a:gd name="connsiteY46" fmla="*/ 2416944 h 3488687"/>
              <a:gd name="connsiteX47" fmla="*/ 169774 w 4003028"/>
              <a:gd name="connsiteY47" fmla="*/ 2422528 h 3488687"/>
              <a:gd name="connsiteX48" fmla="*/ 227166 w 4003028"/>
              <a:gd name="connsiteY48" fmla="*/ 2486155 h 3488687"/>
              <a:gd name="connsiteX49" fmla="*/ 329351 w 4003028"/>
              <a:gd name="connsiteY49" fmla="*/ 2618530 h 3488687"/>
              <a:gd name="connsiteX50" fmla="*/ 331947 w 4003028"/>
              <a:gd name="connsiteY50" fmla="*/ 2623489 h 3488687"/>
              <a:gd name="connsiteX51" fmla="*/ 281103 w 4003028"/>
              <a:gd name="connsiteY51" fmla="*/ 2643430 h 3488687"/>
              <a:gd name="connsiteX52" fmla="*/ 56459 w 4003028"/>
              <a:gd name="connsiteY52" fmla="*/ 2675591 h 3488687"/>
              <a:gd name="connsiteX53" fmla="*/ 279157 w 4003028"/>
              <a:gd name="connsiteY53" fmla="*/ 2680722 h 3488687"/>
              <a:gd name="connsiteX54" fmla="*/ 352665 w 4003028"/>
              <a:gd name="connsiteY54" fmla="*/ 2663074 h 3488687"/>
              <a:gd name="connsiteX55" fmla="*/ 414683 w 4003028"/>
              <a:gd name="connsiteY55" fmla="*/ 2781572 h 3488687"/>
              <a:gd name="connsiteX56" fmla="*/ 596376 w 4003028"/>
              <a:gd name="connsiteY56" fmla="*/ 3087584 h 3488687"/>
              <a:gd name="connsiteX57" fmla="*/ 638412 w 4003028"/>
              <a:gd name="connsiteY57" fmla="*/ 3126848 h 3488687"/>
              <a:gd name="connsiteX58" fmla="*/ 642141 w 4003028"/>
              <a:gd name="connsiteY58" fmla="*/ 3129313 h 3488687"/>
              <a:gd name="connsiteX59" fmla="*/ 633291 w 4003028"/>
              <a:gd name="connsiteY59" fmla="*/ 3132266 h 3488687"/>
              <a:gd name="connsiteX60" fmla="*/ 106597 w 4003028"/>
              <a:gd name="connsiteY60" fmla="*/ 3237274 h 3488687"/>
              <a:gd name="connsiteX61" fmla="*/ 0 w 4003028"/>
              <a:gd name="connsiteY61" fmla="*/ 3232686 h 3488687"/>
              <a:gd name="connsiteX62" fmla="*/ 77065 w 4003028"/>
              <a:gd name="connsiteY62" fmla="*/ 3297326 h 3488687"/>
              <a:gd name="connsiteX63" fmla="*/ 75884 w 4003028"/>
              <a:gd name="connsiteY63" fmla="*/ 3298733 h 3488687"/>
              <a:gd name="connsiteX64" fmla="*/ 146342 w 4003028"/>
              <a:gd name="connsiteY64" fmla="*/ 3298318 h 3488687"/>
              <a:gd name="connsiteX65" fmla="*/ 3241070 w 4003028"/>
              <a:gd name="connsiteY65" fmla="*/ 2644221 h 3488687"/>
              <a:gd name="connsiteX66" fmla="*/ 3298464 w 4003028"/>
              <a:gd name="connsiteY66" fmla="*/ 2691011 h 3488687"/>
              <a:gd name="connsiteX67" fmla="*/ 3325008 w 4003028"/>
              <a:gd name="connsiteY67" fmla="*/ 2763689 h 3488687"/>
              <a:gd name="connsiteX68" fmla="*/ 3371266 w 4003028"/>
              <a:gd name="connsiteY68" fmla="*/ 2864563 h 3488687"/>
              <a:gd name="connsiteX69" fmla="*/ 3415788 w 4003028"/>
              <a:gd name="connsiteY69" fmla="*/ 2940157 h 3488687"/>
              <a:gd name="connsiteX70" fmla="*/ 3400641 w 4003028"/>
              <a:gd name="connsiteY70" fmla="*/ 2934757 h 3488687"/>
              <a:gd name="connsiteX71" fmla="*/ 2832976 w 4003028"/>
              <a:gd name="connsiteY71" fmla="*/ 3294018 h 3488687"/>
              <a:gd name="connsiteX72" fmla="*/ 2826082 w 4003028"/>
              <a:gd name="connsiteY72" fmla="*/ 3300156 h 3488687"/>
              <a:gd name="connsiteX73" fmla="*/ 2810492 w 4003028"/>
              <a:gd name="connsiteY73" fmla="*/ 3290196 h 3488687"/>
              <a:gd name="connsiteX74" fmla="*/ 2559561 w 4003028"/>
              <a:gd name="connsiteY74" fmla="*/ 3207661 h 3488687"/>
              <a:gd name="connsiteX75" fmla="*/ 2764198 w 4003028"/>
              <a:gd name="connsiteY75" fmla="*/ 3305758 h 3488687"/>
              <a:gd name="connsiteX76" fmla="*/ 2793373 w 4003028"/>
              <a:gd name="connsiteY76" fmla="*/ 3329282 h 3488687"/>
              <a:gd name="connsiteX77" fmla="*/ 2742508 w 4003028"/>
              <a:gd name="connsiteY77" fmla="*/ 3374574 h 3488687"/>
              <a:gd name="connsiteX78" fmla="*/ 2647916 w 4003028"/>
              <a:gd name="connsiteY78" fmla="*/ 3434544 h 3488687"/>
              <a:gd name="connsiteX79" fmla="*/ 2574074 w 4003028"/>
              <a:gd name="connsiteY79" fmla="*/ 3478014 h 3488687"/>
              <a:gd name="connsiteX80" fmla="*/ 2567275 w 4003028"/>
              <a:gd name="connsiteY80" fmla="*/ 3481729 h 3488687"/>
              <a:gd name="connsiteX81" fmla="*/ 2567910 w 4003028"/>
              <a:gd name="connsiteY81" fmla="*/ 3481520 h 3488687"/>
              <a:gd name="connsiteX82" fmla="*/ 2642943 w 4003028"/>
              <a:gd name="connsiteY82" fmla="*/ 3469608 h 3488687"/>
              <a:gd name="connsiteX83" fmla="*/ 2645973 w 4003028"/>
              <a:gd name="connsiteY83" fmla="*/ 3468559 h 3488687"/>
              <a:gd name="connsiteX84" fmla="*/ 2742749 w 4003028"/>
              <a:gd name="connsiteY84" fmla="*/ 3414654 h 3488687"/>
              <a:gd name="connsiteX85" fmla="*/ 2820857 w 4003028"/>
              <a:gd name="connsiteY85" fmla="*/ 3351443 h 3488687"/>
              <a:gd name="connsiteX86" fmla="*/ 2828768 w 4003028"/>
              <a:gd name="connsiteY86" fmla="*/ 3357822 h 3488687"/>
              <a:gd name="connsiteX87" fmla="*/ 2842089 w 4003028"/>
              <a:gd name="connsiteY87" fmla="*/ 3333099 h 3488687"/>
              <a:gd name="connsiteX88" fmla="*/ 2921933 w 4003028"/>
              <a:gd name="connsiteY88" fmla="*/ 3257476 h 3488687"/>
              <a:gd name="connsiteX89" fmla="*/ 3436520 w 4003028"/>
              <a:gd name="connsiteY89" fmla="*/ 3026269 h 3488687"/>
              <a:gd name="connsiteX90" fmla="*/ 3469457 w 4003028"/>
              <a:gd name="connsiteY90" fmla="*/ 3042083 h 3488687"/>
              <a:gd name="connsiteX91" fmla="*/ 3466564 w 4003028"/>
              <a:gd name="connsiteY91" fmla="*/ 3009477 h 3488687"/>
              <a:gd name="connsiteX92" fmla="*/ 3487849 w 4003028"/>
              <a:gd name="connsiteY92" fmla="*/ 3036935 h 3488687"/>
              <a:gd name="connsiteX93" fmla="*/ 3850394 w 4003028"/>
              <a:gd name="connsiteY93" fmla="*/ 3229480 h 3488687"/>
              <a:gd name="connsiteX94" fmla="*/ 4003028 w 4003028"/>
              <a:gd name="connsiteY94" fmla="*/ 3047507 h 3488687"/>
              <a:gd name="connsiteX95" fmla="*/ 3906403 w 4003028"/>
              <a:gd name="connsiteY95" fmla="*/ 3033869 h 3488687"/>
              <a:gd name="connsiteX96" fmla="*/ 3685069 w 4003028"/>
              <a:gd name="connsiteY96" fmla="*/ 2942485 h 3488687"/>
              <a:gd name="connsiteX97" fmla="*/ 3680287 w 4003028"/>
              <a:gd name="connsiteY97" fmla="*/ 2938317 h 3488687"/>
              <a:gd name="connsiteX98" fmla="*/ 3682685 w 4003028"/>
              <a:gd name="connsiteY98" fmla="*/ 2923853 h 3488687"/>
              <a:gd name="connsiteX99" fmla="*/ 3888092 w 4003028"/>
              <a:gd name="connsiteY99" fmla="*/ 2294241 h 3488687"/>
              <a:gd name="connsiteX100" fmla="*/ 3647315 w 4003028"/>
              <a:gd name="connsiteY100" fmla="*/ 2791101 h 3488687"/>
              <a:gd name="connsiteX101" fmla="*/ 3618912 w 4003028"/>
              <a:gd name="connsiteY101" fmla="*/ 2884803 h 3488687"/>
              <a:gd name="connsiteX102" fmla="*/ 3598514 w 4003028"/>
              <a:gd name="connsiteY102" fmla="*/ 2867018 h 3488687"/>
              <a:gd name="connsiteX103" fmla="*/ 3013134 w 4003028"/>
              <a:gd name="connsiteY103" fmla="*/ 1104274 h 3488687"/>
              <a:gd name="connsiteX104" fmla="*/ 2996120 w 4003028"/>
              <a:gd name="connsiteY104" fmla="*/ 1074045 h 3488687"/>
              <a:gd name="connsiteX105" fmla="*/ 2983995 w 4003028"/>
              <a:gd name="connsiteY105" fmla="*/ 999080 h 3488687"/>
              <a:gd name="connsiteX106" fmla="*/ 2974776 w 4003028"/>
              <a:gd name="connsiteY106" fmla="*/ 0 h 3488687"/>
              <a:gd name="connsiteX107" fmla="*/ 2869551 w 4003028"/>
              <a:gd name="connsiteY107" fmla="*/ 826280 h 3488687"/>
              <a:gd name="connsiteX108" fmla="*/ 2871430 w 4003028"/>
              <a:gd name="connsiteY108" fmla="*/ 888358 h 3488687"/>
              <a:gd name="connsiteX109" fmla="*/ 2810257 w 4003028"/>
              <a:gd name="connsiteY109" fmla="*/ 821365 h 3488687"/>
              <a:gd name="connsiteX110" fmla="*/ 1224809 w 4003028"/>
              <a:gd name="connsiteY110" fmla="*/ 795402 h 3488687"/>
              <a:gd name="connsiteX0-1" fmla="*/ 2553595 w 4003028"/>
              <a:gd name="connsiteY0-2" fmla="*/ 3488687 h 3488687"/>
              <a:gd name="connsiteX1-3" fmla="*/ 2558802 w 4003028"/>
              <a:gd name="connsiteY1-4" fmla="*/ 3486358 h 3488687"/>
              <a:gd name="connsiteX2-5" fmla="*/ 2567275 w 4003028"/>
              <a:gd name="connsiteY2-6" fmla="*/ 3481729 h 3488687"/>
              <a:gd name="connsiteX3-7" fmla="*/ 2560275 w 4003028"/>
              <a:gd name="connsiteY3-8" fmla="*/ 3484032 h 3488687"/>
              <a:gd name="connsiteX4-9" fmla="*/ 2553595 w 4003028"/>
              <a:gd name="connsiteY4-10" fmla="*/ 3488687 h 3488687"/>
              <a:gd name="connsiteX5-11" fmla="*/ 2172204 w 4003028"/>
              <a:gd name="connsiteY5-12" fmla="*/ 1823603 h 3488687"/>
              <a:gd name="connsiteX6-13" fmla="*/ 2177584 w 4003028"/>
              <a:gd name="connsiteY6-14" fmla="*/ 1823026 h 3488687"/>
              <a:gd name="connsiteX7-15" fmla="*/ 2186951 w 4003028"/>
              <a:gd name="connsiteY7-16" fmla="*/ 1820691 h 3488687"/>
              <a:gd name="connsiteX8-17" fmla="*/ 2179597 w 4003028"/>
              <a:gd name="connsiteY8-18" fmla="*/ 1821148 h 3488687"/>
              <a:gd name="connsiteX9-19" fmla="*/ 2172204 w 4003028"/>
              <a:gd name="connsiteY9-20" fmla="*/ 1823603 h 3488687"/>
              <a:gd name="connsiteX10-21" fmla="*/ 153460 w 4003028"/>
              <a:gd name="connsiteY10-22" fmla="*/ 2406636 h 3488687"/>
              <a:gd name="connsiteX11-23" fmla="*/ 158416 w 4003028"/>
              <a:gd name="connsiteY11-24" fmla="*/ 2412646 h 3488687"/>
              <a:gd name="connsiteX12-25" fmla="*/ 164402 w 4003028"/>
              <a:gd name="connsiteY12-26" fmla="*/ 2416944 h 3488687"/>
              <a:gd name="connsiteX13-27" fmla="*/ 157710 w 4003028"/>
              <a:gd name="connsiteY13-28" fmla="*/ 2409986 h 3488687"/>
              <a:gd name="connsiteX14-29" fmla="*/ 153460 w 4003028"/>
              <a:gd name="connsiteY14-30" fmla="*/ 2406636 h 3488687"/>
              <a:gd name="connsiteX15-31" fmla="*/ 1187875 w 4003028"/>
              <a:gd name="connsiteY15-32" fmla="*/ 818604 h 3488687"/>
              <a:gd name="connsiteX16-33" fmla="*/ 2981309 w 4003028"/>
              <a:gd name="connsiteY16-34" fmla="*/ 1389514 h 3488687"/>
              <a:gd name="connsiteX17-35" fmla="*/ 3006207 w 4003028"/>
              <a:gd name="connsiteY17-36" fmla="*/ 1471594 h 3488687"/>
              <a:gd name="connsiteX18-37" fmla="*/ 3004953 w 4003028"/>
              <a:gd name="connsiteY18-38" fmla="*/ 1470516 h 3488687"/>
              <a:gd name="connsiteX19-39" fmla="*/ 2965846 w 4003028"/>
              <a:gd name="connsiteY19-40" fmla="*/ 1471445 h 3488687"/>
              <a:gd name="connsiteX20-41" fmla="*/ 2909369 w 4003028"/>
              <a:gd name="connsiteY20-42" fmla="*/ 1482351 h 3488687"/>
              <a:gd name="connsiteX21-43" fmla="*/ 2592787 w 4003028"/>
              <a:gd name="connsiteY21-44" fmla="*/ 1644930 h 3488687"/>
              <a:gd name="connsiteX22-45" fmla="*/ 2477260 w 4003028"/>
              <a:gd name="connsiteY22-46" fmla="*/ 1712320 h 3488687"/>
              <a:gd name="connsiteX23-47" fmla="*/ 2424386 w 4003028"/>
              <a:gd name="connsiteY23-48" fmla="*/ 1658294 h 3488687"/>
              <a:gd name="connsiteX24-49" fmla="*/ 2233042 w 4003028"/>
              <a:gd name="connsiteY24-50" fmla="*/ 1544239 h 3488687"/>
              <a:gd name="connsiteX25-51" fmla="*/ 2406208 w 4003028"/>
              <a:gd name="connsiteY25-52" fmla="*/ 1690912 h 3488687"/>
              <a:gd name="connsiteX26-53" fmla="*/ 2438667 w 4003028"/>
              <a:gd name="connsiteY26-54" fmla="*/ 1734832 h 3488687"/>
              <a:gd name="connsiteX27-55" fmla="*/ 2433832 w 4003028"/>
              <a:gd name="connsiteY27-56" fmla="*/ 1737652 h 3488687"/>
              <a:gd name="connsiteX28-57" fmla="*/ 2276907 w 4003028"/>
              <a:gd name="connsiteY28-58" fmla="*/ 1795440 h 3488687"/>
              <a:gd name="connsiteX29-59" fmla="*/ 2194470 w 4003028"/>
              <a:gd name="connsiteY29-60" fmla="*/ 1818817 h 3488687"/>
              <a:gd name="connsiteX30-61" fmla="*/ 2186951 w 4003028"/>
              <a:gd name="connsiteY30-62" fmla="*/ 1820691 h 3488687"/>
              <a:gd name="connsiteX31-63" fmla="*/ 2187619 w 4003028"/>
              <a:gd name="connsiteY31-64" fmla="*/ 1820649 h 3488687"/>
              <a:gd name="connsiteX32-65" fmla="*/ 2263225 w 4003028"/>
              <a:gd name="connsiteY32-66" fmla="*/ 1828106 h 3488687"/>
              <a:gd name="connsiteX33-67" fmla="*/ 2266422 w 4003028"/>
              <a:gd name="connsiteY33-68" fmla="*/ 1827857 h 3488687"/>
              <a:gd name="connsiteX34-69" fmla="*/ 3026460 w 4003028"/>
              <a:gd name="connsiteY34-70" fmla="*/ 1558274 h 3488687"/>
              <a:gd name="connsiteX35-71" fmla="*/ 3033021 w 4003028"/>
              <a:gd name="connsiteY35-72" fmla="*/ 1559992 h 3488687"/>
              <a:gd name="connsiteX36-73" fmla="*/ 3056764 w 4003028"/>
              <a:gd name="connsiteY36-74" fmla="*/ 1638263 h 3488687"/>
              <a:gd name="connsiteX37-75" fmla="*/ 3220170 w 4003028"/>
              <a:gd name="connsiteY37-76" fmla="*/ 2417189 h 3488687"/>
              <a:gd name="connsiteX38-77" fmla="*/ 3245788 w 4003028"/>
              <a:gd name="connsiteY38-78" fmla="*/ 2510754 h 3488687"/>
              <a:gd name="connsiteX39-79" fmla="*/ 3242722 w 4003028"/>
              <a:gd name="connsiteY39-80" fmla="*/ 2508845 h 3488687"/>
              <a:gd name="connsiteX40-81" fmla="*/ 900517 w 4003028"/>
              <a:gd name="connsiteY40-82" fmla="*/ 3043090 h 3488687"/>
              <a:gd name="connsiteX41-83" fmla="*/ 755186 w 4003028"/>
              <a:gd name="connsiteY41-84" fmla="*/ 3091588 h 3488687"/>
              <a:gd name="connsiteX42-85" fmla="*/ 735913 w 4003028"/>
              <a:gd name="connsiteY42-86" fmla="*/ 3085533 h 3488687"/>
              <a:gd name="connsiteX43-87" fmla="*/ 235521 w 4003028"/>
              <a:gd name="connsiteY43-88" fmla="*/ 2453126 h 3488687"/>
              <a:gd name="connsiteX44-89" fmla="*/ 232945 w 4003028"/>
              <a:gd name="connsiteY44-90" fmla="*/ 2451215 h 3488687"/>
              <a:gd name="connsiteX45-91" fmla="*/ 164946 w 4003028"/>
              <a:gd name="connsiteY45-92" fmla="*/ 2417334 h 3488687"/>
              <a:gd name="connsiteX46-93" fmla="*/ 164402 w 4003028"/>
              <a:gd name="connsiteY46-94" fmla="*/ 2416944 h 3488687"/>
              <a:gd name="connsiteX47-95" fmla="*/ 169774 w 4003028"/>
              <a:gd name="connsiteY47-96" fmla="*/ 2422528 h 3488687"/>
              <a:gd name="connsiteX48-97" fmla="*/ 227166 w 4003028"/>
              <a:gd name="connsiteY48-98" fmla="*/ 2486155 h 3488687"/>
              <a:gd name="connsiteX49-99" fmla="*/ 329351 w 4003028"/>
              <a:gd name="connsiteY49-100" fmla="*/ 2618530 h 3488687"/>
              <a:gd name="connsiteX50-101" fmla="*/ 331947 w 4003028"/>
              <a:gd name="connsiteY50-102" fmla="*/ 2623489 h 3488687"/>
              <a:gd name="connsiteX51-103" fmla="*/ 281103 w 4003028"/>
              <a:gd name="connsiteY51-104" fmla="*/ 2643430 h 3488687"/>
              <a:gd name="connsiteX52-105" fmla="*/ 56459 w 4003028"/>
              <a:gd name="connsiteY52-106" fmla="*/ 2675591 h 3488687"/>
              <a:gd name="connsiteX53-107" fmla="*/ 279157 w 4003028"/>
              <a:gd name="connsiteY53-108" fmla="*/ 2680722 h 3488687"/>
              <a:gd name="connsiteX54-109" fmla="*/ 352665 w 4003028"/>
              <a:gd name="connsiteY54-110" fmla="*/ 2663074 h 3488687"/>
              <a:gd name="connsiteX55-111" fmla="*/ 414683 w 4003028"/>
              <a:gd name="connsiteY55-112" fmla="*/ 2781572 h 3488687"/>
              <a:gd name="connsiteX56-113" fmla="*/ 596376 w 4003028"/>
              <a:gd name="connsiteY56-114" fmla="*/ 3087584 h 3488687"/>
              <a:gd name="connsiteX57-115" fmla="*/ 638412 w 4003028"/>
              <a:gd name="connsiteY57-116" fmla="*/ 3126848 h 3488687"/>
              <a:gd name="connsiteX58-117" fmla="*/ 642141 w 4003028"/>
              <a:gd name="connsiteY58-118" fmla="*/ 3129313 h 3488687"/>
              <a:gd name="connsiteX59-119" fmla="*/ 633291 w 4003028"/>
              <a:gd name="connsiteY59-120" fmla="*/ 3132266 h 3488687"/>
              <a:gd name="connsiteX60-121" fmla="*/ 106597 w 4003028"/>
              <a:gd name="connsiteY60-122" fmla="*/ 3237274 h 3488687"/>
              <a:gd name="connsiteX61-123" fmla="*/ 0 w 4003028"/>
              <a:gd name="connsiteY61-124" fmla="*/ 3232686 h 3488687"/>
              <a:gd name="connsiteX62-125" fmla="*/ 77065 w 4003028"/>
              <a:gd name="connsiteY62-126" fmla="*/ 3297326 h 3488687"/>
              <a:gd name="connsiteX63-127" fmla="*/ 75884 w 4003028"/>
              <a:gd name="connsiteY63-128" fmla="*/ 3298733 h 3488687"/>
              <a:gd name="connsiteX64-129" fmla="*/ 146342 w 4003028"/>
              <a:gd name="connsiteY64-130" fmla="*/ 3298318 h 3488687"/>
              <a:gd name="connsiteX65-131" fmla="*/ 3241070 w 4003028"/>
              <a:gd name="connsiteY65-132" fmla="*/ 2644221 h 3488687"/>
              <a:gd name="connsiteX66-133" fmla="*/ 3298464 w 4003028"/>
              <a:gd name="connsiteY66-134" fmla="*/ 2691011 h 3488687"/>
              <a:gd name="connsiteX67-135" fmla="*/ 3325008 w 4003028"/>
              <a:gd name="connsiteY67-136" fmla="*/ 2763689 h 3488687"/>
              <a:gd name="connsiteX68-137" fmla="*/ 3371266 w 4003028"/>
              <a:gd name="connsiteY68-138" fmla="*/ 2864563 h 3488687"/>
              <a:gd name="connsiteX69-139" fmla="*/ 3415788 w 4003028"/>
              <a:gd name="connsiteY69-140" fmla="*/ 2940157 h 3488687"/>
              <a:gd name="connsiteX70-141" fmla="*/ 3400641 w 4003028"/>
              <a:gd name="connsiteY70-142" fmla="*/ 2934757 h 3488687"/>
              <a:gd name="connsiteX71-143" fmla="*/ 2832976 w 4003028"/>
              <a:gd name="connsiteY71-144" fmla="*/ 3294018 h 3488687"/>
              <a:gd name="connsiteX72-145" fmla="*/ 2826082 w 4003028"/>
              <a:gd name="connsiteY72-146" fmla="*/ 3300156 h 3488687"/>
              <a:gd name="connsiteX73-147" fmla="*/ 2810492 w 4003028"/>
              <a:gd name="connsiteY73-148" fmla="*/ 3290196 h 3488687"/>
              <a:gd name="connsiteX74-149" fmla="*/ 2559561 w 4003028"/>
              <a:gd name="connsiteY74-150" fmla="*/ 3207661 h 3488687"/>
              <a:gd name="connsiteX75-151" fmla="*/ 2764198 w 4003028"/>
              <a:gd name="connsiteY75-152" fmla="*/ 3305758 h 3488687"/>
              <a:gd name="connsiteX76-153" fmla="*/ 2793373 w 4003028"/>
              <a:gd name="connsiteY76-154" fmla="*/ 3329282 h 3488687"/>
              <a:gd name="connsiteX77-155" fmla="*/ 2742508 w 4003028"/>
              <a:gd name="connsiteY77-156" fmla="*/ 3374574 h 3488687"/>
              <a:gd name="connsiteX78-157" fmla="*/ 2647916 w 4003028"/>
              <a:gd name="connsiteY78-158" fmla="*/ 3434544 h 3488687"/>
              <a:gd name="connsiteX79-159" fmla="*/ 2574074 w 4003028"/>
              <a:gd name="connsiteY79-160" fmla="*/ 3478014 h 3488687"/>
              <a:gd name="connsiteX80-161" fmla="*/ 2567275 w 4003028"/>
              <a:gd name="connsiteY80-162" fmla="*/ 3481729 h 3488687"/>
              <a:gd name="connsiteX81-163" fmla="*/ 2567910 w 4003028"/>
              <a:gd name="connsiteY81-164" fmla="*/ 3481520 h 3488687"/>
              <a:gd name="connsiteX82-165" fmla="*/ 2642943 w 4003028"/>
              <a:gd name="connsiteY82-166" fmla="*/ 3469608 h 3488687"/>
              <a:gd name="connsiteX83-167" fmla="*/ 2645973 w 4003028"/>
              <a:gd name="connsiteY83-168" fmla="*/ 3468559 h 3488687"/>
              <a:gd name="connsiteX84-169" fmla="*/ 2742749 w 4003028"/>
              <a:gd name="connsiteY84-170" fmla="*/ 3414654 h 3488687"/>
              <a:gd name="connsiteX85-171" fmla="*/ 2820857 w 4003028"/>
              <a:gd name="connsiteY85-172" fmla="*/ 3351443 h 3488687"/>
              <a:gd name="connsiteX86-173" fmla="*/ 2828768 w 4003028"/>
              <a:gd name="connsiteY86-174" fmla="*/ 3357822 h 3488687"/>
              <a:gd name="connsiteX87-175" fmla="*/ 2842089 w 4003028"/>
              <a:gd name="connsiteY87-176" fmla="*/ 3333099 h 3488687"/>
              <a:gd name="connsiteX88-177" fmla="*/ 2921933 w 4003028"/>
              <a:gd name="connsiteY88-178" fmla="*/ 3257476 h 3488687"/>
              <a:gd name="connsiteX89-179" fmla="*/ 3436520 w 4003028"/>
              <a:gd name="connsiteY89-180" fmla="*/ 3026269 h 3488687"/>
              <a:gd name="connsiteX90-181" fmla="*/ 3490668 w 4003028"/>
              <a:gd name="connsiteY90-182" fmla="*/ 3044425 h 3488687"/>
              <a:gd name="connsiteX91-183" fmla="*/ 3466564 w 4003028"/>
              <a:gd name="connsiteY91-184" fmla="*/ 3009477 h 3488687"/>
              <a:gd name="connsiteX92-185" fmla="*/ 3487849 w 4003028"/>
              <a:gd name="connsiteY92-186" fmla="*/ 3036935 h 3488687"/>
              <a:gd name="connsiteX93-187" fmla="*/ 3850394 w 4003028"/>
              <a:gd name="connsiteY93-188" fmla="*/ 3229480 h 3488687"/>
              <a:gd name="connsiteX94-189" fmla="*/ 4003028 w 4003028"/>
              <a:gd name="connsiteY94-190" fmla="*/ 3047507 h 3488687"/>
              <a:gd name="connsiteX95-191" fmla="*/ 3906403 w 4003028"/>
              <a:gd name="connsiteY95-192" fmla="*/ 3033869 h 3488687"/>
              <a:gd name="connsiteX96-193" fmla="*/ 3685069 w 4003028"/>
              <a:gd name="connsiteY96-194" fmla="*/ 2942485 h 3488687"/>
              <a:gd name="connsiteX97-195" fmla="*/ 3680287 w 4003028"/>
              <a:gd name="connsiteY97-196" fmla="*/ 2938317 h 3488687"/>
              <a:gd name="connsiteX98-197" fmla="*/ 3682685 w 4003028"/>
              <a:gd name="connsiteY98-198" fmla="*/ 2923853 h 3488687"/>
              <a:gd name="connsiteX99-199" fmla="*/ 3888092 w 4003028"/>
              <a:gd name="connsiteY99-200" fmla="*/ 2294241 h 3488687"/>
              <a:gd name="connsiteX100-201" fmla="*/ 3647315 w 4003028"/>
              <a:gd name="connsiteY100-202" fmla="*/ 2791101 h 3488687"/>
              <a:gd name="connsiteX101-203" fmla="*/ 3618912 w 4003028"/>
              <a:gd name="connsiteY101-204" fmla="*/ 2884803 h 3488687"/>
              <a:gd name="connsiteX102-205" fmla="*/ 3598514 w 4003028"/>
              <a:gd name="connsiteY102-206" fmla="*/ 2867018 h 3488687"/>
              <a:gd name="connsiteX103-207" fmla="*/ 3013134 w 4003028"/>
              <a:gd name="connsiteY103-208" fmla="*/ 1104274 h 3488687"/>
              <a:gd name="connsiteX104-209" fmla="*/ 2996120 w 4003028"/>
              <a:gd name="connsiteY104-210" fmla="*/ 1074045 h 3488687"/>
              <a:gd name="connsiteX105-211" fmla="*/ 2983995 w 4003028"/>
              <a:gd name="connsiteY105-212" fmla="*/ 999080 h 3488687"/>
              <a:gd name="connsiteX106-213" fmla="*/ 2974776 w 4003028"/>
              <a:gd name="connsiteY106-214" fmla="*/ 0 h 3488687"/>
              <a:gd name="connsiteX107-215" fmla="*/ 2869551 w 4003028"/>
              <a:gd name="connsiteY107-216" fmla="*/ 826280 h 3488687"/>
              <a:gd name="connsiteX108-217" fmla="*/ 2871430 w 4003028"/>
              <a:gd name="connsiteY108-218" fmla="*/ 888358 h 3488687"/>
              <a:gd name="connsiteX109-219" fmla="*/ 2810257 w 4003028"/>
              <a:gd name="connsiteY109-220" fmla="*/ 821365 h 3488687"/>
              <a:gd name="connsiteX110-221" fmla="*/ 1224809 w 4003028"/>
              <a:gd name="connsiteY110-222" fmla="*/ 795402 h 3488687"/>
              <a:gd name="connsiteX111" fmla="*/ 1187875 w 4003028"/>
              <a:gd name="connsiteY111" fmla="*/ 818604 h 3488687"/>
              <a:gd name="connsiteX0-223" fmla="*/ 2553595 w 4003028"/>
              <a:gd name="connsiteY0-224" fmla="*/ 3488687 h 3488687"/>
              <a:gd name="connsiteX1-225" fmla="*/ 2558802 w 4003028"/>
              <a:gd name="connsiteY1-226" fmla="*/ 3486358 h 3488687"/>
              <a:gd name="connsiteX2-227" fmla="*/ 2567275 w 4003028"/>
              <a:gd name="connsiteY2-228" fmla="*/ 3481729 h 3488687"/>
              <a:gd name="connsiteX3-229" fmla="*/ 2560275 w 4003028"/>
              <a:gd name="connsiteY3-230" fmla="*/ 3484032 h 3488687"/>
              <a:gd name="connsiteX4-231" fmla="*/ 2553595 w 4003028"/>
              <a:gd name="connsiteY4-232" fmla="*/ 3488687 h 3488687"/>
              <a:gd name="connsiteX5-233" fmla="*/ 2172204 w 4003028"/>
              <a:gd name="connsiteY5-234" fmla="*/ 1823603 h 3488687"/>
              <a:gd name="connsiteX6-235" fmla="*/ 2177584 w 4003028"/>
              <a:gd name="connsiteY6-236" fmla="*/ 1823026 h 3488687"/>
              <a:gd name="connsiteX7-237" fmla="*/ 2186951 w 4003028"/>
              <a:gd name="connsiteY7-238" fmla="*/ 1820691 h 3488687"/>
              <a:gd name="connsiteX8-239" fmla="*/ 2179597 w 4003028"/>
              <a:gd name="connsiteY8-240" fmla="*/ 1821148 h 3488687"/>
              <a:gd name="connsiteX9-241" fmla="*/ 2172204 w 4003028"/>
              <a:gd name="connsiteY9-242" fmla="*/ 1823603 h 3488687"/>
              <a:gd name="connsiteX10-243" fmla="*/ 153460 w 4003028"/>
              <a:gd name="connsiteY10-244" fmla="*/ 2406636 h 3488687"/>
              <a:gd name="connsiteX11-245" fmla="*/ 158416 w 4003028"/>
              <a:gd name="connsiteY11-246" fmla="*/ 2412646 h 3488687"/>
              <a:gd name="connsiteX12-247" fmla="*/ 164402 w 4003028"/>
              <a:gd name="connsiteY12-248" fmla="*/ 2416944 h 3488687"/>
              <a:gd name="connsiteX13-249" fmla="*/ 157710 w 4003028"/>
              <a:gd name="connsiteY13-250" fmla="*/ 2409986 h 3488687"/>
              <a:gd name="connsiteX14-251" fmla="*/ 153460 w 4003028"/>
              <a:gd name="connsiteY14-252" fmla="*/ 2406636 h 3488687"/>
              <a:gd name="connsiteX15-253" fmla="*/ 1187875 w 4003028"/>
              <a:gd name="connsiteY15-254" fmla="*/ 818604 h 3488687"/>
              <a:gd name="connsiteX16-255" fmla="*/ 2981309 w 4003028"/>
              <a:gd name="connsiteY16-256" fmla="*/ 1389514 h 3488687"/>
              <a:gd name="connsiteX17-257" fmla="*/ 3006207 w 4003028"/>
              <a:gd name="connsiteY17-258" fmla="*/ 1471594 h 3488687"/>
              <a:gd name="connsiteX18-259" fmla="*/ 3004953 w 4003028"/>
              <a:gd name="connsiteY18-260" fmla="*/ 1470516 h 3488687"/>
              <a:gd name="connsiteX19-261" fmla="*/ 2965846 w 4003028"/>
              <a:gd name="connsiteY19-262" fmla="*/ 1471445 h 3488687"/>
              <a:gd name="connsiteX20-263" fmla="*/ 2909369 w 4003028"/>
              <a:gd name="connsiteY20-264" fmla="*/ 1482351 h 3488687"/>
              <a:gd name="connsiteX21-265" fmla="*/ 2592787 w 4003028"/>
              <a:gd name="connsiteY21-266" fmla="*/ 1644930 h 3488687"/>
              <a:gd name="connsiteX22-267" fmla="*/ 2477260 w 4003028"/>
              <a:gd name="connsiteY22-268" fmla="*/ 1712320 h 3488687"/>
              <a:gd name="connsiteX23-269" fmla="*/ 2424386 w 4003028"/>
              <a:gd name="connsiteY23-270" fmla="*/ 1658294 h 3488687"/>
              <a:gd name="connsiteX24-271" fmla="*/ 2233042 w 4003028"/>
              <a:gd name="connsiteY24-272" fmla="*/ 1544239 h 3488687"/>
              <a:gd name="connsiteX25-273" fmla="*/ 2406208 w 4003028"/>
              <a:gd name="connsiteY25-274" fmla="*/ 1690912 h 3488687"/>
              <a:gd name="connsiteX26-275" fmla="*/ 2438667 w 4003028"/>
              <a:gd name="connsiteY26-276" fmla="*/ 1734832 h 3488687"/>
              <a:gd name="connsiteX27-277" fmla="*/ 2433832 w 4003028"/>
              <a:gd name="connsiteY27-278" fmla="*/ 1737652 h 3488687"/>
              <a:gd name="connsiteX28-279" fmla="*/ 2276907 w 4003028"/>
              <a:gd name="connsiteY28-280" fmla="*/ 1795440 h 3488687"/>
              <a:gd name="connsiteX29-281" fmla="*/ 2194470 w 4003028"/>
              <a:gd name="connsiteY29-282" fmla="*/ 1818817 h 3488687"/>
              <a:gd name="connsiteX30-283" fmla="*/ 2186951 w 4003028"/>
              <a:gd name="connsiteY30-284" fmla="*/ 1820691 h 3488687"/>
              <a:gd name="connsiteX31-285" fmla="*/ 2187619 w 4003028"/>
              <a:gd name="connsiteY31-286" fmla="*/ 1820649 h 3488687"/>
              <a:gd name="connsiteX32-287" fmla="*/ 2263225 w 4003028"/>
              <a:gd name="connsiteY32-288" fmla="*/ 1828106 h 3488687"/>
              <a:gd name="connsiteX33-289" fmla="*/ 2266422 w 4003028"/>
              <a:gd name="connsiteY33-290" fmla="*/ 1827857 h 3488687"/>
              <a:gd name="connsiteX34-291" fmla="*/ 3026460 w 4003028"/>
              <a:gd name="connsiteY34-292" fmla="*/ 1558274 h 3488687"/>
              <a:gd name="connsiteX35-293" fmla="*/ 3033021 w 4003028"/>
              <a:gd name="connsiteY35-294" fmla="*/ 1559992 h 3488687"/>
              <a:gd name="connsiteX36-295" fmla="*/ 3056764 w 4003028"/>
              <a:gd name="connsiteY36-296" fmla="*/ 1638263 h 3488687"/>
              <a:gd name="connsiteX37-297" fmla="*/ 3220170 w 4003028"/>
              <a:gd name="connsiteY37-298" fmla="*/ 2417189 h 3488687"/>
              <a:gd name="connsiteX38-299" fmla="*/ 3245788 w 4003028"/>
              <a:gd name="connsiteY38-300" fmla="*/ 2510754 h 3488687"/>
              <a:gd name="connsiteX39-301" fmla="*/ 3242722 w 4003028"/>
              <a:gd name="connsiteY39-302" fmla="*/ 2508845 h 3488687"/>
              <a:gd name="connsiteX40-303" fmla="*/ 900517 w 4003028"/>
              <a:gd name="connsiteY40-304" fmla="*/ 3043090 h 3488687"/>
              <a:gd name="connsiteX41-305" fmla="*/ 755186 w 4003028"/>
              <a:gd name="connsiteY41-306" fmla="*/ 3091588 h 3488687"/>
              <a:gd name="connsiteX42-307" fmla="*/ 735913 w 4003028"/>
              <a:gd name="connsiteY42-308" fmla="*/ 3085533 h 3488687"/>
              <a:gd name="connsiteX43-309" fmla="*/ 235521 w 4003028"/>
              <a:gd name="connsiteY43-310" fmla="*/ 2453126 h 3488687"/>
              <a:gd name="connsiteX44-311" fmla="*/ 232945 w 4003028"/>
              <a:gd name="connsiteY44-312" fmla="*/ 2451215 h 3488687"/>
              <a:gd name="connsiteX45-313" fmla="*/ 164946 w 4003028"/>
              <a:gd name="connsiteY45-314" fmla="*/ 2417334 h 3488687"/>
              <a:gd name="connsiteX46-315" fmla="*/ 164402 w 4003028"/>
              <a:gd name="connsiteY46-316" fmla="*/ 2416944 h 3488687"/>
              <a:gd name="connsiteX47-317" fmla="*/ 169774 w 4003028"/>
              <a:gd name="connsiteY47-318" fmla="*/ 2422528 h 3488687"/>
              <a:gd name="connsiteX48-319" fmla="*/ 227166 w 4003028"/>
              <a:gd name="connsiteY48-320" fmla="*/ 2486155 h 3488687"/>
              <a:gd name="connsiteX49-321" fmla="*/ 329351 w 4003028"/>
              <a:gd name="connsiteY49-322" fmla="*/ 2618530 h 3488687"/>
              <a:gd name="connsiteX50-323" fmla="*/ 331947 w 4003028"/>
              <a:gd name="connsiteY50-324" fmla="*/ 2623489 h 3488687"/>
              <a:gd name="connsiteX51-325" fmla="*/ 281103 w 4003028"/>
              <a:gd name="connsiteY51-326" fmla="*/ 2643430 h 3488687"/>
              <a:gd name="connsiteX52-327" fmla="*/ 56459 w 4003028"/>
              <a:gd name="connsiteY52-328" fmla="*/ 2675591 h 3488687"/>
              <a:gd name="connsiteX53-329" fmla="*/ 279157 w 4003028"/>
              <a:gd name="connsiteY53-330" fmla="*/ 2680722 h 3488687"/>
              <a:gd name="connsiteX54-331" fmla="*/ 352665 w 4003028"/>
              <a:gd name="connsiteY54-332" fmla="*/ 2663074 h 3488687"/>
              <a:gd name="connsiteX55-333" fmla="*/ 414683 w 4003028"/>
              <a:gd name="connsiteY55-334" fmla="*/ 2781572 h 3488687"/>
              <a:gd name="connsiteX56-335" fmla="*/ 596376 w 4003028"/>
              <a:gd name="connsiteY56-336" fmla="*/ 3087584 h 3488687"/>
              <a:gd name="connsiteX57-337" fmla="*/ 638412 w 4003028"/>
              <a:gd name="connsiteY57-338" fmla="*/ 3126848 h 3488687"/>
              <a:gd name="connsiteX58-339" fmla="*/ 642141 w 4003028"/>
              <a:gd name="connsiteY58-340" fmla="*/ 3129313 h 3488687"/>
              <a:gd name="connsiteX59-341" fmla="*/ 633291 w 4003028"/>
              <a:gd name="connsiteY59-342" fmla="*/ 3132266 h 3488687"/>
              <a:gd name="connsiteX60-343" fmla="*/ 106597 w 4003028"/>
              <a:gd name="connsiteY60-344" fmla="*/ 3237274 h 3488687"/>
              <a:gd name="connsiteX61-345" fmla="*/ 0 w 4003028"/>
              <a:gd name="connsiteY61-346" fmla="*/ 3232686 h 3488687"/>
              <a:gd name="connsiteX62-347" fmla="*/ 77065 w 4003028"/>
              <a:gd name="connsiteY62-348" fmla="*/ 3297326 h 3488687"/>
              <a:gd name="connsiteX63-349" fmla="*/ 75884 w 4003028"/>
              <a:gd name="connsiteY63-350" fmla="*/ 3298733 h 3488687"/>
              <a:gd name="connsiteX64-351" fmla="*/ 146342 w 4003028"/>
              <a:gd name="connsiteY64-352" fmla="*/ 3298318 h 3488687"/>
              <a:gd name="connsiteX65-353" fmla="*/ 3241070 w 4003028"/>
              <a:gd name="connsiteY65-354" fmla="*/ 2644221 h 3488687"/>
              <a:gd name="connsiteX66-355" fmla="*/ 3298464 w 4003028"/>
              <a:gd name="connsiteY66-356" fmla="*/ 2691011 h 3488687"/>
              <a:gd name="connsiteX67-357" fmla="*/ 3325008 w 4003028"/>
              <a:gd name="connsiteY67-358" fmla="*/ 2763689 h 3488687"/>
              <a:gd name="connsiteX68-359" fmla="*/ 3371266 w 4003028"/>
              <a:gd name="connsiteY68-360" fmla="*/ 2864563 h 3488687"/>
              <a:gd name="connsiteX69-361" fmla="*/ 3415788 w 4003028"/>
              <a:gd name="connsiteY69-362" fmla="*/ 2940157 h 3488687"/>
              <a:gd name="connsiteX70-363" fmla="*/ 3400641 w 4003028"/>
              <a:gd name="connsiteY70-364" fmla="*/ 2934757 h 3488687"/>
              <a:gd name="connsiteX71-365" fmla="*/ 2832976 w 4003028"/>
              <a:gd name="connsiteY71-366" fmla="*/ 3294018 h 3488687"/>
              <a:gd name="connsiteX72-367" fmla="*/ 2826082 w 4003028"/>
              <a:gd name="connsiteY72-368" fmla="*/ 3300156 h 3488687"/>
              <a:gd name="connsiteX73-369" fmla="*/ 2810492 w 4003028"/>
              <a:gd name="connsiteY73-370" fmla="*/ 3290196 h 3488687"/>
              <a:gd name="connsiteX74-371" fmla="*/ 2559561 w 4003028"/>
              <a:gd name="connsiteY74-372" fmla="*/ 3207661 h 3488687"/>
              <a:gd name="connsiteX75-373" fmla="*/ 2764198 w 4003028"/>
              <a:gd name="connsiteY75-374" fmla="*/ 3305758 h 3488687"/>
              <a:gd name="connsiteX76-375" fmla="*/ 2793373 w 4003028"/>
              <a:gd name="connsiteY76-376" fmla="*/ 3329282 h 3488687"/>
              <a:gd name="connsiteX77-377" fmla="*/ 2742508 w 4003028"/>
              <a:gd name="connsiteY77-378" fmla="*/ 3374574 h 3488687"/>
              <a:gd name="connsiteX78-379" fmla="*/ 2647916 w 4003028"/>
              <a:gd name="connsiteY78-380" fmla="*/ 3434544 h 3488687"/>
              <a:gd name="connsiteX79-381" fmla="*/ 2574074 w 4003028"/>
              <a:gd name="connsiteY79-382" fmla="*/ 3478014 h 3488687"/>
              <a:gd name="connsiteX80-383" fmla="*/ 2567275 w 4003028"/>
              <a:gd name="connsiteY80-384" fmla="*/ 3481729 h 3488687"/>
              <a:gd name="connsiteX81-385" fmla="*/ 2567910 w 4003028"/>
              <a:gd name="connsiteY81-386" fmla="*/ 3481520 h 3488687"/>
              <a:gd name="connsiteX82-387" fmla="*/ 2642943 w 4003028"/>
              <a:gd name="connsiteY82-388" fmla="*/ 3469608 h 3488687"/>
              <a:gd name="connsiteX83-389" fmla="*/ 2645973 w 4003028"/>
              <a:gd name="connsiteY83-390" fmla="*/ 3468559 h 3488687"/>
              <a:gd name="connsiteX84-391" fmla="*/ 2742749 w 4003028"/>
              <a:gd name="connsiteY84-392" fmla="*/ 3414654 h 3488687"/>
              <a:gd name="connsiteX85-393" fmla="*/ 2820857 w 4003028"/>
              <a:gd name="connsiteY85-394" fmla="*/ 3351443 h 3488687"/>
              <a:gd name="connsiteX86-395" fmla="*/ 2842089 w 4003028"/>
              <a:gd name="connsiteY86-396" fmla="*/ 3333099 h 3488687"/>
              <a:gd name="connsiteX87-397" fmla="*/ 2921933 w 4003028"/>
              <a:gd name="connsiteY87-398" fmla="*/ 3257476 h 3488687"/>
              <a:gd name="connsiteX88-399" fmla="*/ 3436520 w 4003028"/>
              <a:gd name="connsiteY88-400" fmla="*/ 3026269 h 3488687"/>
              <a:gd name="connsiteX89-401" fmla="*/ 3490668 w 4003028"/>
              <a:gd name="connsiteY89-402" fmla="*/ 3044425 h 3488687"/>
              <a:gd name="connsiteX90-403" fmla="*/ 3466564 w 4003028"/>
              <a:gd name="connsiteY90-404" fmla="*/ 3009477 h 3488687"/>
              <a:gd name="connsiteX91-405" fmla="*/ 3487849 w 4003028"/>
              <a:gd name="connsiteY91-406" fmla="*/ 3036935 h 3488687"/>
              <a:gd name="connsiteX92-407" fmla="*/ 3850394 w 4003028"/>
              <a:gd name="connsiteY92-408" fmla="*/ 3229480 h 3488687"/>
              <a:gd name="connsiteX93-409" fmla="*/ 4003028 w 4003028"/>
              <a:gd name="connsiteY93-410" fmla="*/ 3047507 h 3488687"/>
              <a:gd name="connsiteX94-411" fmla="*/ 3906403 w 4003028"/>
              <a:gd name="connsiteY94-412" fmla="*/ 3033869 h 3488687"/>
              <a:gd name="connsiteX95-413" fmla="*/ 3685069 w 4003028"/>
              <a:gd name="connsiteY95-414" fmla="*/ 2942485 h 3488687"/>
              <a:gd name="connsiteX96-415" fmla="*/ 3680287 w 4003028"/>
              <a:gd name="connsiteY96-416" fmla="*/ 2938317 h 3488687"/>
              <a:gd name="connsiteX97-417" fmla="*/ 3682685 w 4003028"/>
              <a:gd name="connsiteY97-418" fmla="*/ 2923853 h 3488687"/>
              <a:gd name="connsiteX98-419" fmla="*/ 3888092 w 4003028"/>
              <a:gd name="connsiteY98-420" fmla="*/ 2294241 h 3488687"/>
              <a:gd name="connsiteX99-421" fmla="*/ 3647315 w 4003028"/>
              <a:gd name="connsiteY99-422" fmla="*/ 2791101 h 3488687"/>
              <a:gd name="connsiteX100-423" fmla="*/ 3618912 w 4003028"/>
              <a:gd name="connsiteY100-424" fmla="*/ 2884803 h 3488687"/>
              <a:gd name="connsiteX101-425" fmla="*/ 3598514 w 4003028"/>
              <a:gd name="connsiteY101-426" fmla="*/ 2867018 h 3488687"/>
              <a:gd name="connsiteX102-427" fmla="*/ 3013134 w 4003028"/>
              <a:gd name="connsiteY102-428" fmla="*/ 1104274 h 3488687"/>
              <a:gd name="connsiteX103-429" fmla="*/ 2996120 w 4003028"/>
              <a:gd name="connsiteY103-430" fmla="*/ 1074045 h 3488687"/>
              <a:gd name="connsiteX104-431" fmla="*/ 2983995 w 4003028"/>
              <a:gd name="connsiteY104-432" fmla="*/ 999080 h 3488687"/>
              <a:gd name="connsiteX105-433" fmla="*/ 2974776 w 4003028"/>
              <a:gd name="connsiteY105-434" fmla="*/ 0 h 3488687"/>
              <a:gd name="connsiteX106-435" fmla="*/ 2869551 w 4003028"/>
              <a:gd name="connsiteY106-436" fmla="*/ 826280 h 3488687"/>
              <a:gd name="connsiteX107-437" fmla="*/ 2871430 w 4003028"/>
              <a:gd name="connsiteY107-438" fmla="*/ 888358 h 3488687"/>
              <a:gd name="connsiteX108-439" fmla="*/ 2810257 w 4003028"/>
              <a:gd name="connsiteY108-440" fmla="*/ 821365 h 3488687"/>
              <a:gd name="connsiteX109-441" fmla="*/ 1224809 w 4003028"/>
              <a:gd name="connsiteY109-442" fmla="*/ 795402 h 3488687"/>
              <a:gd name="connsiteX110-443" fmla="*/ 1187875 w 4003028"/>
              <a:gd name="connsiteY110-444" fmla="*/ 818604 h 34886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Lst>
            <a:rect l="l" t="t" r="r" b="b"/>
            <a:pathLst>
              <a:path w="4003028" h="3488687">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nvGrpSpPr>
          <p:cNvPr id="12292" name="组合 8">
            <a:extLst>
              <a:ext uri="{FF2B5EF4-FFF2-40B4-BE49-F238E27FC236}">
                <a16:creationId xmlns:a16="http://schemas.microsoft.com/office/drawing/2014/main" id="{A2339A8F-F844-45E2-A812-F48ABFE8FCB7}"/>
              </a:ext>
            </a:extLst>
          </p:cNvPr>
          <p:cNvGrpSpPr>
            <a:grpSpLocks/>
          </p:cNvGrpSpPr>
          <p:nvPr/>
        </p:nvGrpSpPr>
        <p:grpSpPr bwMode="auto">
          <a:xfrm>
            <a:off x="3119525" y="2355881"/>
            <a:ext cx="2378006" cy="1160430"/>
            <a:chOff x="2339714" y="1766361"/>
            <a:chExt cx="1783380" cy="870783"/>
          </a:xfrm>
        </p:grpSpPr>
        <p:sp>
          <p:nvSpPr>
            <p:cNvPr id="10" name="任意多边形 9">
              <a:extLst>
                <a:ext uri="{FF2B5EF4-FFF2-40B4-BE49-F238E27FC236}">
                  <a16:creationId xmlns:a16="http://schemas.microsoft.com/office/drawing/2014/main" id="{E23F6AC6-A8FC-431D-91CD-3533B027D1CF}"/>
                </a:ext>
              </a:extLst>
            </p:cNvPr>
            <p:cNvSpPr/>
            <p:nvPr/>
          </p:nvSpPr>
          <p:spPr>
            <a:xfrm rot="971190" flipH="1">
              <a:off x="2339714" y="1766361"/>
              <a:ext cx="1783380" cy="8707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11" name="任意多边形 10">
              <a:extLst>
                <a:ext uri="{FF2B5EF4-FFF2-40B4-BE49-F238E27FC236}">
                  <a16:creationId xmlns:a16="http://schemas.microsoft.com/office/drawing/2014/main" id="{FA66D5B5-85FE-4C4B-B798-97547C0C281C}"/>
                </a:ext>
              </a:extLst>
            </p:cNvPr>
            <p:cNvSpPr/>
            <p:nvPr/>
          </p:nvSpPr>
          <p:spPr>
            <a:xfrm rot="12126711">
              <a:off x="2919491" y="2153508"/>
              <a:ext cx="909548" cy="19059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293" name="组合 11">
            <a:extLst>
              <a:ext uri="{FF2B5EF4-FFF2-40B4-BE49-F238E27FC236}">
                <a16:creationId xmlns:a16="http://schemas.microsoft.com/office/drawing/2014/main" id="{B57573EB-E471-40D6-826F-650835174AD5}"/>
              </a:ext>
            </a:extLst>
          </p:cNvPr>
          <p:cNvGrpSpPr>
            <a:grpSpLocks/>
          </p:cNvGrpSpPr>
          <p:nvPr/>
        </p:nvGrpSpPr>
        <p:grpSpPr bwMode="auto">
          <a:xfrm>
            <a:off x="5092730" y="5237111"/>
            <a:ext cx="1795411" cy="877861"/>
            <a:chOff x="3819583" y="3928190"/>
            <a:chExt cx="1346512" cy="657991"/>
          </a:xfrm>
        </p:grpSpPr>
        <p:sp>
          <p:nvSpPr>
            <p:cNvPr id="13" name="任意多边形 12">
              <a:extLst>
                <a:ext uri="{FF2B5EF4-FFF2-40B4-BE49-F238E27FC236}">
                  <a16:creationId xmlns:a16="http://schemas.microsoft.com/office/drawing/2014/main" id="{D730357F-A364-41DB-995A-F3F1B4272B20}"/>
                </a:ext>
              </a:extLst>
            </p:cNvPr>
            <p:cNvSpPr/>
            <p:nvPr/>
          </p:nvSpPr>
          <p:spPr>
            <a:xfrm rot="13092427">
              <a:off x="3819583" y="3928190"/>
              <a:ext cx="1346512" cy="65799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14" name="任意多边形 13">
              <a:extLst>
                <a:ext uri="{FF2B5EF4-FFF2-40B4-BE49-F238E27FC236}">
                  <a16:creationId xmlns:a16="http://schemas.microsoft.com/office/drawing/2014/main" id="{09E8436B-4ADE-4B82-A0A9-15496C01AAD5}"/>
                </a:ext>
              </a:extLst>
            </p:cNvPr>
            <p:cNvSpPr/>
            <p:nvPr/>
          </p:nvSpPr>
          <p:spPr>
            <a:xfrm rot="1936906" flipH="1">
              <a:off x="4241038" y="4251831"/>
              <a:ext cx="686948" cy="143972"/>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294" name="组合 14">
            <a:extLst>
              <a:ext uri="{FF2B5EF4-FFF2-40B4-BE49-F238E27FC236}">
                <a16:creationId xmlns:a16="http://schemas.microsoft.com/office/drawing/2014/main" id="{797A79A9-4380-4AC8-A2B6-DF00F5451096}"/>
              </a:ext>
            </a:extLst>
          </p:cNvPr>
          <p:cNvGrpSpPr>
            <a:grpSpLocks/>
          </p:cNvGrpSpPr>
          <p:nvPr/>
        </p:nvGrpSpPr>
        <p:grpSpPr bwMode="auto">
          <a:xfrm>
            <a:off x="8332724" y="4613242"/>
            <a:ext cx="563545" cy="1027084"/>
            <a:chOff x="6279231" y="3460069"/>
            <a:chExt cx="422431" cy="770101"/>
          </a:xfrm>
        </p:grpSpPr>
        <p:sp>
          <p:nvSpPr>
            <p:cNvPr id="16" name="任意多边形 15">
              <a:extLst>
                <a:ext uri="{FF2B5EF4-FFF2-40B4-BE49-F238E27FC236}">
                  <a16:creationId xmlns:a16="http://schemas.microsoft.com/office/drawing/2014/main" id="{D6B6775F-2B0D-420A-86E4-D2C9D49D8EC9}"/>
                </a:ext>
              </a:extLst>
            </p:cNvPr>
            <p:cNvSpPr/>
            <p:nvPr/>
          </p:nvSpPr>
          <p:spPr>
            <a:xfrm rot="17930089">
              <a:off x="6105396" y="3633904"/>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17" name="任意多边形 16">
              <a:extLst>
                <a:ext uri="{FF2B5EF4-FFF2-40B4-BE49-F238E27FC236}">
                  <a16:creationId xmlns:a16="http://schemas.microsoft.com/office/drawing/2014/main" id="{47886EB2-1C6E-4B06-9B8C-92933255DDDA}"/>
                </a:ext>
              </a:extLst>
            </p:cNvPr>
            <p:cNvSpPr/>
            <p:nvPr/>
          </p:nvSpPr>
          <p:spPr>
            <a:xfrm rot="6774568" flipH="1">
              <a:off x="6264304" y="3857035"/>
              <a:ext cx="392787" cy="9162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295" name="组合 17">
            <a:extLst>
              <a:ext uri="{FF2B5EF4-FFF2-40B4-BE49-F238E27FC236}">
                <a16:creationId xmlns:a16="http://schemas.microsoft.com/office/drawing/2014/main" id="{322A3103-4C71-404C-AA60-09147981EB26}"/>
              </a:ext>
            </a:extLst>
          </p:cNvPr>
          <p:cNvGrpSpPr>
            <a:grpSpLocks/>
          </p:cNvGrpSpPr>
          <p:nvPr/>
        </p:nvGrpSpPr>
        <p:grpSpPr bwMode="auto">
          <a:xfrm>
            <a:off x="8540680" y="5419669"/>
            <a:ext cx="949298" cy="468299"/>
            <a:chOff x="6405591" y="4064938"/>
            <a:chExt cx="712475" cy="350703"/>
          </a:xfrm>
        </p:grpSpPr>
        <p:sp>
          <p:nvSpPr>
            <p:cNvPr id="19" name="任意多边形 18">
              <a:extLst>
                <a:ext uri="{FF2B5EF4-FFF2-40B4-BE49-F238E27FC236}">
                  <a16:creationId xmlns:a16="http://schemas.microsoft.com/office/drawing/2014/main" id="{076DEB02-9F4F-4822-A373-5DE4FDB0193C}"/>
                </a:ext>
              </a:extLst>
            </p:cNvPr>
            <p:cNvSpPr/>
            <p:nvPr/>
          </p:nvSpPr>
          <p:spPr>
            <a:xfrm rot="20918874">
              <a:off x="6405591" y="4064938"/>
              <a:ext cx="712475" cy="35070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20" name="任意多边形 19">
              <a:extLst>
                <a:ext uri="{FF2B5EF4-FFF2-40B4-BE49-F238E27FC236}">
                  <a16:creationId xmlns:a16="http://schemas.microsoft.com/office/drawing/2014/main" id="{ADB3989A-824D-4D9D-A5F9-97A8451B8664}"/>
                </a:ext>
              </a:extLst>
            </p:cNvPr>
            <p:cNvSpPr/>
            <p:nvPr/>
          </p:nvSpPr>
          <p:spPr>
            <a:xfrm rot="9763353" flipH="1">
              <a:off x="6521160" y="4215919"/>
              <a:ext cx="364578" cy="7608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296" name="组合 20">
            <a:extLst>
              <a:ext uri="{FF2B5EF4-FFF2-40B4-BE49-F238E27FC236}">
                <a16:creationId xmlns:a16="http://schemas.microsoft.com/office/drawing/2014/main" id="{2870BA7B-04A4-4436-94B0-9CC0CD18C20F}"/>
              </a:ext>
            </a:extLst>
          </p:cNvPr>
          <p:cNvGrpSpPr>
            <a:grpSpLocks/>
          </p:cNvGrpSpPr>
          <p:nvPr/>
        </p:nvGrpSpPr>
        <p:grpSpPr bwMode="auto">
          <a:xfrm>
            <a:off x="6823055" y="2817830"/>
            <a:ext cx="563546" cy="1027083"/>
            <a:chOff x="5165781" y="2101095"/>
            <a:chExt cx="422431" cy="770101"/>
          </a:xfrm>
        </p:grpSpPr>
        <p:sp>
          <p:nvSpPr>
            <p:cNvPr id="22" name="任意多边形 21">
              <a:extLst>
                <a:ext uri="{FF2B5EF4-FFF2-40B4-BE49-F238E27FC236}">
                  <a16:creationId xmlns:a16="http://schemas.microsoft.com/office/drawing/2014/main" id="{1106DAAF-71F5-496F-83E7-8F2C0F6112B1}"/>
                </a:ext>
              </a:extLst>
            </p:cNvPr>
            <p:cNvSpPr/>
            <p:nvPr/>
          </p:nvSpPr>
          <p:spPr>
            <a:xfrm rot="6250893" flipH="1" flipV="1">
              <a:off x="4991946" y="2274930"/>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23" name="任意多边形 22">
              <a:extLst>
                <a:ext uri="{FF2B5EF4-FFF2-40B4-BE49-F238E27FC236}">
                  <a16:creationId xmlns:a16="http://schemas.microsoft.com/office/drawing/2014/main" id="{11CBD837-6965-42A2-B3E7-038788E4BACF}"/>
                </a:ext>
              </a:extLst>
            </p:cNvPr>
            <p:cNvSpPr/>
            <p:nvPr/>
          </p:nvSpPr>
          <p:spPr>
            <a:xfrm rot="16695372" flipV="1">
              <a:off x="5166323" y="2504012"/>
              <a:ext cx="392787" cy="9162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297" name="组合 23">
            <a:extLst>
              <a:ext uri="{FF2B5EF4-FFF2-40B4-BE49-F238E27FC236}">
                <a16:creationId xmlns:a16="http://schemas.microsoft.com/office/drawing/2014/main" id="{1CF67402-BDAD-4C70-9CD4-E55EC3296897}"/>
              </a:ext>
            </a:extLst>
          </p:cNvPr>
          <p:cNvGrpSpPr>
            <a:grpSpLocks/>
          </p:cNvGrpSpPr>
          <p:nvPr/>
        </p:nvGrpSpPr>
        <p:grpSpPr bwMode="auto">
          <a:xfrm>
            <a:off x="7118321" y="3543298"/>
            <a:ext cx="968347" cy="468299"/>
            <a:chOff x="5339322" y="2681574"/>
            <a:chExt cx="726307" cy="350702"/>
          </a:xfrm>
        </p:grpSpPr>
        <p:sp>
          <p:nvSpPr>
            <p:cNvPr id="25" name="任意多边形 24">
              <a:extLst>
                <a:ext uri="{FF2B5EF4-FFF2-40B4-BE49-F238E27FC236}">
                  <a16:creationId xmlns:a16="http://schemas.microsoft.com/office/drawing/2014/main" id="{55F07EF4-254F-4B86-8DE9-2DEDCE799EF1}"/>
                </a:ext>
              </a:extLst>
            </p:cNvPr>
            <p:cNvSpPr/>
            <p:nvPr/>
          </p:nvSpPr>
          <p:spPr>
            <a:xfrm rot="9239678" flipH="1" flipV="1">
              <a:off x="5339322" y="2681574"/>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26" name="任意多边形 25">
              <a:extLst>
                <a:ext uri="{FF2B5EF4-FFF2-40B4-BE49-F238E27FC236}">
                  <a16:creationId xmlns:a16="http://schemas.microsoft.com/office/drawing/2014/main" id="{2B65AB15-D075-4C69-B482-74E43712B78E}"/>
                </a:ext>
              </a:extLst>
            </p:cNvPr>
            <p:cNvSpPr/>
            <p:nvPr/>
          </p:nvSpPr>
          <p:spPr>
            <a:xfrm rot="19684157" flipV="1">
              <a:off x="5463151" y="2846820"/>
              <a:ext cx="370298" cy="77273"/>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298" name="组合 26">
            <a:extLst>
              <a:ext uri="{FF2B5EF4-FFF2-40B4-BE49-F238E27FC236}">
                <a16:creationId xmlns:a16="http://schemas.microsoft.com/office/drawing/2014/main" id="{CA415A6A-08D7-4646-862C-15F42CB5994C}"/>
              </a:ext>
            </a:extLst>
          </p:cNvPr>
          <p:cNvGrpSpPr>
            <a:grpSpLocks/>
          </p:cNvGrpSpPr>
          <p:nvPr/>
        </p:nvGrpSpPr>
        <p:grpSpPr bwMode="auto">
          <a:xfrm>
            <a:off x="10118610" y="1666926"/>
            <a:ext cx="563546" cy="1027084"/>
            <a:chOff x="7552753" y="1214402"/>
            <a:chExt cx="422431" cy="770101"/>
          </a:xfrm>
        </p:grpSpPr>
        <p:sp>
          <p:nvSpPr>
            <p:cNvPr id="28" name="任意多边形 27">
              <a:extLst>
                <a:ext uri="{FF2B5EF4-FFF2-40B4-BE49-F238E27FC236}">
                  <a16:creationId xmlns:a16="http://schemas.microsoft.com/office/drawing/2014/main" id="{534AE8E2-428D-4522-8C25-FAF067D8EE74}"/>
                </a:ext>
              </a:extLst>
            </p:cNvPr>
            <p:cNvSpPr/>
            <p:nvPr/>
          </p:nvSpPr>
          <p:spPr>
            <a:xfrm rot="18220741" flipV="1">
              <a:off x="7378918" y="1388237"/>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29" name="任意多边形 28">
              <a:extLst>
                <a:ext uri="{FF2B5EF4-FFF2-40B4-BE49-F238E27FC236}">
                  <a16:creationId xmlns:a16="http://schemas.microsoft.com/office/drawing/2014/main" id="{82CEDC28-CD69-43DD-B3EB-64FFD49A2E5F}"/>
                </a:ext>
              </a:extLst>
            </p:cNvPr>
            <p:cNvSpPr/>
            <p:nvPr/>
          </p:nvSpPr>
          <p:spPr>
            <a:xfrm rot="7776262" flipH="1" flipV="1">
              <a:off x="7530092" y="1606012"/>
              <a:ext cx="392787" cy="9281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299" name="组合 29">
            <a:extLst>
              <a:ext uri="{FF2B5EF4-FFF2-40B4-BE49-F238E27FC236}">
                <a16:creationId xmlns:a16="http://schemas.microsoft.com/office/drawing/2014/main" id="{46E43048-D65C-4A85-8589-3E7FF2C4CC40}"/>
              </a:ext>
            </a:extLst>
          </p:cNvPr>
          <p:cNvGrpSpPr>
            <a:grpSpLocks/>
          </p:cNvGrpSpPr>
          <p:nvPr/>
        </p:nvGrpSpPr>
        <p:grpSpPr bwMode="auto">
          <a:xfrm>
            <a:off x="9493153" y="1658990"/>
            <a:ext cx="466711" cy="968347"/>
            <a:chOff x="7095304" y="1243722"/>
            <a:chExt cx="350702" cy="726307"/>
          </a:xfrm>
        </p:grpSpPr>
        <p:sp>
          <p:nvSpPr>
            <p:cNvPr id="31" name="任意多边形 30">
              <a:extLst>
                <a:ext uri="{FF2B5EF4-FFF2-40B4-BE49-F238E27FC236}">
                  <a16:creationId xmlns:a16="http://schemas.microsoft.com/office/drawing/2014/main" id="{82250948-4FEA-401B-B266-2EAB46692165}"/>
                </a:ext>
              </a:extLst>
            </p:cNvPr>
            <p:cNvSpPr/>
            <p:nvPr/>
          </p:nvSpPr>
          <p:spPr>
            <a:xfrm rot="15231956" flipV="1">
              <a:off x="6907502" y="1431525"/>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32" name="任意多边形 31">
              <a:extLst>
                <a:ext uri="{FF2B5EF4-FFF2-40B4-BE49-F238E27FC236}">
                  <a16:creationId xmlns:a16="http://schemas.microsoft.com/office/drawing/2014/main" id="{0749B39C-EB19-45BD-A1AC-514C03032980}"/>
                </a:ext>
              </a:extLst>
            </p:cNvPr>
            <p:cNvSpPr/>
            <p:nvPr/>
          </p:nvSpPr>
          <p:spPr>
            <a:xfrm rot="4787477" flipH="1" flipV="1">
              <a:off x="7100417" y="1627045"/>
              <a:ext cx="370298" cy="7753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300" name="组合 32">
            <a:extLst>
              <a:ext uri="{FF2B5EF4-FFF2-40B4-BE49-F238E27FC236}">
                <a16:creationId xmlns:a16="http://schemas.microsoft.com/office/drawing/2014/main" id="{45F6E6E3-A1C0-4DC9-AAE1-99827DC96DDA}"/>
              </a:ext>
            </a:extLst>
          </p:cNvPr>
          <p:cNvGrpSpPr>
            <a:grpSpLocks/>
          </p:cNvGrpSpPr>
          <p:nvPr/>
        </p:nvGrpSpPr>
        <p:grpSpPr bwMode="auto">
          <a:xfrm>
            <a:off x="10177346" y="2389219"/>
            <a:ext cx="2717721" cy="1398547"/>
            <a:chOff x="7632912" y="1791715"/>
            <a:chExt cx="2038360" cy="1048883"/>
          </a:xfrm>
        </p:grpSpPr>
        <p:sp>
          <p:nvSpPr>
            <p:cNvPr id="34" name="任意多边形 33">
              <a:extLst>
                <a:ext uri="{FF2B5EF4-FFF2-40B4-BE49-F238E27FC236}">
                  <a16:creationId xmlns:a16="http://schemas.microsoft.com/office/drawing/2014/main" id="{70B3C1CE-81AC-4A98-BBEF-24B65CC130AB}"/>
                </a:ext>
              </a:extLst>
            </p:cNvPr>
            <p:cNvSpPr/>
            <p:nvPr/>
          </p:nvSpPr>
          <p:spPr>
            <a:xfrm rot="9340066" flipH="1">
              <a:off x="7632912" y="1791715"/>
              <a:ext cx="2038360"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4CA420"/>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35" name="任意多边形 34">
              <a:extLst>
                <a:ext uri="{FF2B5EF4-FFF2-40B4-BE49-F238E27FC236}">
                  <a16:creationId xmlns:a16="http://schemas.microsoft.com/office/drawing/2014/main" id="{2191ADB5-CD14-4171-896F-912B67BECB37}"/>
                </a:ext>
              </a:extLst>
            </p:cNvPr>
            <p:cNvSpPr/>
            <p:nvPr/>
          </p:nvSpPr>
          <p:spPr>
            <a:xfrm rot="20495587">
              <a:off x="7973432" y="2266748"/>
              <a:ext cx="1040611" cy="229778"/>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12301" name="组合 35">
            <a:extLst>
              <a:ext uri="{FF2B5EF4-FFF2-40B4-BE49-F238E27FC236}">
                <a16:creationId xmlns:a16="http://schemas.microsoft.com/office/drawing/2014/main" id="{886C0260-27C4-4032-9764-42BB2A698715}"/>
              </a:ext>
            </a:extLst>
          </p:cNvPr>
          <p:cNvGrpSpPr>
            <a:grpSpLocks/>
          </p:cNvGrpSpPr>
          <p:nvPr/>
        </p:nvGrpSpPr>
        <p:grpSpPr bwMode="auto">
          <a:xfrm rot="2799594" flipH="1">
            <a:off x="6934971" y="46930"/>
            <a:ext cx="1398547" cy="2717721"/>
            <a:chOff x="1403445" y="-3477919"/>
            <a:chExt cx="1048883" cy="2455261"/>
          </a:xfrm>
        </p:grpSpPr>
        <p:sp>
          <p:nvSpPr>
            <p:cNvPr id="37" name="任意多边形 36">
              <a:extLst>
                <a:ext uri="{FF2B5EF4-FFF2-40B4-BE49-F238E27FC236}">
                  <a16:creationId xmlns:a16="http://schemas.microsoft.com/office/drawing/2014/main" id="{CAAA2CD1-DC21-49F1-A67E-AFDB97E3B2DD}"/>
                </a:ext>
              </a:extLst>
            </p:cNvPr>
            <p:cNvSpPr/>
            <p:nvPr/>
          </p:nvSpPr>
          <p:spPr>
            <a:xfrm rot="5044479" flipH="1">
              <a:off x="700256" y="-2774731"/>
              <a:ext cx="2455261"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sp>
          <p:nvSpPr>
            <p:cNvPr id="38" name="任意多边形 37">
              <a:extLst>
                <a:ext uri="{FF2B5EF4-FFF2-40B4-BE49-F238E27FC236}">
                  <a16:creationId xmlns:a16="http://schemas.microsoft.com/office/drawing/2014/main" id="{5D2E63A2-8176-4DA0-8E74-63C79032C7AB}"/>
                </a:ext>
              </a:extLst>
            </p:cNvPr>
            <p:cNvSpPr/>
            <p:nvPr/>
          </p:nvSpPr>
          <p:spPr>
            <a:xfrm rot="16200000">
              <a:off x="1322798" y="-2148774"/>
              <a:ext cx="1252011" cy="228588"/>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grpSp>
        <p:nvGrpSpPr>
          <p:cNvPr id="5" name="组合 4">
            <a:extLst>
              <a:ext uri="{FF2B5EF4-FFF2-40B4-BE49-F238E27FC236}">
                <a16:creationId xmlns:a16="http://schemas.microsoft.com/office/drawing/2014/main" id="{726F402E-FFA6-46B8-B0B8-E90A8C7FD1C7}"/>
              </a:ext>
            </a:extLst>
          </p:cNvPr>
          <p:cNvGrpSpPr>
            <a:grpSpLocks/>
          </p:cNvGrpSpPr>
          <p:nvPr/>
        </p:nvGrpSpPr>
        <p:grpSpPr bwMode="auto">
          <a:xfrm>
            <a:off x="-798313" y="-104672"/>
            <a:ext cx="6949875" cy="6410140"/>
            <a:chOff x="1001374" y="-370703"/>
            <a:chExt cx="6695744" cy="6175701"/>
          </a:xfrm>
        </p:grpSpPr>
        <p:pic>
          <p:nvPicPr>
            <p:cNvPr id="12306" name="图片 5">
              <a:extLst>
                <a:ext uri="{FF2B5EF4-FFF2-40B4-BE49-F238E27FC236}">
                  <a16:creationId xmlns:a16="http://schemas.microsoft.com/office/drawing/2014/main" id="{4446FF9D-D71A-4F29-BBC6-F4D09EF4BF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992" r="4333" b="1430"/>
            <a:stretch>
              <a:fillRect/>
            </a:stretch>
          </p:blipFill>
          <p:spPr bwMode="auto">
            <a:xfrm>
              <a:off x="1001374" y="-370703"/>
              <a:ext cx="6695744" cy="617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椭圆 6">
              <a:extLst>
                <a:ext uri="{FF2B5EF4-FFF2-40B4-BE49-F238E27FC236}">
                  <a16:creationId xmlns:a16="http://schemas.microsoft.com/office/drawing/2014/main" id="{F17D0489-C8ED-4D21-ACE8-67BC995C7E81}"/>
                </a:ext>
              </a:extLst>
            </p:cNvPr>
            <p:cNvSpPr/>
            <p:nvPr/>
          </p:nvSpPr>
          <p:spPr>
            <a:xfrm>
              <a:off x="2517017" y="894108"/>
              <a:ext cx="3649165" cy="36491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p>
          </p:txBody>
        </p:sp>
      </p:grpSp>
      <p:sp>
        <p:nvSpPr>
          <p:cNvPr id="110" name="文本框 109">
            <a:extLst>
              <a:ext uri="{FF2B5EF4-FFF2-40B4-BE49-F238E27FC236}">
                <a16:creationId xmlns:a16="http://schemas.microsoft.com/office/drawing/2014/main" id="{27F524DA-53B1-4C0D-A5A8-CCD7560653E2}"/>
              </a:ext>
            </a:extLst>
          </p:cNvPr>
          <p:cNvSpPr txBox="1"/>
          <p:nvPr/>
        </p:nvSpPr>
        <p:spPr>
          <a:xfrm>
            <a:off x="1016238" y="2137550"/>
            <a:ext cx="3360559" cy="1898029"/>
          </a:xfrm>
          <a:prstGeom prst="rect">
            <a:avLst/>
          </a:prstGeom>
          <a:noFill/>
        </p:spPr>
        <p:txBody>
          <a:bodyPr>
            <a:spAutoFit/>
          </a:bodyPr>
          <a:lstStyle/>
          <a:p>
            <a:pPr algn="ctr" eaLnBrk="1" hangingPunct="1">
              <a:defRPr/>
            </a:pPr>
            <a:r>
              <a:rPr lang="en-US" altLang="zh-CN" sz="5866" b="1">
                <a:pattFill prst="ltDnDiag">
                  <a:fgClr>
                    <a:srgbClr val="00B0F0"/>
                  </a:fgClr>
                  <a:bgClr>
                    <a:srgbClr val="0070C0"/>
                  </a:bgClr>
                </a:pattFill>
                <a:effectLst>
                  <a:outerShdw dist="38100" dir="2700000" sx="101000" sy="101000" algn="tl" rotWithShape="0">
                    <a:srgbClr val="0070C0"/>
                  </a:outerShdw>
                </a:effectLst>
                <a:latin typeface="Arial-Rounded" panose="020B0500000000000000" charset="0"/>
                <a:ea typeface="Arial-Rounded" panose="020B0500000000000000" charset="0"/>
                <a:cs typeface="Arial-Rounded" panose="020B0500000000000000" charset="0"/>
                <a:sym typeface="+mn-lt"/>
              </a:rPr>
              <a:t>Viết vở </a:t>
            </a:r>
            <a:r>
              <a:rPr lang="en-US" altLang="zh-CN" sz="5866" b="1">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charset="0"/>
                <a:cs typeface="Arial-Rounded" panose="020B0500000000000000" charset="0"/>
                <a:sym typeface="+mn-lt"/>
              </a:rPr>
              <a:t>Tập viết</a:t>
            </a:r>
            <a:endParaRPr lang="zh-CN" altLang="en-US" sz="5866" b="1" dirty="0">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charset="0"/>
              <a:cs typeface="Arial-Rounded" panose="020B0500000000000000" charset="0"/>
              <a:sym typeface="+mn-lt"/>
            </a:endParaRPr>
          </a:p>
        </p:txBody>
      </p:sp>
      <p:pic>
        <p:nvPicPr>
          <p:cNvPr id="4" name="图片 3">
            <a:extLst>
              <a:ext uri="{FF2B5EF4-FFF2-40B4-BE49-F238E27FC236}">
                <a16:creationId xmlns:a16="http://schemas.microsoft.com/office/drawing/2014/main" id="{803DBE9F-1848-45E6-9AD7-A788B46AF1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39112" y="606507"/>
            <a:ext cx="2998700" cy="100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图片 38">
            <a:extLst>
              <a:ext uri="{FF2B5EF4-FFF2-40B4-BE49-F238E27FC236}">
                <a16:creationId xmlns:a16="http://schemas.microsoft.com/office/drawing/2014/main" id="{D67FC9EC-1F2B-44F0-81D3-C7779341F6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20149" y="3268668"/>
            <a:ext cx="1500144" cy="3478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8" presetClass="emph" presetSubtype="0" fill="hold" nodeType="afterEffect">
                                  <p:stCondLst>
                                    <p:cond delay="0"/>
                                  </p:stCondLst>
                                  <p:childTnLst>
                                    <p:animRot by="21600000">
                                      <p:cBhvr>
                                        <p:cTn id="6" dur="2750" fill="hold"/>
                                        <p:tgtEl>
                                          <p:spTgt spid="5"/>
                                        </p:tgtEl>
                                        <p:attrNameLst>
                                          <p:attrName>r</p:attrName>
                                        </p:attrNameLst>
                                      </p:cBhvr>
                                    </p:animRot>
                                  </p:childTnLst>
                                </p:cTn>
                              </p:par>
                              <p:par>
                                <p:cTn id="7" presetID="12" presetClass="entr" presetSubtype="1" fill="hold" nodeType="withEffect">
                                  <p:stCondLst>
                                    <p:cond delay="1250"/>
                                  </p:stCondLst>
                                  <p:childTnLst>
                                    <p:set>
                                      <p:cBhvr>
                                        <p:cTn id="8" dur="1" fill="hold">
                                          <p:stCondLst>
                                            <p:cond delay="0"/>
                                          </p:stCondLst>
                                        </p:cTn>
                                        <p:tgtEl>
                                          <p:spTgt spid="110"/>
                                        </p:tgtEl>
                                        <p:attrNameLst>
                                          <p:attrName>style.visibility</p:attrName>
                                        </p:attrNameLst>
                                      </p:cBhvr>
                                      <p:to>
                                        <p:strVal val="visible"/>
                                      </p:to>
                                    </p:set>
                                    <p:anim calcmode="lin" valueType="num">
                                      <p:cBhvr additive="base">
                                        <p:cTn id="9" dur="500"/>
                                        <p:tgtEl>
                                          <p:spTgt spid="110"/>
                                        </p:tgtEl>
                                        <p:attrNameLst>
                                          <p:attrName>ppt_y</p:attrName>
                                        </p:attrNameLst>
                                      </p:cBhvr>
                                      <p:tavLst>
                                        <p:tav tm="0">
                                          <p:val>
                                            <p:strVal val="#ppt_y-#ppt_h*1.125000"/>
                                          </p:val>
                                        </p:tav>
                                        <p:tav tm="100000">
                                          <p:val>
                                            <p:strVal val="#ppt_y"/>
                                          </p:val>
                                        </p:tav>
                                      </p:tavLst>
                                    </p:anim>
                                    <p:animEffect transition="in" filter="wipe(down)">
                                      <p:cBhvr>
                                        <p:cTn id="10" dur="500"/>
                                        <p:tgtEl>
                                          <p:spTgt spid="110"/>
                                        </p:tgtEl>
                                      </p:cBhvr>
                                    </p:animEffect>
                                  </p:childTnLst>
                                </p:cTn>
                              </p:par>
                              <p:par>
                                <p:cTn id="11" presetID="2" presetClass="entr" presetSubtype="2" decel="38600" fill="hold" nodeType="withEffect">
                                  <p:stCondLst>
                                    <p:cond delay="225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250" fill="hold"/>
                                        <p:tgtEl>
                                          <p:spTgt spid="4"/>
                                        </p:tgtEl>
                                        <p:attrNameLst>
                                          <p:attrName>ppt_x</p:attrName>
                                        </p:attrNameLst>
                                      </p:cBhvr>
                                      <p:tavLst>
                                        <p:tav tm="0">
                                          <p:val>
                                            <p:strVal val="1+#ppt_w/2"/>
                                          </p:val>
                                        </p:tav>
                                        <p:tav tm="100000">
                                          <p:val>
                                            <p:strVal val="#ppt_x"/>
                                          </p:val>
                                        </p:tav>
                                      </p:tavLst>
                                    </p:anim>
                                    <p:anim calcmode="lin" valueType="num">
                                      <p:cBhvr additive="base">
                                        <p:cTn id="14" dur="1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89AF4B6F-6D87-42F9-8440-B744A5A4AF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3503"/>
          <a:stretch>
            <a:fillRect/>
          </a:stretch>
        </p:blipFill>
        <p:spPr bwMode="auto">
          <a:xfrm>
            <a:off x="-218892" y="-179283"/>
            <a:ext cx="11285211" cy="729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4" name="Google Shape;354;p11">
            <a:extLst>
              <a:ext uri="{FF2B5EF4-FFF2-40B4-BE49-F238E27FC236}">
                <a16:creationId xmlns:a16="http://schemas.microsoft.com/office/drawing/2014/main" id="{6630A34B-D8C5-4542-AA2E-3C2066EBCF19}"/>
              </a:ext>
            </a:extLst>
          </p:cNvPr>
          <p:cNvSpPr/>
          <p:nvPr/>
        </p:nvSpPr>
        <p:spPr>
          <a:xfrm>
            <a:off x="225595" y="616033"/>
            <a:ext cx="4663940" cy="779440"/>
          </a:xfrm>
          <a:prstGeom prst="rect">
            <a:avLst/>
          </a:prstGeom>
          <a:noFill/>
          <a:ln>
            <a:noFill/>
          </a:ln>
        </p:spPr>
        <p:txBody>
          <a:bodyPr spcFirstLastPara="1" lIns="121896" tIns="60931" rIns="121896" bIns="60931">
            <a:spAutoFit/>
          </a:bodyPr>
          <a:lstStyle/>
          <a:p>
            <a:pPr>
              <a:defRPr/>
            </a:pPr>
            <a:r>
              <a:rPr lang="en-US" sz="4267" dirty="0" err="1">
                <a:solidFill>
                  <a:srgbClr val="0000FF"/>
                </a:solidFill>
                <a:latin typeface="UTM Avo" panose="02040603050506020204" pitchFamily="18" charset="0"/>
                <a:ea typeface="Arial Rounded"/>
                <a:cs typeface="Arial Rounded"/>
                <a:sym typeface="Arial Rounded"/>
              </a:rPr>
              <a:t>Tô</a:t>
            </a:r>
            <a:r>
              <a:rPr lang="en-US" sz="4267" dirty="0">
                <a:solidFill>
                  <a:srgbClr val="0000FF"/>
                </a:solidFill>
                <a:latin typeface="UTM Avo" panose="02040603050506020204" pitchFamily="18" charset="0"/>
                <a:ea typeface="Arial Rounded"/>
                <a:cs typeface="Arial Rounded"/>
                <a:sym typeface="Arial Rounded"/>
              </a:rPr>
              <a:t> </a:t>
            </a:r>
            <a:r>
              <a:rPr lang="en-US" sz="4267" dirty="0" err="1">
                <a:solidFill>
                  <a:srgbClr val="0000FF"/>
                </a:solidFill>
                <a:latin typeface="UTM Avo" panose="02040603050506020204" pitchFamily="18" charset="0"/>
                <a:ea typeface="Arial Rounded"/>
                <a:cs typeface="Arial Rounded"/>
                <a:sym typeface="Arial Rounded"/>
              </a:rPr>
              <a:t>chữ</a:t>
            </a:r>
            <a:r>
              <a:rPr lang="en-US" sz="4267" dirty="0">
                <a:solidFill>
                  <a:srgbClr val="0000FF"/>
                </a:solidFill>
                <a:latin typeface="UTM Avo" panose="02040603050506020204" pitchFamily="18" charset="0"/>
                <a:ea typeface="Arial Rounded"/>
                <a:cs typeface="Arial Rounded"/>
                <a:sym typeface="Arial Rounded"/>
              </a:rPr>
              <a:t> </a:t>
            </a:r>
            <a:r>
              <a:rPr lang="en-US" sz="4267" err="1">
                <a:solidFill>
                  <a:srgbClr val="0000FF"/>
                </a:solidFill>
                <a:latin typeface="UTM Avo" panose="02040603050506020204" pitchFamily="18" charset="0"/>
                <a:ea typeface="Arial Rounded"/>
                <a:cs typeface="Arial Rounded"/>
                <a:sym typeface="Arial Rounded"/>
              </a:rPr>
              <a:t>hoa</a:t>
            </a:r>
            <a:r>
              <a:rPr lang="en-US" sz="4267">
                <a:solidFill>
                  <a:srgbClr val="0000FF"/>
                </a:solidFill>
                <a:latin typeface="UTM Avo" panose="02040603050506020204" pitchFamily="18" charset="0"/>
                <a:ea typeface="Arial Rounded"/>
                <a:cs typeface="Arial Rounded"/>
                <a:sym typeface="Arial Rounded"/>
              </a:rPr>
              <a:t> </a:t>
            </a:r>
            <a:r>
              <a:rPr lang="en-US" sz="4267" b="1">
                <a:solidFill>
                  <a:srgbClr val="0000FF"/>
                </a:solidFill>
                <a:latin typeface="HP001" panose="020B0603050302020204" pitchFamily="34" charset="0"/>
                <a:ea typeface="HP001" panose="020B0603050302020204" pitchFamily="34" charset="0"/>
                <a:cs typeface="Arial Rounded"/>
                <a:sym typeface="Arial Rounded"/>
              </a:rPr>
              <a:t>S, I</a:t>
            </a:r>
            <a:endParaRPr sz="42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0" name="Google Shape;354;p11">
            <a:extLst>
              <a:ext uri="{FF2B5EF4-FFF2-40B4-BE49-F238E27FC236}">
                <a16:creationId xmlns:a16="http://schemas.microsoft.com/office/drawing/2014/main" id="{1D91E329-786F-4582-9EFD-4EE02F800F25}"/>
              </a:ext>
            </a:extLst>
          </p:cNvPr>
          <p:cNvSpPr/>
          <p:nvPr/>
        </p:nvSpPr>
        <p:spPr>
          <a:xfrm>
            <a:off x="-36336" y="1912982"/>
            <a:ext cx="1227102" cy="1312824"/>
          </a:xfrm>
          <a:prstGeom prst="rect">
            <a:avLst/>
          </a:prstGeom>
          <a:noFill/>
          <a:ln>
            <a:noFill/>
          </a:ln>
        </p:spPr>
        <p:txBody>
          <a:bodyPr spcFirstLastPara="1" lIns="121896" tIns="60931" rIns="121896" bIns="60931">
            <a:spAutoFit/>
          </a:bodyPr>
          <a:lstStyle/>
          <a:p>
            <a:pPr>
              <a:defRPr/>
            </a:pPr>
            <a:r>
              <a:rPr lang="vi-VN" sz="7733" b="1">
                <a:solidFill>
                  <a:srgbClr val="FF0000"/>
                </a:solidFill>
                <a:latin typeface="HP001" panose="020B0603050302020204" pitchFamily="34" charset="0"/>
                <a:ea typeface="HP001" panose="020B0603050302020204" pitchFamily="34" charset="0"/>
                <a:sym typeface="Arial" panose="020B0604020202020204"/>
              </a:rPr>
              <a:t>S</a:t>
            </a:r>
            <a:endParaRPr sz="7733"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2" name="Google Shape;354;p11">
            <a:extLst>
              <a:ext uri="{FF2B5EF4-FFF2-40B4-BE49-F238E27FC236}">
                <a16:creationId xmlns:a16="http://schemas.microsoft.com/office/drawing/2014/main" id="{900355D5-8D65-45B7-9A49-1FB2B0678215}"/>
              </a:ext>
            </a:extLst>
          </p:cNvPr>
          <p:cNvSpPr/>
          <p:nvPr/>
        </p:nvSpPr>
        <p:spPr>
          <a:xfrm>
            <a:off x="1498733" y="1811384"/>
            <a:ext cx="1227102" cy="1312824"/>
          </a:xfrm>
          <a:prstGeom prst="rect">
            <a:avLst/>
          </a:prstGeom>
          <a:noFill/>
          <a:ln>
            <a:noFill/>
          </a:ln>
        </p:spPr>
        <p:txBody>
          <a:bodyPr spcFirstLastPara="1" lIns="121896" tIns="60931" rIns="121896" bIns="60931">
            <a:spAutoFit/>
          </a:bodyPr>
          <a:lstStyle/>
          <a:p>
            <a:pPr>
              <a:defRPr/>
            </a:pPr>
            <a:r>
              <a:rPr lang="vi-VN" sz="7733">
                <a:solidFill>
                  <a:schemeClr val="tx2">
                    <a:lumMod val="40000"/>
                    <a:lumOff val="60000"/>
                  </a:schemeClr>
                </a:solidFill>
                <a:latin typeface="HP001 Tap Do" panose="020B0603050302020204" pitchFamily="34" charset="0"/>
                <a:ea typeface="HP001" panose="020B0603050302020204" pitchFamily="34" charset="0"/>
                <a:sym typeface="Arial" panose="020B0604020202020204"/>
              </a:rPr>
              <a:t>S</a:t>
            </a:r>
            <a:endParaRPr sz="7733" dirty="0">
              <a:solidFill>
                <a:schemeClr val="tx2">
                  <a:lumMod val="40000"/>
                  <a:lumOff val="60000"/>
                </a:schemeClr>
              </a:solidFill>
              <a:latin typeface="HP001 Tap Do" panose="020B0603050302020204" pitchFamily="34" charset="0"/>
              <a:ea typeface="HP001" panose="020B0603050302020204" pitchFamily="34" charset="0"/>
              <a:sym typeface="Arial" panose="020B0604020202020204"/>
            </a:endParaRPr>
          </a:p>
        </p:txBody>
      </p:sp>
      <p:sp>
        <p:nvSpPr>
          <p:cNvPr id="43" name="Google Shape;354;p11">
            <a:extLst>
              <a:ext uri="{FF2B5EF4-FFF2-40B4-BE49-F238E27FC236}">
                <a16:creationId xmlns:a16="http://schemas.microsoft.com/office/drawing/2014/main" id="{C64349C5-2204-4AE7-90D8-94F934BB9232}"/>
              </a:ext>
            </a:extLst>
          </p:cNvPr>
          <p:cNvSpPr/>
          <p:nvPr/>
        </p:nvSpPr>
        <p:spPr>
          <a:xfrm>
            <a:off x="-44272" y="3829039"/>
            <a:ext cx="1227102" cy="719117"/>
          </a:xfrm>
          <a:prstGeom prst="rect">
            <a:avLst/>
          </a:prstGeom>
          <a:noFill/>
          <a:ln>
            <a:noFill/>
          </a:ln>
        </p:spPr>
        <p:txBody>
          <a:bodyPr spcFirstLastPara="1" lIns="121896" tIns="60931" rIns="121896" bIns="60931">
            <a:spAutoFit/>
          </a:bodyPr>
          <a:lstStyle/>
          <a:p>
            <a:pPr>
              <a:defRPr/>
            </a:pPr>
            <a:r>
              <a:rPr lang="vi-VN" sz="3867" b="1">
                <a:solidFill>
                  <a:srgbClr val="FF0000"/>
                </a:solidFill>
                <a:latin typeface="HP001" panose="020B0603050302020204" pitchFamily="34" charset="0"/>
                <a:ea typeface="HP001" panose="020B0603050302020204" pitchFamily="34" charset="0"/>
                <a:sym typeface="Arial" panose="020B0604020202020204"/>
              </a:rPr>
              <a:t>S</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4" name="Google Shape;354;p11">
            <a:extLst>
              <a:ext uri="{FF2B5EF4-FFF2-40B4-BE49-F238E27FC236}">
                <a16:creationId xmlns:a16="http://schemas.microsoft.com/office/drawing/2014/main" id="{DC811284-C220-44EF-BE1D-41B0F7FDC5F5}"/>
              </a:ext>
            </a:extLst>
          </p:cNvPr>
          <p:cNvSpPr/>
          <p:nvPr/>
        </p:nvSpPr>
        <p:spPr>
          <a:xfrm>
            <a:off x="1513022" y="3800464"/>
            <a:ext cx="1227101" cy="717529"/>
          </a:xfrm>
          <a:prstGeom prst="rect">
            <a:avLst/>
          </a:prstGeom>
          <a:noFill/>
          <a:ln>
            <a:noFill/>
          </a:ln>
        </p:spPr>
        <p:txBody>
          <a:bodyPr spcFirstLastPara="1" lIns="121896" tIns="60931" rIns="121896" bIns="60931">
            <a:spAutoFit/>
          </a:bodyPr>
          <a:lstStyle/>
          <a:p>
            <a:pPr>
              <a:defRPr/>
            </a:pPr>
            <a:r>
              <a:rPr lang="vi-VN" sz="3867">
                <a:solidFill>
                  <a:schemeClr val="tx2">
                    <a:lumMod val="60000"/>
                    <a:lumOff val="40000"/>
                  </a:schemeClr>
                </a:solidFill>
                <a:latin typeface="HP001 Tap Do" panose="020B0603050302020204" pitchFamily="34" charset="0"/>
                <a:ea typeface="HP001" panose="020B0603050302020204" pitchFamily="34" charset="0"/>
                <a:sym typeface="Arial" panose="020B0604020202020204"/>
              </a:rPr>
              <a:t>S</a:t>
            </a:r>
            <a:endParaRPr sz="3867" dirty="0">
              <a:solidFill>
                <a:schemeClr val="tx2">
                  <a:lumMod val="60000"/>
                  <a:lumOff val="40000"/>
                </a:schemeClr>
              </a:solidFill>
              <a:latin typeface="HP001 Tap Do" panose="020B0603050302020204" pitchFamily="34" charset="0"/>
              <a:ea typeface="HP001" panose="020B0603050302020204" pitchFamily="34" charset="0"/>
              <a:sym typeface="Arial" panose="020B0604020202020204"/>
            </a:endParaRPr>
          </a:p>
        </p:txBody>
      </p:sp>
      <p:sp>
        <p:nvSpPr>
          <p:cNvPr id="45" name="Google Shape;354;p11">
            <a:extLst>
              <a:ext uri="{FF2B5EF4-FFF2-40B4-BE49-F238E27FC236}">
                <a16:creationId xmlns:a16="http://schemas.microsoft.com/office/drawing/2014/main" id="{12CFF801-075F-453E-9337-66C4E48C4324}"/>
              </a:ext>
            </a:extLst>
          </p:cNvPr>
          <p:cNvSpPr/>
          <p:nvPr/>
        </p:nvSpPr>
        <p:spPr>
          <a:xfrm>
            <a:off x="3059202" y="3803639"/>
            <a:ext cx="1228689" cy="719117"/>
          </a:xfrm>
          <a:prstGeom prst="rect">
            <a:avLst/>
          </a:prstGeom>
          <a:noFill/>
          <a:ln>
            <a:noFill/>
          </a:ln>
        </p:spPr>
        <p:txBody>
          <a:bodyPr spcFirstLastPara="1" lIns="121896" tIns="60931" rIns="121896" bIns="60931">
            <a:spAutoFit/>
          </a:bodyPr>
          <a:lstStyle/>
          <a:p>
            <a:pPr>
              <a:defRPr/>
            </a:pPr>
            <a:r>
              <a:rPr lang="vi-VN" sz="3867">
                <a:solidFill>
                  <a:schemeClr val="tx2">
                    <a:lumMod val="60000"/>
                    <a:lumOff val="40000"/>
                  </a:schemeClr>
                </a:solidFill>
                <a:latin typeface="HP001 Tap Do" panose="020B0603050302020204" pitchFamily="34" charset="0"/>
                <a:ea typeface="HP001" panose="020B0603050302020204" pitchFamily="34" charset="0"/>
                <a:sym typeface="Arial" panose="020B0604020202020204"/>
              </a:rPr>
              <a:t>I</a:t>
            </a:r>
            <a:endParaRPr sz="3867" dirty="0">
              <a:solidFill>
                <a:schemeClr val="tx2">
                  <a:lumMod val="60000"/>
                  <a:lumOff val="40000"/>
                </a:schemeClr>
              </a:solidFill>
              <a:latin typeface="HP001 Tap Do" panose="020B0603050302020204" pitchFamily="34" charset="0"/>
              <a:ea typeface="HP001" panose="020B0603050302020204" pitchFamily="34" charset="0"/>
              <a:sym typeface="Arial" panose="020B0604020202020204"/>
            </a:endParaRPr>
          </a:p>
        </p:txBody>
      </p:sp>
      <p:sp>
        <p:nvSpPr>
          <p:cNvPr id="46" name="Google Shape;354;p11">
            <a:extLst>
              <a:ext uri="{FF2B5EF4-FFF2-40B4-BE49-F238E27FC236}">
                <a16:creationId xmlns:a16="http://schemas.microsoft.com/office/drawing/2014/main" id="{F6BF62A7-EA82-4509-A39A-A056C454EA32}"/>
              </a:ext>
            </a:extLst>
          </p:cNvPr>
          <p:cNvSpPr/>
          <p:nvPr/>
        </p:nvSpPr>
        <p:spPr>
          <a:xfrm>
            <a:off x="1460680" y="1915592"/>
            <a:ext cx="1227102" cy="1312824"/>
          </a:xfrm>
          <a:prstGeom prst="rect">
            <a:avLst/>
          </a:prstGeom>
          <a:noFill/>
          <a:ln>
            <a:noFill/>
          </a:ln>
        </p:spPr>
        <p:txBody>
          <a:bodyPr spcFirstLastPara="1" lIns="121896" tIns="60931" rIns="121896" bIns="60931">
            <a:spAutoFit/>
          </a:bodyPr>
          <a:lstStyle/>
          <a:p>
            <a:pPr>
              <a:defRPr/>
            </a:pPr>
            <a:r>
              <a:rPr lang="vi-VN" sz="7733" b="1">
                <a:latin typeface="HP001" panose="020B0603050302020204" pitchFamily="34" charset="0"/>
                <a:ea typeface="HP001" panose="020B0603050302020204" pitchFamily="34" charset="0"/>
                <a:sym typeface="Arial" panose="020B0604020202020204"/>
              </a:rPr>
              <a:t>S</a:t>
            </a:r>
            <a:endParaRPr sz="7733" b="1" dirty="0">
              <a:latin typeface="HP001" panose="020B0603050302020204" pitchFamily="34" charset="0"/>
              <a:ea typeface="HP001" panose="020B0603050302020204" pitchFamily="34" charset="0"/>
              <a:sym typeface="Arial" panose="020B0604020202020204"/>
            </a:endParaRPr>
          </a:p>
        </p:txBody>
      </p:sp>
      <p:sp>
        <p:nvSpPr>
          <p:cNvPr id="48" name="Google Shape;354;p11">
            <a:extLst>
              <a:ext uri="{FF2B5EF4-FFF2-40B4-BE49-F238E27FC236}">
                <a16:creationId xmlns:a16="http://schemas.microsoft.com/office/drawing/2014/main" id="{925EF9F6-CA14-4A30-B96F-C8CC0E58E38A}"/>
              </a:ext>
            </a:extLst>
          </p:cNvPr>
          <p:cNvSpPr/>
          <p:nvPr/>
        </p:nvSpPr>
        <p:spPr>
          <a:xfrm>
            <a:off x="1515385" y="3854173"/>
            <a:ext cx="597146" cy="717529"/>
          </a:xfrm>
          <a:prstGeom prst="rect">
            <a:avLst/>
          </a:prstGeom>
          <a:noFill/>
          <a:ln>
            <a:noFill/>
          </a:ln>
        </p:spPr>
        <p:txBody>
          <a:bodyPr spcFirstLastPara="1" wrap="square" lIns="121896" tIns="60931" rIns="121896" bIns="60931">
            <a:spAutoFit/>
          </a:bodyPr>
          <a:lstStyle/>
          <a:p>
            <a:pPr>
              <a:defRPr/>
            </a:pPr>
            <a:r>
              <a:rPr lang="vi-VN" sz="3867" b="1">
                <a:solidFill>
                  <a:srgbClr val="0000FF"/>
                </a:solidFill>
                <a:latin typeface="HP001" panose="020B0603050302020204" pitchFamily="34" charset="0"/>
                <a:ea typeface="HP001" panose="020B0603050302020204" pitchFamily="34" charset="0"/>
                <a:sym typeface="Arial" panose="020B0604020202020204"/>
              </a:rPr>
              <a:t>S</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9" name="Google Shape;354;p11">
            <a:extLst>
              <a:ext uri="{FF2B5EF4-FFF2-40B4-BE49-F238E27FC236}">
                <a16:creationId xmlns:a16="http://schemas.microsoft.com/office/drawing/2014/main" id="{54ADB1B0-0A3D-4EA0-9E4E-AD359DA08CCB}"/>
              </a:ext>
            </a:extLst>
          </p:cNvPr>
          <p:cNvSpPr/>
          <p:nvPr/>
        </p:nvSpPr>
        <p:spPr>
          <a:xfrm>
            <a:off x="3058523" y="3844445"/>
            <a:ext cx="453132" cy="717529"/>
          </a:xfrm>
          <a:prstGeom prst="rect">
            <a:avLst/>
          </a:prstGeom>
          <a:noFill/>
          <a:ln>
            <a:noFill/>
          </a:ln>
        </p:spPr>
        <p:txBody>
          <a:bodyPr spcFirstLastPara="1" wrap="square" lIns="121896" tIns="60931" rIns="121896" bIns="60931">
            <a:spAutoFit/>
          </a:bodyPr>
          <a:lstStyle/>
          <a:p>
            <a:pPr>
              <a:defRPr/>
            </a:pPr>
            <a:r>
              <a:rPr lang="vi-VN" sz="3867" b="1">
                <a:solidFill>
                  <a:srgbClr val="0000FF"/>
                </a:solidFill>
                <a:latin typeface="HP001" panose="020B0603050302020204" pitchFamily="34" charset="0"/>
                <a:ea typeface="HP001" panose="020B0603050302020204" pitchFamily="34" charset="0"/>
                <a:sym typeface="Arial" panose="020B0604020202020204"/>
              </a:rPr>
              <a:t>I</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14" name="Google Shape;354;p11">
            <a:extLst>
              <a:ext uri="{FF2B5EF4-FFF2-40B4-BE49-F238E27FC236}">
                <a16:creationId xmlns:a16="http://schemas.microsoft.com/office/drawing/2014/main" id="{AE107ECF-11C7-4AF0-85BF-8FB94EF36B2C}"/>
              </a:ext>
            </a:extLst>
          </p:cNvPr>
          <p:cNvSpPr/>
          <p:nvPr/>
        </p:nvSpPr>
        <p:spPr>
          <a:xfrm>
            <a:off x="3083009" y="1811384"/>
            <a:ext cx="1227101" cy="1312824"/>
          </a:xfrm>
          <a:prstGeom prst="rect">
            <a:avLst/>
          </a:prstGeom>
          <a:noFill/>
          <a:ln>
            <a:noFill/>
          </a:ln>
        </p:spPr>
        <p:txBody>
          <a:bodyPr spcFirstLastPara="1" lIns="121896" tIns="60931" rIns="121896" bIns="60931">
            <a:spAutoFit/>
          </a:bodyPr>
          <a:lstStyle/>
          <a:p>
            <a:pPr>
              <a:defRPr/>
            </a:pPr>
            <a:r>
              <a:rPr lang="vi-VN" sz="7733">
                <a:solidFill>
                  <a:schemeClr val="tx2">
                    <a:lumMod val="40000"/>
                    <a:lumOff val="60000"/>
                  </a:schemeClr>
                </a:solidFill>
                <a:latin typeface="HP001 Tap Do" panose="020B0603050302020204" pitchFamily="34" charset="0"/>
                <a:ea typeface="HP001" panose="020B0603050302020204" pitchFamily="34" charset="0"/>
                <a:sym typeface="Arial" panose="020B0604020202020204"/>
              </a:rPr>
              <a:t>I</a:t>
            </a:r>
            <a:endParaRPr sz="7733" dirty="0">
              <a:solidFill>
                <a:schemeClr val="tx2">
                  <a:lumMod val="40000"/>
                  <a:lumOff val="60000"/>
                </a:schemeClr>
              </a:solidFill>
              <a:latin typeface="HP001 Tap Do" panose="020B0603050302020204" pitchFamily="34" charset="0"/>
              <a:ea typeface="HP001" panose="020B0603050302020204" pitchFamily="34" charset="0"/>
              <a:sym typeface="Arial" panose="020B0604020202020204"/>
            </a:endParaRPr>
          </a:p>
        </p:txBody>
      </p:sp>
      <p:sp>
        <p:nvSpPr>
          <p:cNvPr id="15" name="Google Shape;354;p11">
            <a:extLst>
              <a:ext uri="{FF2B5EF4-FFF2-40B4-BE49-F238E27FC236}">
                <a16:creationId xmlns:a16="http://schemas.microsoft.com/office/drawing/2014/main" id="{0CCA818E-060A-4914-857C-EB414DB715F5}"/>
              </a:ext>
            </a:extLst>
          </p:cNvPr>
          <p:cNvSpPr/>
          <p:nvPr/>
        </p:nvSpPr>
        <p:spPr>
          <a:xfrm>
            <a:off x="4619668" y="1811384"/>
            <a:ext cx="1227102" cy="1312824"/>
          </a:xfrm>
          <a:prstGeom prst="rect">
            <a:avLst/>
          </a:prstGeom>
          <a:noFill/>
          <a:ln>
            <a:noFill/>
          </a:ln>
        </p:spPr>
        <p:txBody>
          <a:bodyPr spcFirstLastPara="1" lIns="121896" tIns="60931" rIns="121896" bIns="60931">
            <a:spAutoFit/>
          </a:bodyPr>
          <a:lstStyle/>
          <a:p>
            <a:pPr>
              <a:defRPr/>
            </a:pPr>
            <a:r>
              <a:rPr lang="vi-VN" sz="7733">
                <a:solidFill>
                  <a:schemeClr val="tx2">
                    <a:lumMod val="40000"/>
                    <a:lumOff val="60000"/>
                  </a:schemeClr>
                </a:solidFill>
                <a:latin typeface="HP001 Tap Do" panose="020B0603050302020204" pitchFamily="34" charset="0"/>
                <a:ea typeface="HP001" panose="020B0603050302020204" pitchFamily="34" charset="0"/>
                <a:sym typeface="Arial" panose="020B0604020202020204"/>
              </a:rPr>
              <a:t>I</a:t>
            </a:r>
            <a:endParaRPr sz="7733" dirty="0">
              <a:solidFill>
                <a:schemeClr val="tx2">
                  <a:lumMod val="40000"/>
                  <a:lumOff val="60000"/>
                </a:schemeClr>
              </a:solidFill>
              <a:latin typeface="HP001 Tap Do" panose="020B0603050302020204" pitchFamily="34" charset="0"/>
              <a:ea typeface="HP001" panose="020B0603050302020204" pitchFamily="34" charset="0"/>
              <a:sym typeface="Arial" panose="020B0604020202020204"/>
            </a:endParaRPr>
          </a:p>
        </p:txBody>
      </p:sp>
      <p:sp>
        <p:nvSpPr>
          <p:cNvPr id="16" name="Google Shape;354;p11">
            <a:extLst>
              <a:ext uri="{FF2B5EF4-FFF2-40B4-BE49-F238E27FC236}">
                <a16:creationId xmlns:a16="http://schemas.microsoft.com/office/drawing/2014/main" id="{57E5792A-D61A-4767-9C6B-D9EFCED948A1}"/>
              </a:ext>
            </a:extLst>
          </p:cNvPr>
          <p:cNvSpPr/>
          <p:nvPr/>
        </p:nvSpPr>
        <p:spPr>
          <a:xfrm>
            <a:off x="4608151" y="3800464"/>
            <a:ext cx="1228689" cy="719117"/>
          </a:xfrm>
          <a:prstGeom prst="rect">
            <a:avLst/>
          </a:prstGeom>
          <a:noFill/>
          <a:ln>
            <a:noFill/>
          </a:ln>
        </p:spPr>
        <p:txBody>
          <a:bodyPr spcFirstLastPara="1" lIns="121896" tIns="60931" rIns="121896" bIns="60931">
            <a:spAutoFit/>
          </a:bodyPr>
          <a:lstStyle/>
          <a:p>
            <a:pPr>
              <a:defRPr/>
            </a:pPr>
            <a:r>
              <a:rPr lang="vi-VN" sz="3867">
                <a:solidFill>
                  <a:schemeClr val="tx2">
                    <a:lumMod val="60000"/>
                    <a:lumOff val="40000"/>
                  </a:schemeClr>
                </a:solidFill>
                <a:latin typeface="HP001 Tap Do" panose="020B0603050302020204" pitchFamily="34" charset="0"/>
                <a:ea typeface="HP001" panose="020B0603050302020204" pitchFamily="34" charset="0"/>
                <a:sym typeface="Arial" panose="020B0604020202020204"/>
              </a:rPr>
              <a:t>I</a:t>
            </a:r>
            <a:endParaRPr sz="3867" dirty="0">
              <a:solidFill>
                <a:schemeClr val="tx2">
                  <a:lumMod val="60000"/>
                  <a:lumOff val="40000"/>
                </a:schemeClr>
              </a:solidFill>
              <a:latin typeface="HP001 Tap Do" panose="020B0603050302020204" pitchFamily="34" charset="0"/>
              <a:ea typeface="HP001" panose="020B0603050302020204" pitchFamily="34" charset="0"/>
              <a:sym typeface="Arial" panose="020B0604020202020204"/>
            </a:endParaRPr>
          </a:p>
        </p:txBody>
      </p:sp>
      <p:sp>
        <p:nvSpPr>
          <p:cNvPr id="17" name="Google Shape;354;p11">
            <a:extLst>
              <a:ext uri="{FF2B5EF4-FFF2-40B4-BE49-F238E27FC236}">
                <a16:creationId xmlns:a16="http://schemas.microsoft.com/office/drawing/2014/main" id="{566EC36A-3EF6-413A-A531-3141F08C7E1A}"/>
              </a:ext>
            </a:extLst>
          </p:cNvPr>
          <p:cNvSpPr/>
          <p:nvPr/>
        </p:nvSpPr>
        <p:spPr>
          <a:xfrm>
            <a:off x="3095117" y="1904234"/>
            <a:ext cx="1227102" cy="1312824"/>
          </a:xfrm>
          <a:prstGeom prst="rect">
            <a:avLst/>
          </a:prstGeom>
          <a:noFill/>
          <a:ln>
            <a:noFill/>
          </a:ln>
        </p:spPr>
        <p:txBody>
          <a:bodyPr spcFirstLastPara="1" lIns="121896" tIns="60931" rIns="121896" bIns="60931">
            <a:spAutoFit/>
          </a:bodyPr>
          <a:lstStyle/>
          <a:p>
            <a:pPr>
              <a:defRPr/>
            </a:pPr>
            <a:r>
              <a:rPr lang="vi-VN" sz="7733" b="1">
                <a:latin typeface="HP001" panose="020B0603050302020204" pitchFamily="34" charset="0"/>
                <a:ea typeface="HP001" panose="020B0603050302020204" pitchFamily="34" charset="0"/>
                <a:sym typeface="Arial" panose="020B0604020202020204"/>
              </a:rPr>
              <a:t>I</a:t>
            </a:r>
            <a:endParaRPr sz="7733" b="1" dirty="0">
              <a:latin typeface="HP001" panose="020B0603050302020204" pitchFamily="34" charset="0"/>
              <a:ea typeface="HP001" panose="020B0603050302020204" pitchFamily="34" charset="0"/>
              <a:sym typeface="Arial" panose="020B0604020202020204"/>
            </a:endParaRPr>
          </a:p>
        </p:txBody>
      </p:sp>
      <p:sp>
        <p:nvSpPr>
          <p:cNvPr id="18" name="Google Shape;354;p11">
            <a:extLst>
              <a:ext uri="{FF2B5EF4-FFF2-40B4-BE49-F238E27FC236}">
                <a16:creationId xmlns:a16="http://schemas.microsoft.com/office/drawing/2014/main" id="{1301C232-E51F-4466-ADCB-24BAA26DE0E1}"/>
              </a:ext>
            </a:extLst>
          </p:cNvPr>
          <p:cNvSpPr/>
          <p:nvPr/>
        </p:nvSpPr>
        <p:spPr>
          <a:xfrm>
            <a:off x="4643886" y="1904234"/>
            <a:ext cx="1227102" cy="1312824"/>
          </a:xfrm>
          <a:prstGeom prst="rect">
            <a:avLst/>
          </a:prstGeom>
          <a:noFill/>
          <a:ln>
            <a:noFill/>
          </a:ln>
        </p:spPr>
        <p:txBody>
          <a:bodyPr spcFirstLastPara="1" lIns="121896" tIns="60931" rIns="121896" bIns="60931">
            <a:spAutoFit/>
          </a:bodyPr>
          <a:lstStyle/>
          <a:p>
            <a:pPr>
              <a:defRPr/>
            </a:pPr>
            <a:r>
              <a:rPr lang="vi-VN" sz="7733" b="1">
                <a:latin typeface="HP001" panose="020B0603050302020204" pitchFamily="34" charset="0"/>
                <a:ea typeface="HP001" panose="020B0603050302020204" pitchFamily="34" charset="0"/>
                <a:sym typeface="Arial" panose="020B0604020202020204"/>
              </a:rPr>
              <a:t>I</a:t>
            </a:r>
            <a:endParaRPr sz="7733" b="1" dirty="0">
              <a:latin typeface="HP001" panose="020B0603050302020204" pitchFamily="34" charset="0"/>
              <a:ea typeface="HP001" panose="020B0603050302020204" pitchFamily="34" charset="0"/>
              <a:sym typeface="Arial" panose="020B0604020202020204"/>
            </a:endParaRPr>
          </a:p>
        </p:txBody>
      </p:sp>
      <p:sp>
        <p:nvSpPr>
          <p:cNvPr id="19" name="Google Shape;354;p11">
            <a:extLst>
              <a:ext uri="{FF2B5EF4-FFF2-40B4-BE49-F238E27FC236}">
                <a16:creationId xmlns:a16="http://schemas.microsoft.com/office/drawing/2014/main" id="{AFD14FD7-05A3-4B8D-BC1C-EB11F0698414}"/>
              </a:ext>
            </a:extLst>
          </p:cNvPr>
          <p:cNvSpPr/>
          <p:nvPr/>
        </p:nvSpPr>
        <p:spPr>
          <a:xfrm>
            <a:off x="4614024" y="3854173"/>
            <a:ext cx="709767" cy="717529"/>
          </a:xfrm>
          <a:prstGeom prst="rect">
            <a:avLst/>
          </a:prstGeom>
          <a:noFill/>
          <a:ln>
            <a:noFill/>
          </a:ln>
        </p:spPr>
        <p:txBody>
          <a:bodyPr spcFirstLastPara="1" wrap="square" lIns="121896" tIns="60931" rIns="121896" bIns="60931">
            <a:spAutoFit/>
          </a:bodyPr>
          <a:lstStyle/>
          <a:p>
            <a:pPr>
              <a:defRPr/>
            </a:pPr>
            <a:r>
              <a:rPr lang="vi-VN" sz="3867" b="1">
                <a:solidFill>
                  <a:srgbClr val="0000FF"/>
                </a:solidFill>
                <a:latin typeface="HP001" panose="020B0603050302020204" pitchFamily="34" charset="0"/>
                <a:ea typeface="HP001" panose="020B0603050302020204" pitchFamily="34" charset="0"/>
                <a:sym typeface="Arial" panose="020B0604020202020204"/>
              </a:rPr>
              <a:t>I</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pic>
        <p:nvPicPr>
          <p:cNvPr id="3" name="chu S">
            <a:hlinkClick r:id="" action="ppaction://media"/>
            <a:extLst>
              <a:ext uri="{FF2B5EF4-FFF2-40B4-BE49-F238E27FC236}">
                <a16:creationId xmlns:a16="http://schemas.microsoft.com/office/drawing/2014/main" id="{54074326-9684-4D7C-B624-B739004955E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604659" y="0"/>
            <a:ext cx="6439711" cy="643971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417" fill="hold"/>
                                        <p:tgtEl>
                                          <p:spTgt spid="3"/>
                                        </p:tgtEl>
                                      </p:cBhvr>
                                    </p:cmd>
                                  </p:childTnLst>
                                </p:cTn>
                              </p:par>
                              <p:par>
                                <p:cTn id="7" presetID="2" presetClass="mediacall" presetSubtype="0" fill="hold" nodeType="withEffect">
                                  <p:stCondLst>
                                    <p:cond delay="0"/>
                                  </p:stCondLst>
                                  <p:childTnLst>
                                    <p:cmd type="call" cmd="togglePause">
                                      <p:cBhvr>
                                        <p:cTn id="8" dur="1" fill="hold"/>
                                        <p:tgtEl>
                                          <p:spTgt spid="3"/>
                                        </p:tgtEl>
                                      </p:cBhvr>
                                    </p:cmd>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up)">
                                      <p:cBhvr>
                                        <p:cTn id="13" dur="500"/>
                                        <p:tgtEl>
                                          <p:spTgt spid="38"/>
                                        </p:tgtEl>
                                      </p:cBhvr>
                                    </p:animEffect>
                                  </p:childTnLst>
                                </p:cTn>
                              </p:par>
                            </p:childTnLst>
                          </p:cTn>
                        </p:par>
                        <p:par>
                          <p:cTn id="14" fill="hold" nodeType="afterGroup">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left)">
                                      <p:cBhvr>
                                        <p:cTn id="17" dur="1500"/>
                                        <p:tgtEl>
                                          <p:spTgt spid="40"/>
                                        </p:tgtEl>
                                      </p:cBhvr>
                                    </p:animEffect>
                                  </p:childTnLst>
                                </p:cTn>
                              </p:par>
                            </p:childTnLst>
                          </p:cTn>
                        </p:par>
                        <p:par>
                          <p:cTn id="18" fill="hold" nodeType="afterGroup">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left)">
                                      <p:cBhvr>
                                        <p:cTn id="21" dur="1500"/>
                                        <p:tgtEl>
                                          <p:spTgt spid="42"/>
                                        </p:tgtEl>
                                      </p:cBhvr>
                                    </p:animEffect>
                                  </p:childTnLst>
                                </p:cTn>
                              </p:par>
                            </p:childTnLst>
                          </p:cTn>
                        </p:par>
                        <p:par>
                          <p:cTn id="22" fill="hold" nodeType="afterGroup">
                            <p:stCondLst>
                              <p:cond delay="3500"/>
                            </p:stCondLst>
                            <p:childTnLst>
                              <p:par>
                                <p:cTn id="23" presetID="22" presetClass="entr" presetSubtype="8"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1500"/>
                                        <p:tgtEl>
                                          <p:spTgt spid="14"/>
                                        </p:tgtEl>
                                      </p:cBhvr>
                                    </p:animEffect>
                                  </p:childTnLst>
                                </p:cTn>
                              </p:par>
                            </p:childTnLst>
                          </p:cTn>
                        </p:par>
                        <p:par>
                          <p:cTn id="26" fill="hold" nodeType="afterGroup">
                            <p:stCondLst>
                              <p:cond delay="5000"/>
                            </p:stCondLst>
                            <p:childTnLst>
                              <p:par>
                                <p:cTn id="27" presetID="22" presetClass="entr" presetSubtype="8"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1500"/>
                                        <p:tgtEl>
                                          <p:spTgt spid="15"/>
                                        </p:tgtEl>
                                      </p:cBhvr>
                                    </p:animEffect>
                                  </p:childTnLst>
                                </p:cTn>
                              </p:par>
                            </p:childTnLst>
                          </p:cTn>
                        </p:par>
                        <p:par>
                          <p:cTn id="30" fill="hold" nodeType="afterGroup">
                            <p:stCondLst>
                              <p:cond delay="6500"/>
                            </p:stCondLst>
                            <p:childTnLst>
                              <p:par>
                                <p:cTn id="31" presetID="22" presetClass="entr" presetSubtype="8"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left)">
                                      <p:cBhvr>
                                        <p:cTn id="33" dur="1500"/>
                                        <p:tgtEl>
                                          <p:spTgt spid="43"/>
                                        </p:tgtEl>
                                      </p:cBhvr>
                                    </p:animEffect>
                                  </p:childTnLst>
                                </p:cTn>
                              </p:par>
                            </p:childTnLst>
                          </p:cTn>
                        </p:par>
                        <p:par>
                          <p:cTn id="34" fill="hold" nodeType="afterGroup">
                            <p:stCondLst>
                              <p:cond delay="8000"/>
                            </p:stCondLst>
                            <p:childTnLst>
                              <p:par>
                                <p:cTn id="35" presetID="22" presetClass="entr" presetSubtype="8" fill="hold" grpId="0"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1500"/>
                                        <p:tgtEl>
                                          <p:spTgt spid="44"/>
                                        </p:tgtEl>
                                      </p:cBhvr>
                                    </p:animEffect>
                                  </p:childTnLst>
                                </p:cTn>
                              </p:par>
                            </p:childTnLst>
                          </p:cTn>
                        </p:par>
                        <p:par>
                          <p:cTn id="38" fill="hold" nodeType="afterGroup">
                            <p:stCondLst>
                              <p:cond delay="9500"/>
                            </p:stCondLst>
                            <p:childTnLst>
                              <p:par>
                                <p:cTn id="39" presetID="22" presetClass="entr" presetSubtype="8" fill="hold" grpId="0"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left)">
                                      <p:cBhvr>
                                        <p:cTn id="41" dur="1500"/>
                                        <p:tgtEl>
                                          <p:spTgt spid="45"/>
                                        </p:tgtEl>
                                      </p:cBhvr>
                                    </p:animEffect>
                                  </p:childTnLst>
                                </p:cTn>
                              </p:par>
                            </p:childTnLst>
                          </p:cTn>
                        </p:par>
                        <p:par>
                          <p:cTn id="42" fill="hold" nodeType="afterGroup">
                            <p:stCondLst>
                              <p:cond delay="11000"/>
                            </p:stCondLst>
                            <p:childTnLst>
                              <p:par>
                                <p:cTn id="43" presetID="22" presetClass="entr" presetSubtype="8"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left)">
                                      <p:cBhvr>
                                        <p:cTn id="45" dur="1500"/>
                                        <p:tgtEl>
                                          <p:spTgt spid="1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wipe(left)">
                                      <p:cBhvr>
                                        <p:cTn id="50" dur="1500"/>
                                        <p:tgtEl>
                                          <p:spTgt spid="46"/>
                                        </p:tgtEl>
                                      </p:cBhvr>
                                    </p:animEffect>
                                  </p:childTnLst>
                                </p:cTn>
                              </p:par>
                            </p:childTnLst>
                          </p:cTn>
                        </p:par>
                        <p:par>
                          <p:cTn id="51" fill="hold" nodeType="afterGroup">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1500"/>
                                        <p:tgtEl>
                                          <p:spTgt spid="17"/>
                                        </p:tgtEl>
                                      </p:cBhvr>
                                    </p:animEffect>
                                  </p:childTnLst>
                                </p:cTn>
                              </p:par>
                            </p:childTnLst>
                          </p:cTn>
                        </p:par>
                        <p:par>
                          <p:cTn id="55" fill="hold" nodeType="afterGroup">
                            <p:stCondLst>
                              <p:cond delay="3000"/>
                            </p:stCondLst>
                            <p:childTnLst>
                              <p:par>
                                <p:cTn id="56" presetID="22" presetClass="entr" presetSubtype="8"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left)">
                                      <p:cBhvr>
                                        <p:cTn id="58" dur="1500"/>
                                        <p:tgtEl>
                                          <p:spTgt spid="1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wipe(left)">
                                      <p:cBhvr>
                                        <p:cTn id="63" dur="1500"/>
                                        <p:tgtEl>
                                          <p:spTgt spid="48"/>
                                        </p:tgtEl>
                                      </p:cBhvr>
                                    </p:animEffect>
                                  </p:childTnLst>
                                </p:cTn>
                              </p:par>
                            </p:childTnLst>
                          </p:cTn>
                        </p:par>
                        <p:par>
                          <p:cTn id="64" fill="hold" nodeType="afterGroup">
                            <p:stCondLst>
                              <p:cond delay="1500"/>
                            </p:stCondLst>
                            <p:childTnLst>
                              <p:par>
                                <p:cTn id="65" presetID="22" presetClass="entr" presetSubtype="8" fill="hold" grpId="0" nodeType="after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left)">
                                      <p:cBhvr>
                                        <p:cTn id="67" dur="1500"/>
                                        <p:tgtEl>
                                          <p:spTgt spid="49"/>
                                        </p:tgtEl>
                                      </p:cBhvr>
                                    </p:animEffect>
                                  </p:childTnLst>
                                </p:cTn>
                              </p:par>
                            </p:childTnLst>
                          </p:cTn>
                        </p:par>
                        <p:par>
                          <p:cTn id="68" fill="hold" nodeType="afterGroup">
                            <p:stCondLst>
                              <p:cond delay="3000"/>
                            </p:stCondLst>
                            <p:childTnLst>
                              <p:par>
                                <p:cTn id="69" presetID="22" presetClass="entr" presetSubtype="8"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left)">
                                      <p:cBhvr>
                                        <p:cTn id="71" dur="1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2" fill="hold" display="0">
                  <p:stCondLst>
                    <p:cond delay="indefinite"/>
                  </p:stCondLst>
                </p:cTn>
                <p:tgtEl>
                  <p:spTgt spid="3"/>
                </p:tgtEl>
              </p:cMediaNode>
            </p:video>
          </p:childTnLst>
        </p:cTn>
      </p:par>
    </p:tnLst>
    <p:bldLst>
      <p:bldP spid="40" grpId="0"/>
      <p:bldP spid="42" grpId="0"/>
      <p:bldP spid="43" grpId="0"/>
      <p:bldP spid="44" grpId="0"/>
      <p:bldP spid="45" grpId="0"/>
      <p:bldP spid="46" grpId="0"/>
      <p:bldP spid="48" grpId="0"/>
      <p:bldP spid="49" grpId="0"/>
      <p:bldP spid="14" grpId="0"/>
      <p:bldP spid="15" grpId="0"/>
      <p:bldP spid="16" grpId="0"/>
      <p:bldP spid="17"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I">
            <a:hlinkClick r:id="" action="ppaction://media"/>
            <a:extLst>
              <a:ext uri="{FF2B5EF4-FFF2-40B4-BE49-F238E27FC236}">
                <a16:creationId xmlns:a16="http://schemas.microsoft.com/office/drawing/2014/main" id="{BDA6F4C8-B2A0-4F90-88F3-976665465B9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334000" y="0"/>
            <a:ext cx="6858000" cy="6858000"/>
          </a:xfrm>
          <a:prstGeom prst="rect">
            <a:avLst/>
          </a:prstGeom>
        </p:spPr>
      </p:pic>
      <p:pic>
        <p:nvPicPr>
          <p:cNvPr id="3" name="chu S">
            <a:hlinkClick r:id="" action="ppaction://media"/>
            <a:extLst>
              <a:ext uri="{FF2B5EF4-FFF2-40B4-BE49-F238E27FC236}">
                <a16:creationId xmlns:a16="http://schemas.microsoft.com/office/drawing/2014/main" id="{7BDD19DB-A59D-48EE-ADF4-1A5FD10BCCBF}"/>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0" y="0"/>
            <a:ext cx="6439711" cy="6439711"/>
          </a:xfrm>
          <a:prstGeom prst="rect">
            <a:avLst/>
          </a:prstGeom>
        </p:spPr>
      </p:pic>
    </p:spTree>
    <p:extLst>
      <p:ext uri="{BB962C8B-B14F-4D97-AF65-F5344CB8AC3E}">
        <p14:creationId xmlns:p14="http://schemas.microsoft.com/office/powerpoint/2010/main" val="339007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834" fill="hold"/>
                                        <p:tgtEl>
                                          <p:spTgt spid="2"/>
                                        </p:tgtEl>
                                      </p:cBhvr>
                                    </p:cmd>
                                  </p:childTnLst>
                                </p:cTn>
                              </p:par>
                              <p:par>
                                <p:cTn id="7" presetID="1" presetClass="mediacall" presetSubtype="0" fill="hold" nodeType="withEffect">
                                  <p:stCondLst>
                                    <p:cond delay="0"/>
                                  </p:stCondLst>
                                  <p:childTnLst>
                                    <p:cmd type="call" cmd="playFrom(0.0)">
                                      <p:cBhvr>
                                        <p:cTn id="8" dur="17417" fill="hold"/>
                                        <p:tgtEl>
                                          <p:spTgt spid="3"/>
                                        </p:tgtEl>
                                      </p:cBhvr>
                                    </p:cmd>
                                  </p:childTnLst>
                                </p:cTn>
                              </p:par>
                              <p:par>
                                <p:cTn id="9" presetID="2" presetClass="mediacall" presetSubtype="0" fill="hold" nodeType="withEffect">
                                  <p:stCondLst>
                                    <p:cond delay="0"/>
                                  </p:stCondLst>
                                  <p:childTnLst>
                                    <p:cmd type="call" cmd="togglePause">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with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7">
            <a:extLst>
              <a:ext uri="{FF2B5EF4-FFF2-40B4-BE49-F238E27FC236}">
                <a16:creationId xmlns:a16="http://schemas.microsoft.com/office/drawing/2014/main" id="{DD720714-7EE4-4260-A838-79D4764F14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03"/>
          <a:stretch>
            <a:fillRect/>
          </a:stretch>
        </p:blipFill>
        <p:spPr bwMode="auto">
          <a:xfrm>
            <a:off x="1008210" y="-123721"/>
            <a:ext cx="11283624" cy="7300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Google Shape;354;p11">
            <a:extLst>
              <a:ext uri="{FF2B5EF4-FFF2-40B4-BE49-F238E27FC236}">
                <a16:creationId xmlns:a16="http://schemas.microsoft.com/office/drawing/2014/main" id="{0E11D661-E970-47C1-AC1C-2CB71CB90B84}"/>
              </a:ext>
            </a:extLst>
          </p:cNvPr>
          <p:cNvSpPr/>
          <p:nvPr/>
        </p:nvSpPr>
        <p:spPr>
          <a:xfrm>
            <a:off x="1192357" y="403313"/>
            <a:ext cx="1228689" cy="1312825"/>
          </a:xfrm>
          <a:prstGeom prst="rect">
            <a:avLst/>
          </a:prstGeom>
          <a:noFill/>
          <a:ln>
            <a:noFill/>
          </a:ln>
        </p:spPr>
        <p:txBody>
          <a:bodyPr spcFirstLastPara="1" lIns="121896" tIns="60931" rIns="121896" bIns="60931">
            <a:spAutoFit/>
          </a:bodyPr>
          <a:lstStyle/>
          <a:p>
            <a:pPr>
              <a:defRPr/>
            </a:pPr>
            <a:r>
              <a:rPr lang="vi-VN" sz="7733">
                <a:solidFill>
                  <a:srgbClr val="FF0000"/>
                </a:solidFill>
                <a:latin typeface="HP001" panose="020B0603050302020204" pitchFamily="34" charset="0"/>
                <a:ea typeface="HP001" panose="020B0603050302020204" pitchFamily="34" charset="0"/>
                <a:sym typeface="Arial" panose="020B0604020202020204"/>
              </a:rPr>
              <a:t>S</a:t>
            </a:r>
            <a:endParaRPr sz="7733"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3" name="Google Shape;354;p11">
            <a:extLst>
              <a:ext uri="{FF2B5EF4-FFF2-40B4-BE49-F238E27FC236}">
                <a16:creationId xmlns:a16="http://schemas.microsoft.com/office/drawing/2014/main" id="{63565277-1545-4019-A4E6-3194D336986E}"/>
              </a:ext>
            </a:extLst>
          </p:cNvPr>
          <p:cNvSpPr/>
          <p:nvPr/>
        </p:nvSpPr>
        <p:spPr>
          <a:xfrm>
            <a:off x="1192357" y="2333656"/>
            <a:ext cx="1228689" cy="717529"/>
          </a:xfrm>
          <a:prstGeom prst="rect">
            <a:avLst/>
          </a:prstGeom>
          <a:noFill/>
          <a:ln>
            <a:noFill/>
          </a:ln>
        </p:spPr>
        <p:txBody>
          <a:bodyPr spcFirstLastPara="1" lIns="121896" tIns="60931" rIns="121896" bIns="60931">
            <a:spAutoFit/>
          </a:bodyPr>
          <a:lstStyle/>
          <a:p>
            <a:pPr>
              <a:defRPr/>
            </a:pPr>
            <a:r>
              <a:rPr lang="vi-VN" sz="3867" b="1">
                <a:solidFill>
                  <a:srgbClr val="0000FF"/>
                </a:solidFill>
                <a:latin typeface="HP001" panose="020B0603050302020204" pitchFamily="34" charset="0"/>
                <a:ea typeface="HP001" panose="020B0603050302020204" pitchFamily="34" charset="0"/>
                <a:sym typeface="Arial" panose="020B0604020202020204"/>
              </a:rPr>
              <a:t>S</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6" name="Google Shape;354;p11">
            <a:extLst>
              <a:ext uri="{FF2B5EF4-FFF2-40B4-BE49-F238E27FC236}">
                <a16:creationId xmlns:a16="http://schemas.microsoft.com/office/drawing/2014/main" id="{26448C17-C744-4A9D-B04E-2C7F9C40C091}"/>
              </a:ext>
            </a:extLst>
          </p:cNvPr>
          <p:cNvSpPr/>
          <p:nvPr/>
        </p:nvSpPr>
        <p:spPr>
          <a:xfrm>
            <a:off x="3506864" y="390614"/>
            <a:ext cx="1228689" cy="1312825"/>
          </a:xfrm>
          <a:prstGeom prst="rect">
            <a:avLst/>
          </a:prstGeom>
          <a:noFill/>
          <a:ln>
            <a:noFill/>
          </a:ln>
        </p:spPr>
        <p:txBody>
          <a:bodyPr spcFirstLastPara="1" lIns="121896" tIns="60931" rIns="121896" bIns="60931">
            <a:spAutoFit/>
          </a:bodyPr>
          <a:lstStyle/>
          <a:p>
            <a:pPr>
              <a:defRPr/>
            </a:pPr>
            <a:r>
              <a:rPr lang="vi-VN" sz="7733" b="1">
                <a:latin typeface="HP001" panose="020B0603050302020204" pitchFamily="34" charset="0"/>
                <a:ea typeface="HP001" panose="020B0603050302020204" pitchFamily="34" charset="0"/>
                <a:sym typeface="Arial" panose="020B0604020202020204"/>
              </a:rPr>
              <a:t>S</a:t>
            </a:r>
            <a:endParaRPr sz="7733" b="1" dirty="0">
              <a:latin typeface="HP001" panose="020B0603050302020204" pitchFamily="34" charset="0"/>
              <a:ea typeface="HP001" panose="020B0603050302020204" pitchFamily="34" charset="0"/>
              <a:sym typeface="Arial" panose="020B0604020202020204"/>
            </a:endParaRPr>
          </a:p>
        </p:txBody>
      </p:sp>
      <p:sp>
        <p:nvSpPr>
          <p:cNvPr id="47" name="Google Shape;354;p11">
            <a:extLst>
              <a:ext uri="{FF2B5EF4-FFF2-40B4-BE49-F238E27FC236}">
                <a16:creationId xmlns:a16="http://schemas.microsoft.com/office/drawing/2014/main" id="{39B0C326-91CC-4298-9016-4E43B1E8D5B2}"/>
              </a:ext>
            </a:extLst>
          </p:cNvPr>
          <p:cNvSpPr/>
          <p:nvPr/>
        </p:nvSpPr>
        <p:spPr>
          <a:xfrm>
            <a:off x="5838832" y="390614"/>
            <a:ext cx="1227102" cy="1312825"/>
          </a:xfrm>
          <a:prstGeom prst="rect">
            <a:avLst/>
          </a:prstGeom>
          <a:noFill/>
          <a:ln>
            <a:noFill/>
          </a:ln>
        </p:spPr>
        <p:txBody>
          <a:bodyPr spcFirstLastPara="1" lIns="121896" tIns="60931" rIns="121896" bIns="60931">
            <a:spAutoFit/>
          </a:bodyPr>
          <a:lstStyle/>
          <a:p>
            <a:pPr>
              <a:defRPr/>
            </a:pPr>
            <a:r>
              <a:rPr lang="vi-VN" sz="7733" b="1">
                <a:latin typeface="HP001" panose="020B0603050302020204" pitchFamily="34" charset="0"/>
                <a:ea typeface="HP001" panose="020B0603050302020204" pitchFamily="34" charset="0"/>
                <a:sym typeface="Arial" panose="020B0604020202020204"/>
              </a:rPr>
              <a:t>S</a:t>
            </a:r>
            <a:endParaRPr sz="7733" b="1" dirty="0">
              <a:latin typeface="HP001" panose="020B0603050302020204" pitchFamily="34" charset="0"/>
              <a:ea typeface="HP001" panose="020B0603050302020204" pitchFamily="34" charset="0"/>
              <a:sym typeface="Arial" panose="020B0604020202020204"/>
            </a:endParaRPr>
          </a:p>
        </p:txBody>
      </p:sp>
      <p:sp>
        <p:nvSpPr>
          <p:cNvPr id="48" name="Google Shape;354;p11">
            <a:extLst>
              <a:ext uri="{FF2B5EF4-FFF2-40B4-BE49-F238E27FC236}">
                <a16:creationId xmlns:a16="http://schemas.microsoft.com/office/drawing/2014/main" id="{EBCD239B-51F7-481A-81BD-58DCDDA8B5CD}"/>
              </a:ext>
            </a:extLst>
          </p:cNvPr>
          <p:cNvSpPr/>
          <p:nvPr/>
        </p:nvSpPr>
        <p:spPr>
          <a:xfrm>
            <a:off x="2755997" y="2322547"/>
            <a:ext cx="1227102" cy="719116"/>
          </a:xfrm>
          <a:prstGeom prst="rect">
            <a:avLst/>
          </a:prstGeom>
          <a:noFill/>
          <a:ln>
            <a:noFill/>
          </a:ln>
        </p:spPr>
        <p:txBody>
          <a:bodyPr spcFirstLastPara="1" lIns="121896" tIns="60931" rIns="121896" bIns="60931">
            <a:spAutoFit/>
          </a:bodyPr>
          <a:lstStyle/>
          <a:p>
            <a:pPr>
              <a:defRPr/>
            </a:pPr>
            <a:r>
              <a:rPr lang="vi-VN" sz="3867" b="1">
                <a:solidFill>
                  <a:srgbClr val="FF0000"/>
                </a:solidFill>
                <a:latin typeface="HP001" panose="020B0603050302020204" pitchFamily="34" charset="0"/>
                <a:ea typeface="HP001" panose="020B0603050302020204" pitchFamily="34" charset="0"/>
                <a:sym typeface="Arial" panose="020B0604020202020204"/>
              </a:rPr>
              <a:t>S</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9" name="Google Shape;354;p11">
            <a:extLst>
              <a:ext uri="{FF2B5EF4-FFF2-40B4-BE49-F238E27FC236}">
                <a16:creationId xmlns:a16="http://schemas.microsoft.com/office/drawing/2014/main" id="{3074304B-8DD1-4519-B20A-66DECAE8FCAD}"/>
              </a:ext>
            </a:extLst>
          </p:cNvPr>
          <p:cNvSpPr/>
          <p:nvPr/>
        </p:nvSpPr>
        <p:spPr>
          <a:xfrm>
            <a:off x="4297416" y="2319370"/>
            <a:ext cx="1228689" cy="717529"/>
          </a:xfrm>
          <a:prstGeom prst="rect">
            <a:avLst/>
          </a:prstGeom>
          <a:noFill/>
          <a:ln>
            <a:noFill/>
          </a:ln>
        </p:spPr>
        <p:txBody>
          <a:bodyPr spcFirstLastPara="1" lIns="121896" tIns="60931" rIns="121896" bIns="60931">
            <a:spAutoFit/>
          </a:bodyPr>
          <a:lstStyle/>
          <a:p>
            <a:pPr>
              <a:defRPr/>
            </a:pPr>
            <a:r>
              <a:rPr lang="vi-VN" sz="3867" b="1">
                <a:solidFill>
                  <a:srgbClr val="0000FF"/>
                </a:solidFill>
                <a:latin typeface="HP001" panose="020B0603050302020204" pitchFamily="34" charset="0"/>
                <a:ea typeface="HP001" panose="020B0603050302020204" pitchFamily="34" charset="0"/>
                <a:sym typeface="Arial" panose="020B0604020202020204"/>
              </a:rPr>
              <a:t>S</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19" name="Google Shape;354;p11">
            <a:extLst>
              <a:ext uri="{FF2B5EF4-FFF2-40B4-BE49-F238E27FC236}">
                <a16:creationId xmlns:a16="http://schemas.microsoft.com/office/drawing/2014/main" id="{A7EE591E-5FBF-420B-B212-3945E41C432D}"/>
              </a:ext>
            </a:extLst>
          </p:cNvPr>
          <p:cNvSpPr/>
          <p:nvPr/>
        </p:nvSpPr>
        <p:spPr>
          <a:xfrm>
            <a:off x="8124156" y="384263"/>
            <a:ext cx="1227102" cy="1314412"/>
          </a:xfrm>
          <a:prstGeom prst="rect">
            <a:avLst/>
          </a:prstGeom>
          <a:noFill/>
          <a:ln>
            <a:noFill/>
          </a:ln>
        </p:spPr>
        <p:txBody>
          <a:bodyPr spcFirstLastPara="1" lIns="121896" tIns="60931" rIns="121896" bIns="60931">
            <a:spAutoFit/>
          </a:bodyPr>
          <a:lstStyle/>
          <a:p>
            <a:pPr>
              <a:defRPr/>
            </a:pPr>
            <a:r>
              <a:rPr lang="vi-VN" sz="7733" b="1">
                <a:latin typeface="HP001" panose="020B0603050302020204" pitchFamily="34" charset="0"/>
                <a:ea typeface="HP001" panose="020B0603050302020204" pitchFamily="34" charset="0"/>
                <a:sym typeface="Arial" panose="020B0604020202020204"/>
              </a:rPr>
              <a:t>I</a:t>
            </a:r>
            <a:endParaRPr sz="7733" b="1" dirty="0">
              <a:latin typeface="HP001" panose="020B0603050302020204" pitchFamily="34" charset="0"/>
              <a:ea typeface="HP001" panose="020B0603050302020204" pitchFamily="34" charset="0"/>
              <a:sym typeface="Arial" panose="020B0604020202020204"/>
            </a:endParaRPr>
          </a:p>
        </p:txBody>
      </p:sp>
      <p:sp>
        <p:nvSpPr>
          <p:cNvPr id="20" name="Google Shape;354;p11">
            <a:extLst>
              <a:ext uri="{FF2B5EF4-FFF2-40B4-BE49-F238E27FC236}">
                <a16:creationId xmlns:a16="http://schemas.microsoft.com/office/drawing/2014/main" id="{80FE109F-6C7A-4EE0-87FB-B6F32C649DB5}"/>
              </a:ext>
            </a:extLst>
          </p:cNvPr>
          <p:cNvSpPr/>
          <p:nvPr/>
        </p:nvSpPr>
        <p:spPr>
          <a:xfrm>
            <a:off x="10409480" y="374535"/>
            <a:ext cx="1228689" cy="1314412"/>
          </a:xfrm>
          <a:prstGeom prst="rect">
            <a:avLst/>
          </a:prstGeom>
          <a:noFill/>
          <a:ln>
            <a:noFill/>
          </a:ln>
        </p:spPr>
        <p:txBody>
          <a:bodyPr spcFirstLastPara="1" lIns="121896" tIns="60931" rIns="121896" bIns="60931">
            <a:spAutoFit/>
          </a:bodyPr>
          <a:lstStyle/>
          <a:p>
            <a:pPr>
              <a:defRPr/>
            </a:pPr>
            <a:r>
              <a:rPr lang="vi-VN" sz="7733" b="1">
                <a:latin typeface="HP001" panose="020B0603050302020204" pitchFamily="34" charset="0"/>
                <a:ea typeface="HP001" panose="020B0603050302020204" pitchFamily="34" charset="0"/>
                <a:sym typeface="Arial" panose="020B0604020202020204"/>
              </a:rPr>
              <a:t>I</a:t>
            </a:r>
            <a:endParaRPr sz="7733" b="1" dirty="0">
              <a:latin typeface="HP001" panose="020B0603050302020204" pitchFamily="34" charset="0"/>
              <a:ea typeface="HP001" panose="020B0603050302020204" pitchFamily="34" charset="0"/>
              <a:sym typeface="Arial" panose="020B0604020202020204"/>
            </a:endParaRPr>
          </a:p>
        </p:txBody>
      </p:sp>
      <p:sp>
        <p:nvSpPr>
          <p:cNvPr id="21" name="Google Shape;354;p11">
            <a:extLst>
              <a:ext uri="{FF2B5EF4-FFF2-40B4-BE49-F238E27FC236}">
                <a16:creationId xmlns:a16="http://schemas.microsoft.com/office/drawing/2014/main" id="{FAC6EF43-7B89-49E3-A54B-3BC6A994CB9F}"/>
              </a:ext>
            </a:extLst>
          </p:cNvPr>
          <p:cNvSpPr/>
          <p:nvPr/>
        </p:nvSpPr>
        <p:spPr>
          <a:xfrm>
            <a:off x="5838832" y="2314607"/>
            <a:ext cx="1227102" cy="719117"/>
          </a:xfrm>
          <a:prstGeom prst="rect">
            <a:avLst/>
          </a:prstGeom>
          <a:noFill/>
          <a:ln>
            <a:noFill/>
          </a:ln>
        </p:spPr>
        <p:txBody>
          <a:bodyPr spcFirstLastPara="1" lIns="121896" tIns="60931" rIns="121896" bIns="60931">
            <a:spAutoFit/>
          </a:bodyPr>
          <a:lstStyle/>
          <a:p>
            <a:pPr>
              <a:defRPr/>
            </a:pPr>
            <a:r>
              <a:rPr lang="vi-VN" sz="3867" b="1">
                <a:solidFill>
                  <a:srgbClr val="FF0000"/>
                </a:solidFill>
                <a:latin typeface="HP001" panose="020B0603050302020204" pitchFamily="34" charset="0"/>
                <a:ea typeface="HP001" panose="020B0603050302020204" pitchFamily="34" charset="0"/>
                <a:sym typeface="Arial" panose="020B0604020202020204"/>
              </a:rPr>
              <a:t>S</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22" name="Google Shape;354;p11">
            <a:extLst>
              <a:ext uri="{FF2B5EF4-FFF2-40B4-BE49-F238E27FC236}">
                <a16:creationId xmlns:a16="http://schemas.microsoft.com/office/drawing/2014/main" id="{175064D8-705E-4BF6-BABF-160D744F80FD}"/>
              </a:ext>
            </a:extLst>
          </p:cNvPr>
          <p:cNvSpPr/>
          <p:nvPr/>
        </p:nvSpPr>
        <p:spPr>
          <a:xfrm>
            <a:off x="7368733" y="2322547"/>
            <a:ext cx="1228689" cy="719116"/>
          </a:xfrm>
          <a:prstGeom prst="rect">
            <a:avLst/>
          </a:prstGeom>
          <a:noFill/>
          <a:ln>
            <a:noFill/>
          </a:ln>
        </p:spPr>
        <p:txBody>
          <a:bodyPr spcFirstLastPara="1" lIns="121896" tIns="60931" rIns="121896" bIns="60931">
            <a:spAutoFit/>
          </a:bodyPr>
          <a:lstStyle/>
          <a:p>
            <a:pPr>
              <a:defRPr/>
            </a:pPr>
            <a:r>
              <a:rPr lang="vi-VN" sz="3867" b="1">
                <a:solidFill>
                  <a:srgbClr val="0000FF"/>
                </a:solidFill>
                <a:latin typeface="HP001" panose="020B0603050302020204" pitchFamily="34" charset="0"/>
                <a:ea typeface="HP001" panose="020B0603050302020204" pitchFamily="34" charset="0"/>
                <a:sym typeface="Arial" panose="020B0604020202020204"/>
              </a:rPr>
              <a:t>I</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29" name="Google Shape;354;p11">
            <a:extLst>
              <a:ext uri="{FF2B5EF4-FFF2-40B4-BE49-F238E27FC236}">
                <a16:creationId xmlns:a16="http://schemas.microsoft.com/office/drawing/2014/main" id="{0A1C8518-DDB3-47D4-86DD-421A661F3627}"/>
              </a:ext>
            </a:extLst>
          </p:cNvPr>
          <p:cNvSpPr/>
          <p:nvPr/>
        </p:nvSpPr>
        <p:spPr>
          <a:xfrm>
            <a:off x="8925822" y="2317782"/>
            <a:ext cx="1227101" cy="719117"/>
          </a:xfrm>
          <a:prstGeom prst="rect">
            <a:avLst/>
          </a:prstGeom>
          <a:noFill/>
          <a:ln>
            <a:noFill/>
          </a:ln>
        </p:spPr>
        <p:txBody>
          <a:bodyPr spcFirstLastPara="1" lIns="121896" tIns="60931" rIns="121896" bIns="60931">
            <a:spAutoFit/>
          </a:bodyPr>
          <a:lstStyle/>
          <a:p>
            <a:pPr>
              <a:defRPr/>
            </a:pPr>
            <a:r>
              <a:rPr lang="vi-VN" sz="3867" b="1">
                <a:solidFill>
                  <a:srgbClr val="FF0000"/>
                </a:solidFill>
                <a:latin typeface="HP001" panose="020B0603050302020204" pitchFamily="34" charset="0"/>
                <a:ea typeface="HP001" panose="020B0603050302020204" pitchFamily="34" charset="0"/>
                <a:sym typeface="Arial" panose="020B0604020202020204"/>
              </a:rPr>
              <a:t>I</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30" name="Google Shape;354;p11">
            <a:extLst>
              <a:ext uri="{FF2B5EF4-FFF2-40B4-BE49-F238E27FC236}">
                <a16:creationId xmlns:a16="http://schemas.microsoft.com/office/drawing/2014/main" id="{A698A258-7358-4982-A570-063EA219194C}"/>
              </a:ext>
            </a:extLst>
          </p:cNvPr>
          <p:cNvSpPr/>
          <p:nvPr/>
        </p:nvSpPr>
        <p:spPr>
          <a:xfrm>
            <a:off x="10485109" y="2317782"/>
            <a:ext cx="1228689" cy="719117"/>
          </a:xfrm>
          <a:prstGeom prst="rect">
            <a:avLst/>
          </a:prstGeom>
          <a:noFill/>
          <a:ln>
            <a:noFill/>
          </a:ln>
        </p:spPr>
        <p:txBody>
          <a:bodyPr spcFirstLastPara="1" lIns="121896" tIns="60931" rIns="121896" bIns="60931">
            <a:spAutoFit/>
          </a:bodyPr>
          <a:lstStyle/>
          <a:p>
            <a:pPr>
              <a:defRPr/>
            </a:pPr>
            <a:r>
              <a:rPr lang="vi-VN" sz="3867" b="1">
                <a:solidFill>
                  <a:srgbClr val="0000FF"/>
                </a:solidFill>
                <a:latin typeface="HP001" panose="020B0603050302020204" pitchFamily="34" charset="0"/>
                <a:ea typeface="HP001" panose="020B0603050302020204" pitchFamily="34" charset="0"/>
                <a:sym typeface="Arial" panose="020B0604020202020204"/>
              </a:rPr>
              <a:t>I</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32" name="Google Shape;354;p11">
            <a:extLst>
              <a:ext uri="{FF2B5EF4-FFF2-40B4-BE49-F238E27FC236}">
                <a16:creationId xmlns:a16="http://schemas.microsoft.com/office/drawing/2014/main" id="{65E3B76D-9BED-487E-B133-3367FEAEE5D9}"/>
              </a:ext>
            </a:extLst>
          </p:cNvPr>
          <p:cNvSpPr>
            <a:spLocks noChangeArrowheads="1"/>
          </p:cNvSpPr>
          <p:nvPr/>
        </p:nvSpPr>
        <p:spPr bwMode="auto">
          <a:xfrm>
            <a:off x="1283614" y="3894125"/>
            <a:ext cx="3325716"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33" name="Google Shape;354;p11">
            <a:extLst>
              <a:ext uri="{FF2B5EF4-FFF2-40B4-BE49-F238E27FC236}">
                <a16:creationId xmlns:a16="http://schemas.microsoft.com/office/drawing/2014/main" id="{96B41B65-064A-4EB6-8A28-381C5EC80728}"/>
              </a:ext>
            </a:extLst>
          </p:cNvPr>
          <p:cNvSpPr>
            <a:spLocks noChangeArrowheads="1"/>
          </p:cNvSpPr>
          <p:nvPr/>
        </p:nvSpPr>
        <p:spPr bwMode="auto">
          <a:xfrm>
            <a:off x="1321995" y="4676739"/>
            <a:ext cx="2859004"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bạn Ǉō</a:t>
            </a:r>
            <a:endPar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5" name="Google Shape;354;p11">
            <a:extLst>
              <a:ext uri="{FF2B5EF4-FFF2-40B4-BE49-F238E27FC236}">
                <a16:creationId xmlns:a16="http://schemas.microsoft.com/office/drawing/2014/main" id="{0D70CC06-4084-4652-B844-72AC3DCFC1D9}"/>
              </a:ext>
            </a:extLst>
          </p:cNvPr>
          <p:cNvSpPr>
            <a:spLocks noChangeArrowheads="1"/>
          </p:cNvSpPr>
          <p:nvPr/>
        </p:nvSpPr>
        <p:spPr bwMode="auto">
          <a:xfrm>
            <a:off x="5158298" y="3904144"/>
            <a:ext cx="3771791"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36" name="Google Shape;354;p11">
            <a:extLst>
              <a:ext uri="{FF2B5EF4-FFF2-40B4-BE49-F238E27FC236}">
                <a16:creationId xmlns:a16="http://schemas.microsoft.com/office/drawing/2014/main" id="{F8A5F86A-EDEF-4971-8A57-0DC68767EBC1}"/>
              </a:ext>
            </a:extLst>
          </p:cNvPr>
          <p:cNvSpPr>
            <a:spLocks noChangeArrowheads="1"/>
          </p:cNvSpPr>
          <p:nvPr/>
        </p:nvSpPr>
        <p:spPr bwMode="auto">
          <a:xfrm>
            <a:off x="9067942" y="3897564"/>
            <a:ext cx="316855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37" name="Google Shape;354;p11">
            <a:extLst>
              <a:ext uri="{FF2B5EF4-FFF2-40B4-BE49-F238E27FC236}">
                <a16:creationId xmlns:a16="http://schemas.microsoft.com/office/drawing/2014/main" id="{292643AE-E109-4EAB-8032-AF5CCA1749D2}"/>
              </a:ext>
            </a:extLst>
          </p:cNvPr>
          <p:cNvSpPr>
            <a:spLocks noChangeArrowheads="1"/>
          </p:cNvSpPr>
          <p:nvPr/>
        </p:nvSpPr>
        <p:spPr bwMode="auto">
          <a:xfrm>
            <a:off x="5236844" y="4690569"/>
            <a:ext cx="377496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bạn Ǉō</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0" name="Google Shape;354;p11">
            <a:extLst>
              <a:ext uri="{FF2B5EF4-FFF2-40B4-BE49-F238E27FC236}">
                <a16:creationId xmlns:a16="http://schemas.microsoft.com/office/drawing/2014/main" id="{A2C47032-BF7B-498F-A715-2D28865A2056}"/>
              </a:ext>
            </a:extLst>
          </p:cNvPr>
          <p:cNvSpPr>
            <a:spLocks noChangeArrowheads="1"/>
          </p:cNvSpPr>
          <p:nvPr/>
        </p:nvSpPr>
        <p:spPr bwMode="auto">
          <a:xfrm>
            <a:off x="9116653" y="4671998"/>
            <a:ext cx="305108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bạn Ǉō</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1" name="Google Shape;354;p11">
            <a:extLst>
              <a:ext uri="{FF2B5EF4-FFF2-40B4-BE49-F238E27FC236}">
                <a16:creationId xmlns:a16="http://schemas.microsoft.com/office/drawing/2014/main" id="{EC447123-35CB-4D43-B735-EA1E87AF4837}"/>
              </a:ext>
            </a:extLst>
          </p:cNvPr>
          <p:cNvSpPr>
            <a:spLocks noChangeArrowheads="1"/>
          </p:cNvSpPr>
          <p:nvPr/>
        </p:nvSpPr>
        <p:spPr bwMode="auto">
          <a:xfrm>
            <a:off x="1289965" y="3105160"/>
            <a:ext cx="272565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52" name="Google Shape;354;p11">
            <a:extLst>
              <a:ext uri="{FF2B5EF4-FFF2-40B4-BE49-F238E27FC236}">
                <a16:creationId xmlns:a16="http://schemas.microsoft.com/office/drawing/2014/main" id="{6B48571C-6CA4-4885-9941-A6AD8D321DBD}"/>
              </a:ext>
            </a:extLst>
          </p:cNvPr>
          <p:cNvSpPr>
            <a:spLocks noChangeArrowheads="1"/>
          </p:cNvSpPr>
          <p:nvPr/>
        </p:nvSpPr>
        <p:spPr bwMode="auto">
          <a:xfrm>
            <a:off x="5174173" y="3115181"/>
            <a:ext cx="377496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53" name="Google Shape;354;p11">
            <a:extLst>
              <a:ext uri="{FF2B5EF4-FFF2-40B4-BE49-F238E27FC236}">
                <a16:creationId xmlns:a16="http://schemas.microsoft.com/office/drawing/2014/main" id="{B9987FF1-F645-42F9-9D46-599AB4A93668}"/>
              </a:ext>
            </a:extLst>
          </p:cNvPr>
          <p:cNvSpPr>
            <a:spLocks noChangeArrowheads="1"/>
          </p:cNvSpPr>
          <p:nvPr/>
        </p:nvSpPr>
        <p:spPr bwMode="auto">
          <a:xfrm>
            <a:off x="9081047" y="3108599"/>
            <a:ext cx="3238407"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lang="el-GR"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54" name="Google Shape;354;p11">
            <a:extLst>
              <a:ext uri="{FF2B5EF4-FFF2-40B4-BE49-F238E27FC236}">
                <a16:creationId xmlns:a16="http://schemas.microsoft.com/office/drawing/2014/main" id="{8C64D8F1-02DA-4841-B95C-2D1750B165F3}"/>
              </a:ext>
            </a:extLst>
          </p:cNvPr>
          <p:cNvSpPr>
            <a:spLocks noChangeArrowheads="1"/>
          </p:cNvSpPr>
          <p:nvPr/>
        </p:nvSpPr>
        <p:spPr bwMode="auto">
          <a:xfrm>
            <a:off x="1320405" y="5467292"/>
            <a:ext cx="285106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bạn Ǉō</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5" name="Google Shape;354;p11">
            <a:extLst>
              <a:ext uri="{FF2B5EF4-FFF2-40B4-BE49-F238E27FC236}">
                <a16:creationId xmlns:a16="http://schemas.microsoft.com/office/drawing/2014/main" id="{BD3A9504-70D9-4AFF-820D-F6AEAC48E7C4}"/>
              </a:ext>
            </a:extLst>
          </p:cNvPr>
          <p:cNvSpPr>
            <a:spLocks noChangeArrowheads="1"/>
          </p:cNvSpPr>
          <p:nvPr/>
        </p:nvSpPr>
        <p:spPr bwMode="auto">
          <a:xfrm>
            <a:off x="5233669" y="5453957"/>
            <a:ext cx="3774966"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bạn Ǉō</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6" name="Google Shape;354;p11">
            <a:extLst>
              <a:ext uri="{FF2B5EF4-FFF2-40B4-BE49-F238E27FC236}">
                <a16:creationId xmlns:a16="http://schemas.microsoft.com/office/drawing/2014/main" id="{AF6BBDEE-1DE3-4B30-86EB-A431D6A18366}"/>
              </a:ext>
            </a:extLst>
          </p:cNvPr>
          <p:cNvSpPr>
            <a:spLocks noChangeArrowheads="1"/>
          </p:cNvSpPr>
          <p:nvPr/>
        </p:nvSpPr>
        <p:spPr bwMode="auto">
          <a:xfrm>
            <a:off x="9113477" y="5462549"/>
            <a:ext cx="3052674"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bạn Ǉō</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500"/>
                                        <p:tgtEl>
                                          <p:spTgt spid="51"/>
                                        </p:tgtEl>
                                      </p:cBhvr>
                                    </p:animEffect>
                                  </p:childTnLst>
                                </p:cTn>
                              </p:par>
                            </p:childTnLst>
                          </p:cTn>
                        </p:par>
                        <p:par>
                          <p:cTn id="8" fill="hold" nodeType="afterGroup">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left)">
                                      <p:cBhvr>
                                        <p:cTn id="11" dur="1500"/>
                                        <p:tgtEl>
                                          <p:spTgt spid="52"/>
                                        </p:tgtEl>
                                      </p:cBhvr>
                                    </p:animEffect>
                                  </p:childTnLst>
                                </p:cTn>
                              </p:par>
                            </p:childTnLst>
                          </p:cTn>
                        </p:par>
                        <p:par>
                          <p:cTn id="12" fill="hold" nodeType="afterGroup">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wipe(left)">
                                      <p:cBhvr>
                                        <p:cTn id="15" dur="1500"/>
                                        <p:tgtEl>
                                          <p:spTgt spid="5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1500"/>
                                        <p:tgtEl>
                                          <p:spTgt spid="32"/>
                                        </p:tgtEl>
                                      </p:cBhvr>
                                    </p:animEffect>
                                  </p:childTnLst>
                                </p:cTn>
                              </p:par>
                            </p:childTnLst>
                          </p:cTn>
                        </p:par>
                        <p:par>
                          <p:cTn id="21" fill="hold" nodeType="afterGroup">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1500"/>
                                        <p:tgtEl>
                                          <p:spTgt spid="35"/>
                                        </p:tgtEl>
                                      </p:cBhvr>
                                    </p:animEffect>
                                  </p:childTnLst>
                                </p:cTn>
                              </p:par>
                            </p:childTnLst>
                          </p:cTn>
                        </p:par>
                        <p:par>
                          <p:cTn id="25" fill="hold" nodeType="afterGroup">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1500"/>
                                        <p:tgtEl>
                                          <p:spTgt spid="3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1500"/>
                                        <p:tgtEl>
                                          <p:spTgt spid="33"/>
                                        </p:tgtEl>
                                      </p:cBhvr>
                                    </p:animEffect>
                                  </p:childTnLst>
                                </p:cTn>
                              </p:par>
                            </p:childTnLst>
                          </p:cTn>
                        </p:par>
                        <p:par>
                          <p:cTn id="34" fill="hold" nodeType="afterGroup">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1500"/>
                                        <p:tgtEl>
                                          <p:spTgt spid="37"/>
                                        </p:tgtEl>
                                      </p:cBhvr>
                                    </p:animEffect>
                                  </p:childTnLst>
                                </p:cTn>
                              </p:par>
                            </p:childTnLst>
                          </p:cTn>
                        </p:par>
                        <p:par>
                          <p:cTn id="38" fill="hold" nodeType="afterGroup">
                            <p:stCondLst>
                              <p:cond delay="3000"/>
                            </p:stCondLst>
                            <p:childTnLst>
                              <p:par>
                                <p:cTn id="39" presetID="22" presetClass="entr" presetSubtype="8" fill="hold" grpId="0" nodeType="after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left)">
                                      <p:cBhvr>
                                        <p:cTn id="41" dur="1500"/>
                                        <p:tgtEl>
                                          <p:spTgt spid="5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left)">
                                      <p:cBhvr>
                                        <p:cTn id="46" dur="1500"/>
                                        <p:tgtEl>
                                          <p:spTgt spid="54"/>
                                        </p:tgtEl>
                                      </p:cBhvr>
                                    </p:animEffect>
                                  </p:childTnLst>
                                </p:cTn>
                              </p:par>
                            </p:childTnLst>
                          </p:cTn>
                        </p:par>
                        <p:par>
                          <p:cTn id="47" fill="hold" nodeType="afterGroup">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wipe(left)">
                                      <p:cBhvr>
                                        <p:cTn id="50" dur="1500"/>
                                        <p:tgtEl>
                                          <p:spTgt spid="55"/>
                                        </p:tgtEl>
                                      </p:cBhvr>
                                    </p:animEffect>
                                  </p:childTnLst>
                                </p:cTn>
                              </p:par>
                            </p:childTnLst>
                          </p:cTn>
                        </p:par>
                        <p:par>
                          <p:cTn id="51" fill="hold" nodeType="afterGroup">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left)">
                                      <p:cBhvr>
                                        <p:cTn id="54" dur="1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6" grpId="0"/>
      <p:bldP spid="37" grpId="0"/>
      <p:bldP spid="50" grpId="0"/>
      <p:bldP spid="51" grpId="0"/>
      <p:bldP spid="52" grpId="0"/>
      <p:bldP spid="53" grpId="0"/>
      <p:bldP spid="54" grpId="0"/>
      <p:bldP spid="55" grpId="0"/>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1">
            <a:extLst>
              <a:ext uri="{FF2B5EF4-FFF2-40B4-BE49-F238E27FC236}">
                <a16:creationId xmlns:a16="http://schemas.microsoft.com/office/drawing/2014/main" id="{4ADB3102-F665-4A4A-9E80-32FD9A58D2DE}"/>
              </a:ext>
            </a:extLst>
          </p:cNvPr>
          <p:cNvGrpSpPr>
            <a:grpSpLocks/>
          </p:cNvGrpSpPr>
          <p:nvPr/>
        </p:nvGrpSpPr>
        <p:grpSpPr bwMode="auto">
          <a:xfrm>
            <a:off x="338305" y="1052582"/>
            <a:ext cx="9196121" cy="928660"/>
            <a:chOff x="337682" y="1051710"/>
            <a:chExt cx="9196420" cy="928688"/>
          </a:xfrm>
        </p:grpSpPr>
        <p:sp>
          <p:nvSpPr>
            <p:cNvPr id="18444" name="Subtitle 2">
              <a:extLst>
                <a:ext uri="{FF2B5EF4-FFF2-40B4-BE49-F238E27FC236}">
                  <a16:creationId xmlns:a16="http://schemas.microsoft.com/office/drawing/2014/main" id="{5BAB1816-38FF-48D4-9EB5-D816B533B58E}"/>
                </a:ext>
              </a:extLst>
            </p:cNvPr>
            <p:cNvSpPr txBox="1">
              <a:spLocks noChangeArrowheads="1"/>
            </p:cNvSpPr>
            <p:nvPr/>
          </p:nvSpPr>
          <p:spPr bwMode="auto">
            <a:xfrm>
              <a:off x="994940" y="1051710"/>
              <a:ext cx="8539162"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buFontTx/>
                <a:buNone/>
              </a:pPr>
              <a:r>
                <a:rPr lang="en-US" altLang="vi-VN" sz="2399" b="1">
                  <a:latin typeface="UTM Avo" panose="02040603050506020204" pitchFamily="18" charset="0"/>
                </a:rPr>
                <a:t>Viết câu trả lời cho câu hỏi </a:t>
              </a:r>
              <a:r>
                <a:rPr lang="en-US" altLang="vi-VN" sz="3200" b="1">
                  <a:solidFill>
                    <a:srgbClr val="00B0F0"/>
                  </a:solidFill>
                  <a:latin typeface="UTM Avo" panose="02040603050506020204" pitchFamily="18" charset="0"/>
                </a:rPr>
                <a:t>c</a:t>
              </a:r>
              <a:r>
                <a:rPr lang="en-US" altLang="vi-VN" sz="2399" b="1">
                  <a:latin typeface="UTM Avo" panose="02040603050506020204" pitchFamily="18" charset="0"/>
                </a:rPr>
                <a:t> ở mục 3</a:t>
              </a:r>
            </a:p>
          </p:txBody>
        </p:sp>
        <p:sp>
          <p:nvSpPr>
            <p:cNvPr id="9" name="Oval 8">
              <a:extLst>
                <a:ext uri="{FF2B5EF4-FFF2-40B4-BE49-F238E27FC236}">
                  <a16:creationId xmlns:a16="http://schemas.microsoft.com/office/drawing/2014/main" id="{29DB6476-F75C-425F-9B33-91C536267BD4}"/>
                </a:ext>
              </a:extLst>
            </p:cNvPr>
            <p:cNvSpPr/>
            <p:nvPr/>
          </p:nvSpPr>
          <p:spPr>
            <a:xfrm>
              <a:off x="337682" y="1180297"/>
              <a:ext cx="657227" cy="61118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3600" b="1">
                  <a:solidFill>
                    <a:schemeClr val="bg1"/>
                  </a:solidFill>
                  <a:latin typeface="Times New Roman" panose="02020603050405020304" pitchFamily="18" charset="0"/>
                  <a:cs typeface="Times New Roman" panose="02020603050405020304" pitchFamily="18" charset="0"/>
                </a:rPr>
                <a:t>3</a:t>
              </a:r>
              <a:endParaRPr lang="vi-VN" sz="3600" b="1" dirty="0">
                <a:solidFill>
                  <a:schemeClr val="bg1"/>
                </a:solidFill>
                <a:latin typeface="Times New Roman" panose="02020603050405020304" pitchFamily="18" charset="0"/>
                <a:cs typeface="Times New Roman" panose="02020603050405020304" pitchFamily="18" charset="0"/>
              </a:endParaRPr>
            </a:p>
          </p:txBody>
        </p:sp>
      </p:grpSp>
      <p:sp>
        <p:nvSpPr>
          <p:cNvPr id="18435" name="Text Placeholder 4">
            <a:extLst>
              <a:ext uri="{FF2B5EF4-FFF2-40B4-BE49-F238E27FC236}">
                <a16:creationId xmlns:a16="http://schemas.microsoft.com/office/drawing/2014/main" id="{92A22C47-3D37-4AA8-95C5-56A6E212F679}"/>
              </a:ext>
            </a:extLst>
          </p:cNvPr>
          <p:cNvSpPr txBox="1">
            <a:spLocks noChangeArrowheads="1"/>
          </p:cNvSpPr>
          <p:nvPr/>
        </p:nvSpPr>
        <p:spPr bwMode="auto">
          <a:xfrm>
            <a:off x="739302" y="1811386"/>
            <a:ext cx="11452699" cy="62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09356">
              <a:spcBef>
                <a:spcPts val="0"/>
              </a:spcBef>
              <a:buNone/>
            </a:pPr>
            <a:r>
              <a:rPr lang="en-US" sz="2800" b="0" i="0" u="none" strike="noStrike" kern="1200" baseline="0">
                <a:latin typeface="UTM Avo" panose="02040603050506020204" pitchFamily="18" charset="0"/>
              </a:rPr>
              <a:t>Sói lúc nào cũng cảm thấy buồn  bực vì</a:t>
            </a:r>
            <a:r>
              <a:rPr lang="vi-VN" sz="2799">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0" i="0" u="none" strike="noStrike" kern="1200" baseline="0">
                <a:solidFill>
                  <a:srgbClr val="FF0000"/>
                </a:solidFill>
                <a:latin typeface="UTM Avo" panose="02040603050506020204" pitchFamily="18" charset="0"/>
              </a:rPr>
              <a:t>sói không có bạn bè</a:t>
            </a:r>
            <a:r>
              <a:rPr lang="en-US" sz="2799">
                <a:solidFill>
                  <a:srgbClr val="FF0000"/>
                </a:solidFill>
                <a:latin typeface="UTM Avo" panose="02040603050506020204" pitchFamily="18" charset="0"/>
                <a:ea typeface="Arial-Rounded" panose="020B0500000000000000" pitchFamily="34" charset="0"/>
                <a:cs typeface="Arial-Rounded" panose="020B0500000000000000" pitchFamily="34" charset="0"/>
              </a:rPr>
              <a:t>.</a:t>
            </a:r>
            <a:endParaRPr lang="en-US" sz="2799"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20" name="Picture 19">
            <a:extLst>
              <a:ext uri="{FF2B5EF4-FFF2-40B4-BE49-F238E27FC236}">
                <a16:creationId xmlns:a16="http://schemas.microsoft.com/office/drawing/2014/main" id="{03C6CAEE-0B55-4990-A3CB-530164E41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527" r="2715"/>
          <a:stretch>
            <a:fillRect/>
          </a:stretch>
        </p:blipFill>
        <p:spPr bwMode="auto">
          <a:xfrm>
            <a:off x="135111" y="2524152"/>
            <a:ext cx="11909081" cy="4168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44">
            <a:extLst>
              <a:ext uri="{FF2B5EF4-FFF2-40B4-BE49-F238E27FC236}">
                <a16:creationId xmlns:a16="http://schemas.microsoft.com/office/drawing/2014/main" id="{E71DA946-7B57-4B9C-B793-713738128E77}"/>
              </a:ext>
            </a:extLst>
          </p:cNvPr>
          <p:cNvSpPr txBox="1">
            <a:spLocks noChangeArrowheads="1"/>
          </p:cNvSpPr>
          <p:nvPr/>
        </p:nvSpPr>
        <p:spPr bwMode="auto">
          <a:xfrm>
            <a:off x="367490" y="2551140"/>
            <a:ext cx="11688425" cy="1610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37000"/>
              </a:lnSpc>
              <a:spcBef>
                <a:spcPct val="0"/>
              </a:spcBef>
              <a:buNone/>
            </a:pP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    SĀ lúc wào cũng cảm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ấy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λί</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Ŭ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λ</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ẅc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ν</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Ű sĀ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δ</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Ūg có bạn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χ</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ǩ.</a:t>
            </a:r>
            <a:endParaRPr lang="vi-VN" altLang="vi-VN" b="1">
              <a:solidFill>
                <a:srgbClr val="0000FF"/>
              </a:solidFill>
              <a:latin typeface="HP001 4 hàng" panose="020B0603050302020204" pitchFamily="34" charset="0"/>
              <a:ea typeface="HP001" panose="020B0603050302020204" pitchFamily="34" charset="0"/>
              <a:cs typeface="HP001" panose="020B0603050302020204" pitchFamily="34" charset="0"/>
            </a:endParaRPr>
          </a:p>
        </p:txBody>
      </p:sp>
      <p:sp>
        <p:nvSpPr>
          <p:cNvPr id="23" name="TextBox 44">
            <a:extLst>
              <a:ext uri="{FF2B5EF4-FFF2-40B4-BE49-F238E27FC236}">
                <a16:creationId xmlns:a16="http://schemas.microsoft.com/office/drawing/2014/main" id="{8D68771C-26A9-44F3-BEDF-6274A42298F0}"/>
              </a:ext>
            </a:extLst>
          </p:cNvPr>
          <p:cNvSpPr txBox="1">
            <a:spLocks noChangeArrowheads="1"/>
          </p:cNvSpPr>
          <p:nvPr/>
        </p:nvSpPr>
        <p:spPr bwMode="auto">
          <a:xfrm>
            <a:off x="200195" y="4839764"/>
            <a:ext cx="11221714"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37000"/>
              </a:lnSpc>
              <a:spcBef>
                <a:spcPct val="0"/>
              </a:spcBef>
              <a:buNone/>
            </a:pP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 a) Mấy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ú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im sẻ đang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ảy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ĝ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Λ</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łn cà</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ζ </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cây.</a:t>
            </a:r>
          </a:p>
        </p:txBody>
      </p:sp>
      <p:sp>
        <p:nvSpPr>
          <p:cNvPr id="25" name="Oval 24">
            <a:extLst>
              <a:ext uri="{FF2B5EF4-FFF2-40B4-BE49-F238E27FC236}">
                <a16:creationId xmlns:a16="http://schemas.microsoft.com/office/drawing/2014/main" id="{20E3EA2C-0023-4284-BFB6-FEE51A45D6F1}"/>
              </a:ext>
            </a:extLst>
          </p:cNvPr>
          <p:cNvSpPr/>
          <p:nvPr/>
        </p:nvSpPr>
        <p:spPr>
          <a:xfrm>
            <a:off x="449428" y="4213203"/>
            <a:ext cx="581008" cy="5508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vi-VN" sz="3200">
                <a:solidFill>
                  <a:schemeClr val="bg1"/>
                </a:solidFill>
              </a:rPr>
              <a:t>4</a:t>
            </a:r>
            <a:endParaRPr lang="en-US" sz="3200" dirty="0">
              <a:solidFill>
                <a:schemeClr val="bg1"/>
              </a:solidFill>
              <a:latin typeface="UTM Avo" panose="02040603050506020204" pitchFamily="18" charset="0"/>
            </a:endParaRPr>
          </a:p>
        </p:txBody>
      </p:sp>
      <p:sp>
        <p:nvSpPr>
          <p:cNvPr id="26" name="Subtitle 2">
            <a:extLst>
              <a:ext uri="{FF2B5EF4-FFF2-40B4-BE49-F238E27FC236}">
                <a16:creationId xmlns:a16="http://schemas.microsoft.com/office/drawing/2014/main" id="{868ACF9D-2E62-4EBD-9E89-D73D2235132C}"/>
              </a:ext>
            </a:extLst>
          </p:cNvPr>
          <p:cNvSpPr txBox="1">
            <a:spLocks noChangeArrowheads="1"/>
          </p:cNvSpPr>
          <p:nvPr/>
        </p:nvSpPr>
        <p:spPr bwMode="auto">
          <a:xfrm>
            <a:off x="1030435" y="4132243"/>
            <a:ext cx="10220030" cy="56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buFont typeface="Arial" panose="020B0604020202020204" pitchFamily="34" charset="0"/>
              <a:buNone/>
            </a:pPr>
            <a:r>
              <a:rPr lang="en-US" altLang="vi-VN" b="1">
                <a:latin typeface="UTM Avo" panose="02040603050506020204" pitchFamily="18" charset="0"/>
              </a:rPr>
              <a:t>Viết câu </a:t>
            </a:r>
            <a:r>
              <a:rPr lang="en-US" altLang="vi-VN" b="1">
                <a:latin typeface="UTM Avo" panose="02040603050506020204" pitchFamily="18" charset="0"/>
                <a:cs typeface="Times New Roman" panose="02020603050405020304" pitchFamily="18" charset="0"/>
                <a:sym typeface="+mn-ea"/>
              </a:rPr>
              <a:t>đã hoàn thiện ở mục 5</a:t>
            </a:r>
            <a:endParaRPr lang="vi-VN" altLang="en-US" b="1">
              <a:latin typeface="Times New Roman" panose="02020603050405020304" pitchFamily="18" charset="0"/>
              <a:cs typeface="Times New Roman" panose="02020603050405020304" pitchFamily="18" charset="0"/>
            </a:endParaRPr>
          </a:p>
        </p:txBody>
      </p:sp>
      <p:sp>
        <p:nvSpPr>
          <p:cNvPr id="18443" name="Title 1">
            <a:extLst>
              <a:ext uri="{FF2B5EF4-FFF2-40B4-BE49-F238E27FC236}">
                <a16:creationId xmlns:a16="http://schemas.microsoft.com/office/drawing/2014/main" id="{0B3BED28-9968-435B-9EC3-135402CDD593}"/>
              </a:ext>
            </a:extLst>
          </p:cNvPr>
          <p:cNvSpPr txBox="1">
            <a:spLocks/>
          </p:cNvSpPr>
          <p:nvPr/>
        </p:nvSpPr>
        <p:spPr bwMode="auto">
          <a:xfrm>
            <a:off x="3837327" y="35025"/>
            <a:ext cx="3947450" cy="955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b="1">
                <a:solidFill>
                  <a:srgbClr val="C00000"/>
                </a:solidFill>
                <a:latin typeface="UTM Avo" panose="02040603050506020204" pitchFamily="18" charset="0"/>
                <a:cs typeface="Times New Roman" panose="02020603050405020304" pitchFamily="18" charset="0"/>
              </a:rPr>
              <a:t>Câu hỏi của sói</a:t>
            </a:r>
          </a:p>
        </p:txBody>
      </p:sp>
      <p:sp>
        <p:nvSpPr>
          <p:cNvPr id="12" name="TextBox 44">
            <a:extLst>
              <a:ext uri="{FF2B5EF4-FFF2-40B4-BE49-F238E27FC236}">
                <a16:creationId xmlns:a16="http://schemas.microsoft.com/office/drawing/2014/main" id="{8D580481-6683-4FF1-B47B-E024F6732AAF}"/>
              </a:ext>
            </a:extLst>
          </p:cNvPr>
          <p:cNvSpPr txBox="1">
            <a:spLocks noChangeArrowheads="1"/>
          </p:cNvSpPr>
          <p:nvPr/>
        </p:nvSpPr>
        <p:spPr bwMode="auto">
          <a:xfrm>
            <a:off x="188472" y="5606251"/>
            <a:ext cx="11221714"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37000"/>
              </a:lnSpc>
              <a:spcBef>
                <a:spcPct val="0"/>
              </a:spcBef>
              <a:buNone/>
            </a:pP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 </a:t>
            </a:r>
            <a:r>
              <a:rPr lang="vi-VN" altLang="vi-VN" sz="3600" b="1">
                <a:latin typeface="HP001 4 hàng" panose="020B0603050302020204" pitchFamily="34" charset="0"/>
                <a:ea typeface="HP001" panose="020B0603050302020204" pitchFamily="34" charset="0"/>
                <a:cs typeface="HP001" panose="020B0603050302020204" pitchFamily="34" charset="0"/>
              </a:rPr>
              <a:t>b) NgưƟ wào hay gây gổ </a:t>
            </a:r>
            <a:r>
              <a:rPr lang="el-GR" altLang="vi-VN" sz="3600" b="1">
                <a:latin typeface="HP001 4 hàng" panose="020B0603050302020204" pitchFamily="34" charset="0"/>
                <a:ea typeface="HP001" panose="020B0603050302020204" pitchFamily="34" charset="0"/>
                <a:cs typeface="HP001" panose="020B0603050302020204" pitchFamily="34" charset="0"/>
              </a:rPr>
              <a:t>κ</a:t>
            </a:r>
            <a:r>
              <a:rPr lang="vi-VN" altLang="vi-VN" sz="3600" b="1">
                <a:latin typeface="HP001 4 hàng" panose="020B0603050302020204" pitchFamily="34" charset="0"/>
                <a:ea typeface="HP001" panose="020B0603050302020204" pitchFamily="34" charset="0"/>
                <a:cs typeface="HP001" panose="020B0603050302020204" pitchFamily="34" charset="0"/>
              </a:rPr>
              <a:t>ì sẽ </a:t>
            </a:r>
            <a:r>
              <a:rPr lang="el-GR" altLang="vi-VN" sz="3600" b="1">
                <a:latin typeface="HP001 4 hàng" panose="020B0603050302020204" pitchFamily="34" charset="0"/>
                <a:ea typeface="HP001" panose="020B0603050302020204" pitchFamily="34" charset="0"/>
                <a:cs typeface="HP001" panose="020B0603050302020204" pitchFamily="34" charset="0"/>
              </a:rPr>
              <a:t>δ</a:t>
            </a:r>
            <a:r>
              <a:rPr lang="vi-VN" altLang="vi-VN" sz="3600" b="1">
                <a:latin typeface="HP001 4 hàng" panose="020B0603050302020204" pitchFamily="34" charset="0"/>
                <a:ea typeface="HP001" panose="020B0603050302020204" pitchFamily="34" charset="0"/>
                <a:cs typeface="HP001" panose="020B0603050302020204" pitchFamily="34" charset="0"/>
              </a:rPr>
              <a:t>Ūg có bạn </a:t>
            </a:r>
            <a:r>
              <a:rPr lang="el-GR" altLang="vi-VN" sz="3600" b="1">
                <a:latin typeface="HP001 4 hàng" panose="020B0603050302020204" pitchFamily="34" charset="0"/>
                <a:ea typeface="HP001" panose="020B0603050302020204" pitchFamily="34" charset="0"/>
                <a:cs typeface="HP001" panose="020B0603050302020204" pitchFamily="34" charset="0"/>
              </a:rPr>
              <a:t>χ</a:t>
            </a:r>
            <a:r>
              <a:rPr lang="vi-VN" altLang="vi-VN" sz="3600" b="1">
                <a:latin typeface="HP001 4 hàng" panose="020B0603050302020204" pitchFamily="34" charset="0"/>
                <a:ea typeface="HP001" panose="020B0603050302020204" pitchFamily="34" charset="0"/>
                <a:cs typeface="HP001" panose="020B0603050302020204" pitchFamily="34" charset="0"/>
              </a:rPr>
              <a:t>ǩ</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2000"/>
                                        <p:tgtEl>
                                          <p:spTgt spid="2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left)">
                                      <p:cBhvr>
                                        <p:cTn id="24" dur="20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animBg="1"/>
      <p:bldP spid="26"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7">
            <a:extLst>
              <a:ext uri="{FF2B5EF4-FFF2-40B4-BE49-F238E27FC236}">
                <a16:creationId xmlns:a16="http://schemas.microsoft.com/office/drawing/2014/main" id="{DD720714-7EE4-4260-A838-79D4764F14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03"/>
          <a:stretch>
            <a:fillRect/>
          </a:stretch>
        </p:blipFill>
        <p:spPr bwMode="auto">
          <a:xfrm>
            <a:off x="1008210" y="-123721"/>
            <a:ext cx="11283624" cy="7300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Google Shape;354;p11">
            <a:extLst>
              <a:ext uri="{FF2B5EF4-FFF2-40B4-BE49-F238E27FC236}">
                <a16:creationId xmlns:a16="http://schemas.microsoft.com/office/drawing/2014/main" id="{63565277-1545-4019-A4E6-3194D336986E}"/>
              </a:ext>
            </a:extLst>
          </p:cNvPr>
          <p:cNvSpPr/>
          <p:nvPr/>
        </p:nvSpPr>
        <p:spPr>
          <a:xfrm>
            <a:off x="1195695" y="2318589"/>
            <a:ext cx="1228689" cy="717529"/>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S</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8" name="Google Shape;354;p11">
            <a:extLst>
              <a:ext uri="{FF2B5EF4-FFF2-40B4-BE49-F238E27FC236}">
                <a16:creationId xmlns:a16="http://schemas.microsoft.com/office/drawing/2014/main" id="{EBCD239B-51F7-481A-81BD-58DCDDA8B5CD}"/>
              </a:ext>
            </a:extLst>
          </p:cNvPr>
          <p:cNvSpPr/>
          <p:nvPr/>
        </p:nvSpPr>
        <p:spPr>
          <a:xfrm>
            <a:off x="2759335" y="2326936"/>
            <a:ext cx="1227102" cy="719116"/>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S</a:t>
            </a:r>
            <a:endParaRPr kumimoji="0" sz="3867"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9" name="Google Shape;354;p11">
            <a:extLst>
              <a:ext uri="{FF2B5EF4-FFF2-40B4-BE49-F238E27FC236}">
                <a16:creationId xmlns:a16="http://schemas.microsoft.com/office/drawing/2014/main" id="{3074304B-8DD1-4519-B20A-66DECAE8FCAD}"/>
              </a:ext>
            </a:extLst>
          </p:cNvPr>
          <p:cNvSpPr/>
          <p:nvPr/>
        </p:nvSpPr>
        <p:spPr>
          <a:xfrm>
            <a:off x="4300754" y="2323759"/>
            <a:ext cx="1228689" cy="717529"/>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S</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21" name="Google Shape;354;p11">
            <a:extLst>
              <a:ext uri="{FF2B5EF4-FFF2-40B4-BE49-F238E27FC236}">
                <a16:creationId xmlns:a16="http://schemas.microsoft.com/office/drawing/2014/main" id="{FAC6EF43-7B89-49E3-A54B-3BC6A994CB9F}"/>
              </a:ext>
            </a:extLst>
          </p:cNvPr>
          <p:cNvSpPr/>
          <p:nvPr/>
        </p:nvSpPr>
        <p:spPr>
          <a:xfrm>
            <a:off x="5842170" y="2318996"/>
            <a:ext cx="1227102" cy="719117"/>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S</a:t>
            </a:r>
            <a:endParaRPr kumimoji="0" sz="3867"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22" name="Google Shape;354;p11">
            <a:extLst>
              <a:ext uri="{FF2B5EF4-FFF2-40B4-BE49-F238E27FC236}">
                <a16:creationId xmlns:a16="http://schemas.microsoft.com/office/drawing/2014/main" id="{175064D8-705E-4BF6-BABF-160D744F80FD}"/>
              </a:ext>
            </a:extLst>
          </p:cNvPr>
          <p:cNvSpPr/>
          <p:nvPr/>
        </p:nvSpPr>
        <p:spPr>
          <a:xfrm>
            <a:off x="7368731" y="3118082"/>
            <a:ext cx="1228689" cy="719116"/>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I</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29" name="Google Shape;354;p11">
            <a:extLst>
              <a:ext uri="{FF2B5EF4-FFF2-40B4-BE49-F238E27FC236}">
                <a16:creationId xmlns:a16="http://schemas.microsoft.com/office/drawing/2014/main" id="{0A1C8518-DDB3-47D4-86DD-421A661F3627}"/>
              </a:ext>
            </a:extLst>
          </p:cNvPr>
          <p:cNvSpPr/>
          <p:nvPr/>
        </p:nvSpPr>
        <p:spPr>
          <a:xfrm>
            <a:off x="8925820" y="3113317"/>
            <a:ext cx="1227101" cy="719117"/>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I</a:t>
            </a:r>
            <a:endParaRPr kumimoji="0" sz="3867"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30" name="Google Shape;354;p11">
            <a:extLst>
              <a:ext uri="{FF2B5EF4-FFF2-40B4-BE49-F238E27FC236}">
                <a16:creationId xmlns:a16="http://schemas.microsoft.com/office/drawing/2014/main" id="{A698A258-7358-4982-A570-063EA219194C}"/>
              </a:ext>
            </a:extLst>
          </p:cNvPr>
          <p:cNvSpPr/>
          <p:nvPr/>
        </p:nvSpPr>
        <p:spPr>
          <a:xfrm>
            <a:off x="10485107" y="3113317"/>
            <a:ext cx="1228689" cy="719117"/>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I</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32" name="Google Shape;354;p11">
            <a:extLst>
              <a:ext uri="{FF2B5EF4-FFF2-40B4-BE49-F238E27FC236}">
                <a16:creationId xmlns:a16="http://schemas.microsoft.com/office/drawing/2014/main" id="{65E3B76D-9BED-487E-B133-3367FEAEE5D9}"/>
              </a:ext>
            </a:extLst>
          </p:cNvPr>
          <p:cNvSpPr>
            <a:spLocks noChangeArrowheads="1"/>
          </p:cNvSpPr>
          <p:nvPr/>
        </p:nvSpPr>
        <p:spPr bwMode="auto">
          <a:xfrm>
            <a:off x="1283612" y="4689660"/>
            <a:ext cx="3325716"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33" name="Google Shape;354;p11">
            <a:extLst>
              <a:ext uri="{FF2B5EF4-FFF2-40B4-BE49-F238E27FC236}">
                <a16:creationId xmlns:a16="http://schemas.microsoft.com/office/drawing/2014/main" id="{96B41B65-064A-4EB6-8A28-381C5EC80728}"/>
              </a:ext>
            </a:extLst>
          </p:cNvPr>
          <p:cNvSpPr>
            <a:spLocks noChangeArrowheads="1"/>
          </p:cNvSpPr>
          <p:nvPr/>
        </p:nvSpPr>
        <p:spPr bwMode="auto">
          <a:xfrm>
            <a:off x="1321993" y="5472274"/>
            <a:ext cx="2859004"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rPr>
              <a:t>bạn Ǉō</a:t>
            </a:r>
            <a:endPar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5" name="Google Shape;354;p11">
            <a:extLst>
              <a:ext uri="{FF2B5EF4-FFF2-40B4-BE49-F238E27FC236}">
                <a16:creationId xmlns:a16="http://schemas.microsoft.com/office/drawing/2014/main" id="{0D70CC06-4084-4652-B844-72AC3DCFC1D9}"/>
              </a:ext>
            </a:extLst>
          </p:cNvPr>
          <p:cNvSpPr>
            <a:spLocks noChangeArrowheads="1"/>
          </p:cNvSpPr>
          <p:nvPr/>
        </p:nvSpPr>
        <p:spPr bwMode="auto">
          <a:xfrm>
            <a:off x="5158296" y="4699679"/>
            <a:ext cx="3771791"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36" name="Google Shape;354;p11">
            <a:extLst>
              <a:ext uri="{FF2B5EF4-FFF2-40B4-BE49-F238E27FC236}">
                <a16:creationId xmlns:a16="http://schemas.microsoft.com/office/drawing/2014/main" id="{F8A5F86A-EDEF-4971-8A57-0DC68767EBC1}"/>
              </a:ext>
            </a:extLst>
          </p:cNvPr>
          <p:cNvSpPr>
            <a:spLocks noChangeArrowheads="1"/>
          </p:cNvSpPr>
          <p:nvPr/>
        </p:nvSpPr>
        <p:spPr bwMode="auto">
          <a:xfrm>
            <a:off x="9067940" y="4693099"/>
            <a:ext cx="316855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37" name="Google Shape;354;p11">
            <a:extLst>
              <a:ext uri="{FF2B5EF4-FFF2-40B4-BE49-F238E27FC236}">
                <a16:creationId xmlns:a16="http://schemas.microsoft.com/office/drawing/2014/main" id="{292643AE-E109-4EAB-8032-AF5CCA1749D2}"/>
              </a:ext>
            </a:extLst>
          </p:cNvPr>
          <p:cNvSpPr>
            <a:spLocks noChangeArrowheads="1"/>
          </p:cNvSpPr>
          <p:nvPr/>
        </p:nvSpPr>
        <p:spPr bwMode="auto">
          <a:xfrm>
            <a:off x="5236842" y="5486104"/>
            <a:ext cx="377496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rPr>
              <a:t>bạn Ǉō</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0" name="Google Shape;354;p11">
            <a:extLst>
              <a:ext uri="{FF2B5EF4-FFF2-40B4-BE49-F238E27FC236}">
                <a16:creationId xmlns:a16="http://schemas.microsoft.com/office/drawing/2014/main" id="{A2C47032-BF7B-498F-A715-2D28865A2056}"/>
              </a:ext>
            </a:extLst>
          </p:cNvPr>
          <p:cNvSpPr>
            <a:spLocks noChangeArrowheads="1"/>
          </p:cNvSpPr>
          <p:nvPr/>
        </p:nvSpPr>
        <p:spPr bwMode="auto">
          <a:xfrm>
            <a:off x="9116651" y="5467533"/>
            <a:ext cx="305108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rPr>
              <a:t>bạn Ǉō</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1" name="Google Shape;354;p11">
            <a:extLst>
              <a:ext uri="{FF2B5EF4-FFF2-40B4-BE49-F238E27FC236}">
                <a16:creationId xmlns:a16="http://schemas.microsoft.com/office/drawing/2014/main" id="{EC447123-35CB-4D43-B735-EA1E87AF4837}"/>
              </a:ext>
            </a:extLst>
          </p:cNvPr>
          <p:cNvSpPr>
            <a:spLocks noChangeArrowheads="1"/>
          </p:cNvSpPr>
          <p:nvPr/>
        </p:nvSpPr>
        <p:spPr bwMode="auto">
          <a:xfrm>
            <a:off x="1289963" y="3900695"/>
            <a:ext cx="272565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l-GR"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kumimoji="0" lang="el-GR"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52" name="Google Shape;354;p11">
            <a:extLst>
              <a:ext uri="{FF2B5EF4-FFF2-40B4-BE49-F238E27FC236}">
                <a16:creationId xmlns:a16="http://schemas.microsoft.com/office/drawing/2014/main" id="{6B48571C-6CA4-4885-9941-A6AD8D321DBD}"/>
              </a:ext>
            </a:extLst>
          </p:cNvPr>
          <p:cNvSpPr>
            <a:spLocks noChangeArrowheads="1"/>
          </p:cNvSpPr>
          <p:nvPr/>
        </p:nvSpPr>
        <p:spPr bwMode="auto">
          <a:xfrm>
            <a:off x="5174171" y="3910716"/>
            <a:ext cx="377496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53" name="Google Shape;354;p11">
            <a:extLst>
              <a:ext uri="{FF2B5EF4-FFF2-40B4-BE49-F238E27FC236}">
                <a16:creationId xmlns:a16="http://schemas.microsoft.com/office/drawing/2014/main" id="{B9987FF1-F645-42F9-9D46-599AB4A93668}"/>
              </a:ext>
            </a:extLst>
          </p:cNvPr>
          <p:cNvSpPr>
            <a:spLocks noChangeArrowheads="1"/>
          </p:cNvSpPr>
          <p:nvPr/>
        </p:nvSpPr>
        <p:spPr bwMode="auto">
          <a:xfrm>
            <a:off x="9081045" y="3904134"/>
            <a:ext cx="3238407"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kumimoji="0" lang="el-GR"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kumimoji="0" lang="vi-VN"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p>
        </p:txBody>
      </p:sp>
      <p:sp>
        <p:nvSpPr>
          <p:cNvPr id="54" name="Google Shape;354;p11">
            <a:extLst>
              <a:ext uri="{FF2B5EF4-FFF2-40B4-BE49-F238E27FC236}">
                <a16:creationId xmlns:a16="http://schemas.microsoft.com/office/drawing/2014/main" id="{8C64D8F1-02DA-4841-B95C-2D1750B165F3}"/>
              </a:ext>
            </a:extLst>
          </p:cNvPr>
          <p:cNvSpPr>
            <a:spLocks noChangeArrowheads="1"/>
          </p:cNvSpPr>
          <p:nvPr/>
        </p:nvSpPr>
        <p:spPr bwMode="auto">
          <a:xfrm>
            <a:off x="1320403" y="6262827"/>
            <a:ext cx="285106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rPr>
              <a:t>bạn Ǉō</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5" name="Google Shape;354;p11">
            <a:extLst>
              <a:ext uri="{FF2B5EF4-FFF2-40B4-BE49-F238E27FC236}">
                <a16:creationId xmlns:a16="http://schemas.microsoft.com/office/drawing/2014/main" id="{BD3A9504-70D9-4AFF-820D-F6AEAC48E7C4}"/>
              </a:ext>
            </a:extLst>
          </p:cNvPr>
          <p:cNvSpPr>
            <a:spLocks noChangeArrowheads="1"/>
          </p:cNvSpPr>
          <p:nvPr/>
        </p:nvSpPr>
        <p:spPr bwMode="auto">
          <a:xfrm>
            <a:off x="5233667" y="6249492"/>
            <a:ext cx="3774966"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rPr>
              <a:t>bạn Ǉō</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6" name="Google Shape;354;p11">
            <a:extLst>
              <a:ext uri="{FF2B5EF4-FFF2-40B4-BE49-F238E27FC236}">
                <a16:creationId xmlns:a16="http://schemas.microsoft.com/office/drawing/2014/main" id="{AF6BBDEE-1DE3-4B30-86EB-A431D6A18366}"/>
              </a:ext>
            </a:extLst>
          </p:cNvPr>
          <p:cNvSpPr>
            <a:spLocks noChangeArrowheads="1"/>
          </p:cNvSpPr>
          <p:nvPr/>
        </p:nvSpPr>
        <p:spPr bwMode="auto">
          <a:xfrm>
            <a:off x="9113475" y="6258084"/>
            <a:ext cx="3052674"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rPr>
              <a:t>bạn Ǉō</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7" name="TextBox 26">
            <a:extLst>
              <a:ext uri="{FF2B5EF4-FFF2-40B4-BE49-F238E27FC236}">
                <a16:creationId xmlns:a16="http://schemas.microsoft.com/office/drawing/2014/main" id="{C3D44C69-B32C-426E-99C5-91A46026B0AF}"/>
              </a:ext>
            </a:extLst>
          </p:cNvPr>
          <p:cNvSpPr txBox="1"/>
          <p:nvPr/>
        </p:nvSpPr>
        <p:spPr>
          <a:xfrm>
            <a:off x="528943" y="652780"/>
            <a:ext cx="10858500"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    Thứ năm wgày 24 </a:t>
            </a:r>
            <a:r>
              <a:rPr kumimoji="0" lang="el-GR" sz="3467" b="1" i="0" u="none" strike="noStrike" kern="1200" cap="none" spc="0" normalizeH="0" baseline="0" noProof="0">
                <a:ln>
                  <a:noFill/>
                </a:ln>
                <a:solidFill>
                  <a:srgbClr val="000000"/>
                </a:solidFill>
                <a:effectLst/>
                <a:uLnTx/>
                <a:uFillTx/>
                <a:latin typeface="HP001 4 hàng" panose="020B0603050302020204" pitchFamily="34" charset="0"/>
                <a:cs typeface="+mn-cs"/>
              </a:rPr>
              <a:t>κ</a:t>
            </a: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áng 3 wăm 2022 </a:t>
            </a:r>
          </a:p>
        </p:txBody>
      </p:sp>
      <p:sp>
        <p:nvSpPr>
          <p:cNvPr id="28" name="TextBox 27">
            <a:extLst>
              <a:ext uri="{FF2B5EF4-FFF2-40B4-BE49-F238E27FC236}">
                <a16:creationId xmlns:a16="http://schemas.microsoft.com/office/drawing/2014/main" id="{F6BCB7F7-58E2-4CC3-93E0-D499246316A4}"/>
              </a:ext>
            </a:extLst>
          </p:cNvPr>
          <p:cNvSpPr txBox="1"/>
          <p:nvPr/>
        </p:nvSpPr>
        <p:spPr>
          <a:xfrm>
            <a:off x="1816405" y="1429281"/>
            <a:ext cx="8283575" cy="785921"/>
          </a:xfrm>
          <a:prstGeom prst="rect">
            <a:avLst/>
          </a:prstGeom>
          <a:noFill/>
        </p:spPr>
        <p:txBody>
          <a:bodyPr>
            <a:spAutoFit/>
          </a:bodyPr>
          <a:lstStyle/>
          <a:p>
            <a:pPr lvl="0" defTabSz="914377">
              <a:lnSpc>
                <a:spcPct val="130000"/>
              </a:lnSpc>
              <a:defRPr/>
            </a:pP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              </a:t>
            </a:r>
            <a:r>
              <a:rPr lang="vi-VN" sz="3467" b="1">
                <a:solidFill>
                  <a:srgbClr val="FF0000"/>
                </a:solidFill>
                <a:latin typeface="HP001 4 hàng" panose="020B0603050302020204" pitchFamily="34" charset="0"/>
              </a:rPr>
              <a:t>Tập viết</a:t>
            </a:r>
            <a:endPar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endParaRPr>
          </a:p>
        </p:txBody>
      </p:sp>
      <p:sp>
        <p:nvSpPr>
          <p:cNvPr id="31" name="Google Shape;354;p11">
            <a:extLst>
              <a:ext uri="{FF2B5EF4-FFF2-40B4-BE49-F238E27FC236}">
                <a16:creationId xmlns:a16="http://schemas.microsoft.com/office/drawing/2014/main" id="{D3D2728C-D5A7-4D61-BC21-4F6DA177A3A6}"/>
              </a:ext>
            </a:extLst>
          </p:cNvPr>
          <p:cNvSpPr/>
          <p:nvPr/>
        </p:nvSpPr>
        <p:spPr>
          <a:xfrm>
            <a:off x="7404223" y="2309711"/>
            <a:ext cx="1228689" cy="717529"/>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S</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34" name="Google Shape;354;p11">
            <a:extLst>
              <a:ext uri="{FF2B5EF4-FFF2-40B4-BE49-F238E27FC236}">
                <a16:creationId xmlns:a16="http://schemas.microsoft.com/office/drawing/2014/main" id="{4FB140BF-48D3-40D3-9234-3144BD3FA3BA}"/>
              </a:ext>
            </a:extLst>
          </p:cNvPr>
          <p:cNvSpPr/>
          <p:nvPr/>
        </p:nvSpPr>
        <p:spPr>
          <a:xfrm>
            <a:off x="8967863" y="2318058"/>
            <a:ext cx="1227102" cy="719116"/>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S</a:t>
            </a:r>
            <a:endParaRPr kumimoji="0" sz="3867"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38" name="Google Shape;354;p11">
            <a:extLst>
              <a:ext uri="{FF2B5EF4-FFF2-40B4-BE49-F238E27FC236}">
                <a16:creationId xmlns:a16="http://schemas.microsoft.com/office/drawing/2014/main" id="{AE4BDA56-9901-4FFD-8B8F-B46FC88DDC6D}"/>
              </a:ext>
            </a:extLst>
          </p:cNvPr>
          <p:cNvSpPr/>
          <p:nvPr/>
        </p:nvSpPr>
        <p:spPr>
          <a:xfrm>
            <a:off x="10509282" y="2314881"/>
            <a:ext cx="1228689" cy="717529"/>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S</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1" name="Google Shape;354;p11">
            <a:extLst>
              <a:ext uri="{FF2B5EF4-FFF2-40B4-BE49-F238E27FC236}">
                <a16:creationId xmlns:a16="http://schemas.microsoft.com/office/drawing/2014/main" id="{C7BE5A52-D054-49C1-A4A7-56700901203B}"/>
              </a:ext>
            </a:extLst>
          </p:cNvPr>
          <p:cNvSpPr/>
          <p:nvPr/>
        </p:nvSpPr>
        <p:spPr>
          <a:xfrm>
            <a:off x="1184378" y="3100906"/>
            <a:ext cx="1228689" cy="719116"/>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I</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2" name="Google Shape;354;p11">
            <a:extLst>
              <a:ext uri="{FF2B5EF4-FFF2-40B4-BE49-F238E27FC236}">
                <a16:creationId xmlns:a16="http://schemas.microsoft.com/office/drawing/2014/main" id="{E332508A-515A-4E95-939F-19A04525947C}"/>
              </a:ext>
            </a:extLst>
          </p:cNvPr>
          <p:cNvSpPr/>
          <p:nvPr/>
        </p:nvSpPr>
        <p:spPr>
          <a:xfrm>
            <a:off x="2741467" y="3096141"/>
            <a:ext cx="1227101" cy="719117"/>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I</a:t>
            </a:r>
            <a:endParaRPr kumimoji="0" sz="3867"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4" name="Google Shape;354;p11">
            <a:extLst>
              <a:ext uri="{FF2B5EF4-FFF2-40B4-BE49-F238E27FC236}">
                <a16:creationId xmlns:a16="http://schemas.microsoft.com/office/drawing/2014/main" id="{CCDA6BEC-B141-461B-AE5B-CD8142550D56}"/>
              </a:ext>
            </a:extLst>
          </p:cNvPr>
          <p:cNvSpPr/>
          <p:nvPr/>
        </p:nvSpPr>
        <p:spPr>
          <a:xfrm>
            <a:off x="4300754" y="3096141"/>
            <a:ext cx="1228689" cy="719117"/>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rPr>
              <a:t>I</a:t>
            </a:r>
            <a:endParaRPr kumimoji="0" sz="3867" b="1" i="0" u="none" strike="noStrike" kern="1200" cap="none" spc="0" normalizeH="0" baseline="0" noProof="0" dirty="0">
              <a:ln>
                <a:noFill/>
              </a:ln>
              <a:solidFill>
                <a:srgbClr val="0000FF"/>
              </a:solidFill>
              <a:effectLst/>
              <a:uLnTx/>
              <a:uFillTx/>
              <a:latin typeface="HP001" panose="020B0603050302020204" pitchFamily="34" charset="0"/>
              <a:ea typeface="HP001" panose="020B0603050302020204" pitchFamily="34" charset="0"/>
              <a:cs typeface="+mn-cs"/>
              <a:sym typeface="Arial" panose="020B0604020202020204"/>
            </a:endParaRPr>
          </a:p>
        </p:txBody>
      </p:sp>
      <p:sp>
        <p:nvSpPr>
          <p:cNvPr id="45" name="Google Shape;354;p11">
            <a:extLst>
              <a:ext uri="{FF2B5EF4-FFF2-40B4-BE49-F238E27FC236}">
                <a16:creationId xmlns:a16="http://schemas.microsoft.com/office/drawing/2014/main" id="{D4BCB449-4B25-463E-861F-82B944B7748A}"/>
              </a:ext>
            </a:extLst>
          </p:cNvPr>
          <p:cNvSpPr/>
          <p:nvPr/>
        </p:nvSpPr>
        <p:spPr>
          <a:xfrm>
            <a:off x="5861297" y="3104424"/>
            <a:ext cx="1227101" cy="719117"/>
          </a:xfrm>
          <a:prstGeom prst="rect">
            <a:avLst/>
          </a:prstGeom>
          <a:noFill/>
          <a:ln>
            <a:noFill/>
          </a:ln>
        </p:spPr>
        <p:txBody>
          <a:bodyPr spcFirstLastPara="1" lIns="121896" tIns="60931" rIns="121896" bIns="6093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867"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rPr>
              <a:t>I</a:t>
            </a:r>
            <a:endParaRPr kumimoji="0" sz="3867" b="1" i="0" u="none" strike="noStrike" kern="1200" cap="none" spc="0" normalizeH="0" baseline="0" noProof="0" dirty="0">
              <a:ln>
                <a:noFill/>
              </a:ln>
              <a:solidFill>
                <a:srgbClr val="FF0000"/>
              </a:solidFill>
              <a:effectLst/>
              <a:uLnTx/>
              <a:uFillTx/>
              <a:latin typeface="HP001" panose="020B0603050302020204" pitchFamily="34" charset="0"/>
              <a:ea typeface="HP001" panose="020B0603050302020204" pitchFamily="34" charset="0"/>
              <a:cs typeface="+mn-cs"/>
              <a:sym typeface="Arial" panose="020B0604020202020204"/>
            </a:endParaRPr>
          </a:p>
        </p:txBody>
      </p:sp>
    </p:spTree>
    <p:extLst>
      <p:ext uri="{BB962C8B-B14F-4D97-AF65-F5344CB8AC3E}">
        <p14:creationId xmlns:p14="http://schemas.microsoft.com/office/powerpoint/2010/main" val="278742730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49606"/>
            <a:ext cx="12192000" cy="7031865"/>
          </a:xfrm>
        </p:spPr>
      </p:pic>
      <p:sp>
        <p:nvSpPr>
          <p:cNvPr id="8" name="TextBox 7">
            <a:extLst>
              <a:ext uri="{FF2B5EF4-FFF2-40B4-BE49-F238E27FC236}">
                <a16:creationId xmlns:a16="http://schemas.microsoft.com/office/drawing/2014/main" id="{6053A168-CFC2-47EC-A346-CB8A377F6ACF}"/>
              </a:ext>
            </a:extLst>
          </p:cNvPr>
          <p:cNvSpPr txBox="1"/>
          <p:nvPr/>
        </p:nvSpPr>
        <p:spPr>
          <a:xfrm>
            <a:off x="2633140" y="2502455"/>
            <a:ext cx="7196660" cy="1323439"/>
          </a:xfrm>
          <a:prstGeom prst="rect">
            <a:avLst/>
          </a:prstGeom>
          <a:noFill/>
        </p:spPr>
        <p:txBody>
          <a:bodyPr wrap="square" rtlCol="0">
            <a:spAutoFit/>
          </a:bodyPr>
          <a:lstStyle/>
          <a:p>
            <a:pPr algn="ctr" defTabSz="685754">
              <a:defRPr/>
            </a:pPr>
            <a:r>
              <a:rPr lang="en-US" sz="8000" b="1">
                <a:ln w="19050">
                  <a:solidFill>
                    <a:prstClr val="white"/>
                  </a:solidFill>
                </a:ln>
                <a:solidFill>
                  <a:srgbClr val="0000FF"/>
                </a:solidFill>
                <a:effectLst>
                  <a:outerShdw blurRad="38100" dist="38100" dir="2700000" algn="tl">
                    <a:srgbClr val="000000">
                      <a:alpha val="43137"/>
                    </a:srgbClr>
                  </a:outerShdw>
                </a:effectLst>
                <a:latin typeface="UTM Avo" panose="02040603050506020204" pitchFamily="18" charset="0"/>
                <a:ea typeface="Arial-Rounded"/>
              </a:rPr>
              <a:t>Ôn bài cũ</a:t>
            </a:r>
            <a:endParaRPr lang="en-US" sz="8000" b="1" dirty="0">
              <a:ln w="19050">
                <a:solidFill>
                  <a:prstClr val="white"/>
                </a:solidFill>
              </a:ln>
              <a:solidFill>
                <a:srgbClr val="0000FF"/>
              </a:solidFill>
              <a:effectLst>
                <a:outerShdw blurRad="38100" dist="38100" dir="2700000" algn="tl">
                  <a:srgbClr val="000000">
                    <a:alpha val="43137"/>
                  </a:srgbClr>
                </a:outerShdw>
              </a:effectLst>
              <a:latin typeface="UTM Avo" panose="02040603050506020204" pitchFamily="18" charset="0"/>
              <a:ea typeface="Arial-Rounded"/>
            </a:endParaRPr>
          </a:p>
        </p:txBody>
      </p:sp>
    </p:spTree>
    <p:extLst>
      <p:ext uri="{BB962C8B-B14F-4D97-AF65-F5344CB8AC3E}">
        <p14:creationId xmlns:p14="http://schemas.microsoft.com/office/powerpoint/2010/main" val="108690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8F59C6-302A-4118-BAEE-9FA12D50F6EE}"/>
              </a:ext>
            </a:extLst>
          </p:cNvPr>
          <p:cNvPicPr>
            <a:picLocks noChangeAspect="1"/>
          </p:cNvPicPr>
          <p:nvPr/>
        </p:nvPicPr>
        <p:blipFill>
          <a:blip r:embed="rId2"/>
          <a:stretch>
            <a:fillRect/>
          </a:stretch>
        </p:blipFill>
        <p:spPr>
          <a:xfrm>
            <a:off x="-2" y="-24296"/>
            <a:ext cx="12192001" cy="6858001"/>
          </a:xfrm>
          <a:prstGeom prst="rect">
            <a:avLst/>
          </a:prstGeom>
        </p:spPr>
      </p:pic>
      <p:sp>
        <p:nvSpPr>
          <p:cNvPr id="19459" name="矩形 8">
            <a:extLst>
              <a:ext uri="{FF2B5EF4-FFF2-40B4-BE49-F238E27FC236}">
                <a16:creationId xmlns:a16="http://schemas.microsoft.com/office/drawing/2014/main" id="{CBFB9920-E7B0-4DB1-BD6B-6D4493157AB9}"/>
              </a:ext>
            </a:extLst>
          </p:cNvPr>
          <p:cNvSpPr>
            <a:spLocks noChangeArrowheads="1"/>
          </p:cNvSpPr>
          <p:nvPr/>
        </p:nvSpPr>
        <p:spPr bwMode="auto">
          <a:xfrm>
            <a:off x="1820761" y="1774180"/>
            <a:ext cx="9964450" cy="584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zh-CN" sz="3200">
                <a:latin typeface="UTM Avo" panose="02040603050506020204" pitchFamily="18" charset="0"/>
                <a:cs typeface="Arial-Rounded" panose="020B0500000000000000" charset="0"/>
                <a:sym typeface="+mn-lt"/>
              </a:rPr>
              <a:t>- Viết 3 dòng chữ </a:t>
            </a:r>
            <a:r>
              <a:rPr lang="en-US" altLang="zh-CN" sz="3200" b="1">
                <a:solidFill>
                  <a:srgbClr val="FF0000"/>
                </a:solidFill>
                <a:latin typeface="HP001 4 hàng" panose="020B0603050302020204" pitchFamily="34" charset="0"/>
                <a:cs typeface="Arial-Rounded" panose="020B0500000000000000" charset="0"/>
                <a:sym typeface="+mn-lt"/>
              </a:rPr>
              <a:t>S, </a:t>
            </a:r>
            <a:r>
              <a:rPr lang="en-US" altLang="zh-CN" sz="3200">
                <a:latin typeface="UTM Avo" panose="02040603050506020204" pitchFamily="18" charset="0"/>
                <a:cs typeface="Arial-Rounded" panose="020B0500000000000000" charset="0"/>
                <a:sym typeface="+mn-lt"/>
              </a:rPr>
              <a:t>3 dòng chữ </a:t>
            </a:r>
            <a:r>
              <a:rPr lang="en-US" altLang="zh-CN" sz="3200" b="1">
                <a:solidFill>
                  <a:srgbClr val="FF0000"/>
                </a:solidFill>
                <a:latin typeface="HP001 4 hàng" panose="020B0603050302020204" pitchFamily="34" charset="0"/>
                <a:cs typeface="Arial-Rounded" panose="020B0500000000000000" charset="0"/>
                <a:sym typeface="+mn-lt"/>
              </a:rPr>
              <a:t>I</a:t>
            </a:r>
            <a:endParaRPr lang="zh-CN" altLang="en-US" sz="3200"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
        <p:nvSpPr>
          <p:cNvPr id="19460" name="矩形 8">
            <a:extLst>
              <a:ext uri="{FF2B5EF4-FFF2-40B4-BE49-F238E27FC236}">
                <a16:creationId xmlns:a16="http://schemas.microsoft.com/office/drawing/2014/main" id="{632210FE-A978-4726-B62A-A6F4136AC6CF}"/>
              </a:ext>
            </a:extLst>
          </p:cNvPr>
          <p:cNvSpPr>
            <a:spLocks noChangeArrowheads="1"/>
          </p:cNvSpPr>
          <p:nvPr/>
        </p:nvSpPr>
        <p:spPr bwMode="auto">
          <a:xfrm>
            <a:off x="1830286" y="2521870"/>
            <a:ext cx="99644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n-US" altLang="zh-CN">
                <a:latin typeface="UTM Avo" panose="02040603050506020204" pitchFamily="18" charset="0"/>
                <a:cs typeface="Arial-Rounded" panose="020B0500000000000000" charset="0"/>
                <a:sym typeface="+mn-lt"/>
              </a:rPr>
              <a:t>- Viết 3 dòng </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ảy </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η</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ĝ</a:t>
            </a:r>
            <a:r>
              <a:rPr lang="en-US"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 </a:t>
            </a:r>
            <a:r>
              <a:rPr lang="en-US" altLang="zh-CN">
                <a:latin typeface="UTM Avo" panose="02040603050506020204" pitchFamily="18" charset="0"/>
                <a:cs typeface="Arial-Rounded" panose="020B0500000000000000" charset="0"/>
                <a:sym typeface="+mn-lt"/>
              </a:rPr>
              <a:t>và 3 dòng </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bạn Ǉō</a:t>
            </a:r>
            <a:endPar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9461" name="矩形 8">
            <a:extLst>
              <a:ext uri="{FF2B5EF4-FFF2-40B4-BE49-F238E27FC236}">
                <a16:creationId xmlns:a16="http://schemas.microsoft.com/office/drawing/2014/main" id="{9AE8DCD1-1149-4FDA-89D5-FA019EDB7E21}"/>
              </a:ext>
            </a:extLst>
          </p:cNvPr>
          <p:cNvSpPr>
            <a:spLocks noChangeArrowheads="1"/>
          </p:cNvSpPr>
          <p:nvPr/>
        </p:nvSpPr>
        <p:spPr bwMode="auto">
          <a:xfrm>
            <a:off x="1820761" y="3396557"/>
            <a:ext cx="7984720" cy="10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a:latin typeface="UTM Avo" panose="02040603050506020204" pitchFamily="18" charset="0"/>
                <a:cs typeface="Arial-Rounded" panose="020B0500000000000000" charset="0"/>
                <a:sym typeface="+mn-lt"/>
              </a:rPr>
              <a:t>- Viết 3 dòng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NgưƟ wào hay gây gổ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κ</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ì sẽ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δ</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Ūg có bạn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χ</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ǩ</a:t>
            </a:r>
            <a:r>
              <a:rPr lang="vi-VN"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a:t>
            </a:r>
            <a:endParaRPr lang="zh-CN" altLang="en-US" b="1">
              <a:solidFill>
                <a:srgbClr val="0000FF"/>
              </a:solidFill>
              <a:latin typeface="HP001" panose="020B0603050302020204" pitchFamily="34" charset="0"/>
              <a:ea typeface="HP001" panose="020B0603050302020204" pitchFamily="34" charset="0"/>
              <a:cs typeface="Arial-Rounded" panose="020B0500000000000000" charset="0"/>
              <a:sym typeface="+mn-lt"/>
            </a:endParaRPr>
          </a:p>
        </p:txBody>
      </p:sp>
      <p:sp>
        <p:nvSpPr>
          <p:cNvPr id="19462" name="矩形 8">
            <a:extLst>
              <a:ext uri="{FF2B5EF4-FFF2-40B4-BE49-F238E27FC236}">
                <a16:creationId xmlns:a16="http://schemas.microsoft.com/office/drawing/2014/main" id="{A4C2C6CB-635C-4B1D-B1C0-7DB3300860B7}"/>
              </a:ext>
            </a:extLst>
          </p:cNvPr>
          <p:cNvSpPr>
            <a:spLocks noChangeArrowheads="1"/>
          </p:cNvSpPr>
          <p:nvPr/>
        </p:nvSpPr>
        <p:spPr bwMode="auto">
          <a:xfrm>
            <a:off x="2144602" y="962991"/>
            <a:ext cx="9964450" cy="584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zh-CN" sz="3200" b="1">
                <a:solidFill>
                  <a:srgbClr val="0000FF"/>
                </a:solidFill>
                <a:latin typeface="UTM Avo" panose="02040603050506020204" pitchFamily="18" charset="0"/>
                <a:cs typeface="Arial-Rounded" panose="020B0500000000000000" charset="0"/>
                <a:sym typeface="+mn-lt"/>
              </a:rPr>
              <a:t>Bài tập: </a:t>
            </a:r>
            <a:r>
              <a:rPr lang="en-US" altLang="zh-CN" sz="3200" b="1">
                <a:latin typeface="UTM Avo" panose="02040603050506020204" pitchFamily="18" charset="0"/>
                <a:cs typeface="Arial-Rounded" panose="020B0500000000000000" charset="0"/>
                <a:sym typeface="+mn-lt"/>
              </a:rPr>
              <a:t>con viết bài vào v</a:t>
            </a:r>
            <a:r>
              <a:rPr lang="vi-VN" altLang="zh-CN" sz="3200" b="1">
                <a:latin typeface="UTM Avo" panose="02040603050506020204" pitchFamily="18" charset="0"/>
                <a:cs typeface="Arial-Rounded" panose="020B0500000000000000" charset="0"/>
                <a:sym typeface="+mn-lt"/>
              </a:rPr>
              <a:t>ở ô li:</a:t>
            </a:r>
            <a:endParaRPr lang="zh-CN" altLang="en-US" sz="3200" b="1">
              <a:solidFill>
                <a:srgbClr val="FF0000"/>
              </a:solidFill>
              <a:latin typeface="HP001" panose="020B0603050302020204" pitchFamily="34" charset="0"/>
              <a:ea typeface="HP001" panose="020B0603050302020204" pitchFamily="34" charset="0"/>
              <a:cs typeface="Arial-Rounded" panose="020B0500000000000000" charset="0"/>
              <a:sym typeface="+mn-lt"/>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bg>
      <p:bgPr>
        <a:pattFill prst="solidDmn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pic>
        <p:nvPicPr>
          <p:cNvPr id="44038" name="图片 44037" descr="1-34"/>
          <p:cNvPicPr>
            <a:picLocks noChangeAspect="1"/>
          </p:cNvPicPr>
          <p:nvPr/>
        </p:nvPicPr>
        <p:blipFill>
          <a:blip r:embed="rId3"/>
          <a:stretch>
            <a:fillRect/>
          </a:stretch>
        </p:blipFill>
        <p:spPr>
          <a:xfrm>
            <a:off x="24462" y="2874639"/>
            <a:ext cx="3760469" cy="3983362"/>
          </a:xfrm>
          <a:prstGeom prst="rect">
            <a:avLst/>
          </a:prstGeom>
          <a:noFill/>
          <a:ln w="9525">
            <a:noFill/>
          </a:ln>
        </p:spPr>
      </p:pic>
      <p:pic>
        <p:nvPicPr>
          <p:cNvPr id="44039" name="图片 44038" descr="1-33"/>
          <p:cNvPicPr>
            <a:picLocks noChangeAspect="1"/>
          </p:cNvPicPr>
          <p:nvPr/>
        </p:nvPicPr>
        <p:blipFill>
          <a:blip r:embed="rId4"/>
          <a:stretch>
            <a:fillRect/>
          </a:stretch>
        </p:blipFill>
        <p:spPr>
          <a:xfrm rot="303119">
            <a:off x="8890788" y="8042"/>
            <a:ext cx="2805702" cy="6858000"/>
          </a:xfrm>
          <a:prstGeom prst="rect">
            <a:avLst/>
          </a:prstGeom>
          <a:noFill/>
          <a:ln w="9525">
            <a:noFill/>
          </a:ln>
        </p:spPr>
      </p:pic>
      <p:pic>
        <p:nvPicPr>
          <p:cNvPr id="44041" name="图片 44040" descr="11"/>
          <p:cNvPicPr>
            <a:picLocks noChangeAspect="1"/>
          </p:cNvPicPr>
          <p:nvPr/>
        </p:nvPicPr>
        <p:blipFill>
          <a:blip r:embed="rId5"/>
          <a:stretch>
            <a:fillRect/>
          </a:stretch>
        </p:blipFill>
        <p:spPr>
          <a:xfrm>
            <a:off x="2708361" y="363064"/>
            <a:ext cx="6585702" cy="6494936"/>
          </a:xfrm>
          <a:prstGeom prst="rect">
            <a:avLst/>
          </a:prstGeom>
          <a:noFill/>
          <a:ln w="9525">
            <a:noFill/>
          </a:ln>
        </p:spPr>
      </p:pic>
      <p:sp>
        <p:nvSpPr>
          <p:cNvPr id="6" name="Rectangle 5"/>
          <p:cNvSpPr/>
          <p:nvPr/>
        </p:nvSpPr>
        <p:spPr>
          <a:xfrm>
            <a:off x="3678920" y="2480868"/>
            <a:ext cx="3612653" cy="1632040"/>
          </a:xfrm>
          <a:prstGeom prst="rect">
            <a:avLst/>
          </a:prstGeom>
        </p:spPr>
        <p:txBody>
          <a:bodyPr wrap="none" lIns="92232" tIns="46128" rIns="92232" bIns="46128">
            <a:spAutoFit/>
          </a:bodyPr>
          <a:lstStyle/>
          <a:p>
            <a:pPr marL="0" marR="0" lvl="0" indent="0" algn="l" defTabSz="964489"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a:ln>
                  <a:noFill/>
                </a:ln>
                <a:solidFill>
                  <a:srgbClr val="FF0000"/>
                </a:solidFill>
                <a:effectLst/>
                <a:uLnTx/>
                <a:uFillTx/>
                <a:latin typeface="UTM Avo" panose="02040603050506020204" pitchFamily="18" charset="0"/>
              </a:rPr>
              <a:t>Tiết 3</a:t>
            </a:r>
            <a:endParaRPr kumimoji="0" lang="en-US" sz="10000" b="0" i="0" u="none" strike="noStrike" kern="1200" cap="none" spc="0" normalizeH="0" baseline="0" noProof="0" dirty="0">
              <a:ln>
                <a:noFill/>
              </a:ln>
              <a:solidFill>
                <a:prstClr val="black"/>
              </a:solidFill>
              <a:effectLst/>
              <a:uLnTx/>
              <a:uFillTx/>
              <a:latin typeface="UTM Avo" panose="02040603050506020204" pitchFamily="18" charset="0"/>
            </a:endParaRPr>
          </a:p>
        </p:txBody>
      </p:sp>
    </p:spTree>
    <p:extLst>
      <p:ext uri="{BB962C8B-B14F-4D97-AF65-F5344CB8AC3E}">
        <p14:creationId xmlns:p14="http://schemas.microsoft.com/office/powerpoint/2010/main" val="413362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44039"/>
                                        </p:tgtEl>
                                        <p:attrNameLst>
                                          <p:attrName>style.visibility</p:attrName>
                                        </p:attrNameLst>
                                      </p:cBhvr>
                                      <p:to>
                                        <p:strVal val="visible"/>
                                      </p:to>
                                    </p:set>
                                    <p:animEffect transition="in" filter="barn(outHorizontal)">
                                      <p:cBhvr>
                                        <p:cTn id="7" dur="500"/>
                                        <p:tgtEl>
                                          <p:spTgt spid="44039"/>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44038"/>
                                        </p:tgtEl>
                                        <p:attrNameLst>
                                          <p:attrName>style.visibility</p:attrName>
                                        </p:attrNameLst>
                                      </p:cBhvr>
                                      <p:to>
                                        <p:strVal val="visible"/>
                                      </p:to>
                                    </p:set>
                                    <p:animEffect transition="in" filter="fade">
                                      <p:cBhvr>
                                        <p:cTn id="11" dur="1000"/>
                                        <p:tgtEl>
                                          <p:spTgt spid="44038"/>
                                        </p:tgtEl>
                                      </p:cBhvr>
                                    </p:animEffect>
                                    <p:anim calcmode="lin" valueType="num">
                                      <p:cBhvr>
                                        <p:cTn id="12" dur="1000" fill="hold"/>
                                        <p:tgtEl>
                                          <p:spTgt spid="44038"/>
                                        </p:tgtEl>
                                        <p:attrNameLst>
                                          <p:attrName>ppt_x</p:attrName>
                                        </p:attrNameLst>
                                      </p:cBhvr>
                                      <p:tavLst>
                                        <p:tav tm="0">
                                          <p:val>
                                            <p:strVal val="#ppt_x"/>
                                          </p:val>
                                        </p:tav>
                                        <p:tav tm="100000">
                                          <p:val>
                                            <p:strVal val="#ppt_x"/>
                                          </p:val>
                                        </p:tav>
                                      </p:tavLst>
                                    </p:anim>
                                    <p:anim calcmode="lin" valueType="num">
                                      <p:cBhvr>
                                        <p:cTn id="13" dur="1000" fill="hold"/>
                                        <p:tgtEl>
                                          <p:spTgt spid="4403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5" presetClass="entr" presetSubtype="0" fill="hold" nodeType="afterEffect">
                                  <p:stCondLst>
                                    <p:cond delay="0"/>
                                  </p:stCondLst>
                                  <p:childTnLst>
                                    <p:set>
                                      <p:cBhvr>
                                        <p:cTn id="16" dur="1" fill="hold">
                                          <p:stCondLst>
                                            <p:cond delay="0"/>
                                          </p:stCondLst>
                                        </p:cTn>
                                        <p:tgtEl>
                                          <p:spTgt spid="44041"/>
                                        </p:tgtEl>
                                        <p:attrNameLst>
                                          <p:attrName>style.visibility</p:attrName>
                                        </p:attrNameLst>
                                      </p:cBhvr>
                                      <p:to>
                                        <p:strVal val="visible"/>
                                      </p:to>
                                    </p:set>
                                    <p:anim calcmode="lin" valueType="num">
                                      <p:cBhvr>
                                        <p:cTn id="17" dur="1000" fill="hold"/>
                                        <p:tgtEl>
                                          <p:spTgt spid="44041"/>
                                        </p:tgtEl>
                                        <p:attrNameLst>
                                          <p:attrName>ppt_w</p:attrName>
                                        </p:attrNameLst>
                                      </p:cBhvr>
                                      <p:tavLst>
                                        <p:tav tm="0">
                                          <p:val>
                                            <p:fltVal val="0"/>
                                          </p:val>
                                        </p:tav>
                                        <p:tav tm="100000">
                                          <p:val>
                                            <p:strVal val="#ppt_w"/>
                                          </p:val>
                                        </p:tav>
                                      </p:tavLst>
                                    </p:anim>
                                    <p:anim calcmode="lin" valueType="num">
                                      <p:cBhvr>
                                        <p:cTn id="18" dur="1000" fill="hold"/>
                                        <p:tgtEl>
                                          <p:spTgt spid="44041"/>
                                        </p:tgtEl>
                                        <p:attrNameLst>
                                          <p:attrName>ppt_h</p:attrName>
                                        </p:attrNameLst>
                                      </p:cBhvr>
                                      <p:tavLst>
                                        <p:tav tm="0">
                                          <p:val>
                                            <p:fltVal val="0"/>
                                          </p:val>
                                        </p:tav>
                                        <p:tav tm="100000">
                                          <p:val>
                                            <p:strVal val="#ppt_h"/>
                                          </p:val>
                                        </p:tav>
                                      </p:tavLst>
                                    </p:anim>
                                    <p:anim calcmode="lin" valueType="num">
                                      <p:cBhvr>
                                        <p:cTn id="19" dur="1000" fill="hold"/>
                                        <p:tgtEl>
                                          <p:spTgt spid="44041"/>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4404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1916"/>
            <a:ext cx="12192000" cy="6674168"/>
          </a:xfrm>
          <a:prstGeom prst="roundRect">
            <a:avLst/>
          </a:prstGeom>
          <a:solidFill>
            <a:schemeClr val="accent4">
              <a:lumMod val="20000"/>
              <a:lumOff val="80000"/>
            </a:schemeClr>
          </a:solidFill>
        </p:spPr>
        <p:txBody>
          <a:bodyPr wrap="square" rtlCol="0">
            <a:spAutoFit/>
          </a:bodyPr>
          <a:lstStyle/>
          <a:p>
            <a:pPr algn="ctr" rtl="0"/>
            <a:r>
              <a:rPr lang="en-US" sz="2800" b="1" i="0" u="none" strike="noStrike" kern="1200" baseline="0">
                <a:solidFill>
                  <a:srgbClr val="0070C0"/>
                </a:solidFill>
                <a:latin typeface="UTM Avo" panose="02040603050506020204" pitchFamily="18" charset="0"/>
              </a:rPr>
              <a:t>Câu hỏi của sói </a:t>
            </a:r>
          </a:p>
          <a:p>
            <a:pPr rtl="0">
              <a:spcBef>
                <a:spcPts val="600"/>
              </a:spcBef>
              <a:spcAft>
                <a:spcPts val="600"/>
              </a:spcAft>
            </a:pPr>
            <a:r>
              <a:rPr lang="en-US" sz="2400">
                <a:solidFill>
                  <a:srgbClr val="0070C0"/>
                </a:solidFill>
                <a:latin typeface="UTM Avo" panose="02040603050506020204" pitchFamily="18" charset="0"/>
              </a:rPr>
              <a:t>      </a:t>
            </a:r>
            <a:r>
              <a:rPr lang="en-US" sz="2400" b="0" i="0" u="none" strike="noStrike" kern="1200" baseline="0">
                <a:latin typeface="UTM Avo" panose="02040603050506020204" pitchFamily="18" charset="0"/>
              </a:rPr>
              <a:t>Một chú sóc đang chuyền trên cành cây bỗng tr</a:t>
            </a:r>
            <a:r>
              <a:rPr lang="vi-VN" sz="2400" b="0" i="0" u="none" strike="noStrike" kern="1200" baseline="0">
                <a:latin typeface="UTM Avo" panose="02040603050506020204" pitchFamily="18" charset="0"/>
              </a:rPr>
              <a:t>ượt chân, rơi trúng đầu lão sói đang ngái ngủ. Sói chồm dậy, túm lấy sóc. Sóc van nài:</a:t>
            </a:r>
            <a:endParaRPr lang="en-US" sz="2400" b="0" i="0" u="none" strike="noStrike" kern="1200" baseline="0">
              <a:latin typeface="UTM Avo" panose="02040603050506020204" pitchFamily="18" charset="0"/>
            </a:endParaRPr>
          </a:p>
          <a:p>
            <a:pPr rtl="0">
              <a:spcBef>
                <a:spcPts val="600"/>
              </a:spcBef>
              <a:spcAft>
                <a:spcPts val="600"/>
              </a:spcAft>
            </a:pPr>
            <a:r>
              <a:rPr lang="en-US" sz="2400" b="0" i="0" u="none" strike="noStrike" kern="1200" baseline="0">
                <a:latin typeface="UTM Avo" panose="02040603050506020204" pitchFamily="18" charset="0"/>
                <a:cs typeface="#9Slide03 Arima Madurai ExtraBo" panose="00000900000000000000" pitchFamily="2" charset="0"/>
              </a:rPr>
              <a:t>      - Xin hãy thả tôi ra!</a:t>
            </a:r>
          </a:p>
          <a:p>
            <a:pPr rtl="0">
              <a:spcBef>
                <a:spcPts val="600"/>
              </a:spcBef>
              <a:spcAft>
                <a:spcPts val="600"/>
              </a:spcAft>
            </a:pPr>
            <a:r>
              <a:rPr lang="en-US" sz="2400">
                <a:latin typeface="UTM Avo" panose="02040603050506020204" pitchFamily="18" charset="0"/>
                <a:cs typeface="#9Slide03 Arima Madurai ExtraBo" panose="00000900000000000000" pitchFamily="2" charset="0"/>
              </a:rPr>
              <a:t>      Sói nói:</a:t>
            </a:r>
          </a:p>
          <a:p>
            <a:pPr rtl="0">
              <a:spcBef>
                <a:spcPts val="600"/>
              </a:spcBef>
              <a:spcAft>
                <a:spcPts val="600"/>
              </a:spcAft>
            </a:pPr>
            <a:r>
              <a:rPr lang="en-US" sz="2400" b="0" i="0" u="none" strike="noStrike" kern="1200" baseline="0">
                <a:latin typeface="UTM Avo" panose="02040603050506020204" pitchFamily="18" charset="0"/>
                <a:cs typeface="#9Slide03 Arima Madurai ExtraBo" panose="00000900000000000000" pitchFamily="2" charset="0"/>
              </a:rPr>
              <a:t>      - Đ</a:t>
            </a:r>
            <a:r>
              <a:rPr lang="vi-VN" sz="2400" b="0" i="0" u="none" strike="noStrike" kern="1200" baseline="0">
                <a:latin typeface="UTM Avo" panose="02040603050506020204" pitchFamily="18" charset="0"/>
                <a:cs typeface="#9Slide03 Arima Madurai ExtraBo" panose="00000900000000000000" pitchFamily="2" charset="0"/>
              </a:rPr>
              <a:t>ược, ta sẽ thả, nhưng ngươi hãy nói cho ta biết: Vì sao bọn sóc các ngươi cứ nhảy nhót vui đùa suốt ngày</a:t>
            </a:r>
            <a:r>
              <a:rPr lang="en-US" sz="2400" b="0" i="0" u="none" strike="noStrike" kern="1200" baseline="0">
                <a:latin typeface="UTM Avo" panose="02040603050506020204" pitchFamily="18" charset="0"/>
                <a:cs typeface="#9Slide03 Arima Madurai ExtraBo" panose="00000900000000000000" pitchFamily="2" charset="0"/>
              </a:rPr>
              <a:t>,</a:t>
            </a:r>
            <a:r>
              <a:rPr lang="en-US" sz="2400">
                <a:latin typeface="UTM Avo" panose="02040603050506020204" pitchFamily="18" charset="0"/>
                <a:cs typeface="#9Slide03 Arima Madurai ExtraBo" panose="00000900000000000000" pitchFamily="2" charset="0"/>
              </a:rPr>
              <a:t> </a:t>
            </a:r>
            <a:r>
              <a:rPr lang="en-US" sz="2400" b="0" i="0" u="none" strike="noStrike" kern="1200" baseline="0">
                <a:latin typeface="UTM Avo" panose="02040603050506020204" pitchFamily="18" charset="0"/>
              </a:rPr>
              <a:t>còn ta lúc nào cũng thấy buồn bực?</a:t>
            </a:r>
          </a:p>
          <a:p>
            <a:pPr rtl="0">
              <a:spcBef>
                <a:spcPts val="600"/>
              </a:spcBef>
              <a:spcAft>
                <a:spcPts val="600"/>
              </a:spcAft>
            </a:pPr>
            <a:r>
              <a:rPr lang="en-US" sz="2400" b="0" i="0" u="none" strike="noStrike" kern="1200" baseline="0">
                <a:latin typeface="UTM Avo" panose="02040603050506020204" pitchFamily="18" charset="0"/>
              </a:rPr>
              <a:t>      Sóc bảo:</a:t>
            </a:r>
          </a:p>
          <a:p>
            <a:pPr rtl="0">
              <a:spcBef>
                <a:spcPts val="600"/>
              </a:spcBef>
              <a:spcAft>
                <a:spcPts val="600"/>
              </a:spcAft>
            </a:pPr>
            <a:r>
              <a:rPr lang="en-US" sz="2400" b="0" i="0" u="none" strike="noStrike" kern="1200" baseline="0">
                <a:latin typeface="UTM Avo" panose="02040603050506020204" pitchFamily="18" charset="0"/>
              </a:rPr>
              <a:t>      - Thả tôi ra, rồi tôi sẽ nói.</a:t>
            </a:r>
          </a:p>
          <a:p>
            <a:pPr rtl="0">
              <a:spcBef>
                <a:spcPts val="600"/>
              </a:spcBef>
              <a:spcAft>
                <a:spcPts val="600"/>
              </a:spcAft>
            </a:pPr>
            <a:r>
              <a:rPr lang="en-US" sz="2400" b="0" i="0" u="none" strike="noStrike" kern="1200" baseline="0">
                <a:latin typeface="UTM Avo" panose="02040603050506020204" pitchFamily="18" charset="0"/>
              </a:rPr>
              <a:t>      Sói thả sóc ra. Sóc nhảy tót lên cây cao, rồi đáp vọng xuống:</a:t>
            </a:r>
          </a:p>
          <a:p>
            <a:pPr rtl="0"/>
            <a:r>
              <a:rPr lang="en-US" sz="2400" b="0" i="0" u="none" strike="noStrike" kern="1200" baseline="0">
                <a:latin typeface="UTM Avo" panose="02040603050506020204" pitchFamily="18" charset="0"/>
              </a:rPr>
              <a:t>      - Mỗi khi nhìn thấy anh, chúng tôI đều bỏ chạy vì anh hay gây gổ.  Anh hay buồn bực vì anh không có bạn bè.  Còn chúng tôi lúc nào cũng vui vì chúng tôi có nhiều bạn tốt.</a:t>
            </a:r>
          </a:p>
        </p:txBody>
      </p:sp>
      <p:pic>
        <p:nvPicPr>
          <p:cNvPr id="4" name="Picture 3">
            <a:extLst>
              <a:ext uri="{FF2B5EF4-FFF2-40B4-BE49-F238E27FC236}">
                <a16:creationId xmlns:a16="http://schemas.microsoft.com/office/drawing/2014/main" id="{A0786247-FC1B-4BC2-9DFB-3064DA1FE2B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437778" y="1224062"/>
            <a:ext cx="1762329" cy="1762329"/>
          </a:xfrm>
          <a:prstGeom prst="rect">
            <a:avLst/>
          </a:prstGeom>
        </p:spPr>
      </p:pic>
      <p:pic>
        <p:nvPicPr>
          <p:cNvPr id="6" name="Picture 5">
            <a:extLst>
              <a:ext uri="{FF2B5EF4-FFF2-40B4-BE49-F238E27FC236}">
                <a16:creationId xmlns:a16="http://schemas.microsoft.com/office/drawing/2014/main" id="{26EA652C-1BEC-45DD-ACCD-C2C96308349E}"/>
              </a:ext>
            </a:extLst>
          </p:cNvPr>
          <p:cNvPicPr>
            <a:picLocks noChangeAspect="1"/>
          </p:cNvPicPr>
          <p:nvPr/>
        </p:nvPicPr>
        <p:blipFill>
          <a:blip r:embed="rId3"/>
          <a:stretch>
            <a:fillRect/>
          </a:stretch>
        </p:blipFill>
        <p:spPr>
          <a:xfrm flipH="1">
            <a:off x="-1" y="1"/>
            <a:ext cx="933855" cy="1189192"/>
          </a:xfrm>
          <a:prstGeom prst="rect">
            <a:avLst/>
          </a:prstGeom>
        </p:spPr>
      </p:pic>
      <p:pic>
        <p:nvPicPr>
          <p:cNvPr id="5" name="Picture 4">
            <a:extLst>
              <a:ext uri="{FF2B5EF4-FFF2-40B4-BE49-F238E27FC236}">
                <a16:creationId xmlns:a16="http://schemas.microsoft.com/office/drawing/2014/main" id="{5435E156-CC6E-4D5A-A49A-0E08B9E05FD1}"/>
              </a:ext>
            </a:extLst>
          </p:cNvPr>
          <p:cNvPicPr>
            <a:picLocks noChangeAspect="1"/>
          </p:cNvPicPr>
          <p:nvPr/>
        </p:nvPicPr>
        <p:blipFill>
          <a:blip r:embed="rId4"/>
          <a:stretch>
            <a:fillRect/>
          </a:stretch>
        </p:blipFill>
        <p:spPr>
          <a:xfrm>
            <a:off x="10461986" y="3667327"/>
            <a:ext cx="1713912" cy="1573683"/>
          </a:xfrm>
          <a:prstGeom prst="rect">
            <a:avLst/>
          </a:prstGeom>
        </p:spPr>
      </p:pic>
    </p:spTree>
    <p:extLst>
      <p:ext uri="{BB962C8B-B14F-4D97-AF65-F5344CB8AC3E}">
        <p14:creationId xmlns:p14="http://schemas.microsoft.com/office/powerpoint/2010/main" val="3501074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9D3464EF-B576-4AF3-A22A-895D3CBC08D4}"/>
              </a:ext>
            </a:extLst>
          </p:cNvPr>
          <p:cNvGrpSpPr/>
          <p:nvPr/>
        </p:nvGrpSpPr>
        <p:grpSpPr>
          <a:xfrm>
            <a:off x="2609636" y="309285"/>
            <a:ext cx="9462389" cy="1416981"/>
            <a:chOff x="104944" y="87801"/>
            <a:chExt cx="8972850" cy="1416981"/>
          </a:xfrm>
        </p:grpSpPr>
        <p:sp>
          <p:nvSpPr>
            <p:cNvPr id="11" name="TextBox 10">
              <a:extLst>
                <a:ext uri="{FF2B5EF4-FFF2-40B4-BE49-F238E27FC236}">
                  <a16:creationId xmlns:a16="http://schemas.microsoft.com/office/drawing/2014/main" id="{CFAD8464-B00E-4802-B231-E980262F8199}"/>
                </a:ext>
              </a:extLst>
            </p:cNvPr>
            <p:cNvSpPr txBox="1"/>
            <p:nvPr/>
          </p:nvSpPr>
          <p:spPr>
            <a:xfrm>
              <a:off x="531518" y="119787"/>
              <a:ext cx="8546276" cy="1384995"/>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a:t>
              </a:r>
              <a:r>
                <a:rPr lang="en-US" sz="2800" b="0" i="0" u="none" strike="noStrike" kern="1200" baseline="0">
                  <a:solidFill>
                    <a:srgbClr val="0000FF"/>
                  </a:solidFill>
                  <a:latin typeface="UTM Avo" panose="02040603050506020204" pitchFamily="18" charset="0"/>
                </a:rPr>
                <a:t>Quan sát tranh và dùng từ</a:t>
              </a:r>
              <a:r>
                <a:rPr lang="en-US" sz="2800">
                  <a:solidFill>
                    <a:srgbClr val="0000FF"/>
                  </a:solidFill>
                  <a:latin typeface="UTM Avo" panose="02040603050506020204" pitchFamily="18" charset="0"/>
                </a:rPr>
                <a:t> ngữ trong khung để nói theo tranh</a:t>
              </a:r>
              <a:endParaRPr lang="en-US" sz="2800" b="0" i="0" u="none" strike="noStrike" kern="1200" baseline="0">
                <a:solidFill>
                  <a:srgbClr val="0000FF"/>
                </a:solidFill>
                <a:latin typeface="UTM Avo" panose="02040603050506020204" pitchFamily="18" charset="0"/>
              </a:endParaRPr>
            </a:p>
            <a:p>
              <a:endParaRPr lang="en-US" sz="2800" b="1">
                <a:solidFill>
                  <a:srgbClr val="0000FF"/>
                </a:solidFill>
                <a:latin typeface="UTM Avo" panose="02040603050506020204" pitchFamily="18" charset="0"/>
              </a:endParaRPr>
            </a:p>
          </p:txBody>
        </p:sp>
        <p:sp>
          <p:nvSpPr>
            <p:cNvPr id="12" name="Oval 11">
              <a:extLst>
                <a:ext uri="{FF2B5EF4-FFF2-40B4-BE49-F238E27FC236}">
                  <a16:creationId xmlns:a16="http://schemas.microsoft.com/office/drawing/2014/main" id="{4D4D9C6D-76DF-42C0-84BD-02C944A05BF8}"/>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6</a:t>
              </a:r>
              <a:endParaRPr lang="vi-VN" sz="3200" b="1">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C7207208-6B83-4355-A154-603CB60F99FD}"/>
              </a:ext>
            </a:extLst>
          </p:cNvPr>
          <p:cNvGrpSpPr/>
          <p:nvPr/>
        </p:nvGrpSpPr>
        <p:grpSpPr>
          <a:xfrm>
            <a:off x="3847749" y="1331540"/>
            <a:ext cx="6161748" cy="578882"/>
            <a:chOff x="2894703" y="1332874"/>
            <a:chExt cx="6161748" cy="578882"/>
          </a:xfrm>
        </p:grpSpPr>
        <p:sp>
          <p:nvSpPr>
            <p:cNvPr id="13" name="TextBox 12">
              <a:extLst>
                <a:ext uri="{FF2B5EF4-FFF2-40B4-BE49-F238E27FC236}">
                  <a16:creationId xmlns:a16="http://schemas.microsoft.com/office/drawing/2014/main" id="{30284087-D5F6-4A9D-9BEA-5DEAFB5EC8FC}"/>
                </a:ext>
              </a:extLst>
            </p:cNvPr>
            <p:cNvSpPr txBox="1"/>
            <p:nvPr/>
          </p:nvSpPr>
          <p:spPr>
            <a:xfrm>
              <a:off x="2894703" y="1332874"/>
              <a:ext cx="6161748" cy="578882"/>
            </a:xfrm>
            <a:prstGeom prst="roundRect">
              <a:avLst/>
            </a:prstGeom>
            <a:solidFill>
              <a:schemeClr val="accent2">
                <a:lumMod val="40000"/>
                <a:lumOff val="60000"/>
              </a:schemeClr>
            </a:solidFill>
          </p:spPr>
          <p:txBody>
            <a:bodyPr wrap="square" rtlCol="0">
              <a:spAutoFit/>
            </a:bodyPr>
            <a:lstStyle/>
            <a:p>
              <a:pPr rtl="0"/>
              <a:endParaRPr lang="en-US" sz="2800">
                <a:latin typeface="UTM Avo" panose="02040603050506020204" pitchFamily="18" charset="0"/>
              </a:endParaRPr>
            </a:p>
          </p:txBody>
        </p:sp>
        <p:sp>
          <p:nvSpPr>
            <p:cNvPr id="14" name="TextBox 13">
              <a:extLst>
                <a:ext uri="{FF2B5EF4-FFF2-40B4-BE49-F238E27FC236}">
                  <a16:creationId xmlns:a16="http://schemas.microsoft.com/office/drawing/2014/main" id="{7C2F7D78-3990-4D28-B356-63F0583C1E04}"/>
                </a:ext>
              </a:extLst>
            </p:cNvPr>
            <p:cNvSpPr txBox="1"/>
            <p:nvPr/>
          </p:nvSpPr>
          <p:spPr>
            <a:xfrm>
              <a:off x="2894703" y="1357430"/>
              <a:ext cx="1985157" cy="523220"/>
            </a:xfrm>
            <a:prstGeom prst="rect">
              <a:avLst/>
            </a:prstGeom>
            <a:noFill/>
          </p:spPr>
          <p:txBody>
            <a:bodyPr wrap="square" rtlCol="0">
              <a:spAutoFit/>
            </a:bodyPr>
            <a:lstStyle/>
            <a:p>
              <a:r>
                <a:rPr lang="en-US" sz="2800">
                  <a:latin typeface="UTM Avo" panose="02040603050506020204" pitchFamily="18" charset="0"/>
                </a:rPr>
                <a:t> gây gổ</a:t>
              </a:r>
            </a:p>
          </p:txBody>
        </p:sp>
        <p:sp>
          <p:nvSpPr>
            <p:cNvPr id="15" name="TextBox 14">
              <a:extLst>
                <a:ext uri="{FF2B5EF4-FFF2-40B4-BE49-F238E27FC236}">
                  <a16:creationId xmlns:a16="http://schemas.microsoft.com/office/drawing/2014/main" id="{FB217ABA-9958-485E-A234-D6BFF00ED90F}"/>
                </a:ext>
              </a:extLst>
            </p:cNvPr>
            <p:cNvSpPr txBox="1"/>
            <p:nvPr/>
          </p:nvSpPr>
          <p:spPr>
            <a:xfrm>
              <a:off x="5406050" y="1352865"/>
              <a:ext cx="1702943" cy="523220"/>
            </a:xfrm>
            <a:prstGeom prst="rect">
              <a:avLst/>
            </a:prstGeom>
            <a:noFill/>
          </p:spPr>
          <p:txBody>
            <a:bodyPr wrap="square" rtlCol="0">
              <a:spAutoFit/>
            </a:bodyPr>
            <a:lstStyle/>
            <a:p>
              <a:r>
                <a:rPr lang="en-US" sz="2800">
                  <a:latin typeface="UTM Avo" panose="02040603050506020204" pitchFamily="18" charset="0"/>
                </a:rPr>
                <a:t> bạn bè</a:t>
              </a:r>
            </a:p>
          </p:txBody>
        </p:sp>
        <p:sp>
          <p:nvSpPr>
            <p:cNvPr id="16" name="TextBox 15">
              <a:extLst>
                <a:ext uri="{FF2B5EF4-FFF2-40B4-BE49-F238E27FC236}">
                  <a16:creationId xmlns:a16="http://schemas.microsoft.com/office/drawing/2014/main" id="{AA494258-8B1B-4C6F-97DD-0423D7812553}"/>
                </a:ext>
              </a:extLst>
            </p:cNvPr>
            <p:cNvSpPr txBox="1"/>
            <p:nvPr/>
          </p:nvSpPr>
          <p:spPr>
            <a:xfrm>
              <a:off x="7530189" y="1384655"/>
              <a:ext cx="1195522" cy="523220"/>
            </a:xfrm>
            <a:prstGeom prst="rect">
              <a:avLst/>
            </a:prstGeom>
            <a:noFill/>
          </p:spPr>
          <p:txBody>
            <a:bodyPr wrap="square" rtlCol="0">
              <a:spAutoFit/>
            </a:bodyPr>
            <a:lstStyle/>
            <a:p>
              <a:r>
                <a:rPr lang="en-US" sz="2800">
                  <a:latin typeface="UTM Avo" panose="02040603050506020204" pitchFamily="18" charset="0"/>
                </a:rPr>
                <a:t> ch</a:t>
              </a:r>
              <a:r>
                <a:rPr lang="vi-VN" sz="2800">
                  <a:latin typeface="UTM Avo" panose="02040603050506020204" pitchFamily="18" charset="0"/>
                </a:rPr>
                <a:t>ơi</a:t>
              </a:r>
              <a:endParaRPr lang="en-US" sz="2800">
                <a:latin typeface="UTM Avo" panose="02040603050506020204" pitchFamily="18" charset="0"/>
              </a:endParaRPr>
            </a:p>
          </p:txBody>
        </p:sp>
      </p:grpSp>
      <p:pic>
        <p:nvPicPr>
          <p:cNvPr id="18" name="Picture 17">
            <a:extLst>
              <a:ext uri="{FF2B5EF4-FFF2-40B4-BE49-F238E27FC236}">
                <a16:creationId xmlns:a16="http://schemas.microsoft.com/office/drawing/2014/main" id="{7F82B904-BA75-437A-AE05-0AD1A054BE8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l="3419" t="19415" r="54093" b="53759"/>
          <a:stretch/>
        </p:blipFill>
        <p:spPr>
          <a:xfrm>
            <a:off x="2629743" y="2081715"/>
            <a:ext cx="4289869" cy="4808271"/>
          </a:xfrm>
          <a:prstGeom prst="rect">
            <a:avLst/>
          </a:prstGeom>
          <a:ln>
            <a:noFill/>
          </a:ln>
          <a:effectLst>
            <a:softEdge rad="112500"/>
          </a:effectLst>
        </p:spPr>
      </p:pic>
    </p:spTree>
    <p:extLst>
      <p:ext uri="{BB962C8B-B14F-4D97-AF65-F5344CB8AC3E}">
        <p14:creationId xmlns:p14="http://schemas.microsoft.com/office/powerpoint/2010/main" val="170556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9D3464EF-B576-4AF3-A22A-895D3CBC08D4}"/>
              </a:ext>
            </a:extLst>
          </p:cNvPr>
          <p:cNvGrpSpPr/>
          <p:nvPr/>
        </p:nvGrpSpPr>
        <p:grpSpPr>
          <a:xfrm>
            <a:off x="2609636" y="309285"/>
            <a:ext cx="9462389" cy="555206"/>
            <a:chOff x="104944" y="87801"/>
            <a:chExt cx="8972850" cy="555206"/>
          </a:xfrm>
        </p:grpSpPr>
        <p:sp>
          <p:nvSpPr>
            <p:cNvPr id="11" name="TextBox 10">
              <a:extLst>
                <a:ext uri="{FF2B5EF4-FFF2-40B4-BE49-F238E27FC236}">
                  <a16:creationId xmlns:a16="http://schemas.microsoft.com/office/drawing/2014/main" id="{CFAD8464-B00E-4802-B231-E980262F8199}"/>
                </a:ext>
              </a:extLst>
            </p:cNvPr>
            <p:cNvSpPr txBox="1"/>
            <p:nvPr/>
          </p:nvSpPr>
          <p:spPr>
            <a:xfrm>
              <a:off x="531518" y="119787"/>
              <a:ext cx="8546276"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a:t>
              </a:r>
              <a:r>
                <a:rPr lang="en-US" sz="2800">
                  <a:solidFill>
                    <a:srgbClr val="0000FF"/>
                  </a:solidFill>
                  <a:latin typeface="UTM Avo" panose="02040603050506020204" pitchFamily="18" charset="0"/>
                </a:rPr>
                <a:t>Nghe viết</a:t>
              </a:r>
              <a:endParaRPr lang="en-US" sz="2800" b="1">
                <a:solidFill>
                  <a:srgbClr val="0000FF"/>
                </a:solidFill>
                <a:latin typeface="UTM Avo" panose="02040603050506020204" pitchFamily="18" charset="0"/>
              </a:endParaRPr>
            </a:p>
          </p:txBody>
        </p:sp>
        <p:sp>
          <p:nvSpPr>
            <p:cNvPr id="12" name="Oval 11">
              <a:extLst>
                <a:ext uri="{FF2B5EF4-FFF2-40B4-BE49-F238E27FC236}">
                  <a16:creationId xmlns:a16="http://schemas.microsoft.com/office/drawing/2014/main" id="{4D4D9C6D-76DF-42C0-84BD-02C944A05BF8}"/>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7</a:t>
              </a:r>
              <a:endParaRPr lang="vi-VN" sz="3200" b="1">
                <a:latin typeface="Arial" panose="020B0604020202020204" pitchFamily="34" charset="0"/>
                <a:cs typeface="Arial" panose="020B0604020202020204" pitchFamily="34" charset="0"/>
              </a:endParaRPr>
            </a:p>
          </p:txBody>
        </p:sp>
      </p:grpSp>
      <p:pic>
        <p:nvPicPr>
          <p:cNvPr id="17" name="Picture 16">
            <a:extLst>
              <a:ext uri="{FF2B5EF4-FFF2-40B4-BE49-F238E27FC236}">
                <a16:creationId xmlns:a16="http://schemas.microsoft.com/office/drawing/2014/main" id="{E51CBE8D-DCF5-49A5-932D-DD6FDB783572}"/>
              </a:ext>
            </a:extLst>
          </p:cNvPr>
          <p:cNvPicPr>
            <a:picLocks noChangeAspect="1"/>
          </p:cNvPicPr>
          <p:nvPr/>
        </p:nvPicPr>
        <p:blipFill rotWithShape="1">
          <a:blip r:embed="rId3"/>
          <a:srcRect l="6008" t="22484"/>
          <a:stretch/>
        </p:blipFill>
        <p:spPr>
          <a:xfrm>
            <a:off x="2506623" y="864491"/>
            <a:ext cx="9565402" cy="2276272"/>
          </a:xfrm>
          <a:prstGeom prst="rect">
            <a:avLst/>
          </a:prstGeom>
        </p:spPr>
      </p:pic>
    </p:spTree>
    <p:extLst>
      <p:ext uri="{BB962C8B-B14F-4D97-AF65-F5344CB8AC3E}">
        <p14:creationId xmlns:p14="http://schemas.microsoft.com/office/powerpoint/2010/main" val="1474743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4000" b="77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DFB2405-AA98-48A0-9AF5-1A5EC61E744A}"/>
              </a:ext>
            </a:extLst>
          </p:cNvPr>
          <p:cNvGrpSpPr/>
          <p:nvPr/>
        </p:nvGrpSpPr>
        <p:grpSpPr>
          <a:xfrm>
            <a:off x="228600" y="244501"/>
            <a:ext cx="10363200" cy="609600"/>
            <a:chOff x="0" y="73351"/>
            <a:chExt cx="10363200" cy="609600"/>
          </a:xfrm>
        </p:grpSpPr>
        <p:sp>
          <p:nvSpPr>
            <p:cNvPr id="4" name="Oval 3"/>
            <p:cNvSpPr/>
            <p:nvPr/>
          </p:nvSpPr>
          <p:spPr>
            <a:xfrm>
              <a:off x="0" y="73351"/>
              <a:ext cx="609600" cy="6096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UTM Avo" panose="02040603050506020204" pitchFamily="18" charset="0"/>
                  <a:ea typeface="+mn-ea"/>
                  <a:cs typeface="Times New Roman" pitchFamily="18" charset="0"/>
                </a:rPr>
                <a:t>8</a:t>
              </a:r>
            </a:p>
          </p:txBody>
        </p:sp>
        <p:sp>
          <p:nvSpPr>
            <p:cNvPr id="5" name="TextBox 4"/>
            <p:cNvSpPr txBox="1"/>
            <p:nvPr/>
          </p:nvSpPr>
          <p:spPr>
            <a:xfrm>
              <a:off x="609600" y="98188"/>
              <a:ext cx="9753600" cy="584763"/>
            </a:xfrm>
            <a:prstGeom prst="rect">
              <a:avLst/>
            </a:prstGeom>
            <a:noFill/>
          </p:spPr>
          <p:txBody>
            <a:bodyPr wrap="square" lIns="91428" tIns="45714" rIns="91428" bIns="45714"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rPr>
                <a:t>Chọn dấu thanh phù hợp thay cho chiếc lá</a:t>
              </a:r>
              <a:r>
                <a:rPr kumimoji="0" lang="en-US" sz="3200" b="1" i="1"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rPr>
                <a:t>.</a:t>
              </a:r>
            </a:p>
          </p:txBody>
        </p:sp>
      </p:grpSp>
      <p:sp>
        <p:nvSpPr>
          <p:cNvPr id="6" name="TextBox 5"/>
          <p:cNvSpPr txBox="1"/>
          <p:nvPr/>
        </p:nvSpPr>
        <p:spPr>
          <a:xfrm>
            <a:off x="838200" y="1002012"/>
            <a:ext cx="9753600" cy="584763"/>
          </a:xfrm>
          <a:prstGeom prst="rect">
            <a:avLst/>
          </a:prstGeom>
          <a:noFill/>
        </p:spPr>
        <p:txBody>
          <a:bodyPr wrap="square" lIns="91428" tIns="45714" rIns="91428" bIns="45714"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rPr>
              <a:t>Dấu </a:t>
            </a:r>
            <a:r>
              <a:rPr kumimoji="0" lang="en-US" sz="3200" b="0" i="1"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hỏi</a:t>
            </a:r>
            <a:r>
              <a:rPr kumimoji="0" lang="en-US" sz="3200" b="0" i="1"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rPr>
              <a:t> hay dấu </a:t>
            </a:r>
            <a:r>
              <a:rPr kumimoji="0" lang="en-US" sz="3200" b="0" i="1"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ngã </a:t>
            </a:r>
            <a:r>
              <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rPr>
              <a:t>?</a:t>
            </a:r>
            <a:r>
              <a:rPr kumimoji="0" lang="en-US" sz="3200" b="1" i="0"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rPr>
              <a:t> </a:t>
            </a:r>
            <a:endParaRPr kumimoji="0" lang="en-US" sz="3200" b="1" i="1"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endParaRPr>
          </a:p>
        </p:txBody>
      </p:sp>
      <p:sp>
        <p:nvSpPr>
          <p:cNvPr id="7" name="Rounded Rectangle 6"/>
          <p:cNvSpPr/>
          <p:nvPr/>
        </p:nvSpPr>
        <p:spPr>
          <a:xfrm>
            <a:off x="697149" y="2234995"/>
            <a:ext cx="2819400" cy="990600"/>
          </a:xfrm>
          <a:prstGeom prst="round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sợ</a:t>
            </a:r>
            <a:r>
              <a:rPr lang="en-US" sz="3200">
                <a:solidFill>
                  <a:prstClr val="black"/>
                </a:solidFill>
                <a:latin typeface="UTM Avo" panose="02040603050506020204" pitchFamily="18" charset="0"/>
                <a:ea typeface="Arial-Rounded" panose="020B0500000000000000" pitchFamily="34" charset="0"/>
                <a:cs typeface="Arial-Rounded" panose="020B0500000000000000" pitchFamily="34" charset="0"/>
              </a:rPr>
              <a:t> hãi</a:t>
            </a:r>
            <a:endPar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8" name="Rounded Rectangle 7"/>
          <p:cNvSpPr/>
          <p:nvPr/>
        </p:nvSpPr>
        <p:spPr>
          <a:xfrm>
            <a:off x="4733980" y="2254927"/>
            <a:ext cx="2668621" cy="990600"/>
          </a:xfrm>
          <a:prstGeom prst="round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xấu hổ</a:t>
            </a:r>
            <a:endPar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9" name="Rounded Rectangle 8"/>
          <p:cNvSpPr/>
          <p:nvPr/>
        </p:nvSpPr>
        <p:spPr>
          <a:xfrm>
            <a:off x="697149" y="3651460"/>
            <a:ext cx="2819400" cy="987749"/>
          </a:xfrm>
          <a:prstGeom prst="round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buồn bã</a:t>
            </a:r>
            <a:endPar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10" name="Rounded Rectangle 9"/>
          <p:cNvSpPr/>
          <p:nvPr/>
        </p:nvSpPr>
        <p:spPr>
          <a:xfrm>
            <a:off x="4733980" y="3648610"/>
            <a:ext cx="2668620" cy="990600"/>
          </a:xfrm>
          <a:prstGeom prst="round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bay nhảy</a:t>
            </a:r>
            <a:endPar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rotWithShape="1">
          <a:blip r:embed="rId3">
            <a:extLst>
              <a:ext uri="{BEBA8EAE-BF5A-486C-A8C5-ECC9F3942E4B}">
                <a14:imgProps xmlns:a14="http://schemas.microsoft.com/office/drawing/2010/main">
                  <a14:imgLayer r:embed="rId4">
                    <a14:imgEffect>
                      <a14:artisticMarker/>
                    </a14:imgEffect>
                  </a14:imgLayer>
                </a14:imgProps>
              </a:ext>
            </a:extLst>
          </a:blip>
          <a:srcRect l="14349" t="8217" r="12095" b="12377"/>
          <a:stretch/>
        </p:blipFill>
        <p:spPr>
          <a:xfrm rot="12327426">
            <a:off x="6512225" y="2371260"/>
            <a:ext cx="371328" cy="2409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17"/>
          <p:cNvPicPr>
            <a:picLocks noChangeAspect="1"/>
          </p:cNvPicPr>
          <p:nvPr/>
        </p:nvPicPr>
        <p:blipFill rotWithShape="1">
          <a:blip r:embed="rId3">
            <a:extLst>
              <a:ext uri="{BEBA8EAE-BF5A-486C-A8C5-ECC9F3942E4B}">
                <a14:imgProps xmlns:a14="http://schemas.microsoft.com/office/drawing/2010/main">
                  <a14:imgLayer r:embed="rId4">
                    <a14:imgEffect>
                      <a14:artisticMarker/>
                    </a14:imgEffect>
                  </a14:imgLayer>
                </a14:imgProps>
              </a:ext>
            </a:extLst>
          </a:blip>
          <a:srcRect l="14349" t="8217" r="12095" b="12377"/>
          <a:stretch/>
        </p:blipFill>
        <p:spPr>
          <a:xfrm rot="12323001">
            <a:off x="2633529" y="3710867"/>
            <a:ext cx="365810" cy="3345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19"/>
          <p:cNvPicPr>
            <a:picLocks noChangeAspect="1"/>
          </p:cNvPicPr>
          <p:nvPr/>
        </p:nvPicPr>
        <p:blipFill rotWithShape="1">
          <a:blip r:embed="rId3">
            <a:extLst>
              <a:ext uri="{BEBA8EAE-BF5A-486C-A8C5-ECC9F3942E4B}">
                <a14:imgProps xmlns:a14="http://schemas.microsoft.com/office/drawing/2010/main">
                  <a14:imgLayer r:embed="rId4">
                    <a14:imgEffect>
                      <a14:artisticMarker/>
                    </a14:imgEffect>
                  </a14:imgLayer>
                </a14:imgProps>
              </a:ext>
            </a:extLst>
          </a:blip>
          <a:srcRect l="14349" t="8217" r="12095" b="12377"/>
          <a:stretch/>
        </p:blipFill>
        <p:spPr>
          <a:xfrm rot="11835133">
            <a:off x="6418816" y="3785080"/>
            <a:ext cx="430322" cy="2630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Picture 23"/>
          <p:cNvPicPr>
            <a:picLocks noChangeAspect="1"/>
          </p:cNvPicPr>
          <p:nvPr/>
        </p:nvPicPr>
        <p:blipFill rotWithShape="1">
          <a:blip r:embed="rId5">
            <a:extLst>
              <a:ext uri="{BEBA8EAE-BF5A-486C-A8C5-ECC9F3942E4B}">
                <a14:imgProps xmlns:a14="http://schemas.microsoft.com/office/drawing/2010/main">
                  <a14:imgLayer r:embed="rId6">
                    <a14:imgEffect>
                      <a14:backgroundRemoval t="19870" b="77524" l="44667" r="58667"/>
                    </a14:imgEffect>
                  </a14:imgLayer>
                </a14:imgProps>
              </a:ext>
            </a:extLst>
          </a:blip>
          <a:srcRect l="46000" t="21040" r="39818" b="5760"/>
          <a:stretch/>
        </p:blipFill>
        <p:spPr>
          <a:xfrm>
            <a:off x="5257800" y="5042293"/>
            <a:ext cx="810491" cy="2140527"/>
          </a:xfrm>
          <a:prstGeom prst="rect">
            <a:avLst/>
          </a:prstGeom>
          <a:effectLst>
            <a:softEdge rad="25400"/>
          </a:effectLst>
        </p:spPr>
      </p:pic>
      <p:pic>
        <p:nvPicPr>
          <p:cNvPr id="26" name="Picture 25"/>
          <p:cNvPicPr>
            <a:picLocks noChangeAspect="1"/>
          </p:cNvPicPr>
          <p:nvPr/>
        </p:nvPicPr>
        <p:blipFill>
          <a:blip r:embed="rId7">
            <a:extLst>
              <a:ext uri="{BEBA8EAE-BF5A-486C-A8C5-ECC9F3942E4B}">
                <a14:imgProps xmlns:a14="http://schemas.microsoft.com/office/drawing/2010/main">
                  <a14:imgLayer r:embed="rId8">
                    <a14:imgEffect>
                      <a14:backgroundRemoval t="0" b="89625" l="2817" r="100000"/>
                    </a14:imgEffect>
                    <a14:imgEffect>
                      <a14:colorTemperature colorTemp="7200"/>
                    </a14:imgEffect>
                  </a14:imgLayer>
                </a14:imgProps>
              </a:ext>
            </a:extLst>
          </a:blip>
          <a:stretch>
            <a:fillRect/>
          </a:stretch>
        </p:blipFill>
        <p:spPr>
          <a:xfrm>
            <a:off x="6143701" y="5548770"/>
            <a:ext cx="818998" cy="1606341"/>
          </a:xfrm>
          <a:prstGeom prst="rect">
            <a:avLst/>
          </a:prstGeom>
        </p:spPr>
      </p:pic>
      <p:pic>
        <p:nvPicPr>
          <p:cNvPr id="27" name="Picture 26"/>
          <p:cNvPicPr>
            <a:picLocks noChangeAspect="1"/>
          </p:cNvPicPr>
          <p:nvPr/>
        </p:nvPicPr>
        <p:blipFill rotWithShape="1">
          <a:blip r:embed="rId3">
            <a:extLst>
              <a:ext uri="{BEBA8EAE-BF5A-486C-A8C5-ECC9F3942E4B}">
                <a14:imgProps xmlns:a14="http://schemas.microsoft.com/office/drawing/2010/main">
                  <a14:imgLayer r:embed="rId4">
                    <a14:imgEffect>
                      <a14:artisticMarker/>
                    </a14:imgEffect>
                  </a14:imgLayer>
                </a14:imgProps>
              </a:ext>
            </a:extLst>
          </a:blip>
          <a:srcRect l="14349" t="8217" r="12095" b="12377"/>
          <a:stretch/>
        </p:blipFill>
        <p:spPr>
          <a:xfrm rot="11643490">
            <a:off x="2272207" y="2413907"/>
            <a:ext cx="355084" cy="2167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Rounded Rectangle 7">
            <a:extLst>
              <a:ext uri="{FF2B5EF4-FFF2-40B4-BE49-F238E27FC236}">
                <a16:creationId xmlns:a16="http://schemas.microsoft.com/office/drawing/2014/main" id="{626650F2-AA91-44D4-BD60-C2A3C0BA6343}"/>
              </a:ext>
            </a:extLst>
          </p:cNvPr>
          <p:cNvSpPr/>
          <p:nvPr/>
        </p:nvSpPr>
        <p:spPr>
          <a:xfrm>
            <a:off x="8810305" y="2254927"/>
            <a:ext cx="2668621" cy="990600"/>
          </a:xfrm>
          <a:prstGeom prst="round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gây gổ</a:t>
            </a:r>
            <a:endPar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pic>
        <p:nvPicPr>
          <p:cNvPr id="19" name="Picture 18">
            <a:extLst>
              <a:ext uri="{FF2B5EF4-FFF2-40B4-BE49-F238E27FC236}">
                <a16:creationId xmlns:a16="http://schemas.microsoft.com/office/drawing/2014/main" id="{AC07D5E9-C067-4D63-954D-8D72272C5244}"/>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Marker/>
                    </a14:imgEffect>
                  </a14:imgLayer>
                </a14:imgProps>
              </a:ext>
            </a:extLst>
          </a:blip>
          <a:srcRect l="14349" t="8217" r="12095" b="12377"/>
          <a:stretch/>
        </p:blipFill>
        <p:spPr>
          <a:xfrm rot="12327426">
            <a:off x="10588550" y="2371260"/>
            <a:ext cx="371328" cy="2409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 name="Rounded Rectangle 7">
            <a:extLst>
              <a:ext uri="{FF2B5EF4-FFF2-40B4-BE49-F238E27FC236}">
                <a16:creationId xmlns:a16="http://schemas.microsoft.com/office/drawing/2014/main" id="{75090757-8923-45EE-BBC6-735480213C5C}"/>
              </a:ext>
            </a:extLst>
          </p:cNvPr>
          <p:cNvSpPr/>
          <p:nvPr/>
        </p:nvSpPr>
        <p:spPr>
          <a:xfrm>
            <a:off x="8810305" y="3646242"/>
            <a:ext cx="2668621" cy="990600"/>
          </a:xfrm>
          <a:prstGeom prst="round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cỏ cây</a:t>
            </a:r>
            <a:endPar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pic>
        <p:nvPicPr>
          <p:cNvPr id="22" name="Picture 21">
            <a:extLst>
              <a:ext uri="{FF2B5EF4-FFF2-40B4-BE49-F238E27FC236}">
                <a16:creationId xmlns:a16="http://schemas.microsoft.com/office/drawing/2014/main" id="{5603698D-0150-4637-AF8F-BE578545F608}"/>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Marker/>
                    </a14:imgEffect>
                  </a14:imgLayer>
                </a14:imgProps>
              </a:ext>
            </a:extLst>
          </a:blip>
          <a:srcRect l="14349" t="8217" r="12095" b="12377"/>
          <a:stretch/>
        </p:blipFill>
        <p:spPr>
          <a:xfrm rot="11929234">
            <a:off x="9700625" y="3824479"/>
            <a:ext cx="371328" cy="2409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977214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27"/>
                                        </p:tgtEl>
                                        <p:attrNameLst>
                                          <p:attrName>ppt_w</p:attrName>
                                        </p:attrNameLst>
                                      </p:cBhvr>
                                      <p:tavLst>
                                        <p:tav tm="0">
                                          <p:val>
                                            <p:strVal val="ppt_w"/>
                                          </p:val>
                                        </p:tav>
                                        <p:tav tm="100000">
                                          <p:val>
                                            <p:fltVal val="0"/>
                                          </p:val>
                                        </p:tav>
                                      </p:tavLst>
                                    </p:anim>
                                    <p:anim calcmode="lin" valueType="num">
                                      <p:cBhvr>
                                        <p:cTn id="7" dur="500"/>
                                        <p:tgtEl>
                                          <p:spTgt spid="27"/>
                                        </p:tgtEl>
                                        <p:attrNameLst>
                                          <p:attrName>ppt_h</p:attrName>
                                        </p:attrNameLst>
                                      </p:cBhvr>
                                      <p:tavLst>
                                        <p:tav tm="0">
                                          <p:val>
                                            <p:strVal val="ppt_h"/>
                                          </p:val>
                                        </p:tav>
                                        <p:tav tm="100000">
                                          <p:val>
                                            <p:fltVal val="0"/>
                                          </p:val>
                                        </p:tav>
                                      </p:tavLst>
                                    </p:anim>
                                    <p:animEffect transition="out" filter="fade">
                                      <p:cBhvr>
                                        <p:cTn id="8" dur="500"/>
                                        <p:tgtEl>
                                          <p:spTgt spid="27"/>
                                        </p:tgtEl>
                                      </p:cBhvr>
                                    </p:animEffect>
                                    <p:set>
                                      <p:cBhvr>
                                        <p:cTn id="9"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0" restart="whenNotActive" fill="hold" evtFilter="cancelBubble" nodeType="interactiveSeq">
                <p:stCondLst>
                  <p:cond evt="onClick" delay="0">
                    <p:tgtEl>
                      <p:spTgt spid="18"/>
                    </p:tgtEl>
                  </p:cond>
                </p:stCondLst>
                <p:endSync evt="end" delay="0">
                  <p:rtn val="all"/>
                </p:endSync>
                <p:childTnLst>
                  <p:par>
                    <p:cTn id="11" fill="hold">
                      <p:stCondLst>
                        <p:cond delay="0"/>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8"/>
                                        </p:tgtEl>
                                      </p:cBhvr>
                                    </p:animEffect>
                                    <p:set>
                                      <p:cBhvr>
                                        <p:cTn id="1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6" restart="whenNotActive" fill="hold" evtFilter="cancelBubble" nodeType="interactiveSeq">
                <p:stCondLst>
                  <p:cond evt="onClick" delay="0">
                    <p:tgtEl>
                      <p:spTgt spid="20"/>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2" restart="whenNotActive" fill="hold" evtFilter="cancelBubble" nodeType="interactiveSeq">
                <p:stCondLst>
                  <p:cond evt="onClick" delay="0">
                    <p:tgtEl>
                      <p:spTgt spid="19"/>
                    </p:tgtEl>
                  </p:cond>
                </p:stCondLst>
                <p:endSync evt="end" delay="0">
                  <p:rtn val="all"/>
                </p:endSync>
                <p:childTnLst>
                  <p:par>
                    <p:cTn id="23" fill="hold">
                      <p:stCondLst>
                        <p:cond delay="0"/>
                      </p:stCondLst>
                      <p:childTnLst>
                        <p:par>
                          <p:cTn id="24" fill="hold">
                            <p:stCondLst>
                              <p:cond delay="0"/>
                            </p:stCondLst>
                            <p:childTnLst>
                              <p:par>
                                <p:cTn id="25" presetID="16" presetClass="exit" presetSubtype="21" fill="hold" nodeType="clickEffect">
                                  <p:stCondLst>
                                    <p:cond delay="0"/>
                                  </p:stCondLst>
                                  <p:childTnLst>
                                    <p:animEffect transition="out" filter="barn(inVertical)">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22"/>
                    </p:tgtEl>
                  </p:cond>
                </p:stCondLst>
                <p:endSync evt="end" delay="0">
                  <p:rtn val="all"/>
                </p:endSync>
                <p:childTnLst>
                  <p:par>
                    <p:cTn id="29" fill="hold">
                      <p:stCondLst>
                        <p:cond delay="0"/>
                      </p:stCondLst>
                      <p:childTnLst>
                        <p:par>
                          <p:cTn id="30" fill="hold">
                            <p:stCondLst>
                              <p:cond delay="0"/>
                            </p:stCondLst>
                            <p:childTnLst>
                              <p:par>
                                <p:cTn id="31" presetID="16" presetClass="exit" presetSubtype="21" fill="hold" nodeType="clickEffect">
                                  <p:stCondLst>
                                    <p:cond delay="0"/>
                                  </p:stCondLst>
                                  <p:childTnLst>
                                    <p:animEffect transition="out" filter="barn(inVertical)">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16" presetClass="exit" presetSubtype="21" fill="hold" nodeType="clickEffect">
                                  <p:stCondLst>
                                    <p:cond delay="0"/>
                                  </p:stCondLst>
                                  <p:childTnLst>
                                    <p:animEffect transition="out" filter="barn(inVertical)">
                                      <p:cBhvr>
                                        <p:cTn id="38" dur="500"/>
                                        <p:tgtEl>
                                          <p:spTgt spid="16"/>
                                        </p:tgtEl>
                                      </p:cBhvr>
                                    </p:animEffect>
                                    <p:set>
                                      <p:cBhvr>
                                        <p:cTn id="3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9D3464EF-B576-4AF3-A22A-895D3CBC08D4}"/>
              </a:ext>
            </a:extLst>
          </p:cNvPr>
          <p:cNvGrpSpPr/>
          <p:nvPr/>
        </p:nvGrpSpPr>
        <p:grpSpPr>
          <a:xfrm>
            <a:off x="2813917" y="182825"/>
            <a:ext cx="9462389" cy="555206"/>
            <a:chOff x="104944" y="87801"/>
            <a:chExt cx="8972850" cy="555206"/>
          </a:xfrm>
        </p:grpSpPr>
        <p:sp>
          <p:nvSpPr>
            <p:cNvPr id="11" name="TextBox 10">
              <a:extLst>
                <a:ext uri="{FF2B5EF4-FFF2-40B4-BE49-F238E27FC236}">
                  <a16:creationId xmlns:a16="http://schemas.microsoft.com/office/drawing/2014/main" id="{CFAD8464-B00E-4802-B231-E980262F8199}"/>
                </a:ext>
              </a:extLst>
            </p:cNvPr>
            <p:cNvSpPr txBox="1"/>
            <p:nvPr/>
          </p:nvSpPr>
          <p:spPr>
            <a:xfrm>
              <a:off x="531518" y="119787"/>
              <a:ext cx="8546276"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a:t>
              </a:r>
              <a:r>
                <a:rPr lang="en-US" sz="2800" b="0" i="0" u="none" strike="noStrike" kern="1200" baseline="0">
                  <a:solidFill>
                    <a:srgbClr val="0000FF"/>
                  </a:solidFill>
                  <a:latin typeface="UTM Avo" panose="02040603050506020204" pitchFamily="18" charset="0"/>
                </a:rPr>
                <a:t>Giải ô chữ</a:t>
              </a:r>
              <a:r>
                <a:rPr lang="en-US" sz="2800">
                  <a:solidFill>
                    <a:srgbClr val="0000FF"/>
                  </a:solidFill>
                  <a:latin typeface="UTM Avo" panose="02040603050506020204" pitchFamily="18" charset="0"/>
                </a:rPr>
                <a:t>:  </a:t>
              </a:r>
              <a:r>
                <a:rPr lang="en-US" sz="2800" i="1">
                  <a:solidFill>
                    <a:srgbClr val="0000FF"/>
                  </a:solidFill>
                  <a:latin typeface="UTM Avo" panose="02040603050506020204" pitchFamily="18" charset="0"/>
                </a:rPr>
                <a:t>Đi tìm nhân vật</a:t>
              </a:r>
              <a:endParaRPr lang="en-US" sz="2800" b="0" i="1" u="none" strike="noStrike" kern="1200" baseline="0">
                <a:solidFill>
                  <a:srgbClr val="0000FF"/>
                </a:solidFill>
                <a:latin typeface="UTM Avo" panose="02040603050506020204" pitchFamily="18" charset="0"/>
              </a:endParaRPr>
            </a:p>
          </p:txBody>
        </p:sp>
        <p:sp>
          <p:nvSpPr>
            <p:cNvPr id="12" name="Oval 11">
              <a:extLst>
                <a:ext uri="{FF2B5EF4-FFF2-40B4-BE49-F238E27FC236}">
                  <a16:creationId xmlns:a16="http://schemas.microsoft.com/office/drawing/2014/main" id="{4D4D9C6D-76DF-42C0-84BD-02C944A05BF8}"/>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9</a:t>
              </a:r>
              <a:endParaRPr lang="vi-VN" sz="3200" b="1">
                <a:latin typeface="Arial" panose="020B0604020202020204" pitchFamily="34" charset="0"/>
                <a:cs typeface="Arial" panose="020B0604020202020204" pitchFamily="34" charset="0"/>
              </a:endParaRPr>
            </a:p>
          </p:txBody>
        </p:sp>
      </p:grpSp>
      <p:sp>
        <p:nvSpPr>
          <p:cNvPr id="17" name="Text Placeholder 4">
            <a:extLst>
              <a:ext uri="{FF2B5EF4-FFF2-40B4-BE49-F238E27FC236}">
                <a16:creationId xmlns:a16="http://schemas.microsoft.com/office/drawing/2014/main" id="{BE5497C1-5522-47F6-A7D7-299CB0FC8C39}"/>
              </a:ext>
            </a:extLst>
          </p:cNvPr>
          <p:cNvSpPr txBox="1">
            <a:spLocks noChangeArrowheads="1"/>
          </p:cNvSpPr>
          <p:nvPr/>
        </p:nvSpPr>
        <p:spPr bwMode="auto">
          <a:xfrm>
            <a:off x="2558374" y="738031"/>
            <a:ext cx="9562289" cy="62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09356">
              <a:spcBef>
                <a:spcPts val="0"/>
              </a:spcBef>
              <a:buNone/>
            </a:pPr>
            <a:r>
              <a:rPr lang="en-US" sz="2400" b="1" i="0" u="none" strike="noStrike" kern="1200" baseline="0">
                <a:latin typeface="UTM Avo" panose="02040603050506020204" pitchFamily="18" charset="0"/>
              </a:rPr>
              <a:t>a</a:t>
            </a:r>
            <a:r>
              <a:rPr lang="en-US" sz="2400" b="0" i="0" u="none" strike="noStrike" kern="1200" baseline="0">
                <a:latin typeface="UTM Avo" panose="02040603050506020204" pitchFamily="18" charset="0"/>
              </a:rPr>
              <a:t>. Giải câu đố bên d</a:t>
            </a:r>
            <a:r>
              <a:rPr lang="vi-VN" sz="2400" b="0" i="0" u="none" strike="noStrike" kern="1200" baseline="0">
                <a:latin typeface="UTM Avo" panose="02040603050506020204" pitchFamily="18" charset="0"/>
              </a:rPr>
              <a:t>ưới</a:t>
            </a:r>
            <a:r>
              <a:rPr lang="en-US" sz="2400" b="0" i="0" u="none" strike="noStrike" kern="1200" baseline="0">
                <a:latin typeface="UTM Avo" panose="02040603050506020204" pitchFamily="18" charset="0"/>
              </a:rPr>
              <a:t>, tìm ô chữ</a:t>
            </a:r>
            <a:r>
              <a:rPr lang="en-US" sz="2400">
                <a:latin typeface="UTM Avo" panose="02040603050506020204" pitchFamily="18" charset="0"/>
              </a:rPr>
              <a:t> hàng ngang. Đọc tên nhân vật ở hàng dọc màu hồng.</a:t>
            </a:r>
            <a:endPar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19" name="Text Placeholder 4">
            <a:extLst>
              <a:ext uri="{FF2B5EF4-FFF2-40B4-BE49-F238E27FC236}">
                <a16:creationId xmlns:a16="http://schemas.microsoft.com/office/drawing/2014/main" id="{305DCA09-F0A9-4241-A924-CFC800D076C0}"/>
              </a:ext>
            </a:extLst>
          </p:cNvPr>
          <p:cNvSpPr txBox="1">
            <a:spLocks noChangeArrowheads="1"/>
          </p:cNvSpPr>
          <p:nvPr/>
        </p:nvSpPr>
        <p:spPr bwMode="auto">
          <a:xfrm>
            <a:off x="1789889" y="1507842"/>
            <a:ext cx="9562289" cy="62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09356">
              <a:spcBef>
                <a:spcPts val="0"/>
              </a:spcBef>
              <a:buNone/>
            </a:pPr>
            <a:r>
              <a:rPr lang="en-US" sz="2400" b="1" i="0" u="none" strike="noStrike" kern="1200" baseline="0">
                <a:latin typeface="UTM Avo" panose="02040603050506020204" pitchFamily="18" charset="0"/>
              </a:rPr>
              <a:t>b</a:t>
            </a:r>
            <a:r>
              <a:rPr lang="en-US" sz="2400">
                <a:latin typeface="UTM Avo" panose="02040603050506020204" pitchFamily="18" charset="0"/>
              </a:rPr>
              <a:t>. Nói về nhân vật đó.</a:t>
            </a:r>
            <a:endPar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8" name="Cloud 7">
            <a:extLst>
              <a:ext uri="{FF2B5EF4-FFF2-40B4-BE49-F238E27FC236}">
                <a16:creationId xmlns:a16="http://schemas.microsoft.com/office/drawing/2014/main" id="{55436B96-6627-4731-9C48-18EA298AB921}"/>
              </a:ext>
            </a:extLst>
          </p:cNvPr>
          <p:cNvSpPr/>
          <p:nvPr/>
        </p:nvSpPr>
        <p:spPr>
          <a:xfrm>
            <a:off x="7770034" y="1215957"/>
            <a:ext cx="3426501" cy="1400783"/>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F60A3D"/>
                </a:solidFill>
                <a:latin typeface="UTM Avo" panose="02040603050506020204" pitchFamily="18" charset="0"/>
              </a:rPr>
              <a:t>Có một chữ “s”trong tên của nhân vật này</a:t>
            </a:r>
            <a:endParaRPr lang="vi-VN" sz="2000">
              <a:solidFill>
                <a:srgbClr val="F60A3D"/>
              </a:solidFill>
            </a:endParaRPr>
          </a:p>
        </p:txBody>
      </p:sp>
      <p:pic>
        <p:nvPicPr>
          <p:cNvPr id="22" name="Picture 21">
            <a:extLst>
              <a:ext uri="{FF2B5EF4-FFF2-40B4-BE49-F238E27FC236}">
                <a16:creationId xmlns:a16="http://schemas.microsoft.com/office/drawing/2014/main" id="{D5739042-8964-4D4A-9A4C-C3A6298A35E4}"/>
              </a:ext>
            </a:extLst>
          </p:cNvPr>
          <p:cNvPicPr>
            <a:picLocks noChangeAspect="1"/>
          </p:cNvPicPr>
          <p:nvPr/>
        </p:nvPicPr>
        <p:blipFill>
          <a:blip r:embed="rId3"/>
          <a:stretch>
            <a:fillRect/>
          </a:stretch>
        </p:blipFill>
        <p:spPr>
          <a:xfrm>
            <a:off x="0" y="3117434"/>
            <a:ext cx="2514951" cy="2344366"/>
          </a:xfrm>
          <a:prstGeom prst="rect">
            <a:avLst/>
          </a:prstGeom>
        </p:spPr>
      </p:pic>
      <p:pic>
        <p:nvPicPr>
          <p:cNvPr id="24" name="Picture 23">
            <a:extLst>
              <a:ext uri="{FF2B5EF4-FFF2-40B4-BE49-F238E27FC236}">
                <a16:creationId xmlns:a16="http://schemas.microsoft.com/office/drawing/2014/main" id="{E26602C1-97E9-427B-B879-323C6B522F11}"/>
              </a:ext>
            </a:extLst>
          </p:cNvPr>
          <p:cNvPicPr>
            <a:picLocks noChangeAspect="1"/>
          </p:cNvPicPr>
          <p:nvPr/>
        </p:nvPicPr>
        <p:blipFill>
          <a:blip r:embed="rId4"/>
          <a:stretch>
            <a:fillRect/>
          </a:stretch>
        </p:blipFill>
        <p:spPr>
          <a:xfrm>
            <a:off x="2558374" y="3753222"/>
            <a:ext cx="2857899" cy="2229161"/>
          </a:xfrm>
          <a:prstGeom prst="rect">
            <a:avLst/>
          </a:prstGeom>
        </p:spPr>
      </p:pic>
      <p:pic>
        <p:nvPicPr>
          <p:cNvPr id="26" name="Picture 25">
            <a:extLst>
              <a:ext uri="{FF2B5EF4-FFF2-40B4-BE49-F238E27FC236}">
                <a16:creationId xmlns:a16="http://schemas.microsoft.com/office/drawing/2014/main" id="{61AD91DB-4342-4B99-9BA0-9B84674F4741}"/>
              </a:ext>
            </a:extLst>
          </p:cNvPr>
          <p:cNvPicPr>
            <a:picLocks noChangeAspect="1"/>
          </p:cNvPicPr>
          <p:nvPr/>
        </p:nvPicPr>
        <p:blipFill>
          <a:blip r:embed="rId5"/>
          <a:stretch>
            <a:fillRect/>
          </a:stretch>
        </p:blipFill>
        <p:spPr>
          <a:xfrm>
            <a:off x="5556426" y="4323403"/>
            <a:ext cx="2791215" cy="2276793"/>
          </a:xfrm>
          <a:prstGeom prst="rect">
            <a:avLst/>
          </a:prstGeom>
        </p:spPr>
      </p:pic>
      <p:grpSp>
        <p:nvGrpSpPr>
          <p:cNvPr id="48" name="Group 47">
            <a:extLst>
              <a:ext uri="{FF2B5EF4-FFF2-40B4-BE49-F238E27FC236}">
                <a16:creationId xmlns:a16="http://schemas.microsoft.com/office/drawing/2014/main" id="{28184E9A-CE21-45A6-8D16-D3DD07EBF74D}"/>
              </a:ext>
            </a:extLst>
          </p:cNvPr>
          <p:cNvGrpSpPr/>
          <p:nvPr/>
        </p:nvGrpSpPr>
        <p:grpSpPr>
          <a:xfrm>
            <a:off x="1529699" y="1968130"/>
            <a:ext cx="7874583" cy="1618160"/>
            <a:chOff x="1529699" y="1968130"/>
            <a:chExt cx="7874583" cy="1618160"/>
          </a:xfrm>
        </p:grpSpPr>
        <p:grpSp>
          <p:nvGrpSpPr>
            <p:cNvPr id="44" name="Group 43">
              <a:extLst>
                <a:ext uri="{FF2B5EF4-FFF2-40B4-BE49-F238E27FC236}">
                  <a16:creationId xmlns:a16="http://schemas.microsoft.com/office/drawing/2014/main" id="{BAB53A81-CBEB-431D-A2F1-B18B24ED21C9}"/>
                </a:ext>
              </a:extLst>
            </p:cNvPr>
            <p:cNvGrpSpPr/>
            <p:nvPr/>
          </p:nvGrpSpPr>
          <p:grpSpPr>
            <a:xfrm>
              <a:off x="2142039" y="2018789"/>
              <a:ext cx="7262243" cy="1534803"/>
              <a:chOff x="3025302" y="2127115"/>
              <a:chExt cx="7262243" cy="1534803"/>
            </a:xfrm>
          </p:grpSpPr>
          <p:sp>
            <p:nvSpPr>
              <p:cNvPr id="29" name="Rectangle 28">
                <a:extLst>
                  <a:ext uri="{FF2B5EF4-FFF2-40B4-BE49-F238E27FC236}">
                    <a16:creationId xmlns:a16="http://schemas.microsoft.com/office/drawing/2014/main" id="{7AF120AF-8570-483B-8D94-8E767AD33831}"/>
                  </a:ext>
                </a:extLst>
              </p:cNvPr>
              <p:cNvSpPr/>
              <p:nvPr/>
            </p:nvSpPr>
            <p:spPr>
              <a:xfrm>
                <a:off x="3025302" y="2134886"/>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0" name="Rectangle 29">
                <a:extLst>
                  <a:ext uri="{FF2B5EF4-FFF2-40B4-BE49-F238E27FC236}">
                    <a16:creationId xmlns:a16="http://schemas.microsoft.com/office/drawing/2014/main" id="{6F4E00C2-4B25-48E8-AFDE-8717FF1EF4BD}"/>
                  </a:ext>
                </a:extLst>
              </p:cNvPr>
              <p:cNvSpPr/>
              <p:nvPr/>
            </p:nvSpPr>
            <p:spPr>
              <a:xfrm>
                <a:off x="3834319" y="2144306"/>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Rectangle 30">
                <a:extLst>
                  <a:ext uri="{FF2B5EF4-FFF2-40B4-BE49-F238E27FC236}">
                    <a16:creationId xmlns:a16="http://schemas.microsoft.com/office/drawing/2014/main" id="{8523A643-0695-4A20-A0B5-E77F52B0FA3F}"/>
                  </a:ext>
                </a:extLst>
              </p:cNvPr>
              <p:cNvSpPr/>
              <p:nvPr/>
            </p:nvSpPr>
            <p:spPr>
              <a:xfrm>
                <a:off x="4640093" y="2144306"/>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2" name="Rectangle 31">
                <a:extLst>
                  <a:ext uri="{FF2B5EF4-FFF2-40B4-BE49-F238E27FC236}">
                    <a16:creationId xmlns:a16="http://schemas.microsoft.com/office/drawing/2014/main" id="{F08A3493-0A7C-4A98-AE2E-404C8B1C10BD}"/>
                  </a:ext>
                </a:extLst>
              </p:cNvPr>
              <p:cNvSpPr/>
              <p:nvPr/>
            </p:nvSpPr>
            <p:spPr>
              <a:xfrm>
                <a:off x="5445867" y="2127115"/>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3" name="Rectangle 32">
                <a:extLst>
                  <a:ext uri="{FF2B5EF4-FFF2-40B4-BE49-F238E27FC236}">
                    <a16:creationId xmlns:a16="http://schemas.microsoft.com/office/drawing/2014/main" id="{2F3A2CA0-0940-4E57-B473-E97577BC0C38}"/>
                  </a:ext>
                </a:extLst>
              </p:cNvPr>
              <p:cNvSpPr/>
              <p:nvPr/>
            </p:nvSpPr>
            <p:spPr>
              <a:xfrm>
                <a:off x="6251641" y="2134886"/>
                <a:ext cx="778213" cy="481854"/>
              </a:xfrm>
              <a:prstGeom prst="rect">
                <a:avLst/>
              </a:prstGeom>
              <a:solidFill>
                <a:srgbClr val="FFCC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4" name="Rectangle 33">
                <a:extLst>
                  <a:ext uri="{FF2B5EF4-FFF2-40B4-BE49-F238E27FC236}">
                    <a16:creationId xmlns:a16="http://schemas.microsoft.com/office/drawing/2014/main" id="{8E402C85-846A-4612-B4A7-8F8786B84C0B}"/>
                  </a:ext>
                </a:extLst>
              </p:cNvPr>
              <p:cNvSpPr/>
              <p:nvPr/>
            </p:nvSpPr>
            <p:spPr>
              <a:xfrm>
                <a:off x="7067279" y="2134886"/>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5" name="Rectangle 34">
                <a:extLst>
                  <a:ext uri="{FF2B5EF4-FFF2-40B4-BE49-F238E27FC236}">
                    <a16:creationId xmlns:a16="http://schemas.microsoft.com/office/drawing/2014/main" id="{4DBC88F7-8E93-44E6-A05D-4D7528D8BA1D}"/>
                  </a:ext>
                </a:extLst>
              </p:cNvPr>
              <p:cNvSpPr/>
              <p:nvPr/>
            </p:nvSpPr>
            <p:spPr>
              <a:xfrm>
                <a:off x="7882917" y="2127115"/>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Rectangle 35">
                <a:extLst>
                  <a:ext uri="{FF2B5EF4-FFF2-40B4-BE49-F238E27FC236}">
                    <a16:creationId xmlns:a16="http://schemas.microsoft.com/office/drawing/2014/main" id="{82D5BDA3-7671-415E-9591-14788D6C0B35}"/>
                  </a:ext>
                </a:extLst>
              </p:cNvPr>
              <p:cNvSpPr/>
              <p:nvPr/>
            </p:nvSpPr>
            <p:spPr>
              <a:xfrm>
                <a:off x="4640835" y="2667895"/>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7" name="Rectangle 36">
                <a:extLst>
                  <a:ext uri="{FF2B5EF4-FFF2-40B4-BE49-F238E27FC236}">
                    <a16:creationId xmlns:a16="http://schemas.microsoft.com/office/drawing/2014/main" id="{F57F61A9-5EA7-4B94-AB49-6CAD6FE76DA8}"/>
                  </a:ext>
                </a:extLst>
              </p:cNvPr>
              <p:cNvSpPr/>
              <p:nvPr/>
            </p:nvSpPr>
            <p:spPr>
              <a:xfrm>
                <a:off x="5446609" y="2650704"/>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8" name="Rectangle 37">
                <a:extLst>
                  <a:ext uri="{FF2B5EF4-FFF2-40B4-BE49-F238E27FC236}">
                    <a16:creationId xmlns:a16="http://schemas.microsoft.com/office/drawing/2014/main" id="{F6159BE2-CE03-4CB2-85C1-1B50567853B9}"/>
                  </a:ext>
                </a:extLst>
              </p:cNvPr>
              <p:cNvSpPr/>
              <p:nvPr/>
            </p:nvSpPr>
            <p:spPr>
              <a:xfrm>
                <a:off x="6252383" y="2658475"/>
                <a:ext cx="778213" cy="481854"/>
              </a:xfrm>
              <a:prstGeom prst="rect">
                <a:avLst/>
              </a:prstGeom>
              <a:solidFill>
                <a:srgbClr val="FFCC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Rectangle 38">
                <a:extLst>
                  <a:ext uri="{FF2B5EF4-FFF2-40B4-BE49-F238E27FC236}">
                    <a16:creationId xmlns:a16="http://schemas.microsoft.com/office/drawing/2014/main" id="{E70F1CFD-932F-40BA-86B6-7C458130E433}"/>
                  </a:ext>
                </a:extLst>
              </p:cNvPr>
              <p:cNvSpPr/>
              <p:nvPr/>
            </p:nvSpPr>
            <p:spPr>
              <a:xfrm>
                <a:off x="8693694" y="3166758"/>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Rectangle 39">
                <a:extLst>
                  <a:ext uri="{FF2B5EF4-FFF2-40B4-BE49-F238E27FC236}">
                    <a16:creationId xmlns:a16="http://schemas.microsoft.com/office/drawing/2014/main" id="{AA48590A-30D7-425F-9EA2-4CE3290C0C59}"/>
                  </a:ext>
                </a:extLst>
              </p:cNvPr>
              <p:cNvSpPr/>
              <p:nvPr/>
            </p:nvSpPr>
            <p:spPr>
              <a:xfrm>
                <a:off x="9509332" y="3158987"/>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1" name="Rectangle 40">
                <a:extLst>
                  <a:ext uri="{FF2B5EF4-FFF2-40B4-BE49-F238E27FC236}">
                    <a16:creationId xmlns:a16="http://schemas.microsoft.com/office/drawing/2014/main" id="{F41C00F7-C3B0-455C-9934-1D933B6094A0}"/>
                  </a:ext>
                </a:extLst>
              </p:cNvPr>
              <p:cNvSpPr/>
              <p:nvPr/>
            </p:nvSpPr>
            <p:spPr>
              <a:xfrm>
                <a:off x="6246780" y="3180064"/>
                <a:ext cx="778213" cy="481854"/>
              </a:xfrm>
              <a:prstGeom prst="rect">
                <a:avLst/>
              </a:prstGeom>
              <a:solidFill>
                <a:srgbClr val="FFCC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2" name="Rectangle 41">
                <a:extLst>
                  <a:ext uri="{FF2B5EF4-FFF2-40B4-BE49-F238E27FC236}">
                    <a16:creationId xmlns:a16="http://schemas.microsoft.com/office/drawing/2014/main" id="{F6E00349-517E-4096-B1A4-8B327370C129}"/>
                  </a:ext>
                </a:extLst>
              </p:cNvPr>
              <p:cNvSpPr/>
              <p:nvPr/>
            </p:nvSpPr>
            <p:spPr>
              <a:xfrm>
                <a:off x="7062418" y="3180064"/>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3" name="Rectangle 42">
                <a:extLst>
                  <a:ext uri="{FF2B5EF4-FFF2-40B4-BE49-F238E27FC236}">
                    <a16:creationId xmlns:a16="http://schemas.microsoft.com/office/drawing/2014/main" id="{BA99370A-00A5-4FEF-95D5-E4D5E14B9DF8}"/>
                  </a:ext>
                </a:extLst>
              </p:cNvPr>
              <p:cNvSpPr/>
              <p:nvPr/>
            </p:nvSpPr>
            <p:spPr>
              <a:xfrm>
                <a:off x="7878056" y="3172293"/>
                <a:ext cx="778213" cy="481854"/>
              </a:xfrm>
              <a:prstGeom prst="rect">
                <a:avLst/>
              </a:prstGeom>
              <a:solidFill>
                <a:srgbClr val="47E2F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5" name="Oval 44">
              <a:extLst>
                <a:ext uri="{FF2B5EF4-FFF2-40B4-BE49-F238E27FC236}">
                  <a16:creationId xmlns:a16="http://schemas.microsoft.com/office/drawing/2014/main" id="{1B6E3A79-EBB0-4B1D-BA9C-075010207BD7}"/>
                </a:ext>
              </a:extLst>
            </p:cNvPr>
            <p:cNvSpPr/>
            <p:nvPr/>
          </p:nvSpPr>
          <p:spPr>
            <a:xfrm>
              <a:off x="1529699" y="1968130"/>
              <a:ext cx="560516" cy="54028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latin typeface="Arial" panose="020B0604020202020204" pitchFamily="34" charset="0"/>
                  <a:cs typeface="Arial" panose="020B0604020202020204" pitchFamily="34" charset="0"/>
                </a:rPr>
                <a:t>1</a:t>
              </a:r>
              <a:endParaRPr lang="vi-VN" sz="3200" b="1">
                <a:solidFill>
                  <a:srgbClr val="00B050"/>
                </a:solidFill>
                <a:latin typeface="Arial" panose="020B0604020202020204" pitchFamily="34" charset="0"/>
                <a:cs typeface="Arial" panose="020B0604020202020204" pitchFamily="34" charset="0"/>
              </a:endParaRPr>
            </a:p>
          </p:txBody>
        </p:sp>
        <p:sp>
          <p:nvSpPr>
            <p:cNvPr id="46" name="Oval 45">
              <a:extLst>
                <a:ext uri="{FF2B5EF4-FFF2-40B4-BE49-F238E27FC236}">
                  <a16:creationId xmlns:a16="http://schemas.microsoft.com/office/drawing/2014/main" id="{D77EF92D-EB6E-4C1C-87EC-7593E14F1E48}"/>
                </a:ext>
              </a:extLst>
            </p:cNvPr>
            <p:cNvSpPr/>
            <p:nvPr/>
          </p:nvSpPr>
          <p:spPr>
            <a:xfrm>
              <a:off x="3029049" y="2542378"/>
              <a:ext cx="560516" cy="54028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latin typeface="Arial" panose="020B0604020202020204" pitchFamily="34" charset="0"/>
                  <a:cs typeface="Arial" panose="020B0604020202020204" pitchFamily="34" charset="0"/>
                </a:rPr>
                <a:t>2</a:t>
              </a:r>
              <a:endParaRPr lang="vi-VN" sz="3200" b="1">
                <a:solidFill>
                  <a:srgbClr val="00B050"/>
                </a:solidFill>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7BCBFE90-381B-4B45-AB69-8F3A86FF35E0}"/>
                </a:ext>
              </a:extLst>
            </p:cNvPr>
            <p:cNvSpPr/>
            <p:nvPr/>
          </p:nvSpPr>
          <p:spPr>
            <a:xfrm>
              <a:off x="4671452" y="3046006"/>
              <a:ext cx="560516" cy="54028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latin typeface="Arial" panose="020B0604020202020204" pitchFamily="34" charset="0"/>
                  <a:cs typeface="Arial" panose="020B0604020202020204" pitchFamily="34" charset="0"/>
                </a:rPr>
                <a:t>3</a:t>
              </a:r>
              <a:endParaRPr lang="vi-VN" sz="3200" b="1">
                <a:solidFill>
                  <a:srgbClr val="00B050"/>
                </a:solidFill>
                <a:latin typeface="Arial" panose="020B0604020202020204" pitchFamily="34" charset="0"/>
                <a:cs typeface="Arial" panose="020B0604020202020204" pitchFamily="34" charset="0"/>
              </a:endParaRPr>
            </a:p>
          </p:txBody>
        </p:sp>
      </p:grpSp>
      <p:sp>
        <p:nvSpPr>
          <p:cNvPr id="49" name="Text Placeholder 4">
            <a:extLst>
              <a:ext uri="{FF2B5EF4-FFF2-40B4-BE49-F238E27FC236}">
                <a16:creationId xmlns:a16="http://schemas.microsoft.com/office/drawing/2014/main" id="{9C22C8BA-9BE4-46D1-8775-A009494BDA1C}"/>
              </a:ext>
            </a:extLst>
          </p:cNvPr>
          <p:cNvSpPr txBox="1">
            <a:spLocks noChangeArrowheads="1"/>
          </p:cNvSpPr>
          <p:nvPr/>
        </p:nvSpPr>
        <p:spPr bwMode="auto">
          <a:xfrm>
            <a:off x="2366997" y="2062919"/>
            <a:ext cx="5443433" cy="62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09356">
              <a:spcBef>
                <a:spcPts val="0"/>
              </a:spcBef>
              <a:buNone/>
            </a:pPr>
            <a:r>
              <a:rPr lang="en-US" sz="2400" b="1">
                <a:latin typeface="UTM Avo" panose="02040603050506020204" pitchFamily="18" charset="0"/>
              </a:rPr>
              <a:t>c       h       i      m      s       â       u</a:t>
            </a:r>
            <a:endPar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0" name="Text Placeholder 4">
            <a:extLst>
              <a:ext uri="{FF2B5EF4-FFF2-40B4-BE49-F238E27FC236}">
                <a16:creationId xmlns:a16="http://schemas.microsoft.com/office/drawing/2014/main" id="{FBA44593-7DA9-4CA9-BD4F-F1AACBC26F1E}"/>
              </a:ext>
            </a:extLst>
          </p:cNvPr>
          <p:cNvSpPr txBox="1">
            <a:spLocks noChangeArrowheads="1"/>
          </p:cNvSpPr>
          <p:nvPr/>
        </p:nvSpPr>
        <p:spPr bwMode="auto">
          <a:xfrm>
            <a:off x="3989699" y="2598946"/>
            <a:ext cx="2308912" cy="62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09356">
              <a:spcBef>
                <a:spcPts val="0"/>
              </a:spcBef>
              <a:buNone/>
            </a:pPr>
            <a:r>
              <a:rPr lang="en-US" sz="2400" b="1">
                <a:latin typeface="UTM Avo" panose="02040603050506020204" pitchFamily="18" charset="0"/>
              </a:rPr>
              <a:t>c       h      ó</a:t>
            </a:r>
            <a:endPar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1" name="Text Placeholder 4">
            <a:extLst>
              <a:ext uri="{FF2B5EF4-FFF2-40B4-BE49-F238E27FC236}">
                <a16:creationId xmlns:a16="http://schemas.microsoft.com/office/drawing/2014/main" id="{8B8001B8-FC53-4EFF-952D-D9B4D698FF30}"/>
              </a:ext>
            </a:extLst>
          </p:cNvPr>
          <p:cNvSpPr txBox="1">
            <a:spLocks noChangeArrowheads="1"/>
          </p:cNvSpPr>
          <p:nvPr/>
        </p:nvSpPr>
        <p:spPr bwMode="auto">
          <a:xfrm>
            <a:off x="5589332" y="3126178"/>
            <a:ext cx="3814950" cy="62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09356">
              <a:spcBef>
                <a:spcPts val="0"/>
              </a:spcBef>
              <a:buNone/>
            </a:pPr>
            <a:r>
              <a:rPr lang="en-US" sz="2400" b="1">
                <a:latin typeface="UTM Avo" panose="02040603050506020204" pitchFamily="18" charset="0"/>
              </a:rPr>
              <a:t>c       ú      m      è      o</a:t>
            </a:r>
            <a:endPar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2" name="Cloud 51">
            <a:extLst>
              <a:ext uri="{FF2B5EF4-FFF2-40B4-BE49-F238E27FC236}">
                <a16:creationId xmlns:a16="http://schemas.microsoft.com/office/drawing/2014/main" id="{2B62AB2B-D25D-4223-A39A-0595039CDCF5}"/>
              </a:ext>
            </a:extLst>
          </p:cNvPr>
          <p:cNvSpPr/>
          <p:nvPr/>
        </p:nvSpPr>
        <p:spPr>
          <a:xfrm>
            <a:off x="8890992" y="4077922"/>
            <a:ext cx="1378828" cy="755911"/>
          </a:xfrm>
          <a:prstGeom prst="cloud">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60A3D"/>
                </a:solidFill>
                <a:latin typeface="UTM Avo" panose="02040603050506020204" pitchFamily="18" charset="0"/>
              </a:rPr>
              <a:t>sóc</a:t>
            </a:r>
            <a:endParaRPr lang="vi-VN" sz="3200">
              <a:solidFill>
                <a:srgbClr val="F60A3D"/>
              </a:solidFill>
            </a:endParaRPr>
          </a:p>
        </p:txBody>
      </p:sp>
    </p:spTree>
    <p:extLst>
      <p:ext uri="{BB962C8B-B14F-4D97-AF65-F5344CB8AC3E}">
        <p14:creationId xmlns:p14="http://schemas.microsoft.com/office/powerpoint/2010/main" val="60286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1000"/>
                                        <p:tgtEl>
                                          <p:spTgt spid="19"/>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wipe(left)">
                                      <p:cBhvr>
                                        <p:cTn id="15" dur="1250"/>
                                        <p:tgtEl>
                                          <p:spTgt spid="48"/>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80">
                                          <p:stCondLst>
                                            <p:cond delay="0"/>
                                          </p:stCondLst>
                                        </p:cTn>
                                        <p:tgtEl>
                                          <p:spTgt spid="8"/>
                                        </p:tgtEl>
                                      </p:cBhvr>
                                    </p:animEffect>
                                    <p:anim calcmode="lin" valueType="num">
                                      <p:cBhvr>
                                        <p:cTn id="2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6" dur="26">
                                          <p:stCondLst>
                                            <p:cond delay="650"/>
                                          </p:stCondLst>
                                        </p:cTn>
                                        <p:tgtEl>
                                          <p:spTgt spid="8"/>
                                        </p:tgtEl>
                                      </p:cBhvr>
                                      <p:to x="100000" y="60000"/>
                                    </p:animScale>
                                    <p:animScale>
                                      <p:cBhvr>
                                        <p:cTn id="27" dur="166" decel="50000">
                                          <p:stCondLst>
                                            <p:cond delay="676"/>
                                          </p:stCondLst>
                                        </p:cTn>
                                        <p:tgtEl>
                                          <p:spTgt spid="8"/>
                                        </p:tgtEl>
                                      </p:cBhvr>
                                      <p:to x="100000" y="100000"/>
                                    </p:animScale>
                                    <p:animScale>
                                      <p:cBhvr>
                                        <p:cTn id="28" dur="26">
                                          <p:stCondLst>
                                            <p:cond delay="1312"/>
                                          </p:stCondLst>
                                        </p:cTn>
                                        <p:tgtEl>
                                          <p:spTgt spid="8"/>
                                        </p:tgtEl>
                                      </p:cBhvr>
                                      <p:to x="100000" y="80000"/>
                                    </p:animScale>
                                    <p:animScale>
                                      <p:cBhvr>
                                        <p:cTn id="29" dur="166" decel="50000">
                                          <p:stCondLst>
                                            <p:cond delay="1338"/>
                                          </p:stCondLst>
                                        </p:cTn>
                                        <p:tgtEl>
                                          <p:spTgt spid="8"/>
                                        </p:tgtEl>
                                      </p:cBhvr>
                                      <p:to x="100000" y="100000"/>
                                    </p:animScale>
                                    <p:animScale>
                                      <p:cBhvr>
                                        <p:cTn id="30" dur="26">
                                          <p:stCondLst>
                                            <p:cond delay="1642"/>
                                          </p:stCondLst>
                                        </p:cTn>
                                        <p:tgtEl>
                                          <p:spTgt spid="8"/>
                                        </p:tgtEl>
                                      </p:cBhvr>
                                      <p:to x="100000" y="90000"/>
                                    </p:animScale>
                                    <p:animScale>
                                      <p:cBhvr>
                                        <p:cTn id="31" dur="166" decel="50000">
                                          <p:stCondLst>
                                            <p:cond delay="1668"/>
                                          </p:stCondLst>
                                        </p:cTn>
                                        <p:tgtEl>
                                          <p:spTgt spid="8"/>
                                        </p:tgtEl>
                                      </p:cBhvr>
                                      <p:to x="100000" y="100000"/>
                                    </p:animScale>
                                    <p:animScale>
                                      <p:cBhvr>
                                        <p:cTn id="32" dur="26">
                                          <p:stCondLst>
                                            <p:cond delay="1808"/>
                                          </p:stCondLst>
                                        </p:cTn>
                                        <p:tgtEl>
                                          <p:spTgt spid="8"/>
                                        </p:tgtEl>
                                      </p:cBhvr>
                                      <p:to x="100000" y="95000"/>
                                    </p:animScale>
                                    <p:animScale>
                                      <p:cBhvr>
                                        <p:cTn id="33" dur="166" decel="50000">
                                          <p:stCondLst>
                                            <p:cond delay="1834"/>
                                          </p:stCondLst>
                                        </p:cTn>
                                        <p:tgtEl>
                                          <p:spTgt spid="8"/>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left)">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wipe(left)">
                                      <p:cBhvr>
                                        <p:cTn id="43" dur="1000"/>
                                        <p:tgtEl>
                                          <p:spTgt spid="4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left)">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wipe(left)">
                                      <p:cBhvr>
                                        <p:cTn id="53" dur="1000"/>
                                        <p:tgtEl>
                                          <p:spTgt spid="5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51"/>
                                        </p:tgtEl>
                                        <p:attrNameLst>
                                          <p:attrName>style.visibility</p:attrName>
                                        </p:attrNameLst>
                                      </p:cBhvr>
                                      <p:to>
                                        <p:strVal val="visible"/>
                                      </p:to>
                                    </p:set>
                                    <p:animEffect transition="in" filter="wipe(left)">
                                      <p:cBhvr>
                                        <p:cTn id="63" dur="1000"/>
                                        <p:tgtEl>
                                          <p:spTgt spid="51"/>
                                        </p:tgtEl>
                                      </p:cBhvr>
                                    </p:animEffect>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52"/>
                                        </p:tgtEl>
                                        <p:attrNameLst>
                                          <p:attrName>style.visibility</p:attrName>
                                        </p:attrNameLst>
                                      </p:cBhvr>
                                      <p:to>
                                        <p:strVal val="visible"/>
                                      </p:to>
                                    </p:set>
                                    <p:animEffect transition="in" filter="wipe(down)">
                                      <p:cBhvr>
                                        <p:cTn id="68" dur="580">
                                          <p:stCondLst>
                                            <p:cond delay="0"/>
                                          </p:stCondLst>
                                        </p:cTn>
                                        <p:tgtEl>
                                          <p:spTgt spid="52"/>
                                        </p:tgtEl>
                                      </p:cBhvr>
                                    </p:animEffect>
                                    <p:anim calcmode="lin" valueType="num">
                                      <p:cBhvr>
                                        <p:cTn id="69" dur="1822"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52"/>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52"/>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52"/>
                                        </p:tgtEl>
                                        <p:attrNameLst>
                                          <p:attrName>ppt_y</p:attrName>
                                        </p:attrNameLst>
                                      </p:cBhvr>
                                      <p:tavLst>
                                        <p:tav tm="0" fmla="#ppt_y-sin(pi*$)/81">
                                          <p:val>
                                            <p:fltVal val="0"/>
                                          </p:val>
                                        </p:tav>
                                        <p:tav tm="100000">
                                          <p:val>
                                            <p:fltVal val="1"/>
                                          </p:val>
                                        </p:tav>
                                      </p:tavLst>
                                    </p:anim>
                                    <p:animScale>
                                      <p:cBhvr>
                                        <p:cTn id="74" dur="26">
                                          <p:stCondLst>
                                            <p:cond delay="650"/>
                                          </p:stCondLst>
                                        </p:cTn>
                                        <p:tgtEl>
                                          <p:spTgt spid="52"/>
                                        </p:tgtEl>
                                      </p:cBhvr>
                                      <p:to x="100000" y="60000"/>
                                    </p:animScale>
                                    <p:animScale>
                                      <p:cBhvr>
                                        <p:cTn id="75" dur="166" decel="50000">
                                          <p:stCondLst>
                                            <p:cond delay="676"/>
                                          </p:stCondLst>
                                        </p:cTn>
                                        <p:tgtEl>
                                          <p:spTgt spid="52"/>
                                        </p:tgtEl>
                                      </p:cBhvr>
                                      <p:to x="100000" y="100000"/>
                                    </p:animScale>
                                    <p:animScale>
                                      <p:cBhvr>
                                        <p:cTn id="76" dur="26">
                                          <p:stCondLst>
                                            <p:cond delay="1312"/>
                                          </p:stCondLst>
                                        </p:cTn>
                                        <p:tgtEl>
                                          <p:spTgt spid="52"/>
                                        </p:tgtEl>
                                      </p:cBhvr>
                                      <p:to x="100000" y="80000"/>
                                    </p:animScale>
                                    <p:animScale>
                                      <p:cBhvr>
                                        <p:cTn id="77" dur="166" decel="50000">
                                          <p:stCondLst>
                                            <p:cond delay="1338"/>
                                          </p:stCondLst>
                                        </p:cTn>
                                        <p:tgtEl>
                                          <p:spTgt spid="52"/>
                                        </p:tgtEl>
                                      </p:cBhvr>
                                      <p:to x="100000" y="100000"/>
                                    </p:animScale>
                                    <p:animScale>
                                      <p:cBhvr>
                                        <p:cTn id="78" dur="26">
                                          <p:stCondLst>
                                            <p:cond delay="1642"/>
                                          </p:stCondLst>
                                        </p:cTn>
                                        <p:tgtEl>
                                          <p:spTgt spid="52"/>
                                        </p:tgtEl>
                                      </p:cBhvr>
                                      <p:to x="100000" y="90000"/>
                                    </p:animScale>
                                    <p:animScale>
                                      <p:cBhvr>
                                        <p:cTn id="79" dur="166" decel="50000">
                                          <p:stCondLst>
                                            <p:cond delay="1668"/>
                                          </p:stCondLst>
                                        </p:cTn>
                                        <p:tgtEl>
                                          <p:spTgt spid="52"/>
                                        </p:tgtEl>
                                      </p:cBhvr>
                                      <p:to x="100000" y="100000"/>
                                    </p:animScale>
                                    <p:animScale>
                                      <p:cBhvr>
                                        <p:cTn id="80" dur="26">
                                          <p:stCondLst>
                                            <p:cond delay="1808"/>
                                          </p:stCondLst>
                                        </p:cTn>
                                        <p:tgtEl>
                                          <p:spTgt spid="52"/>
                                        </p:tgtEl>
                                      </p:cBhvr>
                                      <p:to x="100000" y="95000"/>
                                    </p:animScale>
                                    <p:animScale>
                                      <p:cBhvr>
                                        <p:cTn id="81" dur="166" decel="50000">
                                          <p:stCondLst>
                                            <p:cond delay="1834"/>
                                          </p:stCondLst>
                                        </p:cTn>
                                        <p:tgtEl>
                                          <p:spTgt spid="5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8" grpId="0" animBg="1"/>
      <p:bldP spid="49" grpId="0"/>
      <p:bldP spid="50" grpId="0"/>
      <p:bldP spid="51" grpId="0"/>
      <p:bldP spid="5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9D3464EF-B576-4AF3-A22A-895D3CBC08D4}"/>
              </a:ext>
            </a:extLst>
          </p:cNvPr>
          <p:cNvGrpSpPr/>
          <p:nvPr/>
        </p:nvGrpSpPr>
        <p:grpSpPr>
          <a:xfrm>
            <a:off x="2609636" y="309285"/>
            <a:ext cx="9462389" cy="555206"/>
            <a:chOff x="104944" y="87801"/>
            <a:chExt cx="8972850" cy="555206"/>
          </a:xfrm>
        </p:grpSpPr>
        <p:sp>
          <p:nvSpPr>
            <p:cNvPr id="11" name="TextBox 10">
              <a:extLst>
                <a:ext uri="{FF2B5EF4-FFF2-40B4-BE49-F238E27FC236}">
                  <a16:creationId xmlns:a16="http://schemas.microsoft.com/office/drawing/2014/main" id="{CFAD8464-B00E-4802-B231-E980262F8199}"/>
                </a:ext>
              </a:extLst>
            </p:cNvPr>
            <p:cNvSpPr txBox="1"/>
            <p:nvPr/>
          </p:nvSpPr>
          <p:spPr>
            <a:xfrm>
              <a:off x="531518" y="119787"/>
              <a:ext cx="854627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9Slide03 BoosterNextFYBlack" panose="02000A03000000020004" pitchFamily="2" charset="0"/>
                  <a:ea typeface="+mn-ea"/>
                  <a:cs typeface="Arial" panose="020B0604020202020204" pitchFamily="34" charset="0"/>
                </a:rPr>
                <a:t> </a:t>
              </a:r>
              <a:r>
                <a:rPr kumimoji="0" lang="en-US" sz="2800" b="1" i="0" u="none" strike="noStrike" kern="1200" cap="none" spc="0" normalizeH="0" baseline="0" noProof="0">
                  <a:ln>
                    <a:noFill/>
                  </a:ln>
                  <a:solidFill>
                    <a:srgbClr val="0000FF"/>
                  </a:solidFill>
                  <a:effectLst/>
                  <a:uLnTx/>
                  <a:uFillTx/>
                  <a:latin typeface="UTM Avo" panose="02040603050506020204" pitchFamily="18" charset="0"/>
                  <a:ea typeface="+mn-ea"/>
                  <a:cs typeface="+mn-cs"/>
                </a:rPr>
                <a:t> </a:t>
              </a:r>
              <a:r>
                <a:rPr kumimoji="0" lang="en-US" sz="2800" b="0" i="0" u="none" strike="noStrike" kern="1200" cap="none" spc="0" normalizeH="0" baseline="0" noProof="0">
                  <a:ln>
                    <a:noFill/>
                  </a:ln>
                  <a:solidFill>
                    <a:srgbClr val="0000FF"/>
                  </a:solidFill>
                  <a:effectLst/>
                  <a:uLnTx/>
                  <a:uFillTx/>
                  <a:latin typeface="UTM Avo" panose="02040603050506020204" pitchFamily="18" charset="0"/>
                  <a:ea typeface="+mn-ea"/>
                  <a:cs typeface="+mn-cs"/>
                </a:rPr>
                <a:t>Nghe viết</a:t>
              </a:r>
              <a:endParaRPr kumimoji="0" lang="en-US" sz="2800" b="1" i="0" u="none" strike="noStrike" kern="1200" cap="none" spc="0" normalizeH="0" baseline="0" noProof="0">
                <a:ln>
                  <a:noFill/>
                </a:ln>
                <a:solidFill>
                  <a:srgbClr val="0000FF"/>
                </a:solidFill>
                <a:effectLst/>
                <a:uLnTx/>
                <a:uFillTx/>
                <a:latin typeface="UTM Avo" panose="02040603050506020204" pitchFamily="18" charset="0"/>
                <a:ea typeface="+mn-ea"/>
                <a:cs typeface="+mn-cs"/>
              </a:endParaRPr>
            </a:p>
          </p:txBody>
        </p:sp>
        <p:sp>
          <p:nvSpPr>
            <p:cNvPr id="12" name="Oval 11">
              <a:extLst>
                <a:ext uri="{FF2B5EF4-FFF2-40B4-BE49-F238E27FC236}">
                  <a16:creationId xmlns:a16="http://schemas.microsoft.com/office/drawing/2014/main" id="{4D4D9C6D-76DF-42C0-84BD-02C944A05BF8}"/>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7</a:t>
              </a:r>
              <a:endParaRPr kumimoji="0" lang="vi-VN"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id="{E51CBE8D-DCF5-49A5-932D-DD6FDB783572}"/>
              </a:ext>
            </a:extLst>
          </p:cNvPr>
          <p:cNvPicPr>
            <a:picLocks noChangeAspect="1"/>
          </p:cNvPicPr>
          <p:nvPr/>
        </p:nvPicPr>
        <p:blipFill rotWithShape="1">
          <a:blip r:embed="rId3"/>
          <a:srcRect l="6008" t="22484"/>
          <a:stretch/>
        </p:blipFill>
        <p:spPr>
          <a:xfrm>
            <a:off x="2506623" y="864491"/>
            <a:ext cx="9565402" cy="2276272"/>
          </a:xfrm>
          <a:prstGeom prst="rect">
            <a:avLst/>
          </a:prstGeom>
        </p:spPr>
      </p:pic>
      <p:pic>
        <p:nvPicPr>
          <p:cNvPr id="19" name="Picture 18">
            <a:extLst>
              <a:ext uri="{FF2B5EF4-FFF2-40B4-BE49-F238E27FC236}">
                <a16:creationId xmlns:a16="http://schemas.microsoft.com/office/drawing/2014/main" id="{DDC8A8FA-9568-4A41-8489-719F3B464A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1527" r="2715"/>
          <a:stretch>
            <a:fillRect/>
          </a:stretch>
        </p:blipFill>
        <p:spPr bwMode="auto">
          <a:xfrm>
            <a:off x="0" y="3030617"/>
            <a:ext cx="11909081" cy="4168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44">
            <a:extLst>
              <a:ext uri="{FF2B5EF4-FFF2-40B4-BE49-F238E27FC236}">
                <a16:creationId xmlns:a16="http://schemas.microsoft.com/office/drawing/2014/main" id="{252E358B-2B98-4AAA-A928-747699744852}"/>
              </a:ext>
            </a:extLst>
          </p:cNvPr>
          <p:cNvSpPr txBox="1">
            <a:spLocks noChangeArrowheads="1"/>
          </p:cNvSpPr>
          <p:nvPr/>
        </p:nvSpPr>
        <p:spPr bwMode="auto">
          <a:xfrm>
            <a:off x="232379" y="3057605"/>
            <a:ext cx="11688425"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nSpc>
                <a:spcPct val="137000"/>
              </a:lnSpc>
              <a:spcBef>
                <a:spcPct val="0"/>
              </a:spcBef>
              <a:buNone/>
            </a:pPr>
            <a:r>
              <a:rPr kumimoji="0" lang="vi-VN"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 </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   SĀ luŪ </a:t>
            </a:r>
            <a:r>
              <a:rPr kumimoji="0" lang="el-GR"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κ</a:t>
            </a:r>
            <a:r>
              <a:rPr kumimoji="0" lang="vi-VN"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ấy </a:t>
            </a:r>
            <a:r>
              <a:rPr kumimoji="0" lang="el-GR"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λί</a:t>
            </a:r>
            <a:r>
              <a:rPr kumimoji="0" lang="vi-VN"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Ŭ </a:t>
            </a:r>
            <a:r>
              <a:rPr kumimoji="0" lang="el-GR"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λ</a:t>
            </a:r>
            <a:r>
              <a:rPr kumimoji="0" lang="vi-VN"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ẅc </a:t>
            </a:r>
            <a:r>
              <a:rPr kumimoji="0" lang="el-GR"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ν</a:t>
            </a:r>
            <a:r>
              <a:rPr kumimoji="0" lang="vi-VN"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Ű sĀ </a:t>
            </a:r>
            <a:r>
              <a:rPr kumimoji="0" lang="el-GR"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δ</a:t>
            </a:r>
            <a:r>
              <a:rPr kumimoji="0" lang="vi-VN"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Ūg có bạn </a:t>
            </a:r>
            <a:r>
              <a:rPr kumimoji="0" lang="el-GR"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χ</a:t>
            </a:r>
            <a:r>
              <a:rPr kumimoji="0" lang="vi-VN"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ǩ</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 CŜ</a:t>
            </a:r>
            <a:endParaRPr kumimoji="0" lang="vi-VN" altLang="vi-VN" sz="28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3" name="TextBox 44">
            <a:extLst>
              <a:ext uri="{FF2B5EF4-FFF2-40B4-BE49-F238E27FC236}">
                <a16:creationId xmlns:a16="http://schemas.microsoft.com/office/drawing/2014/main" id="{C3568AD0-64C7-4D22-BABE-D74F846F25AF}"/>
              </a:ext>
            </a:extLst>
          </p:cNvPr>
          <p:cNvSpPr txBox="1">
            <a:spLocks noChangeArrowheads="1"/>
          </p:cNvSpPr>
          <p:nvPr/>
        </p:nvSpPr>
        <p:spPr bwMode="auto">
          <a:xfrm>
            <a:off x="232379" y="3822343"/>
            <a:ext cx="11688425"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nSpc>
                <a:spcPct val="137000"/>
              </a:lnSpc>
              <a:spcBef>
                <a:spcPct val="0"/>
              </a:spcBef>
              <a:buNone/>
            </a:pP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sŉ lúc wào cũng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νί</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i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ω</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Ǫ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ν</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Ű sŉ có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ηΗϛ</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u bạn Ǉō.</a:t>
            </a:r>
            <a:endParaRPr kumimoji="0" lang="vi-VN" altLang="vi-VN" sz="28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Tree>
    <p:extLst>
      <p:ext uri="{BB962C8B-B14F-4D97-AF65-F5344CB8AC3E}">
        <p14:creationId xmlns:p14="http://schemas.microsoft.com/office/powerpoint/2010/main" val="250781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20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43BB97C-B8F7-4BA2-A90C-C311BC97E4AC}"/>
              </a:ext>
            </a:extLst>
          </p:cNvPr>
          <p:cNvSpPr txBox="1"/>
          <p:nvPr/>
        </p:nvSpPr>
        <p:spPr>
          <a:xfrm>
            <a:off x="1200151" y="185739"/>
            <a:ext cx="10858500"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    Thứ sáu wgày 24 </a:t>
            </a:r>
            <a:r>
              <a:rPr kumimoji="0" lang="el-GR" sz="3467" b="1" i="0" u="none" strike="noStrike" kern="1200" cap="none" spc="0" normalizeH="0" baseline="0" noProof="0">
                <a:ln>
                  <a:noFill/>
                </a:ln>
                <a:solidFill>
                  <a:srgbClr val="000000"/>
                </a:solidFill>
                <a:effectLst/>
                <a:uLnTx/>
                <a:uFillTx/>
                <a:latin typeface="HP001 4 hàng" panose="020B0603050302020204" pitchFamily="34" charset="0"/>
                <a:cs typeface="+mn-cs"/>
              </a:rPr>
              <a:t>κ</a:t>
            </a: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áng 3 wăm 2022 </a:t>
            </a:r>
          </a:p>
        </p:txBody>
      </p:sp>
      <p:sp>
        <p:nvSpPr>
          <p:cNvPr id="10" name="TextBox 9">
            <a:extLst>
              <a:ext uri="{FF2B5EF4-FFF2-40B4-BE49-F238E27FC236}">
                <a16:creationId xmlns:a16="http://schemas.microsoft.com/office/drawing/2014/main" id="{6B1DA241-9BE6-4463-AFF1-16F824EE8FB6}"/>
              </a:ext>
            </a:extLst>
          </p:cNvPr>
          <p:cNvSpPr txBox="1"/>
          <p:nvPr/>
        </p:nvSpPr>
        <p:spPr>
          <a:xfrm>
            <a:off x="1460502" y="864007"/>
            <a:ext cx="8283575"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              Chí</a:t>
            </a:r>
            <a:r>
              <a:rPr kumimoji="0" lang="el-GR" sz="3467" b="1" i="0" u="none" strike="noStrike" kern="1200" cap="none" spc="0" normalizeH="0" baseline="0" noProof="0">
                <a:ln>
                  <a:noFill/>
                </a:ln>
                <a:solidFill>
                  <a:srgbClr val="FF0000"/>
                </a:solidFill>
                <a:effectLst/>
                <a:uLnTx/>
                <a:uFillTx/>
                <a:latin typeface="HP001 4 hàng" panose="020B0603050302020204" pitchFamily="34" charset="0"/>
                <a:cs typeface="+mn-cs"/>
              </a:rPr>
              <a:t>ζ </a:t>
            </a: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Ǉả </a:t>
            </a:r>
          </a:p>
        </p:txBody>
      </p:sp>
      <p:sp>
        <p:nvSpPr>
          <p:cNvPr id="17" name="TextBox 16">
            <a:extLst>
              <a:ext uri="{FF2B5EF4-FFF2-40B4-BE49-F238E27FC236}">
                <a16:creationId xmlns:a16="http://schemas.microsoft.com/office/drawing/2014/main" id="{C1D0F567-2D3C-4EEF-8450-9834B177BC03}"/>
              </a:ext>
            </a:extLst>
          </p:cNvPr>
          <p:cNvSpPr txBox="1">
            <a:spLocks noChangeArrowheads="1"/>
          </p:cNvSpPr>
          <p:nvPr/>
        </p:nvSpPr>
        <p:spPr bwMode="auto">
          <a:xfrm>
            <a:off x="3531140" y="1546226"/>
            <a:ext cx="4241261"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30000"/>
              </a:lnSpc>
              <a:spcBef>
                <a:spcPct val="0"/>
              </a:spcBef>
              <a:spcAft>
                <a:spcPts val="0"/>
              </a:spcAft>
              <a:buClrTx/>
              <a:buSzTx/>
              <a:buFont typeface="Arial" panose="020B0604020202020204" pitchFamily="34" charset="0"/>
              <a:buNone/>
              <a:tabLst/>
              <a:defRPr/>
            </a:pPr>
            <a:r>
              <a:rPr kumimoji="0" lang="vi-VN" altLang="vi-VN" sz="34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Câu hĈ của sĀ </a:t>
            </a:r>
          </a:p>
        </p:txBody>
      </p:sp>
      <p:sp>
        <p:nvSpPr>
          <p:cNvPr id="18" name="TextBox 17">
            <a:extLst>
              <a:ext uri="{FF2B5EF4-FFF2-40B4-BE49-F238E27FC236}">
                <a16:creationId xmlns:a16="http://schemas.microsoft.com/office/drawing/2014/main" id="{DBF7ACB4-5860-4533-863E-2AF4F21679B5}"/>
              </a:ext>
            </a:extLst>
          </p:cNvPr>
          <p:cNvSpPr txBox="1">
            <a:spLocks noChangeArrowheads="1"/>
          </p:cNvSpPr>
          <p:nvPr/>
        </p:nvSpPr>
        <p:spPr bwMode="auto">
          <a:xfrm>
            <a:off x="1265239" y="2215740"/>
            <a:ext cx="10858500" cy="485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30000"/>
              </a:lnSpc>
              <a:spcBef>
                <a:spcPct val="0"/>
              </a:spcBef>
              <a:spcAft>
                <a:spcPts val="0"/>
              </a:spcAft>
              <a:buClrTx/>
              <a:buSzTx/>
              <a:buFont typeface="Arial" panose="020B0604020202020204" pitchFamily="34" charset="0"/>
              <a:buNone/>
              <a:tabLst/>
              <a:defRPr/>
            </a:pPr>
            <a:r>
              <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rPr>
              <a:t>    MŎ εú sŉ đang εuΐϛn Λłn càζ cây bŲg ǇrưĜ εân, ǟΠ Ǉrúng đầu lão sĀ đang wgái wgủ. SĀ εĵ dậy, Ǉúm lấy sŉ. Sŉ van wài. </a:t>
            </a:r>
          </a:p>
          <a:p>
            <a:pPr marL="0" marR="0" lvl="0" indent="0" algn="l" defTabSz="914377" rtl="0" eaLnBrk="1" fontAlgn="auto" latinLnBrk="0" hangingPunct="1">
              <a:lnSpc>
                <a:spcPct val="130000"/>
              </a:lnSpc>
              <a:spcBef>
                <a:spcPct val="0"/>
              </a:spcBef>
              <a:spcAft>
                <a:spcPts val="0"/>
              </a:spcAft>
              <a:buClrTx/>
              <a:buSzTx/>
              <a:buFont typeface="Arial" panose="020B0604020202020204" pitchFamily="34" charset="0"/>
              <a:buNone/>
              <a:tabLst/>
              <a:defRPr/>
            </a:pPr>
            <a:r>
              <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rPr>
              <a:t>    - Xin hãy κả Ǉċ ǟa! </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 Đưϑ, Ǉa sẽ κả, ηưng wgưΠ hãy wĀ εo Ǉa λμĞΙ: Vì sao bŧ sŉ các wgưΠ cứ ηảy ηĝ νίi đùa ǧίō wgày, cŜ Ǉa lúc wào cũng κấy λίŬ λẅc?</a:t>
            </a:r>
            <a:endPar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Tree>
    <p:extLst>
      <p:ext uri="{BB962C8B-B14F-4D97-AF65-F5344CB8AC3E}">
        <p14:creationId xmlns:p14="http://schemas.microsoft.com/office/powerpoint/2010/main" val="22297014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43BB97C-B8F7-4BA2-A90C-C311BC97E4AC}"/>
              </a:ext>
            </a:extLst>
          </p:cNvPr>
          <p:cNvSpPr txBox="1"/>
          <p:nvPr/>
        </p:nvSpPr>
        <p:spPr>
          <a:xfrm>
            <a:off x="1200151" y="185739"/>
            <a:ext cx="10858500"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    Thứ sáu wgày </a:t>
            </a:r>
            <a:r>
              <a:rPr lang="vi-VN" sz="3467" b="1">
                <a:solidFill>
                  <a:srgbClr val="000000"/>
                </a:solidFill>
                <a:latin typeface="HP001 4 hàng" panose="020B0603050302020204" pitchFamily="34" charset="0"/>
              </a:rPr>
              <a:t>25</a:t>
            </a: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 </a:t>
            </a:r>
            <a:r>
              <a:rPr kumimoji="0" lang="el-GR" sz="3467" b="1" i="0" u="none" strike="noStrike" kern="1200" cap="none" spc="0" normalizeH="0" baseline="0" noProof="0">
                <a:ln>
                  <a:noFill/>
                </a:ln>
                <a:solidFill>
                  <a:srgbClr val="000000"/>
                </a:solidFill>
                <a:effectLst/>
                <a:uLnTx/>
                <a:uFillTx/>
                <a:latin typeface="HP001 4 hàng" panose="020B0603050302020204" pitchFamily="34" charset="0"/>
                <a:cs typeface="+mn-cs"/>
              </a:rPr>
              <a:t>κ</a:t>
            </a: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áng 3 wăm 2022 </a:t>
            </a:r>
          </a:p>
        </p:txBody>
      </p:sp>
      <p:sp>
        <p:nvSpPr>
          <p:cNvPr id="10" name="TextBox 9">
            <a:extLst>
              <a:ext uri="{FF2B5EF4-FFF2-40B4-BE49-F238E27FC236}">
                <a16:creationId xmlns:a16="http://schemas.microsoft.com/office/drawing/2014/main" id="{6B1DA241-9BE6-4463-AFF1-16F824EE8FB6}"/>
              </a:ext>
            </a:extLst>
          </p:cNvPr>
          <p:cNvSpPr txBox="1"/>
          <p:nvPr/>
        </p:nvSpPr>
        <p:spPr>
          <a:xfrm>
            <a:off x="1460502" y="844551"/>
            <a:ext cx="8283575"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              Chí</a:t>
            </a:r>
            <a:r>
              <a:rPr kumimoji="0" lang="el-GR" sz="3467" b="1" i="0" u="none" strike="noStrike" kern="1200" cap="none" spc="0" normalizeH="0" baseline="0" noProof="0">
                <a:ln>
                  <a:noFill/>
                </a:ln>
                <a:solidFill>
                  <a:srgbClr val="FF0000"/>
                </a:solidFill>
                <a:effectLst/>
                <a:uLnTx/>
                <a:uFillTx/>
                <a:latin typeface="HP001 4 hàng" panose="020B0603050302020204" pitchFamily="34" charset="0"/>
                <a:cs typeface="+mn-cs"/>
              </a:rPr>
              <a:t>ζ </a:t>
            </a: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Ǉả </a:t>
            </a:r>
          </a:p>
        </p:txBody>
      </p:sp>
      <p:sp>
        <p:nvSpPr>
          <p:cNvPr id="17" name="TextBox 16">
            <a:extLst>
              <a:ext uri="{FF2B5EF4-FFF2-40B4-BE49-F238E27FC236}">
                <a16:creationId xmlns:a16="http://schemas.microsoft.com/office/drawing/2014/main" id="{C1D0F567-2D3C-4EEF-8450-9834B177BC03}"/>
              </a:ext>
            </a:extLst>
          </p:cNvPr>
          <p:cNvSpPr txBox="1">
            <a:spLocks noChangeArrowheads="1"/>
          </p:cNvSpPr>
          <p:nvPr/>
        </p:nvSpPr>
        <p:spPr bwMode="auto">
          <a:xfrm>
            <a:off x="3531140" y="1546226"/>
            <a:ext cx="4241261"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30000"/>
              </a:lnSpc>
              <a:spcBef>
                <a:spcPct val="0"/>
              </a:spcBef>
              <a:spcAft>
                <a:spcPts val="0"/>
              </a:spcAft>
              <a:buClrTx/>
              <a:buSzTx/>
              <a:buFont typeface="Arial" panose="020B0604020202020204" pitchFamily="34" charset="0"/>
              <a:buNone/>
              <a:tabLst/>
              <a:defRPr/>
            </a:pPr>
            <a:r>
              <a:rPr kumimoji="0" lang="vi-VN" altLang="vi-VN" sz="34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Câu hĈ của sĀ </a:t>
            </a:r>
          </a:p>
        </p:txBody>
      </p:sp>
      <p:sp>
        <p:nvSpPr>
          <p:cNvPr id="18" name="TextBox 17">
            <a:extLst>
              <a:ext uri="{FF2B5EF4-FFF2-40B4-BE49-F238E27FC236}">
                <a16:creationId xmlns:a16="http://schemas.microsoft.com/office/drawing/2014/main" id="{DBF7ACB4-5860-4533-863E-2AF4F21679B5}"/>
              </a:ext>
            </a:extLst>
          </p:cNvPr>
          <p:cNvSpPr txBox="1">
            <a:spLocks noChangeArrowheads="1"/>
          </p:cNvSpPr>
          <p:nvPr/>
        </p:nvSpPr>
        <p:spPr bwMode="auto">
          <a:xfrm>
            <a:off x="1265238" y="2215740"/>
            <a:ext cx="10926761" cy="485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30000"/>
              </a:lnSpc>
              <a:spcBef>
                <a:spcPct val="0"/>
              </a:spcBef>
              <a:spcAft>
                <a:spcPts val="0"/>
              </a:spcAft>
              <a:buClrTx/>
              <a:buSzTx/>
              <a:buFont typeface="Arial" panose="020B0604020202020204" pitchFamily="34" charset="0"/>
              <a:buNone/>
              <a:tabLst/>
              <a:defRPr/>
            </a:pPr>
            <a:r>
              <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rPr>
              <a:t>    Sŉ bảo:</a:t>
            </a:r>
          </a:p>
          <a:p>
            <a:pPr lvl="0" defTabSz="914377">
              <a:lnSpc>
                <a:spcPct val="130000"/>
              </a:lnSpc>
              <a:spcBef>
                <a:spcPct val="0"/>
              </a:spcBef>
              <a:buNone/>
            </a:pPr>
            <a:r>
              <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rPr>
              <a:t>    - Thả Ǉċ ǟa, ǟē Ǉċ sẽ wĀ.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SĀ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ả sŉ ǟa. Sŉ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ảy Ǉĝ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łn cây cao, ǟē đáp vŧg xuūg:</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 Mĕ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i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ìn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ấy a</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úng Ǉċ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Αϛ</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u bỏ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ạy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Ű a</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hay gây gổ. A</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hay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λί</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Ŭ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λ</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ẅc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Ű a</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δ</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Ūg có bạn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χ</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ǩ. CŜ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úng Ǉċ lúc wào cũng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νί</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i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Ű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úng Ǉċ có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ηΗϛ</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u bạn Ǉō. </a:t>
            </a:r>
            <a:endPar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Tree>
    <p:extLst>
      <p:ext uri="{BB962C8B-B14F-4D97-AF65-F5344CB8AC3E}">
        <p14:creationId xmlns:p14="http://schemas.microsoft.com/office/powerpoint/2010/main" val="226147111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5FC73B-3C6D-472A-87D7-BB9FC0E464F1}"/>
              </a:ext>
            </a:extLst>
          </p:cNvPr>
          <p:cNvPicPr>
            <a:picLocks noChangeAspect="1"/>
          </p:cNvPicPr>
          <p:nvPr/>
        </p:nvPicPr>
        <p:blipFill>
          <a:blip r:embed="rId2"/>
          <a:stretch>
            <a:fillRect/>
          </a:stretch>
        </p:blipFill>
        <p:spPr>
          <a:xfrm>
            <a:off x="0" y="0"/>
            <a:ext cx="12192000" cy="6866136"/>
          </a:xfrm>
          <a:prstGeom prst="rect">
            <a:avLst/>
          </a:prstGeom>
        </p:spPr>
      </p:pic>
      <p:sp>
        <p:nvSpPr>
          <p:cNvPr id="4" name="TextBox 3"/>
          <p:cNvSpPr txBox="1"/>
          <p:nvPr/>
        </p:nvSpPr>
        <p:spPr>
          <a:xfrm>
            <a:off x="3584887" y="796606"/>
            <a:ext cx="419910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Câu chuyện của rễ</a:t>
            </a:r>
          </a:p>
        </p:txBody>
      </p:sp>
      <p:sp>
        <p:nvSpPr>
          <p:cNvPr id="6" name="TextBox 5"/>
          <p:cNvSpPr txBox="1"/>
          <p:nvPr/>
        </p:nvSpPr>
        <p:spPr>
          <a:xfrm>
            <a:off x="1764195" y="1451837"/>
            <a:ext cx="4023764" cy="42704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Hoa nở trên cành</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Khoe muôn sắc thắm Giữa vòm lá xanh   </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Toả h</a:t>
            </a:r>
            <a:r>
              <a:rPr kumimoji="0" lang="vi-VN"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ươn</a:t>
            </a: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g trong nắng.</a:t>
            </a:r>
          </a:p>
          <a:p>
            <a:pPr marL="0" marR="0" lvl="0" indent="0" algn="l" defTabSz="457200" rtl="0" eaLnBrk="1" fontAlgn="auto" latinLnBrk="0" hangingPunct="1">
              <a:lnSpc>
                <a:spcPct val="100000"/>
              </a:lnSpc>
              <a:spcBef>
                <a:spcPts val="300"/>
              </a:spcBef>
              <a:spcAft>
                <a:spcPts val="30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endParaRP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Để hoa nở đẹp</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Để quả trĩu cành</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pt-BR"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Để lá biếc xanh </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Rễ chìm trong đất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UTM Avo" panose="02040603050506020204" pitchFamily="18" charset="0"/>
              <a:ea typeface="+mn-ea"/>
              <a:cs typeface="+mn-cs"/>
            </a:endParaRPr>
          </a:p>
        </p:txBody>
      </p:sp>
      <p:sp>
        <p:nvSpPr>
          <p:cNvPr id="8" name="TextBox 7">
            <a:extLst>
              <a:ext uri="{FF2B5EF4-FFF2-40B4-BE49-F238E27FC236}">
                <a16:creationId xmlns:a16="http://schemas.microsoft.com/office/drawing/2014/main" id="{308D8A71-E4B9-4992-AA17-54AEAC561F94}"/>
              </a:ext>
            </a:extLst>
          </p:cNvPr>
          <p:cNvSpPr txBox="1"/>
          <p:nvPr/>
        </p:nvSpPr>
        <p:spPr>
          <a:xfrm>
            <a:off x="5684440" y="1374290"/>
            <a:ext cx="4494727" cy="40318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Nếu không có rễ</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Cây chẳng đâm chồi</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Chẳng ra trái ngọt</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Chẳng</a:t>
            </a:r>
            <a:r>
              <a:rPr kumimoji="0" lang="vi-VN"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 nở hoa tươi</a:t>
            </a:r>
            <a:r>
              <a:rPr kumimoji="0" lang="vi-VN" sz="2400" b="0" i="0" u="none" strike="noStrike" kern="1200" cap="none" spc="0" normalizeH="0" baseline="0" noProof="0">
                <a:ln>
                  <a:noFill/>
                </a:ln>
                <a:solidFill>
                  <a:srgbClr val="000000"/>
                </a:solidFill>
                <a:effectLst/>
                <a:uLnTx/>
                <a:uFillTx/>
                <a:latin typeface="Verdana" panose="020B0604030504040204" pitchFamily="34" charset="0"/>
                <a:ea typeface="+mn-ea"/>
                <a:cs typeface="+mn-cs"/>
              </a:rPr>
              <a:t>.</a:t>
            </a:r>
          </a:p>
          <a:p>
            <a:pPr marL="0" marR="0" lvl="0" indent="0" algn="l" defTabSz="457200" rtl="0" eaLnBrk="1" fontAlgn="auto" latinLnBrk="0" hangingPunct="1">
              <a:lnSpc>
                <a:spcPct val="100000"/>
              </a:lnSpc>
              <a:spcBef>
                <a:spcPts val="300"/>
              </a:spcBef>
              <a:spcAft>
                <a:spcPts val="30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endParaRP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Rễ chẳng nhiều lời</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Âm thầm, nhỏ bé</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Làm đẹp cho đời </a:t>
            </a:r>
          </a:p>
          <a:p>
            <a:pPr marL="0" marR="0" lvl="0" indent="0" algn="l" defTabSz="457200" rtl="0" eaLnBrk="1" fontAlgn="auto" latinLnBrk="0" hangingPunct="1">
              <a:lnSpc>
                <a:spcPct val="100000"/>
              </a:lnSpc>
              <a:spcBef>
                <a:spcPts val="300"/>
              </a:spcBef>
              <a:spcAft>
                <a:spcPts val="3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Khiêm nh</a:t>
            </a:r>
            <a:r>
              <a:rPr kumimoji="0" lang="vi-VN"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rPr>
              <a:t>ường lặng lẽ.</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mn-cs"/>
            </a:endParaRPr>
          </a:p>
        </p:txBody>
      </p:sp>
      <p:sp>
        <p:nvSpPr>
          <p:cNvPr id="9" name="Oval 8">
            <a:extLst>
              <a:ext uri="{FF2B5EF4-FFF2-40B4-BE49-F238E27FC236}">
                <a16:creationId xmlns:a16="http://schemas.microsoft.com/office/drawing/2014/main" id="{5F11BD8C-5DB9-4C1E-B387-606DC9B1FC9C}"/>
              </a:ext>
            </a:extLst>
          </p:cNvPr>
          <p:cNvSpPr/>
          <p:nvPr/>
        </p:nvSpPr>
        <p:spPr>
          <a:xfrm>
            <a:off x="1355003" y="145183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vi-VN"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Oval 9">
            <a:extLst>
              <a:ext uri="{FF2B5EF4-FFF2-40B4-BE49-F238E27FC236}">
                <a16:creationId xmlns:a16="http://schemas.microsoft.com/office/drawing/2014/main" id="{BB3EE8BA-409B-4724-B61E-A54D0F618680}"/>
              </a:ext>
            </a:extLst>
          </p:cNvPr>
          <p:cNvSpPr/>
          <p:nvPr/>
        </p:nvSpPr>
        <p:spPr>
          <a:xfrm>
            <a:off x="1355003" y="358703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vi-VN"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Oval 10">
            <a:extLst>
              <a:ext uri="{FF2B5EF4-FFF2-40B4-BE49-F238E27FC236}">
                <a16:creationId xmlns:a16="http://schemas.microsoft.com/office/drawing/2014/main" id="{1FD437F1-C9E0-41ED-855C-D9E5014C9D79}"/>
              </a:ext>
            </a:extLst>
          </p:cNvPr>
          <p:cNvSpPr/>
          <p:nvPr/>
        </p:nvSpPr>
        <p:spPr>
          <a:xfrm>
            <a:off x="5319499" y="1397373"/>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vi-VN"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Oval 13">
            <a:extLst>
              <a:ext uri="{FF2B5EF4-FFF2-40B4-BE49-F238E27FC236}">
                <a16:creationId xmlns:a16="http://schemas.microsoft.com/office/drawing/2014/main" id="{0E7D9118-575B-42B2-B6B4-A448BD9F28BD}"/>
              </a:ext>
            </a:extLst>
          </p:cNvPr>
          <p:cNvSpPr/>
          <p:nvPr/>
        </p:nvSpPr>
        <p:spPr>
          <a:xfrm>
            <a:off x="5321160" y="358703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4</a:t>
            </a:r>
            <a:endParaRPr kumimoji="0" lang="vi-VN"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 name="Group 14">
            <a:extLst>
              <a:ext uri="{FF2B5EF4-FFF2-40B4-BE49-F238E27FC236}">
                <a16:creationId xmlns:a16="http://schemas.microsoft.com/office/drawing/2014/main" id="{785F1A3B-D494-4E33-99AD-497265CFCA0B}"/>
              </a:ext>
            </a:extLst>
          </p:cNvPr>
          <p:cNvGrpSpPr/>
          <p:nvPr/>
        </p:nvGrpSpPr>
        <p:grpSpPr>
          <a:xfrm>
            <a:off x="1520087" y="786391"/>
            <a:ext cx="1659251" cy="555206"/>
            <a:chOff x="104944" y="87801"/>
            <a:chExt cx="1659251" cy="555206"/>
          </a:xfrm>
        </p:grpSpPr>
        <p:sp>
          <p:nvSpPr>
            <p:cNvPr id="16" name="TextBox 15">
              <a:extLst>
                <a:ext uri="{FF2B5EF4-FFF2-40B4-BE49-F238E27FC236}">
                  <a16:creationId xmlns:a16="http://schemas.microsoft.com/office/drawing/2014/main" id="{54A46C30-324B-45BE-9A27-893F6FD161DB}"/>
                </a:ext>
              </a:extLst>
            </p:cNvPr>
            <p:cNvSpPr txBox="1"/>
            <p:nvPr/>
          </p:nvSpPr>
          <p:spPr>
            <a:xfrm>
              <a:off x="531518" y="119787"/>
              <a:ext cx="123267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9Slide03 BoosterNextFYBlack" panose="02000A03000000020004" pitchFamily="2" charset="0"/>
                  <a:ea typeface="+mn-ea"/>
                  <a:cs typeface="Arial" panose="020B0604020202020204" pitchFamily="34" charset="0"/>
                </a:rPr>
                <a:t> </a:t>
              </a:r>
              <a:r>
                <a:rPr kumimoji="0" lang="en-US" sz="2800" b="1" i="0" u="none" strike="noStrike" kern="1200" cap="none" spc="0" normalizeH="0" baseline="0" noProof="0">
                  <a:ln>
                    <a:noFill/>
                  </a:ln>
                  <a:solidFill>
                    <a:srgbClr val="0000FF"/>
                  </a:solidFill>
                  <a:effectLst/>
                  <a:uLnTx/>
                  <a:uFillTx/>
                  <a:latin typeface="UTM Avo" panose="02040603050506020204" pitchFamily="18" charset="0"/>
                  <a:ea typeface="+mn-ea"/>
                  <a:cs typeface="+mn-cs"/>
                </a:rPr>
                <a:t> Đọc</a:t>
              </a:r>
              <a:endParaRPr kumimoji="0" lang="vi-VN" sz="2800" b="1" i="0" u="none" strike="noStrike" kern="1200" cap="none" spc="0" normalizeH="0" baseline="0" noProof="0">
                <a:ln>
                  <a:noFill/>
                </a:ln>
                <a:solidFill>
                  <a:srgbClr val="0000FF"/>
                </a:solidFill>
                <a:effectLst/>
                <a:uLnTx/>
                <a:uFillTx/>
                <a:latin typeface="#9Slide03 BoosterNextFYBlack" panose="02000A03000000020004" pitchFamily="2" charset="0"/>
                <a:ea typeface="+mn-ea"/>
                <a:cs typeface="Arial" panose="020B0604020202020204" pitchFamily="34" charset="0"/>
              </a:endParaRPr>
            </a:p>
          </p:txBody>
        </p:sp>
        <p:sp>
          <p:nvSpPr>
            <p:cNvPr id="17" name="Oval 16">
              <a:extLst>
                <a:ext uri="{FF2B5EF4-FFF2-40B4-BE49-F238E27FC236}">
                  <a16:creationId xmlns:a16="http://schemas.microsoft.com/office/drawing/2014/main" id="{572B6871-A414-4530-8AC3-BB236BE1DC0B}"/>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vi-VN"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89756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4"/>
                                        </p:tgtEl>
                                      </p:cBhvr>
                                    </p:animEffect>
                                    <p:set>
                                      <p:cBhvr>
                                        <p:cTn id="16"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フリーイラスト 枝付きの桜の花のフレーム">
            <a:extLst>
              <a:ext uri="{FF2B5EF4-FFF2-40B4-BE49-F238E27FC236}">
                <a16:creationId xmlns:a16="http://schemas.microsoft.com/office/drawing/2014/main" id="{98721D67-A11E-4ED5-A374-8BE63C095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9538"/>
            <a:ext cx="12192000" cy="725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C8935FB-E454-4C3C-BE5B-82F11AC97552}"/>
              </a:ext>
            </a:extLst>
          </p:cNvPr>
          <p:cNvSpPr txBox="1"/>
          <p:nvPr/>
        </p:nvSpPr>
        <p:spPr>
          <a:xfrm>
            <a:off x="2062264" y="1633538"/>
            <a:ext cx="8343799" cy="419345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ts val="300"/>
              </a:spcBef>
              <a:spcAft>
                <a:spcPts val="300"/>
              </a:spcAft>
              <a:buClrTx/>
              <a:buSzTx/>
              <a:buFontTx/>
              <a:buNone/>
              <a:tabLst/>
              <a:defRPr/>
            </a:pPr>
            <a:r>
              <a:rPr kumimoji="0" lang="en-US" altLang="vi-VN" sz="4500" b="1" i="0" u="none" strike="noStrike" kern="1200" cap="none" spc="0" normalizeH="0" baseline="0" noProof="0">
                <a:ln>
                  <a:noFill/>
                </a:ln>
                <a:solidFill>
                  <a:srgbClr val="FF0000"/>
                </a:solidFill>
                <a:effectLst/>
                <a:uLnTx/>
                <a:uFillTx/>
                <a:latin typeface="#9Slide05 Beautiful Caps" panose="02040603050506020204" pitchFamily="18" charset="0"/>
                <a:cs typeface="+mn-cs"/>
              </a:rPr>
              <a:t>Dặn dò:</a:t>
            </a:r>
            <a:endParaRPr kumimoji="0" lang="vi-VN" altLang="vi-VN" sz="4500" b="1" i="0" u="none" strike="noStrike" kern="1200" cap="none" spc="0" normalizeH="0" baseline="0" noProof="0">
              <a:ln>
                <a:noFill/>
              </a:ln>
              <a:solidFill>
                <a:srgbClr val="FF0000"/>
              </a:solidFill>
              <a:effectLst/>
              <a:uLnTx/>
              <a:uFillTx/>
              <a:latin typeface="#9Slide03 Sympathique Alt" panose="02000506000000020002" pitchFamily="2" charset="0"/>
              <a:cs typeface="+mn-cs"/>
            </a:endParaRP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panose="020B0603050302020204" pitchFamily="34" charset="0"/>
                <a:ea typeface="HP001" panose="020B0603050302020204" pitchFamily="34" charset="0"/>
                <a:cs typeface="HP001" panose="020B0603050302020204" pitchFamily="34" charset="0"/>
              </a:rPr>
              <a:t>- Ho</a:t>
            </a:r>
            <a:r>
              <a:rPr kumimoji="0" lang="vi-VN" altLang="vi-VN" sz="800" b="1" i="0" u="none" strike="noStrike" kern="1200" cap="none" spc="0" normalizeH="0" baseline="0" noProof="0">
                <a:ln>
                  <a:noFill/>
                </a:ln>
                <a:solidFill>
                  <a:srgbClr val="000000"/>
                </a:solidFill>
                <a:effectLst/>
                <a:uLnTx/>
                <a:uFillTx/>
                <a:latin typeface="HP001" panose="020B0603050302020204" pitchFamily="34" charset="0"/>
                <a:ea typeface="HP001" panose="020B0603050302020204" pitchFamily="34" charset="0"/>
                <a:cs typeface="HP001" panose="020B0603050302020204" pitchFamily="34" charset="0"/>
              </a:rPr>
              <a:t> </a:t>
            </a:r>
            <a:r>
              <a:rPr kumimoji="0" lang="vi-VN" altLang="vi-VN" sz="3000" b="1" i="0" u="none" strike="noStrike" kern="1200" cap="none" spc="0" normalizeH="0" baseline="0" noProof="0">
                <a:ln>
                  <a:noFill/>
                </a:ln>
                <a:solidFill>
                  <a:srgbClr val="000000"/>
                </a:solidFill>
                <a:effectLst/>
                <a:uLnTx/>
                <a:uFillTx/>
                <a:latin typeface="HP001" panose="020B0603050302020204" pitchFamily="34" charset="0"/>
                <a:ea typeface="HP001" panose="020B0603050302020204" pitchFamily="34" charset="0"/>
                <a:cs typeface="HP001" panose="020B0603050302020204" pitchFamily="34" charset="0"/>
              </a:rPr>
              <a:t>àn</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κΗ</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İn </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vở Tập </a:t>
            </a:r>
            <a:r>
              <a:rPr kumimoji="0" lang="el-GR"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νμ</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Ğt</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Bài 3 trang 28.</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Làm vở </a:t>
            </a:r>
            <a:r>
              <a:rPr kumimoji="0" lang="vi-VN" altLang="vi-VN" sz="3000" b="0" i="0" u="none" strike="noStrike" kern="12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mn-cs"/>
              </a:rPr>
              <a:t>BT</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Tiếng việt Bài 3 </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Xem Ǉrư</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ϐ </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Bài 4</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a:t>
            </a:r>
            <a:r>
              <a:rPr kumimoji="0" lang="vi-VN" altLang="vi-VN" sz="28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Chú </a:t>
            </a:r>
            <a:r>
              <a:rPr kumimoji="0" lang="el-GR" altLang="vi-VN" sz="28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χ≠ ε</a:t>
            </a:r>
            <a:r>
              <a:rPr kumimoji="0" lang="vi-VN" altLang="vi-VN" sz="28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ăn cừu</a:t>
            </a:r>
          </a:p>
          <a:p>
            <a:pPr defTabSz="914400" fontAlgn="base">
              <a:lnSpc>
                <a:spcPct val="100000"/>
              </a:lnSpc>
              <a:spcBef>
                <a:spcPts val="300"/>
              </a:spcBef>
              <a:spcAft>
                <a:spcPts val="300"/>
              </a:spcAft>
              <a:buNone/>
            </a:pP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 </a:t>
            </a:r>
            <a:r>
              <a:rPr kumimoji="0" lang="vi-VN" altLang="vi-VN" sz="3000" b="1" i="0" u="none" strike="noStrike" kern="1200" cap="none" spc="0" normalizeH="0" baseline="0" noProof="0">
                <a:ln>
                  <a:noFill/>
                </a:ln>
                <a:solidFill>
                  <a:prstClr val="black"/>
                </a:solidFill>
                <a:effectLst/>
                <a:uLnTx/>
                <a:uFillTx/>
                <a:latin typeface="HP001 4 hàng" panose="020B0603050302020204" pitchFamily="34" charset="0"/>
                <a:ea typeface="SimSun" panose="02010600030101010101" pitchFamily="2" charset="-122"/>
                <a:cs typeface="+mn-cs"/>
              </a:rPr>
              <a:t>Viết chính tả vào vở ô li bài: </a:t>
            </a:r>
            <a:r>
              <a:rPr kumimoji="0" lang="vi-VN" altLang="vi-VN" sz="32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Câu hĈ của sĀ (đo</a:t>
            </a:r>
            <a:r>
              <a:rPr kumimoji="0" lang="vi-VN" altLang="vi-VN" sz="7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 </a:t>
            </a:r>
            <a:r>
              <a:rPr kumimoji="0" lang="vi-VN" altLang="vi-VN" sz="32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rPr>
              <a:t>ạn 2) </a:t>
            </a:r>
            <a:endParaRPr kumimoji="0" lang="vi-VN" altLang="vi-VN" sz="3000" b="1" i="0" u="none" strike="noStrike" kern="1200" cap="none" spc="0" normalizeH="0" baseline="0" noProof="0">
              <a:ln>
                <a:noFill/>
              </a:ln>
              <a:solidFill>
                <a:prstClr val="black"/>
              </a:solidFill>
              <a:effectLst/>
              <a:uLnTx/>
              <a:uFillTx/>
              <a:latin typeface="HP001 4 hàng" panose="020B0603050302020204" pitchFamily="34" charset="0"/>
              <a:ea typeface="SimSun"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a:t>
            </a:r>
            <a:endParaRPr kumimoji="0" lang="en-US"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17"/>
          <p:cNvPicPr>
            <a:picLocks noChangeAspect="1"/>
          </p:cNvPicPr>
          <p:nvPr/>
        </p:nvPicPr>
        <p:blipFill rotWithShape="1">
          <a:blip r:embed="rId3" cstate="print">
            <a:extLst>
              <a:ext uri="{28A0092B-C50C-407E-A947-70E740481C1C}">
                <a14:useLocalDpi xmlns:a14="http://schemas.microsoft.com/office/drawing/2010/main" val="0"/>
              </a:ext>
            </a:extLst>
          </a:blip>
          <a:srcRect l="49006" t="22962" r="30485" b="21927"/>
          <a:stretch/>
        </p:blipFill>
        <p:spPr>
          <a:xfrm>
            <a:off x="2884582" y="3567336"/>
            <a:ext cx="1377676" cy="2082365"/>
          </a:xfrm>
          <a:prstGeom prst="rect">
            <a:avLst/>
          </a:prstGeom>
        </p:spPr>
      </p:pic>
      <p:pic>
        <p:nvPicPr>
          <p:cNvPr id="25"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163911" y="3487005"/>
            <a:ext cx="962448" cy="1932246"/>
          </a:xfrm>
          <a:prstGeom prst="rect">
            <a:avLst/>
          </a:prstGeom>
        </p:spPr>
      </p:pic>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960" y="2707745"/>
            <a:ext cx="3722008" cy="3722008"/>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254636">
            <a:off x="7545825" y="3828810"/>
            <a:ext cx="544288" cy="406840"/>
          </a:xfrm>
          <a:prstGeom prst="rect">
            <a:avLst/>
          </a:prstGeom>
        </p:spPr>
      </p:pic>
      <p:grpSp>
        <p:nvGrpSpPr>
          <p:cNvPr id="28" name="组合 27"/>
          <p:cNvGrpSpPr/>
          <p:nvPr/>
        </p:nvGrpSpPr>
        <p:grpSpPr>
          <a:xfrm>
            <a:off x="0" y="4352544"/>
            <a:ext cx="12192000" cy="2505456"/>
            <a:chOff x="-175847" y="4352544"/>
            <a:chExt cx="12367847" cy="2505456"/>
          </a:xfrm>
        </p:grpSpPr>
        <p:pic>
          <p:nvPicPr>
            <p:cNvPr id="29" name="图片 28"/>
            <p:cNvPicPr>
              <a:picLocks noChangeAspect="1"/>
            </p:cNvPicPr>
            <p:nvPr/>
          </p:nvPicPr>
          <p:blipFill rotWithShape="1">
            <a:blip r:embed="rId7" cstate="print">
              <a:extLst>
                <a:ext uri="{28A0092B-C50C-407E-A947-70E740481C1C}">
                  <a14:useLocalDpi xmlns:a14="http://schemas.microsoft.com/office/drawing/2010/main" val="0"/>
                </a:ext>
              </a:extLst>
            </a:blip>
            <a:srcRect t="45600" r="48883"/>
            <a:stretch/>
          </p:blipFill>
          <p:spPr>
            <a:xfrm flipH="1">
              <a:off x="-175847" y="4352544"/>
              <a:ext cx="4185322" cy="2505456"/>
            </a:xfrm>
            <a:prstGeom prst="rect">
              <a:avLst/>
            </a:prstGeom>
          </p:spPr>
        </p:pic>
        <p:pic>
          <p:nvPicPr>
            <p:cNvPr id="30" name="图片 29"/>
            <p:cNvPicPr>
              <a:picLocks noChangeAspect="1"/>
            </p:cNvPicPr>
            <p:nvPr/>
          </p:nvPicPr>
          <p:blipFill rotWithShape="1">
            <a:blip r:embed="rId7" cstate="print">
              <a:extLst>
                <a:ext uri="{28A0092B-C50C-407E-A947-70E740481C1C}">
                  <a14:useLocalDpi xmlns:a14="http://schemas.microsoft.com/office/drawing/2010/main" val="0"/>
                </a:ext>
              </a:extLst>
            </a:blip>
            <a:srcRect t="49968"/>
            <a:stretch/>
          </p:blipFill>
          <p:spPr>
            <a:xfrm>
              <a:off x="4004236" y="4553712"/>
              <a:ext cx="8187764" cy="2304288"/>
            </a:xfrm>
            <a:prstGeom prst="rect">
              <a:avLst/>
            </a:prstGeom>
          </p:spPr>
        </p:pic>
      </p:grpSp>
      <p:sp>
        <p:nvSpPr>
          <p:cNvPr id="44" name="Rectangle 43"/>
          <p:cNvSpPr/>
          <p:nvPr/>
        </p:nvSpPr>
        <p:spPr>
          <a:xfrm>
            <a:off x="-17584" y="-15670"/>
            <a:ext cx="12237294" cy="1288577"/>
          </a:xfrm>
          <a:prstGeom prst="rect">
            <a:avLst/>
          </a:prstGeom>
          <a:solidFill>
            <a:srgbClr val="FFFFD5"/>
          </a:solidFill>
          <a:ln>
            <a:solidFill>
              <a:srgbClr val="FFF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5" name="图片 36"/>
          <p:cNvPicPr>
            <a:picLocks noChangeAspect="1"/>
          </p:cNvPicPr>
          <p:nvPr/>
        </p:nvPicPr>
        <p:blipFill rotWithShape="1">
          <a:blip r:embed="rId8">
            <a:extLst>
              <a:ext uri="{28A0092B-C50C-407E-A947-70E740481C1C}">
                <a14:useLocalDpi xmlns:a14="http://schemas.microsoft.com/office/drawing/2010/main" val="0"/>
              </a:ext>
            </a:extLst>
          </a:blip>
          <a:srcRect r="31552"/>
          <a:stretch/>
        </p:blipFill>
        <p:spPr>
          <a:xfrm>
            <a:off x="9711176" y="1850412"/>
            <a:ext cx="2542457" cy="5045688"/>
          </a:xfrm>
          <a:prstGeom prst="rect">
            <a:avLst/>
          </a:prstGeom>
        </p:spPr>
      </p:pic>
      <p:pic>
        <p:nvPicPr>
          <p:cNvPr id="46" name="图片 13"/>
          <p:cNvPicPr>
            <a:picLocks noChangeAspect="1"/>
          </p:cNvPicPr>
          <p:nvPr/>
        </p:nvPicPr>
        <p:blipFill rotWithShape="1">
          <a:blip r:embed="rId9">
            <a:extLst>
              <a:ext uri="{28A0092B-C50C-407E-A947-70E740481C1C}">
                <a14:useLocalDpi xmlns:a14="http://schemas.microsoft.com/office/drawing/2010/main" val="0"/>
              </a:ext>
            </a:extLst>
          </a:blip>
          <a:srcRect r="25786"/>
          <a:stretch/>
        </p:blipFill>
        <p:spPr>
          <a:xfrm>
            <a:off x="9992256" y="2758525"/>
            <a:ext cx="1463898" cy="1230924"/>
          </a:xfrm>
          <a:prstGeom prst="rect">
            <a:avLst/>
          </a:prstGeom>
        </p:spPr>
      </p:pic>
      <p:pic>
        <p:nvPicPr>
          <p:cNvPr id="47" name="图片 15"/>
          <p:cNvPicPr>
            <a:picLocks noChangeAspect="1"/>
          </p:cNvPicPr>
          <p:nvPr/>
        </p:nvPicPr>
        <p:blipFill rotWithShape="1">
          <a:blip r:embed="rId9">
            <a:extLst>
              <a:ext uri="{28A0092B-C50C-407E-A947-70E740481C1C}">
                <a14:useLocalDpi xmlns:a14="http://schemas.microsoft.com/office/drawing/2010/main" val="0"/>
              </a:ext>
            </a:extLst>
          </a:blip>
          <a:srcRect l="71933" t="55136" r="-3389"/>
          <a:stretch/>
        </p:blipFill>
        <p:spPr>
          <a:xfrm>
            <a:off x="760801" y="993078"/>
            <a:ext cx="620486" cy="552247"/>
          </a:xfrm>
          <a:prstGeom prst="rect">
            <a:avLst/>
          </a:prstGeom>
        </p:spPr>
      </p:pic>
      <p:pic>
        <p:nvPicPr>
          <p:cNvPr id="49" name="图片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82357" y="2301325"/>
            <a:ext cx="1859907" cy="914400"/>
          </a:xfrm>
          <a:prstGeom prst="rect">
            <a:avLst/>
          </a:prstGeom>
        </p:spPr>
      </p:pic>
      <p:pic>
        <p:nvPicPr>
          <p:cNvPr id="50" name="Picture 49"/>
          <p:cNvPicPr>
            <a:picLocks noChangeAspect="1"/>
          </p:cNvPicPr>
          <p:nvPr/>
        </p:nvPicPr>
        <p:blipFill>
          <a:blip r:embed="rId11"/>
          <a:stretch>
            <a:fillRect/>
          </a:stretch>
        </p:blipFill>
        <p:spPr>
          <a:xfrm>
            <a:off x="1986976" y="504475"/>
            <a:ext cx="7207800" cy="2755924"/>
          </a:xfrm>
          <a:prstGeom prst="rect">
            <a:avLst/>
          </a:prstGeom>
        </p:spPr>
      </p:pic>
      <p:pic>
        <p:nvPicPr>
          <p:cNvPr id="51" name="图片 17"/>
          <p:cNvPicPr>
            <a:picLocks noChangeAspect="1"/>
          </p:cNvPicPr>
          <p:nvPr/>
        </p:nvPicPr>
        <p:blipFill rotWithShape="1">
          <a:blip r:embed="rId9">
            <a:extLst>
              <a:ext uri="{28A0092B-C50C-407E-A947-70E740481C1C}">
                <a14:useLocalDpi xmlns:a14="http://schemas.microsoft.com/office/drawing/2010/main" val="0"/>
              </a:ext>
            </a:extLst>
          </a:blip>
          <a:srcRect l="71933" t="55136" r="-3389"/>
          <a:stretch/>
        </p:blipFill>
        <p:spPr>
          <a:xfrm flipH="1">
            <a:off x="1676733" y="1850412"/>
            <a:ext cx="620486" cy="552247"/>
          </a:xfrm>
          <a:prstGeom prst="rect">
            <a:avLst/>
          </a:prstGeom>
        </p:spPr>
      </p:pic>
      <p:sp>
        <p:nvSpPr>
          <p:cNvPr id="16" name="TextBox 15">
            <a:extLst>
              <a:ext uri="{FF2B5EF4-FFF2-40B4-BE49-F238E27FC236}">
                <a16:creationId xmlns:a16="http://schemas.microsoft.com/office/drawing/2014/main" id="{0D76DC9D-7145-4014-9372-B40142E54EB9}"/>
              </a:ext>
            </a:extLst>
          </p:cNvPr>
          <p:cNvSpPr txBox="1"/>
          <p:nvPr/>
        </p:nvSpPr>
        <p:spPr>
          <a:xfrm>
            <a:off x="3738338" y="6588554"/>
            <a:ext cx="8159261" cy="297454"/>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1" u="none" strike="noStrike" kern="0" cap="none" spc="0" normalizeH="0" baseline="0" noProof="0" dirty="0" err="1">
                <a:ln>
                  <a:noFill/>
                </a:ln>
                <a:solidFill>
                  <a:srgbClr val="000000"/>
                </a:solidFill>
                <a:effectLst/>
                <a:uLnTx/>
                <a:uFillTx/>
                <a:latin typeface="Arial" panose="020B0604020202020204"/>
                <a:ea typeface="微软雅黑"/>
                <a:cs typeface="Arial" panose="020B0604020202020204"/>
                <a:sym typeface="+mn-ea"/>
              </a:rPr>
              <a:t>Hương</a:t>
            </a:r>
            <a:r>
              <a:rPr kumimoji="0" lang="en-US" sz="1333" b="0" i="1" u="none" strike="noStrike" kern="0" cap="none" spc="0" normalizeH="0" baseline="0" noProof="0" dirty="0">
                <a:ln>
                  <a:noFill/>
                </a:ln>
                <a:solidFill>
                  <a:srgbClr val="000000"/>
                </a:solidFill>
                <a:effectLst/>
                <a:uLnTx/>
                <a:uFillTx/>
                <a:latin typeface="Arial" panose="020B0604020202020204"/>
                <a:ea typeface="微软雅黑"/>
                <a:cs typeface="Arial" panose="020B0604020202020204"/>
                <a:sym typeface="+mn-ea"/>
              </a:rPr>
              <a:t> </a:t>
            </a:r>
            <a:r>
              <a:rPr kumimoji="0" lang="en-US" sz="1333" b="0" i="1" u="none" strike="noStrike" kern="0" cap="none" spc="0" normalizeH="0" baseline="0" noProof="0" dirty="0" err="1">
                <a:ln>
                  <a:noFill/>
                </a:ln>
                <a:solidFill>
                  <a:srgbClr val="000000"/>
                </a:solidFill>
                <a:effectLst/>
                <a:uLnTx/>
                <a:uFillTx/>
                <a:latin typeface="Arial" panose="020B0604020202020204"/>
                <a:ea typeface="微软雅黑"/>
                <a:cs typeface="Arial" panose="020B0604020202020204"/>
                <a:sym typeface="+mn-ea"/>
              </a:rPr>
              <a:t>Thảo</a:t>
            </a:r>
            <a:r>
              <a:rPr kumimoji="0" lang="en-US" sz="1333" b="0" i="1" u="none" strike="noStrike" kern="0" cap="none" spc="0" normalizeH="0" baseline="0" noProof="0" dirty="0">
                <a:ln>
                  <a:noFill/>
                </a:ln>
                <a:solidFill>
                  <a:srgbClr val="000000"/>
                </a:solidFill>
                <a:effectLst/>
                <a:uLnTx/>
                <a:uFillTx/>
                <a:latin typeface="Arial" panose="020B0604020202020204"/>
                <a:ea typeface="微软雅黑"/>
                <a:cs typeface="Arial" panose="020B0604020202020204"/>
                <a:sym typeface="+mn-ea"/>
              </a:rPr>
              <a:t> - tranthao121006@gmail.com</a:t>
            </a:r>
            <a:endParaRPr kumimoji="0" lang="en-US" sz="1333" b="0" i="1" u="none" strike="noStrike" kern="0" cap="none" spc="0" normalizeH="0" baseline="0" noProof="0" dirty="0">
              <a:ln>
                <a:noFill/>
              </a:ln>
              <a:solidFill>
                <a:srgbClr val="000000"/>
              </a:solidFill>
              <a:effectLst/>
              <a:uLnTx/>
              <a:uFillTx/>
              <a:latin typeface="Arial" panose="020B0604020202020204"/>
              <a:ea typeface="微软雅黑"/>
              <a:cs typeface="Arial" panose="020B0604020202020204"/>
              <a:sym typeface="Arial" panose="020B0604020202020204"/>
            </a:endParaRPr>
          </a:p>
        </p:txBody>
      </p:sp>
    </p:spTree>
    <p:extLst>
      <p:ext uri="{BB962C8B-B14F-4D97-AF65-F5344CB8AC3E}">
        <p14:creationId xmlns:p14="http://schemas.microsoft.com/office/powerpoint/2010/main" val="545668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250"/>
                                        <p:tgtEl>
                                          <p:spTgt spid="22"/>
                                        </p:tgtEl>
                                      </p:cBhvr>
                                    </p:animEffect>
                                    <p:anim calcmode="lin" valueType="num">
                                      <p:cBhvr>
                                        <p:cTn id="13" dur="1250" fill="hold"/>
                                        <p:tgtEl>
                                          <p:spTgt spid="22"/>
                                        </p:tgtEl>
                                        <p:attrNameLst>
                                          <p:attrName>ppt_x</p:attrName>
                                        </p:attrNameLst>
                                      </p:cBhvr>
                                      <p:tavLst>
                                        <p:tav tm="0">
                                          <p:val>
                                            <p:strVal val="#ppt_x"/>
                                          </p:val>
                                        </p:tav>
                                        <p:tav tm="100000">
                                          <p:val>
                                            <p:strVal val="#ppt_x"/>
                                          </p:val>
                                        </p:tav>
                                      </p:tavLst>
                                    </p:anim>
                                    <p:anim calcmode="lin" valueType="num">
                                      <p:cBhvr>
                                        <p:cTn id="14" dur="1250" fill="hold"/>
                                        <p:tgtEl>
                                          <p:spTgt spid="22"/>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750"/>
                                        <p:tgtEl>
                                          <p:spTgt spid="24"/>
                                        </p:tgtEl>
                                      </p:cBhvr>
                                    </p:animEffect>
                                  </p:childTnLst>
                                </p:cTn>
                              </p:par>
                              <p:par>
                                <p:cTn id="18" presetID="42"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anim calcmode="lin" valueType="num">
                                      <p:cBhvr>
                                        <p:cTn id="21" dur="500" fill="hold"/>
                                        <p:tgtEl>
                                          <p:spTgt spid="25"/>
                                        </p:tgtEl>
                                        <p:attrNameLst>
                                          <p:attrName>ppt_x</p:attrName>
                                        </p:attrNameLst>
                                      </p:cBhvr>
                                      <p:tavLst>
                                        <p:tav tm="0">
                                          <p:val>
                                            <p:strVal val="#ppt_x"/>
                                          </p:val>
                                        </p:tav>
                                        <p:tav tm="100000">
                                          <p:val>
                                            <p:strVal val="#ppt_x"/>
                                          </p:val>
                                        </p:tav>
                                      </p:tavLst>
                                    </p:anim>
                                    <p:anim calcmode="lin" valueType="num">
                                      <p:cBhvr>
                                        <p:cTn id="22" dur="500" fill="hold"/>
                                        <p:tgtEl>
                                          <p:spTgt spid="25"/>
                                        </p:tgtEl>
                                        <p:attrNameLst>
                                          <p:attrName>ppt_y</p:attrName>
                                        </p:attrNameLst>
                                      </p:cBhvr>
                                      <p:tavLst>
                                        <p:tav tm="0">
                                          <p:val>
                                            <p:strVal val="#ppt_y+.1"/>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1000"/>
                                        <p:tgtEl>
                                          <p:spTgt spid="33"/>
                                        </p:tgtEl>
                                      </p:cBhvr>
                                    </p:animEffect>
                                    <p:anim calcmode="lin" valueType="num">
                                      <p:cBhvr>
                                        <p:cTn id="26" dur="1000" fill="hold"/>
                                        <p:tgtEl>
                                          <p:spTgt spid="33"/>
                                        </p:tgtEl>
                                        <p:attrNameLst>
                                          <p:attrName>ppt_x</p:attrName>
                                        </p:attrNameLst>
                                      </p:cBhvr>
                                      <p:tavLst>
                                        <p:tav tm="0">
                                          <p:val>
                                            <p:strVal val="#ppt_x"/>
                                          </p:val>
                                        </p:tav>
                                        <p:tav tm="100000">
                                          <p:val>
                                            <p:strVal val="#ppt_x"/>
                                          </p:val>
                                        </p:tav>
                                      </p:tavLst>
                                    </p:anim>
                                    <p:anim calcmode="lin" valueType="num">
                                      <p:cBhvr>
                                        <p:cTn id="27" dur="900" decel="100000" fill="hold"/>
                                        <p:tgtEl>
                                          <p:spTgt spid="33"/>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29" presetID="9"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dissolve">
                                      <p:cBhvr>
                                        <p:cTn id="31" dur="1250"/>
                                        <p:tgtEl>
                                          <p:spTgt spid="46"/>
                                        </p:tgtEl>
                                      </p:cBhvr>
                                    </p:animEffect>
                                  </p:childTnLst>
                                </p:cTn>
                              </p:par>
                              <p:par>
                                <p:cTn id="32" presetID="10" presetClass="entr" presetSubtype="0" fill="hold" nodeType="with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750"/>
                                        <p:tgtEl>
                                          <p:spTgt spid="47"/>
                                        </p:tgtEl>
                                      </p:cBhvr>
                                    </p:animEffect>
                                  </p:childTnLst>
                                </p:cTn>
                              </p:par>
                              <p:par>
                                <p:cTn id="35" presetID="10"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500"/>
                                        <p:tgtEl>
                                          <p:spTgt spid="49"/>
                                        </p:tgtEl>
                                      </p:cBhvr>
                                    </p:animEffect>
                                  </p:childTnLst>
                                </p:cTn>
                              </p:par>
                              <p:par>
                                <p:cTn id="38" presetID="31" presetClass="entr" presetSubtype="0"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 calcmode="lin" valueType="num">
                                      <p:cBhvr>
                                        <p:cTn id="40" dur="1000" fill="hold"/>
                                        <p:tgtEl>
                                          <p:spTgt spid="50"/>
                                        </p:tgtEl>
                                        <p:attrNameLst>
                                          <p:attrName>ppt_w</p:attrName>
                                        </p:attrNameLst>
                                      </p:cBhvr>
                                      <p:tavLst>
                                        <p:tav tm="0">
                                          <p:val>
                                            <p:fltVal val="0"/>
                                          </p:val>
                                        </p:tav>
                                        <p:tav tm="100000">
                                          <p:val>
                                            <p:strVal val="#ppt_w"/>
                                          </p:val>
                                        </p:tav>
                                      </p:tavLst>
                                    </p:anim>
                                    <p:anim calcmode="lin" valueType="num">
                                      <p:cBhvr>
                                        <p:cTn id="41" dur="1000" fill="hold"/>
                                        <p:tgtEl>
                                          <p:spTgt spid="50"/>
                                        </p:tgtEl>
                                        <p:attrNameLst>
                                          <p:attrName>ppt_h</p:attrName>
                                        </p:attrNameLst>
                                      </p:cBhvr>
                                      <p:tavLst>
                                        <p:tav tm="0">
                                          <p:val>
                                            <p:fltVal val="0"/>
                                          </p:val>
                                        </p:tav>
                                        <p:tav tm="100000">
                                          <p:val>
                                            <p:strVal val="#ppt_h"/>
                                          </p:val>
                                        </p:tav>
                                      </p:tavLst>
                                    </p:anim>
                                    <p:anim calcmode="lin" valueType="num">
                                      <p:cBhvr>
                                        <p:cTn id="42" dur="1000" fill="hold"/>
                                        <p:tgtEl>
                                          <p:spTgt spid="50"/>
                                        </p:tgtEl>
                                        <p:attrNameLst>
                                          <p:attrName>style.rotation</p:attrName>
                                        </p:attrNameLst>
                                      </p:cBhvr>
                                      <p:tavLst>
                                        <p:tav tm="0">
                                          <p:val>
                                            <p:fltVal val="90"/>
                                          </p:val>
                                        </p:tav>
                                        <p:tav tm="100000">
                                          <p:val>
                                            <p:fltVal val="0"/>
                                          </p:val>
                                        </p:tav>
                                      </p:tavLst>
                                    </p:anim>
                                    <p:animEffect transition="in" filter="fade">
                                      <p:cBhvr>
                                        <p:cTn id="43" dur="1000"/>
                                        <p:tgtEl>
                                          <p:spTgt spid="50"/>
                                        </p:tgtEl>
                                      </p:cBhvr>
                                    </p:animEffect>
                                  </p:childTnLst>
                                </p:cTn>
                              </p:par>
                              <p:par>
                                <p:cTn id="44" presetID="10" presetClass="entr" presetSubtype="0" fill="hold" nodeType="with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fade">
                                      <p:cBhvr>
                                        <p:cTn id="46" dur="7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273654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BDEB38-EFFA-4BB7-AAF0-4E75F4842D2C}"/>
              </a:ext>
            </a:extLst>
          </p:cNvPr>
          <p:cNvPicPr>
            <a:picLocks noChangeAspect="1"/>
          </p:cNvPicPr>
          <p:nvPr/>
        </p:nvPicPr>
        <p:blipFill>
          <a:blip r:embed="rId2"/>
          <a:stretch>
            <a:fillRect/>
          </a:stretch>
        </p:blipFill>
        <p:spPr>
          <a:xfrm>
            <a:off x="-1" y="0"/>
            <a:ext cx="12201615" cy="6858000"/>
          </a:xfrm>
          <a:prstGeom prst="rect">
            <a:avLst/>
          </a:prstGeom>
        </p:spPr>
      </p:pic>
    </p:spTree>
    <p:extLst>
      <p:ext uri="{BB962C8B-B14F-4D97-AF65-F5344CB8AC3E}">
        <p14:creationId xmlns:p14="http://schemas.microsoft.com/office/powerpoint/2010/main" val="3779809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0784B9-96DC-4CFC-974C-86877CB1086D}"/>
              </a:ext>
            </a:extLst>
          </p:cNvPr>
          <p:cNvPicPr>
            <a:picLocks noChangeAspect="1"/>
          </p:cNvPicPr>
          <p:nvPr/>
        </p:nvPicPr>
        <p:blipFill>
          <a:blip r:embed="rId2"/>
          <a:stretch>
            <a:fillRect/>
          </a:stretch>
        </p:blipFill>
        <p:spPr>
          <a:xfrm>
            <a:off x="0" y="3048"/>
            <a:ext cx="12192000" cy="6851904"/>
          </a:xfrm>
          <a:prstGeom prst="rect">
            <a:avLst/>
          </a:prstGeom>
        </p:spPr>
      </p:pic>
      <p:sp>
        <p:nvSpPr>
          <p:cNvPr id="6" name="Rectangle 5"/>
          <p:cNvSpPr/>
          <p:nvPr/>
        </p:nvSpPr>
        <p:spPr>
          <a:xfrm>
            <a:off x="2013991" y="2009380"/>
            <a:ext cx="8164018" cy="2839239"/>
          </a:xfrm>
          <a:prstGeom prst="rect">
            <a:avLst/>
          </a:prstGeom>
          <a:noFill/>
        </p:spPr>
        <p:txBody>
          <a:bodyPr wrap="square" lIns="68580" tIns="34290" rIns="68580" bIns="34290">
            <a:spAutoFit/>
          </a:bodyPr>
          <a:lstStyle/>
          <a:p>
            <a:pPr algn="ctr" rtl="0"/>
            <a:r>
              <a:rPr lang="en-US" sz="6000" b="1" i="0" u="none" strike="noStrike" kern="1200" baseline="0">
                <a:blipFill>
                  <a:blip r:embed="rId3"/>
                  <a:tile tx="0" ty="0" sx="100000" sy="100000" flip="none" algn="tl"/>
                </a:blipFill>
                <a:latin typeface="UTM Avo" panose="02040603050506020204" pitchFamily="18" charset="0"/>
              </a:rPr>
              <a:t>Bài 3</a:t>
            </a:r>
          </a:p>
          <a:p>
            <a:pPr algn="ctr" rtl="0"/>
            <a:r>
              <a:rPr lang="en-US" sz="6000" b="1" i="0" u="none" strike="noStrike" kern="1200" baseline="0">
                <a:blipFill>
                  <a:blip r:embed="rId4"/>
                  <a:tile tx="0" ty="0" sx="100000" sy="100000" flip="none" algn="tl"/>
                </a:blipFill>
                <a:latin typeface="UTM Avo" panose="02040603050506020204" pitchFamily="18" charset="0"/>
              </a:rPr>
              <a:t>Câu hỏi của sói</a:t>
            </a:r>
            <a:endParaRPr lang="en-US" sz="6000" b="1">
              <a:blipFill>
                <a:blip r:embed="rId4"/>
                <a:tile tx="0" ty="0" sx="100000" sy="100000" flip="none" algn="tl"/>
              </a:blipFill>
              <a:latin typeface="UTM Avo" panose="02040603050506020204" pitchFamily="18" charset="0"/>
            </a:endParaRPr>
          </a:p>
          <a:p>
            <a:pPr algn="ctr"/>
            <a:endParaRPr lang="en-US"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VnAvant" panose="020B7200000000000000" pitchFamily="34" charset="0"/>
            </a:endParaRPr>
          </a:p>
        </p:txBody>
      </p:sp>
    </p:spTree>
    <p:extLst>
      <p:ext uri="{BB962C8B-B14F-4D97-AF65-F5344CB8AC3E}">
        <p14:creationId xmlns:p14="http://schemas.microsoft.com/office/powerpoint/2010/main" val="2627785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B50C878-5C55-4AA6-BB29-50CAAFB9241A}"/>
              </a:ext>
            </a:extLst>
          </p:cNvPr>
          <p:cNvGrpSpPr/>
          <p:nvPr/>
        </p:nvGrpSpPr>
        <p:grpSpPr>
          <a:xfrm>
            <a:off x="0" y="0"/>
            <a:ext cx="12192000" cy="7003915"/>
            <a:chOff x="0" y="0"/>
            <a:chExt cx="12192000" cy="7003915"/>
          </a:xfrm>
        </p:grpSpPr>
        <p:pic>
          <p:nvPicPr>
            <p:cNvPr id="1026" name="Picture 2" descr="Không có mô tả."/>
            <p:cNvPicPr>
              <a:picLocks noChangeAspect="1" noChangeArrowheads="1"/>
            </p:cNvPicPr>
            <p:nvPr/>
          </p:nvPicPr>
          <p:blipFill rotWithShape="1">
            <a:blip r:embed="rId2">
              <a:extLst>
                <a:ext uri="{28A0092B-C50C-407E-A947-70E740481C1C}">
                  <a14:useLocalDpi xmlns:a14="http://schemas.microsoft.com/office/drawing/2010/main" val="0"/>
                </a:ext>
              </a:extLst>
            </a:blip>
            <a:srcRect t="21305" b="38558"/>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C5B5234-329A-4870-81CE-762CEC599AB7}"/>
                </a:ext>
              </a:extLst>
            </p:cNvPr>
            <p:cNvPicPr>
              <a:picLocks noChangeAspect="1"/>
            </p:cNvPicPr>
            <p:nvPr/>
          </p:nvPicPr>
          <p:blipFill>
            <a:blip r:embed="rId3"/>
            <a:stretch>
              <a:fillRect/>
            </a:stretch>
          </p:blipFill>
          <p:spPr>
            <a:xfrm flipH="1">
              <a:off x="1575882" y="5844986"/>
              <a:ext cx="6088136" cy="1158929"/>
            </a:xfrm>
            <a:prstGeom prst="rect">
              <a:avLst/>
            </a:prstGeom>
            <a:ln>
              <a:noFill/>
            </a:ln>
            <a:effectLst>
              <a:softEdge rad="112500"/>
            </a:effectLst>
          </p:spPr>
        </p:pic>
      </p:grpSp>
      <p:sp>
        <p:nvSpPr>
          <p:cNvPr id="6" name="TextBox 5">
            <a:extLst>
              <a:ext uri="{FF2B5EF4-FFF2-40B4-BE49-F238E27FC236}">
                <a16:creationId xmlns:a16="http://schemas.microsoft.com/office/drawing/2014/main" id="{74D02A2C-AAA8-49FA-9AC6-83EE89AFB17C}"/>
              </a:ext>
            </a:extLst>
          </p:cNvPr>
          <p:cNvSpPr txBox="1"/>
          <p:nvPr/>
        </p:nvSpPr>
        <p:spPr>
          <a:xfrm>
            <a:off x="252919" y="5901230"/>
            <a:ext cx="7538935" cy="523220"/>
          </a:xfrm>
          <a:prstGeom prst="rect">
            <a:avLst/>
          </a:prstGeom>
          <a:noFill/>
        </p:spPr>
        <p:txBody>
          <a:bodyPr wrap="square" rtlCol="0">
            <a:spAutoFit/>
          </a:bodyPr>
          <a:lstStyle/>
          <a:p>
            <a:pPr rtl="0"/>
            <a:r>
              <a:rPr lang="en-US" sz="2800" b="0" i="0" u="none" strike="noStrike" kern="1200" baseline="0">
                <a:latin typeface="UTM Avo" panose="02040603050506020204" pitchFamily="18" charset="0"/>
              </a:rPr>
              <a:t>a. Các con vật trong tranh đang làm gì ?</a:t>
            </a:r>
          </a:p>
        </p:txBody>
      </p:sp>
      <p:sp>
        <p:nvSpPr>
          <p:cNvPr id="7" name="TextBox 6">
            <a:extLst>
              <a:ext uri="{FF2B5EF4-FFF2-40B4-BE49-F238E27FC236}">
                <a16:creationId xmlns:a16="http://schemas.microsoft.com/office/drawing/2014/main" id="{119639E0-4C76-4120-B9FA-F7858A5139D4}"/>
              </a:ext>
            </a:extLst>
          </p:cNvPr>
          <p:cNvSpPr txBox="1"/>
          <p:nvPr/>
        </p:nvSpPr>
        <p:spPr>
          <a:xfrm>
            <a:off x="252919" y="6407738"/>
            <a:ext cx="7538935" cy="523220"/>
          </a:xfrm>
          <a:prstGeom prst="rect">
            <a:avLst/>
          </a:prstGeom>
          <a:noFill/>
        </p:spPr>
        <p:txBody>
          <a:bodyPr wrap="square" rtlCol="0">
            <a:spAutoFit/>
          </a:bodyPr>
          <a:lstStyle/>
          <a:p>
            <a:r>
              <a:rPr lang="en-US" sz="2800">
                <a:latin typeface="UTM Avo" panose="02040603050506020204" pitchFamily="18" charset="0"/>
              </a:rPr>
              <a:t>b. Em thấy các con vật này thế nào?</a:t>
            </a:r>
            <a:endParaRPr lang="en-US" sz="2800" b="0" i="0" u="none" strike="noStrike" kern="1200" baseline="0">
              <a:latin typeface="UTM Avo" panose="02040603050506020204" pitchFamily="18" charset="0"/>
            </a:endParaRPr>
          </a:p>
        </p:txBody>
      </p:sp>
    </p:spTree>
    <p:extLst>
      <p:ext uri="{BB962C8B-B14F-4D97-AF65-F5344CB8AC3E}">
        <p14:creationId xmlns:p14="http://schemas.microsoft.com/office/powerpoint/2010/main" val="58615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0" y="91916"/>
            <a:ext cx="12192000" cy="6674168"/>
          </a:xfrm>
          <a:prstGeom prst="roundRect">
            <a:avLst/>
          </a:prstGeom>
          <a:solidFill>
            <a:schemeClr val="accent4">
              <a:lumMod val="20000"/>
              <a:lumOff val="80000"/>
            </a:schemeClr>
          </a:solidFill>
        </p:spPr>
        <p:txBody>
          <a:bodyPr wrap="square" rtlCol="0">
            <a:spAutoFit/>
          </a:bodyPr>
          <a:lstStyle/>
          <a:p>
            <a:pPr algn="ctr" rtl="0"/>
            <a:r>
              <a:rPr lang="en-US" sz="2800" b="1" i="0" u="none" strike="noStrike" kern="1200" baseline="0">
                <a:solidFill>
                  <a:srgbClr val="0070C0"/>
                </a:solidFill>
                <a:latin typeface="UTM Avo" panose="02040603050506020204" pitchFamily="18" charset="0"/>
              </a:rPr>
              <a:t>Câu hỏi của sói </a:t>
            </a:r>
          </a:p>
          <a:p>
            <a:pPr rtl="0">
              <a:spcBef>
                <a:spcPts val="600"/>
              </a:spcBef>
              <a:spcAft>
                <a:spcPts val="600"/>
              </a:spcAft>
            </a:pPr>
            <a:r>
              <a:rPr lang="en-US" sz="2400">
                <a:solidFill>
                  <a:srgbClr val="0070C0"/>
                </a:solidFill>
                <a:latin typeface="UTM Avo" panose="02040603050506020204" pitchFamily="18" charset="0"/>
              </a:rPr>
              <a:t>      </a:t>
            </a:r>
            <a:r>
              <a:rPr lang="en-US" sz="2400" b="0" i="0" u="none" strike="noStrike" kern="1200" baseline="0">
                <a:latin typeface="UTM Avo" panose="02040603050506020204" pitchFamily="18" charset="0"/>
              </a:rPr>
              <a:t>Một chú sóc đang chuyền trên cành cây bỗng tr</a:t>
            </a:r>
            <a:r>
              <a:rPr lang="vi-VN" sz="2400" b="0" i="0" u="none" strike="noStrike" kern="1200" baseline="0">
                <a:latin typeface="UTM Avo" panose="02040603050506020204" pitchFamily="18" charset="0"/>
              </a:rPr>
              <a:t>ượt chân, rơi trúng đầu lão sói đang ngái ngủ. Sói chồm dậy, túm lấy sóc. Sóc van nài:</a:t>
            </a:r>
            <a:endParaRPr lang="en-US" sz="2400" b="0" i="0" u="none" strike="noStrike" kern="1200" baseline="0">
              <a:latin typeface="UTM Avo" panose="02040603050506020204" pitchFamily="18" charset="0"/>
            </a:endParaRPr>
          </a:p>
          <a:p>
            <a:pPr rtl="0">
              <a:spcBef>
                <a:spcPts val="600"/>
              </a:spcBef>
              <a:spcAft>
                <a:spcPts val="600"/>
              </a:spcAft>
            </a:pPr>
            <a:r>
              <a:rPr lang="en-US" sz="2400" b="0" i="0" u="none" strike="noStrike" kern="1200" baseline="0">
                <a:latin typeface="UTM Avo" panose="02040603050506020204" pitchFamily="18" charset="0"/>
                <a:cs typeface="#9Slide03 Arima Madurai ExtraBo" panose="00000900000000000000" pitchFamily="2" charset="0"/>
              </a:rPr>
              <a:t>      - Xin hãy thả tôi ra!</a:t>
            </a:r>
          </a:p>
          <a:p>
            <a:pPr rtl="0">
              <a:spcBef>
                <a:spcPts val="600"/>
              </a:spcBef>
              <a:spcAft>
                <a:spcPts val="600"/>
              </a:spcAft>
            </a:pPr>
            <a:r>
              <a:rPr lang="en-US" sz="2400">
                <a:latin typeface="UTM Avo" panose="02040603050506020204" pitchFamily="18" charset="0"/>
                <a:cs typeface="#9Slide03 Arima Madurai ExtraBo" panose="00000900000000000000" pitchFamily="2" charset="0"/>
              </a:rPr>
              <a:t>      Sói nói:</a:t>
            </a:r>
          </a:p>
          <a:p>
            <a:pPr rtl="0">
              <a:spcBef>
                <a:spcPts val="600"/>
              </a:spcBef>
              <a:spcAft>
                <a:spcPts val="600"/>
              </a:spcAft>
            </a:pPr>
            <a:r>
              <a:rPr lang="en-US" sz="2400" b="0" i="0" u="none" strike="noStrike" kern="1200" baseline="0">
                <a:latin typeface="UTM Avo" panose="02040603050506020204" pitchFamily="18" charset="0"/>
                <a:cs typeface="#9Slide03 Arima Madurai ExtraBo" panose="00000900000000000000" pitchFamily="2" charset="0"/>
              </a:rPr>
              <a:t>      - Đ</a:t>
            </a:r>
            <a:r>
              <a:rPr lang="vi-VN" sz="2400" b="0" i="0" u="none" strike="noStrike" kern="1200" baseline="0">
                <a:latin typeface="UTM Avo" panose="02040603050506020204" pitchFamily="18" charset="0"/>
                <a:cs typeface="#9Slide03 Arima Madurai ExtraBo" panose="00000900000000000000" pitchFamily="2" charset="0"/>
              </a:rPr>
              <a:t>ược, ta sẽ thả, nhưng ngươi hãy nói cho ta biết: Vì sao bọn sóc các ngươi cứ nhảy nhót vui đùa suốt ngày</a:t>
            </a:r>
            <a:r>
              <a:rPr lang="en-US" sz="2400" b="0" i="0" u="none" strike="noStrike" kern="1200" baseline="0">
                <a:latin typeface="UTM Avo" panose="02040603050506020204" pitchFamily="18" charset="0"/>
                <a:cs typeface="#9Slide03 Arima Madurai ExtraBo" panose="00000900000000000000" pitchFamily="2" charset="0"/>
              </a:rPr>
              <a:t>,</a:t>
            </a:r>
            <a:r>
              <a:rPr lang="en-US" sz="2400">
                <a:latin typeface="UTM Avo" panose="02040603050506020204" pitchFamily="18" charset="0"/>
                <a:cs typeface="#9Slide03 Arima Madurai ExtraBo" panose="00000900000000000000" pitchFamily="2" charset="0"/>
              </a:rPr>
              <a:t> </a:t>
            </a:r>
            <a:r>
              <a:rPr lang="en-US" sz="2400" b="0" i="0" u="none" strike="noStrike" kern="1200" baseline="0">
                <a:latin typeface="UTM Avo" panose="02040603050506020204" pitchFamily="18" charset="0"/>
              </a:rPr>
              <a:t>còn ta lúc nào cũng thấy buồn bực?</a:t>
            </a:r>
          </a:p>
          <a:p>
            <a:pPr rtl="0">
              <a:spcBef>
                <a:spcPts val="600"/>
              </a:spcBef>
              <a:spcAft>
                <a:spcPts val="600"/>
              </a:spcAft>
            </a:pPr>
            <a:r>
              <a:rPr lang="en-US" sz="2400" b="0" i="0" u="none" strike="noStrike" kern="1200" baseline="0">
                <a:latin typeface="UTM Avo" panose="02040603050506020204" pitchFamily="18" charset="0"/>
              </a:rPr>
              <a:t>      Sóc bảo:</a:t>
            </a:r>
          </a:p>
          <a:p>
            <a:pPr rtl="0">
              <a:spcBef>
                <a:spcPts val="600"/>
              </a:spcBef>
              <a:spcAft>
                <a:spcPts val="600"/>
              </a:spcAft>
            </a:pPr>
            <a:r>
              <a:rPr lang="en-US" sz="2400" b="0" i="0" u="none" strike="noStrike" kern="1200" baseline="0">
                <a:latin typeface="UTM Avo" panose="02040603050506020204" pitchFamily="18" charset="0"/>
              </a:rPr>
              <a:t>      - Thả tôi ra, rồi tôi sẽ nói.</a:t>
            </a:r>
          </a:p>
          <a:p>
            <a:pPr rtl="0">
              <a:spcBef>
                <a:spcPts val="600"/>
              </a:spcBef>
              <a:spcAft>
                <a:spcPts val="600"/>
              </a:spcAft>
            </a:pPr>
            <a:r>
              <a:rPr lang="en-US" sz="2400" b="0" i="0" u="none" strike="noStrike" kern="1200" baseline="0">
                <a:latin typeface="UTM Avo" panose="02040603050506020204" pitchFamily="18" charset="0"/>
              </a:rPr>
              <a:t>      Sói thả sóc ra. Sóc nhảy tót lên cây cao, rồi đáp vọng xuống:</a:t>
            </a:r>
          </a:p>
          <a:p>
            <a:pPr rtl="0"/>
            <a:r>
              <a:rPr lang="en-US" sz="2400" b="0" i="0" u="none" strike="noStrike" kern="1200" baseline="0">
                <a:latin typeface="UTM Avo" panose="02040603050506020204" pitchFamily="18" charset="0"/>
              </a:rPr>
              <a:t>      - Mỗi khi nhìn thấy anh, chúng tôI đều bỏ chạy vì anh hay gây gổ.  Anh hay buồn bực vì anh không có bạn bè.  Còn chúng tôI lúc nào cũng vui vì chúng tôi có nhiều bạn tốt.</a:t>
            </a:r>
          </a:p>
        </p:txBody>
      </p:sp>
      <p:pic>
        <p:nvPicPr>
          <p:cNvPr id="4" name="Picture 3">
            <a:extLst>
              <a:ext uri="{FF2B5EF4-FFF2-40B4-BE49-F238E27FC236}">
                <a16:creationId xmlns:a16="http://schemas.microsoft.com/office/drawing/2014/main" id="{A0786247-FC1B-4BC2-9DFB-3064DA1FE2B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429671" y="3618688"/>
            <a:ext cx="1762329" cy="1762329"/>
          </a:xfrm>
          <a:prstGeom prst="rect">
            <a:avLst/>
          </a:prstGeom>
        </p:spPr>
      </p:pic>
      <p:cxnSp>
        <p:nvCxnSpPr>
          <p:cNvPr id="8" name="Straight Connector 7">
            <a:extLst>
              <a:ext uri="{FF2B5EF4-FFF2-40B4-BE49-F238E27FC236}">
                <a16:creationId xmlns:a16="http://schemas.microsoft.com/office/drawing/2014/main" id="{4FD8918C-1D80-4310-B231-A2EA8A6E3690}"/>
              </a:ext>
            </a:extLst>
          </p:cNvPr>
          <p:cNvCxnSpPr/>
          <p:nvPr/>
        </p:nvCxnSpPr>
        <p:spPr>
          <a:xfrm>
            <a:off x="3774332" y="1313234"/>
            <a:ext cx="307394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E895AEE-643B-4B28-AA78-BC3F6D822C02}"/>
              </a:ext>
            </a:extLst>
          </p:cNvPr>
          <p:cNvCxnSpPr>
            <a:cxnSpLocks/>
          </p:cNvCxnSpPr>
          <p:nvPr/>
        </p:nvCxnSpPr>
        <p:spPr>
          <a:xfrm flipV="1">
            <a:off x="8005864" y="1332689"/>
            <a:ext cx="1575881" cy="972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EDAC8EF-AF96-43C7-A6D8-0767F07F8C51}"/>
              </a:ext>
            </a:extLst>
          </p:cNvPr>
          <p:cNvCxnSpPr>
            <a:cxnSpLocks/>
          </p:cNvCxnSpPr>
          <p:nvPr/>
        </p:nvCxnSpPr>
        <p:spPr>
          <a:xfrm flipV="1">
            <a:off x="10136222" y="1303505"/>
            <a:ext cx="1429965" cy="97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126B5D5-8CE8-40BC-ADE1-D800EB4E67FE}"/>
              </a:ext>
            </a:extLst>
          </p:cNvPr>
          <p:cNvCxnSpPr>
            <a:cxnSpLocks/>
          </p:cNvCxnSpPr>
          <p:nvPr/>
        </p:nvCxnSpPr>
        <p:spPr>
          <a:xfrm flipV="1">
            <a:off x="4396903" y="1702339"/>
            <a:ext cx="1429965" cy="97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E33A1EB-9E0B-49AB-8D9F-99A7A0912236}"/>
              </a:ext>
            </a:extLst>
          </p:cNvPr>
          <p:cNvCxnSpPr>
            <a:cxnSpLocks/>
          </p:cNvCxnSpPr>
          <p:nvPr/>
        </p:nvCxnSpPr>
        <p:spPr>
          <a:xfrm>
            <a:off x="8579796" y="1712069"/>
            <a:ext cx="99222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5281E8C-57A8-4E30-BA2F-5C8531224190}"/>
              </a:ext>
            </a:extLst>
          </p:cNvPr>
          <p:cNvCxnSpPr>
            <a:cxnSpLocks/>
          </p:cNvCxnSpPr>
          <p:nvPr/>
        </p:nvCxnSpPr>
        <p:spPr>
          <a:xfrm flipV="1">
            <a:off x="4596319" y="3618688"/>
            <a:ext cx="1429965" cy="97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49E1A70-077C-4E80-8AA7-99D312D10593}"/>
              </a:ext>
            </a:extLst>
          </p:cNvPr>
          <p:cNvCxnSpPr>
            <a:cxnSpLocks/>
          </p:cNvCxnSpPr>
          <p:nvPr/>
        </p:nvCxnSpPr>
        <p:spPr>
          <a:xfrm flipV="1">
            <a:off x="3681920" y="5192386"/>
            <a:ext cx="1765569" cy="97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95617D7-4DB6-4D36-8ABD-E33C1CE2E4EF}"/>
              </a:ext>
            </a:extLst>
          </p:cNvPr>
          <p:cNvCxnSpPr>
            <a:cxnSpLocks/>
          </p:cNvCxnSpPr>
          <p:nvPr/>
        </p:nvCxnSpPr>
        <p:spPr>
          <a:xfrm>
            <a:off x="8171234" y="5192386"/>
            <a:ext cx="1682885" cy="97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3F2EDABC-A683-4E6C-8767-33832D9DE898}"/>
              </a:ext>
            </a:extLst>
          </p:cNvPr>
          <p:cNvGrpSpPr/>
          <p:nvPr/>
        </p:nvGrpSpPr>
        <p:grpSpPr>
          <a:xfrm>
            <a:off x="255492" y="91916"/>
            <a:ext cx="1659251" cy="555206"/>
            <a:chOff x="104944" y="87801"/>
            <a:chExt cx="1659251" cy="555206"/>
          </a:xfrm>
        </p:grpSpPr>
        <p:sp>
          <p:nvSpPr>
            <p:cNvPr id="24" name="TextBox 23">
              <a:extLst>
                <a:ext uri="{FF2B5EF4-FFF2-40B4-BE49-F238E27FC236}">
                  <a16:creationId xmlns:a16="http://schemas.microsoft.com/office/drawing/2014/main" id="{1FE7E06E-003E-4660-8655-07A36FF6D914}"/>
                </a:ext>
              </a:extLst>
            </p:cNvPr>
            <p:cNvSpPr txBox="1"/>
            <p:nvPr/>
          </p:nvSpPr>
          <p:spPr>
            <a:xfrm>
              <a:off x="531518" y="119787"/>
              <a:ext cx="1232677"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Đọc</a:t>
              </a:r>
              <a:endParaRPr lang="vi-VN" sz="2800" b="1">
                <a:solidFill>
                  <a:srgbClr val="0000FF"/>
                </a:solidFill>
                <a:latin typeface="#9Slide03 BoosterNextFYBlack" panose="02000A03000000020004" pitchFamily="2" charset="0"/>
                <a:cs typeface="Arial" panose="020B0604020202020204" pitchFamily="34" charset="0"/>
              </a:endParaRPr>
            </a:p>
          </p:txBody>
        </p:sp>
        <p:sp>
          <p:nvSpPr>
            <p:cNvPr id="25" name="Oval 24">
              <a:extLst>
                <a:ext uri="{FF2B5EF4-FFF2-40B4-BE49-F238E27FC236}">
                  <a16:creationId xmlns:a16="http://schemas.microsoft.com/office/drawing/2014/main" id="{FDCAB918-B3B1-423C-B196-9C8090DB83A0}"/>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2</a:t>
              </a:r>
              <a:endParaRPr lang="vi-VN" sz="3200" b="1">
                <a:latin typeface="Arial" panose="020B0604020202020204" pitchFamily="34" charset="0"/>
                <a:cs typeface="Arial" panose="020B0604020202020204" pitchFamily="34" charset="0"/>
              </a:endParaRPr>
            </a:p>
          </p:txBody>
        </p:sp>
      </p:grpSp>
      <p:pic>
        <p:nvPicPr>
          <p:cNvPr id="26" name="Picture 25">
            <a:extLst>
              <a:ext uri="{FF2B5EF4-FFF2-40B4-BE49-F238E27FC236}">
                <a16:creationId xmlns:a16="http://schemas.microsoft.com/office/drawing/2014/main" id="{DAC70EDC-8E1B-4F08-A321-1F8E1DF99621}"/>
              </a:ext>
            </a:extLst>
          </p:cNvPr>
          <p:cNvPicPr>
            <a:picLocks noChangeAspect="1"/>
          </p:cNvPicPr>
          <p:nvPr/>
        </p:nvPicPr>
        <p:blipFill>
          <a:blip r:embed="rId3"/>
          <a:stretch>
            <a:fillRect/>
          </a:stretch>
        </p:blipFill>
        <p:spPr>
          <a:xfrm>
            <a:off x="10851204" y="1342418"/>
            <a:ext cx="1264595" cy="1610364"/>
          </a:xfrm>
          <a:prstGeom prst="rect">
            <a:avLst/>
          </a:prstGeom>
        </p:spPr>
      </p:pic>
    </p:spTree>
    <p:extLst>
      <p:ext uri="{BB962C8B-B14F-4D97-AF65-F5344CB8AC3E}">
        <p14:creationId xmlns:p14="http://schemas.microsoft.com/office/powerpoint/2010/main" val="265615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8794" y="981076"/>
            <a:ext cx="10077857" cy="3182148"/>
          </a:xfrm>
          <a:prstGeom prst="roundRect">
            <a:avLst/>
          </a:prstGeom>
          <a:solidFill>
            <a:schemeClr val="accent4">
              <a:lumMod val="20000"/>
              <a:lumOff val="80000"/>
            </a:schemeClr>
          </a:solidFill>
        </p:spPr>
        <p:txBody>
          <a:bodyPr wrap="square" rtlCol="0">
            <a:spAutoFit/>
          </a:bodyPr>
          <a:lstStyle/>
          <a:p>
            <a:pPr algn="ctr" rtl="0">
              <a:lnSpc>
                <a:spcPct val="150000"/>
              </a:lnSpc>
            </a:pPr>
            <a:r>
              <a:rPr lang="en-US" sz="2800" b="1" i="0" u="none" strike="noStrike" kern="1200" baseline="0">
                <a:solidFill>
                  <a:srgbClr val="0070C0"/>
                </a:solidFill>
                <a:latin typeface="UTM Avo" panose="02040603050506020204" pitchFamily="18" charset="0"/>
              </a:rPr>
              <a:t>Câu hỏi của sói </a:t>
            </a:r>
          </a:p>
          <a:p>
            <a:pPr rtl="0">
              <a:lnSpc>
                <a:spcPct val="150000"/>
              </a:lnSpc>
            </a:pPr>
            <a:r>
              <a:rPr lang="en-US" sz="2400">
                <a:solidFill>
                  <a:srgbClr val="0070C0"/>
                </a:solidFill>
                <a:latin typeface="UTM Avo" panose="02040603050506020204" pitchFamily="18" charset="0"/>
              </a:rPr>
              <a:t>      </a:t>
            </a:r>
            <a:r>
              <a:rPr lang="en-US" sz="2400" b="0" i="0" u="none" strike="noStrike" kern="1200" baseline="0">
                <a:latin typeface="UTM Avo" panose="02040603050506020204" pitchFamily="18" charset="0"/>
              </a:rPr>
              <a:t>Một chú sóc đang chuyền trên cành cây bỗng tr</a:t>
            </a:r>
            <a:r>
              <a:rPr lang="vi-VN" sz="2400" b="0" i="0" u="none" strike="noStrike" kern="1200" baseline="0">
                <a:latin typeface="UTM Avo" panose="02040603050506020204" pitchFamily="18" charset="0"/>
              </a:rPr>
              <a:t>ượt chân, rơi trúng đầu lão sói đang ngái ngủ. Sói chồm dậy, túm lấy sóc. Sóc van nài:</a:t>
            </a:r>
            <a:endParaRPr lang="en-US" sz="2400" b="0" i="0" u="none" strike="noStrike" kern="1200" baseline="0">
              <a:latin typeface="UTM Avo" panose="02040603050506020204" pitchFamily="18" charset="0"/>
            </a:endParaRPr>
          </a:p>
          <a:p>
            <a:pPr rtl="0">
              <a:lnSpc>
                <a:spcPct val="150000"/>
              </a:lnSpc>
            </a:pPr>
            <a:r>
              <a:rPr lang="en-US" sz="2400" b="0" i="0" u="none" strike="noStrike" kern="1200" baseline="0">
                <a:latin typeface="UTM Avo" panose="02040603050506020204" pitchFamily="18" charset="0"/>
                <a:cs typeface="#9Slide03 Arima Madurai ExtraBo" panose="00000900000000000000" pitchFamily="2" charset="0"/>
              </a:rPr>
              <a:t>      - Xin hãy thả tôi ra!</a:t>
            </a:r>
          </a:p>
        </p:txBody>
      </p:sp>
      <p:pic>
        <p:nvPicPr>
          <p:cNvPr id="4" name="Picture 3">
            <a:extLst>
              <a:ext uri="{FF2B5EF4-FFF2-40B4-BE49-F238E27FC236}">
                <a16:creationId xmlns:a16="http://schemas.microsoft.com/office/drawing/2014/main" id="{A0786247-FC1B-4BC2-9DFB-3064DA1FE2B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482363" y="0"/>
            <a:ext cx="1762329" cy="1762329"/>
          </a:xfrm>
          <a:prstGeom prst="rect">
            <a:avLst/>
          </a:prstGeom>
        </p:spPr>
      </p:pic>
      <p:pic>
        <p:nvPicPr>
          <p:cNvPr id="6" name="Picture 5">
            <a:extLst>
              <a:ext uri="{FF2B5EF4-FFF2-40B4-BE49-F238E27FC236}">
                <a16:creationId xmlns:a16="http://schemas.microsoft.com/office/drawing/2014/main" id="{26EA652C-1BEC-45DD-ACCD-C2C96308349E}"/>
              </a:ext>
            </a:extLst>
          </p:cNvPr>
          <p:cNvPicPr>
            <a:picLocks noChangeAspect="1"/>
          </p:cNvPicPr>
          <p:nvPr/>
        </p:nvPicPr>
        <p:blipFill>
          <a:blip r:embed="rId3"/>
          <a:stretch>
            <a:fillRect/>
          </a:stretch>
        </p:blipFill>
        <p:spPr>
          <a:xfrm flipH="1">
            <a:off x="-2" y="1"/>
            <a:ext cx="1157592" cy="1474104"/>
          </a:xfrm>
          <a:prstGeom prst="rect">
            <a:avLst/>
          </a:prstGeom>
        </p:spPr>
      </p:pic>
      <p:pic>
        <p:nvPicPr>
          <p:cNvPr id="5" name="Picture 4">
            <a:extLst>
              <a:ext uri="{FF2B5EF4-FFF2-40B4-BE49-F238E27FC236}">
                <a16:creationId xmlns:a16="http://schemas.microsoft.com/office/drawing/2014/main" id="{5435E156-CC6E-4D5A-A49A-0E08B9E05FD1}"/>
              </a:ext>
            </a:extLst>
          </p:cNvPr>
          <p:cNvPicPr>
            <a:picLocks noChangeAspect="1"/>
          </p:cNvPicPr>
          <p:nvPr/>
        </p:nvPicPr>
        <p:blipFill>
          <a:blip r:embed="rId4"/>
          <a:stretch>
            <a:fillRect/>
          </a:stretch>
        </p:blipFill>
        <p:spPr>
          <a:xfrm>
            <a:off x="10437778" y="4847096"/>
            <a:ext cx="1713912" cy="1573683"/>
          </a:xfrm>
          <a:prstGeom prst="rect">
            <a:avLst/>
          </a:prstGeom>
        </p:spPr>
      </p:pic>
      <p:cxnSp>
        <p:nvCxnSpPr>
          <p:cNvPr id="11" name="Straight Connector 10">
            <a:extLst>
              <a:ext uri="{FF2B5EF4-FFF2-40B4-BE49-F238E27FC236}">
                <a16:creationId xmlns:a16="http://schemas.microsoft.com/office/drawing/2014/main" id="{0C79FA29-7F35-48A3-B6E4-09B3F5B82AB4}"/>
              </a:ext>
            </a:extLst>
          </p:cNvPr>
          <p:cNvCxnSpPr>
            <a:cxnSpLocks/>
          </p:cNvCxnSpPr>
          <p:nvPr/>
        </p:nvCxnSpPr>
        <p:spPr>
          <a:xfrm flipH="1">
            <a:off x="7402751" y="1944717"/>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E1F430-D5B5-4970-8338-3F4C9E291536}"/>
              </a:ext>
            </a:extLst>
          </p:cNvPr>
          <p:cNvCxnSpPr>
            <a:cxnSpLocks/>
          </p:cNvCxnSpPr>
          <p:nvPr/>
        </p:nvCxnSpPr>
        <p:spPr>
          <a:xfrm flipH="1">
            <a:off x="3151763" y="1944717"/>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FEBF085-DD41-46A5-8665-6CDA48E550A3}"/>
              </a:ext>
            </a:extLst>
          </p:cNvPr>
          <p:cNvCxnSpPr>
            <a:cxnSpLocks/>
          </p:cNvCxnSpPr>
          <p:nvPr/>
        </p:nvCxnSpPr>
        <p:spPr>
          <a:xfrm flipH="1">
            <a:off x="9990308" y="1944717"/>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FE3441C-1472-4BE9-9166-F8309A6D72D7}"/>
              </a:ext>
            </a:extLst>
          </p:cNvPr>
          <p:cNvCxnSpPr>
            <a:cxnSpLocks/>
          </p:cNvCxnSpPr>
          <p:nvPr/>
        </p:nvCxnSpPr>
        <p:spPr>
          <a:xfrm flipH="1">
            <a:off x="3784059" y="2547612"/>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C609764-1523-4E9B-8445-91893B6E0ABD}"/>
              </a:ext>
            </a:extLst>
          </p:cNvPr>
          <p:cNvCxnSpPr>
            <a:cxnSpLocks/>
          </p:cNvCxnSpPr>
          <p:nvPr/>
        </p:nvCxnSpPr>
        <p:spPr>
          <a:xfrm flipH="1">
            <a:off x="6096000" y="2450554"/>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C82E42-7A5E-4DA2-9D1D-F34C479238C2}"/>
              </a:ext>
            </a:extLst>
          </p:cNvPr>
          <p:cNvCxnSpPr>
            <a:cxnSpLocks/>
          </p:cNvCxnSpPr>
          <p:nvPr/>
        </p:nvCxnSpPr>
        <p:spPr>
          <a:xfrm flipH="1">
            <a:off x="8262030" y="2450555"/>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FD627B7-FC20-405C-87AE-C2A90A712B6C}"/>
              </a:ext>
            </a:extLst>
          </p:cNvPr>
          <p:cNvCxnSpPr>
            <a:cxnSpLocks/>
          </p:cNvCxnSpPr>
          <p:nvPr/>
        </p:nvCxnSpPr>
        <p:spPr>
          <a:xfrm flipH="1">
            <a:off x="10194590" y="2547611"/>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C530B2C-B162-4F01-BDA2-A40076BC2E65}"/>
              </a:ext>
            </a:extLst>
          </p:cNvPr>
          <p:cNvCxnSpPr>
            <a:cxnSpLocks/>
          </p:cNvCxnSpPr>
          <p:nvPr/>
        </p:nvCxnSpPr>
        <p:spPr>
          <a:xfrm flipH="1">
            <a:off x="2675111" y="3010711"/>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27EC8E3-2AC7-4F50-AA29-61C380DDC59B}"/>
              </a:ext>
            </a:extLst>
          </p:cNvPr>
          <p:cNvCxnSpPr>
            <a:cxnSpLocks/>
          </p:cNvCxnSpPr>
          <p:nvPr/>
        </p:nvCxnSpPr>
        <p:spPr>
          <a:xfrm flipH="1">
            <a:off x="4143988" y="3576899"/>
            <a:ext cx="97275" cy="4182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FD5618C8-E77E-4DFD-9BE3-52551B8BB52D}"/>
              </a:ext>
            </a:extLst>
          </p:cNvPr>
          <p:cNvGrpSpPr/>
          <p:nvPr/>
        </p:nvGrpSpPr>
        <p:grpSpPr>
          <a:xfrm>
            <a:off x="1541149" y="199053"/>
            <a:ext cx="4207898" cy="555206"/>
            <a:chOff x="104944" y="87801"/>
            <a:chExt cx="4207898" cy="555206"/>
          </a:xfrm>
        </p:grpSpPr>
        <p:sp>
          <p:nvSpPr>
            <p:cNvPr id="24" name="TextBox 23">
              <a:extLst>
                <a:ext uri="{FF2B5EF4-FFF2-40B4-BE49-F238E27FC236}">
                  <a16:creationId xmlns:a16="http://schemas.microsoft.com/office/drawing/2014/main" id="{075EA914-7892-4300-9D65-1463BE417DA7}"/>
                </a:ext>
              </a:extLst>
            </p:cNvPr>
            <p:cNvSpPr txBox="1"/>
            <p:nvPr/>
          </p:nvSpPr>
          <p:spPr>
            <a:xfrm>
              <a:off x="531518" y="119787"/>
              <a:ext cx="3781324"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Luyện đọc câu dài</a:t>
              </a:r>
              <a:endParaRPr lang="vi-VN" sz="2800" b="1">
                <a:solidFill>
                  <a:srgbClr val="0000FF"/>
                </a:solidFill>
                <a:latin typeface="#9Slide03 BoosterNextFYBlack" panose="02000A03000000020004" pitchFamily="2" charset="0"/>
                <a:cs typeface="Arial" panose="020B0604020202020204" pitchFamily="34" charset="0"/>
              </a:endParaRPr>
            </a:p>
          </p:txBody>
        </p:sp>
        <p:sp>
          <p:nvSpPr>
            <p:cNvPr id="25" name="Oval 24">
              <a:extLst>
                <a:ext uri="{FF2B5EF4-FFF2-40B4-BE49-F238E27FC236}">
                  <a16:creationId xmlns:a16="http://schemas.microsoft.com/office/drawing/2014/main" id="{7734468C-7BEE-40BB-B68C-FEB021B54DDA}"/>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2</a:t>
              </a:r>
              <a:endParaRPr lang="vi-VN" sz="32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3104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1916"/>
            <a:ext cx="12192000" cy="6674168"/>
          </a:xfrm>
          <a:prstGeom prst="roundRect">
            <a:avLst/>
          </a:prstGeom>
          <a:solidFill>
            <a:schemeClr val="accent4">
              <a:lumMod val="20000"/>
              <a:lumOff val="80000"/>
            </a:schemeClr>
          </a:solidFill>
        </p:spPr>
        <p:txBody>
          <a:bodyPr wrap="square" rtlCol="0">
            <a:spAutoFit/>
          </a:bodyPr>
          <a:lstStyle/>
          <a:p>
            <a:pPr algn="ctr" rtl="0"/>
            <a:r>
              <a:rPr lang="en-US" sz="2800" b="1" i="0" u="none" strike="noStrike" kern="1200" baseline="0">
                <a:solidFill>
                  <a:srgbClr val="0070C0"/>
                </a:solidFill>
                <a:latin typeface="UTM Avo" panose="02040603050506020204" pitchFamily="18" charset="0"/>
              </a:rPr>
              <a:t>Câu hỏi của sói </a:t>
            </a:r>
          </a:p>
          <a:p>
            <a:pPr rtl="0">
              <a:spcBef>
                <a:spcPts val="600"/>
              </a:spcBef>
              <a:spcAft>
                <a:spcPts val="600"/>
              </a:spcAft>
            </a:pPr>
            <a:r>
              <a:rPr lang="en-US" sz="2400">
                <a:solidFill>
                  <a:srgbClr val="0070C0"/>
                </a:solidFill>
                <a:latin typeface="UTM Avo" panose="02040603050506020204" pitchFamily="18" charset="0"/>
              </a:rPr>
              <a:t>      </a:t>
            </a:r>
            <a:r>
              <a:rPr lang="en-US" sz="2400" b="0" i="0" u="none" strike="noStrike" kern="1200" baseline="0">
                <a:latin typeface="UTM Avo" panose="02040603050506020204" pitchFamily="18" charset="0"/>
              </a:rPr>
              <a:t>Một chú sóc đang chuyền trên cành cây bỗng tr</a:t>
            </a:r>
            <a:r>
              <a:rPr lang="vi-VN" sz="2400" b="0" i="0" u="none" strike="noStrike" kern="1200" baseline="0">
                <a:latin typeface="UTM Avo" panose="02040603050506020204" pitchFamily="18" charset="0"/>
              </a:rPr>
              <a:t>ượt chân, rơi trúng đầu lão sói đang ngái ngủ. Sói chồm dậy, túm lấy sóc. Sóc van nài:</a:t>
            </a:r>
            <a:endParaRPr lang="en-US" sz="2400" b="0" i="0" u="none" strike="noStrike" kern="1200" baseline="0">
              <a:latin typeface="UTM Avo" panose="02040603050506020204" pitchFamily="18" charset="0"/>
            </a:endParaRPr>
          </a:p>
          <a:p>
            <a:pPr rtl="0">
              <a:spcBef>
                <a:spcPts val="600"/>
              </a:spcBef>
              <a:spcAft>
                <a:spcPts val="600"/>
              </a:spcAft>
            </a:pPr>
            <a:r>
              <a:rPr lang="en-US" sz="2400" b="0" i="0" u="none" strike="noStrike" kern="1200" baseline="0">
                <a:latin typeface="UTM Avo" panose="02040603050506020204" pitchFamily="18" charset="0"/>
                <a:cs typeface="#9Slide03 Arima Madurai ExtraBo" panose="00000900000000000000" pitchFamily="2" charset="0"/>
              </a:rPr>
              <a:t>      - Xin hãy thả tôi ra!</a:t>
            </a:r>
          </a:p>
          <a:p>
            <a:pPr rtl="0">
              <a:spcBef>
                <a:spcPts val="600"/>
              </a:spcBef>
              <a:spcAft>
                <a:spcPts val="600"/>
              </a:spcAft>
            </a:pPr>
            <a:r>
              <a:rPr lang="en-US" sz="2400">
                <a:latin typeface="UTM Avo" panose="02040603050506020204" pitchFamily="18" charset="0"/>
                <a:cs typeface="#9Slide03 Arima Madurai ExtraBo" panose="00000900000000000000" pitchFamily="2" charset="0"/>
              </a:rPr>
              <a:t>      Sói nói:</a:t>
            </a:r>
          </a:p>
          <a:p>
            <a:pPr rtl="0">
              <a:spcBef>
                <a:spcPts val="600"/>
              </a:spcBef>
              <a:spcAft>
                <a:spcPts val="600"/>
              </a:spcAft>
            </a:pPr>
            <a:r>
              <a:rPr lang="en-US" sz="2400" b="0" i="0" u="none" strike="noStrike" kern="1200" baseline="0">
                <a:latin typeface="UTM Avo" panose="02040603050506020204" pitchFamily="18" charset="0"/>
                <a:cs typeface="#9Slide03 Arima Madurai ExtraBo" panose="00000900000000000000" pitchFamily="2" charset="0"/>
              </a:rPr>
              <a:t>      - Đ</a:t>
            </a:r>
            <a:r>
              <a:rPr lang="vi-VN" sz="2400" b="0" i="0" u="none" strike="noStrike" kern="1200" baseline="0">
                <a:latin typeface="UTM Avo" panose="02040603050506020204" pitchFamily="18" charset="0"/>
                <a:cs typeface="#9Slide03 Arima Madurai ExtraBo" panose="00000900000000000000" pitchFamily="2" charset="0"/>
              </a:rPr>
              <a:t>ược, ta sẽ thả, nhưng ngươi hãy nói cho ta biết: Vì sao bọn sóc các ngươi cứ nhảy nhót vui đùa suốt ngày</a:t>
            </a:r>
            <a:r>
              <a:rPr lang="en-US" sz="2400" b="0" i="0" u="none" strike="noStrike" kern="1200" baseline="0">
                <a:latin typeface="UTM Avo" panose="02040603050506020204" pitchFamily="18" charset="0"/>
                <a:cs typeface="#9Slide03 Arima Madurai ExtraBo" panose="00000900000000000000" pitchFamily="2" charset="0"/>
              </a:rPr>
              <a:t>,</a:t>
            </a:r>
            <a:r>
              <a:rPr lang="en-US" sz="2400">
                <a:latin typeface="UTM Avo" panose="02040603050506020204" pitchFamily="18" charset="0"/>
                <a:cs typeface="#9Slide03 Arima Madurai ExtraBo" panose="00000900000000000000" pitchFamily="2" charset="0"/>
              </a:rPr>
              <a:t> </a:t>
            </a:r>
            <a:r>
              <a:rPr lang="en-US" sz="2400" b="0" i="0" u="none" strike="noStrike" kern="1200" baseline="0">
                <a:latin typeface="UTM Avo" panose="02040603050506020204" pitchFamily="18" charset="0"/>
              </a:rPr>
              <a:t>còn ta lúc nào cũng thấy buồn bực?</a:t>
            </a:r>
          </a:p>
          <a:p>
            <a:pPr rtl="0">
              <a:spcBef>
                <a:spcPts val="600"/>
              </a:spcBef>
              <a:spcAft>
                <a:spcPts val="600"/>
              </a:spcAft>
            </a:pPr>
            <a:r>
              <a:rPr lang="en-US" sz="2400" b="0" i="0" u="none" strike="noStrike" kern="1200" baseline="0">
                <a:latin typeface="UTM Avo" panose="02040603050506020204" pitchFamily="18" charset="0"/>
              </a:rPr>
              <a:t>      Sóc bảo:</a:t>
            </a:r>
          </a:p>
          <a:p>
            <a:pPr rtl="0">
              <a:spcBef>
                <a:spcPts val="600"/>
              </a:spcBef>
              <a:spcAft>
                <a:spcPts val="600"/>
              </a:spcAft>
            </a:pPr>
            <a:r>
              <a:rPr lang="en-US" sz="2400" b="0" i="0" u="none" strike="noStrike" kern="1200" baseline="0">
                <a:latin typeface="UTM Avo" panose="02040603050506020204" pitchFamily="18" charset="0"/>
              </a:rPr>
              <a:t>      - Thả tôi ra, rồi tôi sẽ nói.</a:t>
            </a:r>
          </a:p>
          <a:p>
            <a:pPr rtl="0">
              <a:spcBef>
                <a:spcPts val="600"/>
              </a:spcBef>
              <a:spcAft>
                <a:spcPts val="600"/>
              </a:spcAft>
            </a:pPr>
            <a:r>
              <a:rPr lang="en-US" sz="2400" b="0" i="0" u="none" strike="noStrike" kern="1200" baseline="0">
                <a:latin typeface="UTM Avo" panose="02040603050506020204" pitchFamily="18" charset="0"/>
              </a:rPr>
              <a:t>      Sói thả sóc ra. Sóc nhảy tót lên cây cao, rồi đáp vọng xuống:</a:t>
            </a:r>
          </a:p>
          <a:p>
            <a:pPr rtl="0"/>
            <a:r>
              <a:rPr lang="en-US" sz="2400" b="0" i="0" u="none" strike="noStrike" kern="1200" baseline="0">
                <a:latin typeface="UTM Avo" panose="02040603050506020204" pitchFamily="18" charset="0"/>
              </a:rPr>
              <a:t>      - Mỗi khi nhìn thấy anh, chúng tôI đều bỏ chạy vì anh hay gây gổ.  Anh hay buồn bực vì anh không có bạn bè.  Còn chúng tôI lúc nào cũng vui vì chúng tôi có nhiều bạn tốt.</a:t>
            </a:r>
          </a:p>
        </p:txBody>
      </p:sp>
      <p:pic>
        <p:nvPicPr>
          <p:cNvPr id="4" name="Picture 3">
            <a:extLst>
              <a:ext uri="{FF2B5EF4-FFF2-40B4-BE49-F238E27FC236}">
                <a16:creationId xmlns:a16="http://schemas.microsoft.com/office/drawing/2014/main" id="{A0786247-FC1B-4BC2-9DFB-3064DA1FE2B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437778" y="1224062"/>
            <a:ext cx="1762329" cy="1762329"/>
          </a:xfrm>
          <a:prstGeom prst="rect">
            <a:avLst/>
          </a:prstGeom>
        </p:spPr>
      </p:pic>
      <p:pic>
        <p:nvPicPr>
          <p:cNvPr id="6" name="Picture 5">
            <a:extLst>
              <a:ext uri="{FF2B5EF4-FFF2-40B4-BE49-F238E27FC236}">
                <a16:creationId xmlns:a16="http://schemas.microsoft.com/office/drawing/2014/main" id="{26EA652C-1BEC-45DD-ACCD-C2C96308349E}"/>
              </a:ext>
            </a:extLst>
          </p:cNvPr>
          <p:cNvPicPr>
            <a:picLocks noChangeAspect="1"/>
          </p:cNvPicPr>
          <p:nvPr/>
        </p:nvPicPr>
        <p:blipFill>
          <a:blip r:embed="rId3"/>
          <a:stretch>
            <a:fillRect/>
          </a:stretch>
        </p:blipFill>
        <p:spPr>
          <a:xfrm flipH="1">
            <a:off x="-1" y="1"/>
            <a:ext cx="933855" cy="1189192"/>
          </a:xfrm>
          <a:prstGeom prst="rect">
            <a:avLst/>
          </a:prstGeom>
        </p:spPr>
      </p:pic>
      <p:pic>
        <p:nvPicPr>
          <p:cNvPr id="5" name="Picture 4">
            <a:extLst>
              <a:ext uri="{FF2B5EF4-FFF2-40B4-BE49-F238E27FC236}">
                <a16:creationId xmlns:a16="http://schemas.microsoft.com/office/drawing/2014/main" id="{5435E156-CC6E-4D5A-A49A-0E08B9E05FD1}"/>
              </a:ext>
            </a:extLst>
          </p:cNvPr>
          <p:cNvPicPr>
            <a:picLocks noChangeAspect="1"/>
          </p:cNvPicPr>
          <p:nvPr/>
        </p:nvPicPr>
        <p:blipFill>
          <a:blip r:embed="rId4"/>
          <a:stretch>
            <a:fillRect/>
          </a:stretch>
        </p:blipFill>
        <p:spPr>
          <a:xfrm>
            <a:off x="10461986" y="3667327"/>
            <a:ext cx="1713912" cy="1573683"/>
          </a:xfrm>
          <a:prstGeom prst="rect">
            <a:avLst/>
          </a:prstGeom>
        </p:spPr>
      </p:pic>
      <p:sp>
        <p:nvSpPr>
          <p:cNvPr id="7" name="Oval 6">
            <a:extLst>
              <a:ext uri="{FF2B5EF4-FFF2-40B4-BE49-F238E27FC236}">
                <a16:creationId xmlns:a16="http://schemas.microsoft.com/office/drawing/2014/main" id="{ADD7EF6F-E099-4B93-AC16-F3088B94803A}"/>
              </a:ext>
            </a:extLst>
          </p:cNvPr>
          <p:cNvSpPr/>
          <p:nvPr/>
        </p:nvSpPr>
        <p:spPr>
          <a:xfrm>
            <a:off x="466926" y="1024021"/>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1</a:t>
            </a:r>
            <a:endParaRPr lang="vi-VN" sz="2400" b="1">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BAB52AA6-0495-4EE0-AD48-F8CC2AFD2517}"/>
              </a:ext>
            </a:extLst>
          </p:cNvPr>
          <p:cNvSpPr/>
          <p:nvPr/>
        </p:nvSpPr>
        <p:spPr>
          <a:xfrm>
            <a:off x="466926" y="235620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2</a:t>
            </a:r>
            <a:endParaRPr lang="vi-VN" sz="2400" b="1">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8FAA5CD3-D788-4E8A-8956-C98F18AB02C4}"/>
              </a:ext>
            </a:extLst>
          </p:cNvPr>
          <p:cNvSpPr/>
          <p:nvPr/>
        </p:nvSpPr>
        <p:spPr>
          <a:xfrm>
            <a:off x="466926" y="3757519"/>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3</a:t>
            </a:r>
            <a:endParaRPr lang="vi-VN" sz="2400" b="1">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0B24310E-B975-499E-A282-C89A146FD157}"/>
              </a:ext>
            </a:extLst>
          </p:cNvPr>
          <p:cNvSpPr/>
          <p:nvPr/>
        </p:nvSpPr>
        <p:spPr>
          <a:xfrm>
            <a:off x="466926" y="4840929"/>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4</a:t>
            </a:r>
            <a:endParaRPr lang="vi-VN" sz="24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711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62ECE06-EC89-48AF-85DC-E9AD28ABFEF8}"/>
              </a:ext>
            </a:extLst>
          </p:cNvPr>
          <p:cNvSpPr txBox="1"/>
          <p:nvPr/>
        </p:nvSpPr>
        <p:spPr>
          <a:xfrm>
            <a:off x="3123268" y="2413337"/>
            <a:ext cx="6572659" cy="1015663"/>
          </a:xfrm>
          <a:prstGeom prst="rect">
            <a:avLst/>
          </a:prstGeom>
          <a:noFill/>
        </p:spPr>
        <p:txBody>
          <a:bodyPr wrap="square" rtlCol="0">
            <a:spAutoFit/>
          </a:bodyPr>
          <a:lstStyle/>
          <a:p>
            <a:r>
              <a:rPr lang="en-US" sz="6000" b="1">
                <a:solidFill>
                  <a:srgbClr val="0000FF"/>
                </a:solidFill>
                <a:latin typeface="UTM Avo" panose="02040603050506020204" pitchFamily="18" charset="0"/>
              </a:rPr>
              <a:t>Trả lời câu hỏi</a:t>
            </a:r>
          </a:p>
        </p:txBody>
      </p:sp>
    </p:spTree>
    <p:extLst>
      <p:ext uri="{BB962C8B-B14F-4D97-AF65-F5344CB8AC3E}">
        <p14:creationId xmlns:p14="http://schemas.microsoft.com/office/powerpoint/2010/main" val="350318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750" fill="hold"/>
                                        <p:tgtEl>
                                          <p:spTgt spid="4"/>
                                        </p:tgtEl>
                                        <p:attrNameLst>
                                          <p:attrName>ppt_w</p:attrName>
                                        </p:attrNameLst>
                                      </p:cBhvr>
                                      <p:tavLst>
                                        <p:tav tm="0">
                                          <p:val>
                                            <p:fltVal val="0"/>
                                          </p:val>
                                        </p:tav>
                                        <p:tav tm="100000">
                                          <p:val>
                                            <p:strVal val="#ppt_w"/>
                                          </p:val>
                                        </p:tav>
                                      </p:tavLst>
                                    </p:anim>
                                    <p:anim calcmode="lin" valueType="num">
                                      <p:cBhvr>
                                        <p:cTn id="8" dur="1750" fill="hold"/>
                                        <p:tgtEl>
                                          <p:spTgt spid="4"/>
                                        </p:tgtEl>
                                        <p:attrNameLst>
                                          <p:attrName>ppt_h</p:attrName>
                                        </p:attrNameLst>
                                      </p:cBhvr>
                                      <p:tavLst>
                                        <p:tav tm="0">
                                          <p:val>
                                            <p:fltVal val="0"/>
                                          </p:val>
                                        </p:tav>
                                        <p:tav tm="100000">
                                          <p:val>
                                            <p:strVal val="#ppt_h"/>
                                          </p:val>
                                        </p:tav>
                                      </p:tavLst>
                                    </p:anim>
                                    <p:animEffect transition="in" filter="fade">
                                      <p:cBhvr>
                                        <p:cTn id="9" dur="1750"/>
                                        <p:tgtEl>
                                          <p:spTgt spid="4"/>
                                        </p:tgtEl>
                                      </p:cBhvr>
                                    </p:animEffect>
                                  </p:childTnLst>
                                </p:cTn>
                              </p:par>
                            </p:childTnLst>
                          </p:cTn>
                        </p:par>
                        <p:par>
                          <p:cTn id="10" fill="hold">
                            <p:stCondLst>
                              <p:cond delay="1750"/>
                            </p:stCondLst>
                            <p:childTnLst>
                              <p:par>
                                <p:cTn id="11" presetID="32" presetClass="emph" presetSubtype="0" repeatCount="indefinite" fill="hold" grpId="1" nodeType="after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a:ea typeface="华康少女文字W5"/>
        <a:cs typeface=""/>
      </a:majorFont>
      <a:minorFont>
        <a:latin typeface="DFPOP1-W9"/>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1647</TotalTime>
  <Words>1655</Words>
  <Application>Microsoft Office PowerPoint</Application>
  <PresentationFormat>Widescreen</PresentationFormat>
  <Paragraphs>241</Paragraphs>
  <Slides>33</Slides>
  <Notes>7</Notes>
  <HiddenSlides>0</HiddenSlides>
  <MMClips>3</MMClips>
  <ScaleCrop>false</ScaleCrop>
  <HeadingPairs>
    <vt:vector size="6" baseType="variant">
      <vt:variant>
        <vt:lpstr>Fonts Used</vt:lpstr>
      </vt:variant>
      <vt:variant>
        <vt:i4>17</vt:i4>
      </vt:variant>
      <vt:variant>
        <vt:lpstr>Theme</vt:lpstr>
      </vt:variant>
      <vt:variant>
        <vt:i4>6</vt:i4>
      </vt:variant>
      <vt:variant>
        <vt:lpstr>Slide Titles</vt:lpstr>
      </vt:variant>
      <vt:variant>
        <vt:i4>33</vt:i4>
      </vt:variant>
    </vt:vector>
  </HeadingPairs>
  <TitlesOfParts>
    <vt:vector size="56" baseType="lpstr">
      <vt:lpstr>DengXian</vt:lpstr>
      <vt:lpstr>#9Slide03 BoosterNextFYBlack</vt:lpstr>
      <vt:lpstr>#9Slide03 Sympathique Alt</vt:lpstr>
      <vt:lpstr>#9Slide05 Beautiful Caps</vt:lpstr>
      <vt:lpstr>.VnAvant</vt:lpstr>
      <vt:lpstr>Arial</vt:lpstr>
      <vt:lpstr>Arial-Rounded</vt:lpstr>
      <vt:lpstr>Calibri</vt:lpstr>
      <vt:lpstr>Calibri Light</vt:lpstr>
      <vt:lpstr>DFPOP1-W9</vt:lpstr>
      <vt:lpstr>HP001</vt:lpstr>
      <vt:lpstr>HP001 4 hàng</vt:lpstr>
      <vt:lpstr>HP001 Tap Do</vt:lpstr>
      <vt:lpstr>Times New Roman</vt:lpstr>
      <vt:lpstr>UTM Avo</vt:lpstr>
      <vt:lpstr>Verdana</vt:lpstr>
      <vt:lpstr>汉仪帅线体简</vt:lpstr>
      <vt:lpstr>Office Theme</vt:lpstr>
      <vt:lpstr>1_Default Design</vt:lpstr>
      <vt:lpstr>1_Office Theme</vt:lpstr>
      <vt:lpstr>2_Office Theme</vt:lpstr>
      <vt:lpstr>1_Office 主题</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Ngoc Tuyen GV</cp:lastModifiedBy>
  <cp:revision>34</cp:revision>
  <dcterms:created xsi:type="dcterms:W3CDTF">2020-08-26T02:05:47Z</dcterms:created>
  <dcterms:modified xsi:type="dcterms:W3CDTF">2022-03-25T04:12:27Z</dcterms:modified>
</cp:coreProperties>
</file>