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7.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6" r:id="rId1"/>
    <p:sldMasterId id="2147483737" r:id="rId2"/>
    <p:sldMasterId id="2147483750" r:id="rId3"/>
    <p:sldMasterId id="2147483762" r:id="rId4"/>
    <p:sldMasterId id="2147483789" r:id="rId5"/>
    <p:sldMasterId id="2147483802" r:id="rId6"/>
    <p:sldMasterId id="2147483814" r:id="rId7"/>
    <p:sldMasterId id="2147483829" r:id="rId8"/>
  </p:sldMasterIdLst>
  <p:notesMasterIdLst>
    <p:notesMasterId r:id="rId45"/>
  </p:notesMasterIdLst>
  <p:sldIdLst>
    <p:sldId id="268" r:id="rId9"/>
    <p:sldId id="3349" r:id="rId10"/>
    <p:sldId id="256" r:id="rId11"/>
    <p:sldId id="273" r:id="rId12"/>
    <p:sldId id="276" r:id="rId13"/>
    <p:sldId id="296" r:id="rId14"/>
    <p:sldId id="300" r:id="rId15"/>
    <p:sldId id="301" r:id="rId16"/>
    <p:sldId id="3350" r:id="rId17"/>
    <p:sldId id="3351" r:id="rId18"/>
    <p:sldId id="3352" r:id="rId19"/>
    <p:sldId id="2007577157" r:id="rId20"/>
    <p:sldId id="2007577158" r:id="rId21"/>
    <p:sldId id="2007577159" r:id="rId22"/>
    <p:sldId id="299" r:id="rId23"/>
    <p:sldId id="302" r:id="rId24"/>
    <p:sldId id="287" r:id="rId25"/>
    <p:sldId id="525" r:id="rId26"/>
    <p:sldId id="259" r:id="rId27"/>
    <p:sldId id="261" r:id="rId28"/>
    <p:sldId id="3407" r:id="rId29"/>
    <p:sldId id="2007577163" r:id="rId30"/>
    <p:sldId id="2007577155" r:id="rId31"/>
    <p:sldId id="3359" r:id="rId32"/>
    <p:sldId id="3361" r:id="rId33"/>
    <p:sldId id="2007577156" r:id="rId34"/>
    <p:sldId id="263" r:id="rId35"/>
    <p:sldId id="264" r:id="rId36"/>
    <p:sldId id="2007577160" r:id="rId37"/>
    <p:sldId id="2007577161" r:id="rId38"/>
    <p:sldId id="267" r:id="rId39"/>
    <p:sldId id="2007577133" r:id="rId40"/>
    <p:sldId id="3343" r:id="rId41"/>
    <p:sldId id="3344" r:id="rId42"/>
    <p:sldId id="2007577153" r:id="rId43"/>
    <p:sldId id="26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936"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tableStyles" Target="tableStyle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theme" Target="theme/theme1.xml"/><Relationship Id="rId8" Type="http://schemas.openxmlformats.org/officeDocument/2006/relationships/slideMaster" Target="slideMasters/slideMaster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4/25/2022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547962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271AD9-BB67-40C7-8A36-6292A9008BE4}"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351;p11:notes">
            <a:extLst>
              <a:ext uri="{FF2B5EF4-FFF2-40B4-BE49-F238E27FC236}">
                <a16:creationId xmlns:a16="http://schemas.microsoft.com/office/drawing/2014/main" id="{789E3884-DCA2-4B47-8C14-4FB4868C21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5603" name="Google Shape;352;p11:notes">
            <a:extLst>
              <a:ext uri="{FF2B5EF4-FFF2-40B4-BE49-F238E27FC236}">
                <a16:creationId xmlns:a16="http://schemas.microsoft.com/office/drawing/2014/main" id="{5FD69A50-FB6D-42C3-8AA5-769356A0F38B}"/>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extLst>
      <p:ext uri="{BB962C8B-B14F-4D97-AF65-F5344CB8AC3E}">
        <p14:creationId xmlns:p14="http://schemas.microsoft.com/office/powerpoint/2010/main" val="1986796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tổ</a:t>
            </a:r>
            <a:r>
              <a:rPr lang="en-US" baseline="0"/>
              <a:t> chức cho hs làm việc nhóm, vẽ sơ đồ tư duy nhé!</a:t>
            </a:r>
            <a:endParaRPr lang="en-US"/>
          </a:p>
        </p:txBody>
      </p:sp>
      <p:sp>
        <p:nvSpPr>
          <p:cNvPr id="4" name="Slide Number Placeholder 3"/>
          <p:cNvSpPr>
            <a:spLocks noGrp="1"/>
          </p:cNvSpPr>
          <p:nvPr>
            <p:ph type="sldNum" sz="quarter" idx="10"/>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54543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27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76"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05891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271AD9-BB67-40C7-8A36-6292A9008BE4}" type="slidenum">
              <a:rPr lang="zh-CN" altLang="en-US" smtClean="0"/>
              <a:t>36</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yêu</a:t>
            </a:r>
            <a:r>
              <a:rPr lang="en-US" baseline="0"/>
              <a:t> cầu hs nêu nghĩa theo cách hs hiểu trước.</a:t>
            </a:r>
          </a:p>
          <a:p>
            <a:r>
              <a:rPr lang="en-US" baseline="0"/>
              <a:t>Có thể cho HS giải nghĩa bằng cách đặt câu.</a:t>
            </a:r>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1851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yêu</a:t>
            </a:r>
            <a:r>
              <a:rPr lang="en-US" baseline="0"/>
              <a:t> cầu hs nêu nghĩa theo cách hs hiểu trước.</a:t>
            </a:r>
          </a:p>
          <a:p>
            <a:r>
              <a:rPr lang="en-US" baseline="0"/>
              <a:t>Có thể cho HS giải nghĩa bằng cách đặt câu.</a:t>
            </a:r>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1851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a:t>Gv yêu</a:t>
            </a:r>
            <a:r>
              <a:rPr lang="en-US" baseline="0"/>
              <a:t> cầu hs nêu nghĩa theo cách hs hiểu trước.</a:t>
            </a:r>
          </a:p>
          <a:p>
            <a:r>
              <a:rPr lang="en-US" baseline="0"/>
              <a:t>Có thể cho HS giải nghĩa bằng cách đặt câu.</a:t>
            </a:r>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1851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HD</a:t>
            </a:r>
            <a:r>
              <a:rPr lang="en-US" baseline="0"/>
              <a:t> học sinh khi trả lời cần nói đầy đủ, có đầu có đuôi. </a:t>
            </a:r>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8435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8435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8435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giáo</a:t>
            </a:r>
            <a:r>
              <a:rPr lang="en-US" baseline="0"/>
              <a:t> dục mở rộng: bảo vệ thiên nhiên, bảo vệ môi trường.</a:t>
            </a:r>
            <a:endParaRPr lang="en-US"/>
          </a:p>
        </p:txBody>
      </p:sp>
      <p:sp>
        <p:nvSpPr>
          <p:cNvPr id="4" name="Slide Number Placeholder 3"/>
          <p:cNvSpPr>
            <a:spLocks noGrp="1"/>
          </p:cNvSpPr>
          <p:nvPr>
            <p:ph type="sldNum" sz="quarter" idx="10"/>
          </p:nvPr>
        </p:nvSpPr>
        <p:spPr/>
        <p:txBody>
          <a:bodyPr/>
          <a:lstStyle/>
          <a:p>
            <a:pPr marL="0" marR="0" lvl="0" indent="0" algn="r" defTabSz="913056" rtl="0" eaLnBrk="1" fontAlgn="auto" latinLnBrk="0" hangingPunct="1">
              <a:lnSpc>
                <a:spcPct val="100000"/>
              </a:lnSpc>
              <a:spcBef>
                <a:spcPts val="0"/>
              </a:spcBef>
              <a:spcAft>
                <a:spcPts val="0"/>
              </a:spcAft>
              <a:buClrTx/>
              <a:buSzTx/>
              <a:buFontTx/>
              <a:buNone/>
              <a:tabLst/>
              <a:defRPr/>
            </a:pPr>
            <a:fld id="{7AFEA3F6-B450-4284-BB2C-4DA94784FD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3056"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3380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5602" name="Google Shape;351;p11:notes">
            <a:extLst>
              <a:ext uri="{FF2B5EF4-FFF2-40B4-BE49-F238E27FC236}">
                <a16:creationId xmlns:a16="http://schemas.microsoft.com/office/drawing/2014/main" id="{789E3884-DCA2-4B47-8C14-4FB4868C21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numCol="1" anchor="t" anchorCtr="0" compatLnSpc="1">
            <a:prstTxWarp prst="textNoShape">
              <a:avLst/>
            </a:prstTxWarp>
          </a:bodyPr>
          <a:lstStyle/>
          <a:p>
            <a:pPr eaLnBrk="1" hangingPunct="1"/>
            <a:endParaRPr lang="vi-VN" altLang="vi-VN">
              <a:latin typeface="Calibri" panose="020F0502020204030204" pitchFamily="34" charset="0"/>
            </a:endParaRPr>
          </a:p>
        </p:txBody>
      </p:sp>
      <p:sp>
        <p:nvSpPr>
          <p:cNvPr id="25603" name="Google Shape;352;p11:notes">
            <a:extLst>
              <a:ext uri="{FF2B5EF4-FFF2-40B4-BE49-F238E27FC236}">
                <a16:creationId xmlns:a16="http://schemas.microsoft.com/office/drawing/2014/main" id="{5FD69A50-FB6D-42C3-8AA5-769356A0F38B}"/>
              </a:ext>
            </a:extLst>
          </p:cNvPr>
          <p:cNvSpPr>
            <a:spLocks noGrp="1" noRot="1" noChangeAspect="1" noTextEdit="1"/>
          </p:cNvSpPr>
          <p:nvPr>
            <p:ph type="sldImg" idx="2"/>
          </p:nvPr>
        </p:nvSpPr>
        <p:spPr bwMode="auto">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7.xml"/><Relationship Id="rId4" Type="http://schemas.openxmlformats.org/officeDocument/2006/relationships/image" Target="../media/image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Master" Target="../slideMasters/slideMaster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1.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Master" Target="../slideMasters/slideMaster8.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noProof="1"/>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1"/>
              <a:t>Click to edit Master subtitle style</a:t>
            </a:r>
          </a:p>
        </p:txBody>
      </p:sp>
      <p:sp>
        <p:nvSpPr>
          <p:cNvPr id="4" name="Date Placeholder 3">
            <a:extLst>
              <a:ext uri="{FF2B5EF4-FFF2-40B4-BE49-F238E27FC236}">
                <a16:creationId xmlns:a16="http://schemas.microsoft.com/office/drawing/2014/main" id="{A4494CCD-2A88-4C52-AA31-B8A99D5BB40D}"/>
              </a:ext>
            </a:extLst>
          </p:cNvPr>
          <p:cNvSpPr>
            <a:spLocks noGrp="1"/>
          </p:cNvSpPr>
          <p:nvPr>
            <p:ph type="dt" sz="half" idx="10"/>
          </p:nvPr>
        </p:nvSpPr>
        <p:spPr/>
        <p:txBody>
          <a:bodyPr/>
          <a:lstStyle>
            <a:lvl1pPr>
              <a:defRPr/>
            </a:lvl1pPr>
          </a:lstStyle>
          <a:p>
            <a:pPr>
              <a:defRPr/>
            </a:pPr>
            <a:fld id="{6637D435-FF2D-4D6D-806C-16FFF7B495FF}" type="datetimeFigureOut">
              <a:rPr lang="en-US"/>
              <a:pPr>
                <a:defRPr/>
              </a:pPr>
              <a:t>4/25/2022</a:t>
            </a:fld>
            <a:endParaRPr lang="en-US"/>
          </a:p>
        </p:txBody>
      </p:sp>
      <p:sp>
        <p:nvSpPr>
          <p:cNvPr id="5" name="Footer Placeholder 4">
            <a:extLst>
              <a:ext uri="{FF2B5EF4-FFF2-40B4-BE49-F238E27FC236}">
                <a16:creationId xmlns:a16="http://schemas.microsoft.com/office/drawing/2014/main" id="{B07DD999-A24A-4023-8572-F43289B872F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79F6731-8407-4C94-958E-ABCAB224571B}"/>
              </a:ext>
            </a:extLst>
          </p:cNvPr>
          <p:cNvSpPr>
            <a:spLocks noGrp="1"/>
          </p:cNvSpPr>
          <p:nvPr>
            <p:ph type="sldNum" sz="quarter" idx="12"/>
          </p:nvPr>
        </p:nvSpPr>
        <p:spPr/>
        <p:txBody>
          <a:bodyPr/>
          <a:lstStyle>
            <a:lvl1pPr>
              <a:defRPr/>
            </a:lvl1pPr>
          </a:lstStyle>
          <a:p>
            <a:pPr>
              <a:defRPr/>
            </a:pPr>
            <a:fld id="{6AA5081A-DC43-4DEE-95FA-6701FF3D8DDD}" type="slidenum">
              <a:rPr lang="en-US" altLang="zh-CN"/>
              <a:pPr>
                <a:defRPr/>
              </a:pPr>
              <a:t>‹#›</a:t>
            </a:fld>
            <a:endParaRPr lang="en-US" altLang="zh-CN"/>
          </a:p>
        </p:txBody>
      </p:sp>
    </p:spTree>
    <p:extLst>
      <p:ext uri="{BB962C8B-B14F-4D97-AF65-F5344CB8AC3E}">
        <p14:creationId xmlns:p14="http://schemas.microsoft.com/office/powerpoint/2010/main" val="392022390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Vertical Text Placeholder 2"/>
          <p:cNvSpPr>
            <a:spLocks noGrp="1"/>
          </p:cNvSpPr>
          <p:nvPr>
            <p:ph type="body" orient="vert" idx="1"/>
          </p:nvPr>
        </p:nvSpPr>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96887182-6055-473D-8B57-8529E3A13499}"/>
              </a:ext>
            </a:extLst>
          </p:cNvPr>
          <p:cNvSpPr>
            <a:spLocks noGrp="1"/>
          </p:cNvSpPr>
          <p:nvPr>
            <p:ph type="dt" sz="half" idx="10"/>
          </p:nvPr>
        </p:nvSpPr>
        <p:spPr/>
        <p:txBody>
          <a:bodyPr/>
          <a:lstStyle>
            <a:lvl1pPr>
              <a:defRPr/>
            </a:lvl1pPr>
          </a:lstStyle>
          <a:p>
            <a:pPr>
              <a:defRPr/>
            </a:pPr>
            <a:fld id="{7112BD84-474D-4A35-9235-84C4E6C1FB3A}" type="datetimeFigureOut">
              <a:rPr lang="en-US"/>
              <a:pPr>
                <a:defRPr/>
              </a:pPr>
              <a:t>4/25/2022</a:t>
            </a:fld>
            <a:endParaRPr lang="en-US"/>
          </a:p>
        </p:txBody>
      </p:sp>
      <p:sp>
        <p:nvSpPr>
          <p:cNvPr id="5" name="Footer Placeholder 4">
            <a:extLst>
              <a:ext uri="{FF2B5EF4-FFF2-40B4-BE49-F238E27FC236}">
                <a16:creationId xmlns:a16="http://schemas.microsoft.com/office/drawing/2014/main" id="{795361ED-EE12-4614-BA58-A1A021FF9AE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8C4D726-0CC9-4C3D-879C-7CE32C688534}"/>
              </a:ext>
            </a:extLst>
          </p:cNvPr>
          <p:cNvSpPr>
            <a:spLocks noGrp="1"/>
          </p:cNvSpPr>
          <p:nvPr>
            <p:ph type="sldNum" sz="quarter" idx="12"/>
          </p:nvPr>
        </p:nvSpPr>
        <p:spPr/>
        <p:txBody>
          <a:bodyPr/>
          <a:lstStyle>
            <a:lvl1pPr>
              <a:defRPr/>
            </a:lvl1pPr>
          </a:lstStyle>
          <a:p>
            <a:pPr>
              <a:defRPr/>
            </a:pPr>
            <a:fld id="{686022A2-9C2B-474D-BC68-F6B8514DED84}" type="slidenum">
              <a:rPr lang="en-US" altLang="zh-CN"/>
              <a:pPr>
                <a:defRPr/>
              </a:pPr>
              <a:t>‹#›</a:t>
            </a:fld>
            <a:endParaRPr lang="en-US" altLang="zh-CN"/>
          </a:p>
        </p:txBody>
      </p:sp>
    </p:spTree>
    <p:extLst>
      <p:ext uri="{BB962C8B-B14F-4D97-AF65-F5344CB8AC3E}">
        <p14:creationId xmlns:p14="http://schemas.microsoft.com/office/powerpoint/2010/main" val="2446424965"/>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noProof="1"/>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41C405B5-76C2-4A9F-A4BA-0D5D16349D2D}"/>
              </a:ext>
            </a:extLst>
          </p:cNvPr>
          <p:cNvSpPr>
            <a:spLocks noGrp="1"/>
          </p:cNvSpPr>
          <p:nvPr>
            <p:ph type="dt" sz="half" idx="10"/>
          </p:nvPr>
        </p:nvSpPr>
        <p:spPr/>
        <p:txBody>
          <a:bodyPr/>
          <a:lstStyle>
            <a:lvl1pPr>
              <a:defRPr/>
            </a:lvl1pPr>
          </a:lstStyle>
          <a:p>
            <a:pPr>
              <a:defRPr/>
            </a:pPr>
            <a:fld id="{9CFF9806-82BE-43A6-ACB8-95BCB5907B40}" type="datetimeFigureOut">
              <a:rPr lang="en-US"/>
              <a:pPr>
                <a:defRPr/>
              </a:pPr>
              <a:t>4/25/2022</a:t>
            </a:fld>
            <a:endParaRPr lang="en-US"/>
          </a:p>
        </p:txBody>
      </p:sp>
      <p:sp>
        <p:nvSpPr>
          <p:cNvPr id="5" name="Footer Placeholder 4">
            <a:extLst>
              <a:ext uri="{FF2B5EF4-FFF2-40B4-BE49-F238E27FC236}">
                <a16:creationId xmlns:a16="http://schemas.microsoft.com/office/drawing/2014/main" id="{B80A5C2B-172A-4470-AB0B-119368A0CEC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5A354AC-A03B-4F7A-9F91-6EFB41268D07}"/>
              </a:ext>
            </a:extLst>
          </p:cNvPr>
          <p:cNvSpPr>
            <a:spLocks noGrp="1"/>
          </p:cNvSpPr>
          <p:nvPr>
            <p:ph type="sldNum" sz="quarter" idx="12"/>
          </p:nvPr>
        </p:nvSpPr>
        <p:spPr/>
        <p:txBody>
          <a:bodyPr/>
          <a:lstStyle>
            <a:lvl1pPr>
              <a:defRPr/>
            </a:lvl1pPr>
          </a:lstStyle>
          <a:p>
            <a:pPr>
              <a:defRPr/>
            </a:pPr>
            <a:fld id="{46B6DFB4-D980-4F11-8EE2-58F26E2C833D}" type="slidenum">
              <a:rPr lang="en-US" altLang="zh-CN"/>
              <a:pPr>
                <a:defRPr/>
              </a:pPr>
              <a:t>‹#›</a:t>
            </a:fld>
            <a:endParaRPr lang="en-US" altLang="zh-CN"/>
          </a:p>
        </p:txBody>
      </p:sp>
    </p:spTree>
    <p:extLst>
      <p:ext uri="{BB962C8B-B14F-4D97-AF65-F5344CB8AC3E}">
        <p14:creationId xmlns:p14="http://schemas.microsoft.com/office/powerpoint/2010/main" val="459512816"/>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7CB53-D06A-4BF7-B03E-3FEE711107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C02579FE-C64C-4174-B376-8A5FAEE0CE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637A2B0F-0A75-48A2-9427-C01699AA8094}"/>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5" name="Footer Placeholder 4">
            <a:extLst>
              <a:ext uri="{FF2B5EF4-FFF2-40B4-BE49-F238E27FC236}">
                <a16:creationId xmlns:a16="http://schemas.microsoft.com/office/drawing/2014/main" id="{D649E366-45F2-4660-9001-94CD5F81D3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B2BC8B-5CAF-4A52-8FFE-B1BD0FA2DE70}"/>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3607921220"/>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2099D-1189-4A47-9835-E1B122BC227E}"/>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A568C56-F6B7-4672-A538-FBF9E824E99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3E91135A-4082-434B-B371-BB1E77E40D85}"/>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5" name="Footer Placeholder 4">
            <a:extLst>
              <a:ext uri="{FF2B5EF4-FFF2-40B4-BE49-F238E27FC236}">
                <a16:creationId xmlns:a16="http://schemas.microsoft.com/office/drawing/2014/main" id="{D3430375-5A14-4900-AFFF-295DF6238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D96DF0-4601-4C24-BDA1-938DBD176A28}"/>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2265449028"/>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251AF-6B57-48CD-BE29-387B47D665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A939D9A4-7AC4-444F-A451-C190B1FB5A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B65E0A-446B-48B1-82A4-B46803FFB6D2}"/>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5" name="Footer Placeholder 4">
            <a:extLst>
              <a:ext uri="{FF2B5EF4-FFF2-40B4-BE49-F238E27FC236}">
                <a16:creationId xmlns:a16="http://schemas.microsoft.com/office/drawing/2014/main" id="{F1F7B1BF-602D-492E-9059-D8C9178627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0A14A8-AC71-4246-800B-437A67F67BB4}"/>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1640420805"/>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7322-A125-47B2-AA82-AA649317C910}"/>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67E479A-A4E7-49BB-B0DF-AD339BA44D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EB7605EB-78B3-4EEF-80C7-62D0DC1A50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12D0954-DB2F-4E15-935F-8919CDCAB875}"/>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6" name="Footer Placeholder 5">
            <a:extLst>
              <a:ext uri="{FF2B5EF4-FFF2-40B4-BE49-F238E27FC236}">
                <a16:creationId xmlns:a16="http://schemas.microsoft.com/office/drawing/2014/main" id="{494E27EE-7356-4026-9DB0-20EE4345BD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293AB3-142F-4F90-9EB7-390796C6929F}"/>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122295354"/>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9DD0A-4C55-4D5D-AE1A-D75586B9583B}"/>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E438DF8-A080-469D-A41A-AAA9DF6A3B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F857D7B-92E7-41A3-8D99-46443B2B34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BE26FA6C-8186-4BE5-9775-5E87F9D563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DCFD75-4C4D-4B15-B9D6-A75E596F18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132FF65F-5DBD-424B-8ADC-F100ACD0E107}"/>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8" name="Footer Placeholder 7">
            <a:extLst>
              <a:ext uri="{FF2B5EF4-FFF2-40B4-BE49-F238E27FC236}">
                <a16:creationId xmlns:a16="http://schemas.microsoft.com/office/drawing/2014/main" id="{DB50074B-427A-40F3-BC36-16E84D9EA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449AB00-289B-4FAF-B081-162CC15C7786}"/>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4058474018"/>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3D0E8-801D-4C69-A37D-9EC70F304554}"/>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21EB8739-DF6A-470B-8609-54322D72578F}"/>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4" name="Footer Placeholder 3">
            <a:extLst>
              <a:ext uri="{FF2B5EF4-FFF2-40B4-BE49-F238E27FC236}">
                <a16:creationId xmlns:a16="http://schemas.microsoft.com/office/drawing/2014/main" id="{62F6D7D5-C30D-49AD-8EAE-D9692F3127A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26502A-A158-441B-9A5B-4881F3D8637B}"/>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4212557034"/>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365A72-6C52-4AEC-9203-BBC1FB0EA318}"/>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3" name="Footer Placeholder 2">
            <a:extLst>
              <a:ext uri="{FF2B5EF4-FFF2-40B4-BE49-F238E27FC236}">
                <a16:creationId xmlns:a16="http://schemas.microsoft.com/office/drawing/2014/main" id="{86F81043-7941-4659-B52C-0768DD7A44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883680-1FC3-4610-9E6B-DAF1714CE2F7}"/>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2878809378"/>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2D762-52F1-42AB-9975-30668825F1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3D469DDC-602D-456C-8C55-7378997B6A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458CD011-3E0C-41C6-A099-678CCED5C5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DCFE0A-1290-416A-8B7D-5644529AADEF}"/>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6" name="Footer Placeholder 5">
            <a:extLst>
              <a:ext uri="{FF2B5EF4-FFF2-40B4-BE49-F238E27FC236}">
                <a16:creationId xmlns:a16="http://schemas.microsoft.com/office/drawing/2014/main" id="{397A6F2B-A9EA-4563-8715-9162852E8EF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32567A-6F99-4C53-ACDB-B5072B151891}"/>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2060200827"/>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a:extLst>
              <a:ext uri="{FF2B5EF4-FFF2-40B4-BE49-F238E27FC236}">
                <a16:creationId xmlns:a16="http://schemas.microsoft.com/office/drawing/2014/main" id="{EFABCBEC-1C15-40C8-B8B1-516D7CCE2AF7}"/>
              </a:ext>
            </a:extLst>
          </p:cNvPr>
          <p:cNvSpPr>
            <a:spLocks noGrp="1"/>
          </p:cNvSpPr>
          <p:nvPr>
            <p:ph type="dt" sz="half" idx="10"/>
          </p:nvPr>
        </p:nvSpPr>
        <p:spPr/>
        <p:txBody>
          <a:bodyPr/>
          <a:lstStyle>
            <a:lvl1pPr>
              <a:defRPr/>
            </a:lvl1pPr>
          </a:lstStyle>
          <a:p>
            <a:pPr>
              <a:defRPr/>
            </a:pPr>
            <a:fld id="{828CA309-D292-41DF-8EB6-99A5552F9727}" type="datetimeFigureOut">
              <a:rPr lang="en-US"/>
              <a:pPr>
                <a:defRPr/>
              </a:pPr>
              <a:t>4/25/2022</a:t>
            </a:fld>
            <a:endParaRPr lang="en-US"/>
          </a:p>
        </p:txBody>
      </p:sp>
      <p:sp>
        <p:nvSpPr>
          <p:cNvPr id="5" name="Footer Placeholder 4">
            <a:extLst>
              <a:ext uri="{FF2B5EF4-FFF2-40B4-BE49-F238E27FC236}">
                <a16:creationId xmlns:a16="http://schemas.microsoft.com/office/drawing/2014/main" id="{9D3F1F58-068E-4247-BBD7-049914535DE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DCE9AC-CBCA-45BB-8767-DEE4DB2EB86F}"/>
              </a:ext>
            </a:extLst>
          </p:cNvPr>
          <p:cNvSpPr>
            <a:spLocks noGrp="1"/>
          </p:cNvSpPr>
          <p:nvPr>
            <p:ph type="sldNum" sz="quarter" idx="12"/>
          </p:nvPr>
        </p:nvSpPr>
        <p:spPr/>
        <p:txBody>
          <a:bodyPr/>
          <a:lstStyle>
            <a:lvl1pPr>
              <a:defRPr/>
            </a:lvl1pPr>
          </a:lstStyle>
          <a:p>
            <a:pPr>
              <a:defRPr/>
            </a:pPr>
            <a:fld id="{F8C1963D-4097-4690-B6A3-CD18C5933DCE}" type="slidenum">
              <a:rPr lang="en-US" altLang="zh-CN"/>
              <a:pPr>
                <a:defRPr/>
              </a:pPr>
              <a:t>‹#›</a:t>
            </a:fld>
            <a:endParaRPr lang="en-US" altLang="zh-CN"/>
          </a:p>
        </p:txBody>
      </p:sp>
    </p:spTree>
    <p:extLst>
      <p:ext uri="{BB962C8B-B14F-4D97-AF65-F5344CB8AC3E}">
        <p14:creationId xmlns:p14="http://schemas.microsoft.com/office/powerpoint/2010/main" val="3527245359"/>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509C0-3415-41F6-814B-63CFA9482B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665E2F2B-8E15-4BBF-9ABE-6B19DDB925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B411EA6C-D00B-4B5F-8D6F-2FF4347934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CBCF5D-2E30-491A-9F5F-04F7CD458EA5}"/>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6" name="Footer Placeholder 5">
            <a:extLst>
              <a:ext uri="{FF2B5EF4-FFF2-40B4-BE49-F238E27FC236}">
                <a16:creationId xmlns:a16="http://schemas.microsoft.com/office/drawing/2014/main" id="{E2C67AC9-CA5D-4AAD-B6BF-6247A69E49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6A4DE2-6320-4964-8D40-D0A1652EE7DF}"/>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2035021730"/>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8674C-B717-42EE-A90F-9C9916D01FC6}"/>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1060212A-51CC-4E97-9CC5-B81FF76002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CDD5C05-ACA6-4D47-83FB-058403C33D53}"/>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5" name="Footer Placeholder 4">
            <a:extLst>
              <a:ext uri="{FF2B5EF4-FFF2-40B4-BE49-F238E27FC236}">
                <a16:creationId xmlns:a16="http://schemas.microsoft.com/office/drawing/2014/main" id="{C008EA94-E8B5-4A87-BE5E-5A22C1D5A5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802CC4-5124-40FC-93FE-4B199847AA05}"/>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3305378313"/>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0FB6FE-111A-4162-9C61-F1E5A53210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300B503-1D2B-4E12-A9AE-980549DAF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21C79E2-DA31-4958-AF34-3DAAF3AAC3AE}"/>
              </a:ext>
            </a:extLst>
          </p:cNvPr>
          <p:cNvSpPr>
            <a:spLocks noGrp="1"/>
          </p:cNvSpPr>
          <p:nvPr>
            <p:ph type="dt" sz="half" idx="10"/>
          </p:nvPr>
        </p:nvSpPr>
        <p:spPr/>
        <p:txBody>
          <a:bodyPr/>
          <a:lstStyle/>
          <a:p>
            <a:fld id="{37084BB6-B2DE-437E-9D9D-EB5352C0EC36}" type="datetimeFigureOut">
              <a:rPr lang="en-US" smtClean="0"/>
              <a:t>4/25/2022</a:t>
            </a:fld>
            <a:endParaRPr lang="en-US"/>
          </a:p>
        </p:txBody>
      </p:sp>
      <p:sp>
        <p:nvSpPr>
          <p:cNvPr id="5" name="Footer Placeholder 4">
            <a:extLst>
              <a:ext uri="{FF2B5EF4-FFF2-40B4-BE49-F238E27FC236}">
                <a16:creationId xmlns:a16="http://schemas.microsoft.com/office/drawing/2014/main" id="{51A17B62-6B46-4709-A229-D87C88560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B124B8-F106-4B5A-9F29-42B8367E3905}"/>
              </a:ext>
            </a:extLst>
          </p:cNvPr>
          <p:cNvSpPr>
            <a:spLocks noGrp="1"/>
          </p:cNvSpPr>
          <p:nvPr>
            <p:ph type="sldNum" sz="quarter" idx="12"/>
          </p:nvPr>
        </p:nvSpPr>
        <p:spPr/>
        <p:txBody>
          <a:bodyPr/>
          <a:lstStyle/>
          <a:p>
            <a:fld id="{EA05F18B-C4B8-46B5-8C68-56B73CF91C1D}" type="slidenum">
              <a:rPr lang="en-US" smtClean="0"/>
              <a:t>‹#›</a:t>
            </a:fld>
            <a:endParaRPr lang="en-US"/>
          </a:p>
        </p:txBody>
      </p:sp>
    </p:spTree>
    <p:extLst>
      <p:ext uri="{BB962C8B-B14F-4D97-AF65-F5344CB8AC3E}">
        <p14:creationId xmlns:p14="http://schemas.microsoft.com/office/powerpoint/2010/main" val="3621205750"/>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527381" y="6492876"/>
            <a:ext cx="2844800" cy="365125"/>
          </a:xfrm>
          <a:prstGeom prst="rect">
            <a:avLst/>
          </a:prstGeom>
        </p:spPr>
        <p:txBody>
          <a:bodyPr/>
          <a:lstStyle/>
          <a:p>
            <a:fld id="{CF8F6668-2E51-422E-B119-8531E00EBE05}" type="datetime1">
              <a:rPr lang="zh-CN" altLang="en-US" smtClean="0"/>
              <a:t>2022/4/25</a:t>
            </a:fld>
            <a:endParaRPr lang="zh-CN" altLang="en-US"/>
          </a:p>
        </p:txBody>
      </p:sp>
      <p:sp>
        <p:nvSpPr>
          <p:cNvPr id="5" name="页脚占位符 4"/>
          <p:cNvSpPr>
            <a:spLocks noGrp="1"/>
          </p:cNvSpPr>
          <p:nvPr>
            <p:ph type="ftr" sz="quarter" idx="11"/>
          </p:nvPr>
        </p:nvSpPr>
        <p:spPr>
          <a:xfrm>
            <a:off x="4165600" y="6356352"/>
            <a:ext cx="3860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11245598" y="6501343"/>
            <a:ext cx="485529" cy="365125"/>
          </a:xfrm>
          <a:prstGeom prst="rect">
            <a:avLst/>
          </a:prstGeom>
        </p:spPr>
        <p:txBody>
          <a:bodyPr/>
          <a:lstStyle/>
          <a:p>
            <a:fld id="{FB851DA4-9CCF-4E60-BC8E-8CAEAF5A4C6C}" type="slidenum">
              <a:rPr lang="zh-CN" altLang="en-US" smtClean="0"/>
              <a:t>‹#›</a:t>
            </a:fld>
            <a:endParaRPr lang="zh-CN" altLang="en-US"/>
          </a:p>
        </p:txBody>
      </p:sp>
    </p:spTree>
    <p:extLst>
      <p:ext uri="{BB962C8B-B14F-4D97-AF65-F5344CB8AC3E}">
        <p14:creationId xmlns:p14="http://schemas.microsoft.com/office/powerpoint/2010/main" val="2235110"/>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E0AC15D-C5A1-45F6-862C-F1CA3F01A116}"/>
              </a:ext>
            </a:extLst>
          </p:cNvPr>
          <p:cNvSpPr>
            <a:spLocks noGrp="1"/>
          </p:cNvSpPr>
          <p:nvPr>
            <p:ph type="dt" sz="half" idx="10"/>
          </p:nvPr>
        </p:nvSpPr>
        <p:spPr/>
        <p:txBody>
          <a:bodyPr/>
          <a:lstStyle>
            <a:lvl1pPr>
              <a:defRPr/>
            </a:lvl1pPr>
          </a:lstStyle>
          <a:p>
            <a:pPr>
              <a:defRPr/>
            </a:pPr>
            <a:fld id="{D595E1EE-FC4F-4E4F-9C0E-9224E9A00BB8}" type="datetimeFigureOut">
              <a:rPr lang="en-US"/>
              <a:pPr>
                <a:defRPr/>
              </a:pPr>
              <a:t>4/25/2022</a:t>
            </a:fld>
            <a:endParaRPr lang="en-US"/>
          </a:p>
        </p:txBody>
      </p:sp>
      <p:sp>
        <p:nvSpPr>
          <p:cNvPr id="5" name="Footer Placeholder 4">
            <a:extLst>
              <a:ext uri="{FF2B5EF4-FFF2-40B4-BE49-F238E27FC236}">
                <a16:creationId xmlns:a16="http://schemas.microsoft.com/office/drawing/2014/main" id="{A4E0838D-8024-464E-BA5F-579DC911B73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2F6A854-908C-4F29-9388-AF688C024404}"/>
              </a:ext>
            </a:extLst>
          </p:cNvPr>
          <p:cNvSpPr>
            <a:spLocks noGrp="1"/>
          </p:cNvSpPr>
          <p:nvPr>
            <p:ph type="sldNum" sz="quarter" idx="12"/>
          </p:nvPr>
        </p:nvSpPr>
        <p:spPr/>
        <p:txBody>
          <a:bodyPr/>
          <a:lstStyle>
            <a:lvl1pPr>
              <a:defRPr/>
            </a:lvl1pPr>
          </a:lstStyle>
          <a:p>
            <a:pPr>
              <a:defRPr/>
            </a:pPr>
            <a:fld id="{81BFE56F-5BEA-4944-9C5E-DD186BD716C5}" type="slidenum">
              <a:rPr lang="en-US"/>
              <a:pPr>
                <a:defRPr/>
              </a:pPr>
              <a:t>‹#›</a:t>
            </a:fld>
            <a:endParaRPr lang="en-US"/>
          </a:p>
        </p:txBody>
      </p:sp>
    </p:spTree>
    <p:extLst>
      <p:ext uri="{BB962C8B-B14F-4D97-AF65-F5344CB8AC3E}">
        <p14:creationId xmlns:p14="http://schemas.microsoft.com/office/powerpoint/2010/main" val="28294283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8C7D193-0DFE-469C-B732-749C293E3F47}"/>
              </a:ext>
            </a:extLst>
          </p:cNvPr>
          <p:cNvSpPr>
            <a:spLocks noGrp="1"/>
          </p:cNvSpPr>
          <p:nvPr>
            <p:ph type="dt" sz="half" idx="10"/>
          </p:nvPr>
        </p:nvSpPr>
        <p:spPr/>
        <p:txBody>
          <a:bodyPr/>
          <a:lstStyle>
            <a:lvl1pPr>
              <a:defRPr/>
            </a:lvl1pPr>
          </a:lstStyle>
          <a:p>
            <a:pPr>
              <a:defRPr/>
            </a:pPr>
            <a:fld id="{1FF8BB60-91E9-4817-AEE3-37FB3DEB7661}" type="datetimeFigureOut">
              <a:rPr lang="en-US"/>
              <a:pPr>
                <a:defRPr/>
              </a:pPr>
              <a:t>4/25/2022</a:t>
            </a:fld>
            <a:endParaRPr lang="en-US"/>
          </a:p>
        </p:txBody>
      </p:sp>
      <p:sp>
        <p:nvSpPr>
          <p:cNvPr id="5" name="Footer Placeholder 4">
            <a:extLst>
              <a:ext uri="{FF2B5EF4-FFF2-40B4-BE49-F238E27FC236}">
                <a16:creationId xmlns:a16="http://schemas.microsoft.com/office/drawing/2014/main" id="{32F0E7FC-EF08-4D3C-85DE-C47FD5BC3C0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B7F5496-FAD3-44F9-9085-271EC3C84DE3}"/>
              </a:ext>
            </a:extLst>
          </p:cNvPr>
          <p:cNvSpPr>
            <a:spLocks noGrp="1"/>
          </p:cNvSpPr>
          <p:nvPr>
            <p:ph type="sldNum" sz="quarter" idx="12"/>
          </p:nvPr>
        </p:nvSpPr>
        <p:spPr/>
        <p:txBody>
          <a:bodyPr/>
          <a:lstStyle>
            <a:lvl1pPr>
              <a:defRPr/>
            </a:lvl1pPr>
          </a:lstStyle>
          <a:p>
            <a:pPr>
              <a:defRPr/>
            </a:pPr>
            <a:fld id="{6C68F3D7-F2E4-48E4-A249-8553877A8317}" type="slidenum">
              <a:rPr lang="en-US"/>
              <a:pPr>
                <a:defRPr/>
              </a:pPr>
              <a:t>‹#›</a:t>
            </a:fld>
            <a:endParaRPr lang="en-US"/>
          </a:p>
        </p:txBody>
      </p:sp>
    </p:spTree>
    <p:extLst>
      <p:ext uri="{BB962C8B-B14F-4D97-AF65-F5344CB8AC3E}">
        <p14:creationId xmlns:p14="http://schemas.microsoft.com/office/powerpoint/2010/main" val="1301446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B7B0A3-BA9D-4109-BB37-724BF5020FD8}"/>
              </a:ext>
            </a:extLst>
          </p:cNvPr>
          <p:cNvSpPr>
            <a:spLocks noGrp="1"/>
          </p:cNvSpPr>
          <p:nvPr>
            <p:ph type="dt" sz="half" idx="10"/>
          </p:nvPr>
        </p:nvSpPr>
        <p:spPr/>
        <p:txBody>
          <a:bodyPr/>
          <a:lstStyle>
            <a:lvl1pPr>
              <a:defRPr/>
            </a:lvl1pPr>
          </a:lstStyle>
          <a:p>
            <a:pPr>
              <a:defRPr/>
            </a:pPr>
            <a:fld id="{EE5F85B4-76C8-4CDF-A8CD-FB46A5F9E6C2}" type="datetimeFigureOut">
              <a:rPr lang="en-US"/>
              <a:pPr>
                <a:defRPr/>
              </a:pPr>
              <a:t>4/25/2022</a:t>
            </a:fld>
            <a:endParaRPr lang="en-US"/>
          </a:p>
        </p:txBody>
      </p:sp>
      <p:sp>
        <p:nvSpPr>
          <p:cNvPr id="5" name="Footer Placeholder 4">
            <a:extLst>
              <a:ext uri="{FF2B5EF4-FFF2-40B4-BE49-F238E27FC236}">
                <a16:creationId xmlns:a16="http://schemas.microsoft.com/office/drawing/2014/main" id="{1A329776-7AD4-4210-BB3D-F1B868E4D6A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A0AA053-8356-4AFE-8A3A-29761B0AD1E8}"/>
              </a:ext>
            </a:extLst>
          </p:cNvPr>
          <p:cNvSpPr>
            <a:spLocks noGrp="1"/>
          </p:cNvSpPr>
          <p:nvPr>
            <p:ph type="sldNum" sz="quarter" idx="12"/>
          </p:nvPr>
        </p:nvSpPr>
        <p:spPr/>
        <p:txBody>
          <a:bodyPr/>
          <a:lstStyle>
            <a:lvl1pPr>
              <a:defRPr/>
            </a:lvl1pPr>
          </a:lstStyle>
          <a:p>
            <a:pPr>
              <a:defRPr/>
            </a:pPr>
            <a:fld id="{8B8B1590-DF8B-4107-BA4A-0037A603A099}" type="slidenum">
              <a:rPr lang="en-US"/>
              <a:pPr>
                <a:defRPr/>
              </a:pPr>
              <a:t>‹#›</a:t>
            </a:fld>
            <a:endParaRPr lang="en-US"/>
          </a:p>
        </p:txBody>
      </p:sp>
    </p:spTree>
    <p:extLst>
      <p:ext uri="{BB962C8B-B14F-4D97-AF65-F5344CB8AC3E}">
        <p14:creationId xmlns:p14="http://schemas.microsoft.com/office/powerpoint/2010/main" val="140073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57BBF6F-DA31-422B-B8CD-AABBD5F7F0A1}"/>
              </a:ext>
            </a:extLst>
          </p:cNvPr>
          <p:cNvSpPr>
            <a:spLocks noGrp="1"/>
          </p:cNvSpPr>
          <p:nvPr>
            <p:ph type="dt" sz="half" idx="10"/>
          </p:nvPr>
        </p:nvSpPr>
        <p:spPr/>
        <p:txBody>
          <a:bodyPr/>
          <a:lstStyle>
            <a:lvl1pPr>
              <a:defRPr/>
            </a:lvl1pPr>
          </a:lstStyle>
          <a:p>
            <a:pPr>
              <a:defRPr/>
            </a:pPr>
            <a:fld id="{46F302EA-9D62-4DAC-A097-E3C76E069C5C}" type="datetimeFigureOut">
              <a:rPr lang="en-US"/>
              <a:pPr>
                <a:defRPr/>
              </a:pPr>
              <a:t>4/25/2022</a:t>
            </a:fld>
            <a:endParaRPr lang="en-US"/>
          </a:p>
        </p:txBody>
      </p:sp>
      <p:sp>
        <p:nvSpPr>
          <p:cNvPr id="6" name="Footer Placeholder 4">
            <a:extLst>
              <a:ext uri="{FF2B5EF4-FFF2-40B4-BE49-F238E27FC236}">
                <a16:creationId xmlns:a16="http://schemas.microsoft.com/office/drawing/2014/main" id="{67CAF56D-40FD-47AB-95FD-394E30B608F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9BA5B53-7518-4A2F-B9BC-C9215B52FE7C}"/>
              </a:ext>
            </a:extLst>
          </p:cNvPr>
          <p:cNvSpPr>
            <a:spLocks noGrp="1"/>
          </p:cNvSpPr>
          <p:nvPr>
            <p:ph type="sldNum" sz="quarter" idx="12"/>
          </p:nvPr>
        </p:nvSpPr>
        <p:spPr/>
        <p:txBody>
          <a:bodyPr/>
          <a:lstStyle>
            <a:lvl1pPr>
              <a:defRPr/>
            </a:lvl1pPr>
          </a:lstStyle>
          <a:p>
            <a:pPr>
              <a:defRPr/>
            </a:pPr>
            <a:fld id="{840D02ED-3A4A-4FAA-92A2-BDEA532A1BD1}" type="slidenum">
              <a:rPr lang="en-US"/>
              <a:pPr>
                <a:defRPr/>
              </a:pPr>
              <a:t>‹#›</a:t>
            </a:fld>
            <a:endParaRPr lang="en-US"/>
          </a:p>
        </p:txBody>
      </p:sp>
    </p:spTree>
    <p:extLst>
      <p:ext uri="{BB962C8B-B14F-4D97-AF65-F5344CB8AC3E}">
        <p14:creationId xmlns:p14="http://schemas.microsoft.com/office/powerpoint/2010/main" val="4569275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326E3A0F-3679-4A06-962B-AA7532E7230F}"/>
              </a:ext>
            </a:extLst>
          </p:cNvPr>
          <p:cNvSpPr>
            <a:spLocks noGrp="1"/>
          </p:cNvSpPr>
          <p:nvPr>
            <p:ph type="dt" sz="half" idx="10"/>
          </p:nvPr>
        </p:nvSpPr>
        <p:spPr/>
        <p:txBody>
          <a:bodyPr/>
          <a:lstStyle>
            <a:lvl1pPr>
              <a:defRPr/>
            </a:lvl1pPr>
          </a:lstStyle>
          <a:p>
            <a:pPr>
              <a:defRPr/>
            </a:pPr>
            <a:fld id="{CB1537AB-CE41-49D8-B6E1-ED8C0D3BBF0F}" type="datetimeFigureOut">
              <a:rPr lang="en-US"/>
              <a:pPr>
                <a:defRPr/>
              </a:pPr>
              <a:t>4/25/2022</a:t>
            </a:fld>
            <a:endParaRPr lang="en-US"/>
          </a:p>
        </p:txBody>
      </p:sp>
      <p:sp>
        <p:nvSpPr>
          <p:cNvPr id="8" name="Footer Placeholder 4">
            <a:extLst>
              <a:ext uri="{FF2B5EF4-FFF2-40B4-BE49-F238E27FC236}">
                <a16:creationId xmlns:a16="http://schemas.microsoft.com/office/drawing/2014/main" id="{24ACA629-F13C-4920-A088-B8E04BB9D82C}"/>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1AD4E6D-1181-458A-8666-2009344968A5}"/>
              </a:ext>
            </a:extLst>
          </p:cNvPr>
          <p:cNvSpPr>
            <a:spLocks noGrp="1"/>
          </p:cNvSpPr>
          <p:nvPr>
            <p:ph type="sldNum" sz="quarter" idx="12"/>
          </p:nvPr>
        </p:nvSpPr>
        <p:spPr/>
        <p:txBody>
          <a:bodyPr/>
          <a:lstStyle>
            <a:lvl1pPr>
              <a:defRPr/>
            </a:lvl1pPr>
          </a:lstStyle>
          <a:p>
            <a:pPr>
              <a:defRPr/>
            </a:pPr>
            <a:fld id="{B522F5BD-4E70-4E71-BED6-0AC2CC796B8F}" type="slidenum">
              <a:rPr lang="en-US"/>
              <a:pPr>
                <a:defRPr/>
              </a:pPr>
              <a:t>‹#›</a:t>
            </a:fld>
            <a:endParaRPr lang="en-US"/>
          </a:p>
        </p:txBody>
      </p:sp>
    </p:spTree>
    <p:extLst>
      <p:ext uri="{BB962C8B-B14F-4D97-AF65-F5344CB8AC3E}">
        <p14:creationId xmlns:p14="http://schemas.microsoft.com/office/powerpoint/2010/main" val="32536729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7FD81192-1882-4381-9219-773548A40DD4}"/>
              </a:ext>
            </a:extLst>
          </p:cNvPr>
          <p:cNvSpPr>
            <a:spLocks noGrp="1"/>
          </p:cNvSpPr>
          <p:nvPr>
            <p:ph type="dt" sz="half" idx="10"/>
          </p:nvPr>
        </p:nvSpPr>
        <p:spPr/>
        <p:txBody>
          <a:bodyPr/>
          <a:lstStyle>
            <a:lvl1pPr>
              <a:defRPr/>
            </a:lvl1pPr>
          </a:lstStyle>
          <a:p>
            <a:pPr>
              <a:defRPr/>
            </a:pPr>
            <a:fld id="{B6435145-E54E-4044-ADEC-9393EB78EFF3}" type="datetimeFigureOut">
              <a:rPr lang="en-US"/>
              <a:pPr>
                <a:defRPr/>
              </a:pPr>
              <a:t>4/25/2022</a:t>
            </a:fld>
            <a:endParaRPr lang="en-US"/>
          </a:p>
        </p:txBody>
      </p:sp>
      <p:sp>
        <p:nvSpPr>
          <p:cNvPr id="4" name="Footer Placeholder 4">
            <a:extLst>
              <a:ext uri="{FF2B5EF4-FFF2-40B4-BE49-F238E27FC236}">
                <a16:creationId xmlns:a16="http://schemas.microsoft.com/office/drawing/2014/main" id="{29FE23E9-697B-4D42-A060-9734007EC03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EA386345-63A6-4096-8331-5C806BC289E4}"/>
              </a:ext>
            </a:extLst>
          </p:cNvPr>
          <p:cNvSpPr>
            <a:spLocks noGrp="1"/>
          </p:cNvSpPr>
          <p:nvPr>
            <p:ph type="sldNum" sz="quarter" idx="12"/>
          </p:nvPr>
        </p:nvSpPr>
        <p:spPr/>
        <p:txBody>
          <a:bodyPr/>
          <a:lstStyle>
            <a:lvl1pPr>
              <a:defRPr/>
            </a:lvl1pPr>
          </a:lstStyle>
          <a:p>
            <a:pPr>
              <a:defRPr/>
            </a:pPr>
            <a:fld id="{AD5B29FD-F667-4ED9-ADE2-8EBEAD78A389}" type="slidenum">
              <a:rPr lang="en-US"/>
              <a:pPr>
                <a:defRPr/>
              </a:pPr>
              <a:t>‹#›</a:t>
            </a:fld>
            <a:endParaRPr lang="en-US"/>
          </a:p>
        </p:txBody>
      </p:sp>
    </p:spTree>
    <p:extLst>
      <p:ext uri="{BB962C8B-B14F-4D97-AF65-F5344CB8AC3E}">
        <p14:creationId xmlns:p14="http://schemas.microsoft.com/office/powerpoint/2010/main" val="223030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noProof="1"/>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1"/>
              <a:t>Click to edit Master text styles</a:t>
            </a:r>
          </a:p>
        </p:txBody>
      </p:sp>
      <p:sp>
        <p:nvSpPr>
          <p:cNvPr id="4" name="Date Placeholder 3">
            <a:extLst>
              <a:ext uri="{FF2B5EF4-FFF2-40B4-BE49-F238E27FC236}">
                <a16:creationId xmlns:a16="http://schemas.microsoft.com/office/drawing/2014/main" id="{87A378BB-6726-488E-93C9-A59DF28C47B4}"/>
              </a:ext>
            </a:extLst>
          </p:cNvPr>
          <p:cNvSpPr>
            <a:spLocks noGrp="1"/>
          </p:cNvSpPr>
          <p:nvPr>
            <p:ph type="dt" sz="half" idx="10"/>
          </p:nvPr>
        </p:nvSpPr>
        <p:spPr/>
        <p:txBody>
          <a:bodyPr/>
          <a:lstStyle>
            <a:lvl1pPr>
              <a:defRPr/>
            </a:lvl1pPr>
          </a:lstStyle>
          <a:p>
            <a:pPr>
              <a:defRPr/>
            </a:pPr>
            <a:fld id="{AE1B0CC1-C925-49DB-88A9-5DED3DDFA51B}" type="datetimeFigureOut">
              <a:rPr lang="en-US"/>
              <a:pPr>
                <a:defRPr/>
              </a:pPr>
              <a:t>4/25/2022</a:t>
            </a:fld>
            <a:endParaRPr lang="en-US"/>
          </a:p>
        </p:txBody>
      </p:sp>
      <p:sp>
        <p:nvSpPr>
          <p:cNvPr id="5" name="Footer Placeholder 4">
            <a:extLst>
              <a:ext uri="{FF2B5EF4-FFF2-40B4-BE49-F238E27FC236}">
                <a16:creationId xmlns:a16="http://schemas.microsoft.com/office/drawing/2014/main" id="{9DE30D84-D801-4F5A-A77E-25BF1FB5D8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8E38B26-2C19-42CA-A459-C957E369A654}"/>
              </a:ext>
            </a:extLst>
          </p:cNvPr>
          <p:cNvSpPr>
            <a:spLocks noGrp="1"/>
          </p:cNvSpPr>
          <p:nvPr>
            <p:ph type="sldNum" sz="quarter" idx="12"/>
          </p:nvPr>
        </p:nvSpPr>
        <p:spPr/>
        <p:txBody>
          <a:bodyPr/>
          <a:lstStyle>
            <a:lvl1pPr>
              <a:defRPr/>
            </a:lvl1pPr>
          </a:lstStyle>
          <a:p>
            <a:pPr>
              <a:defRPr/>
            </a:pPr>
            <a:fld id="{FEF818B6-1163-4B06-BDF0-7D4691F34CFE}" type="slidenum">
              <a:rPr lang="en-US" altLang="zh-CN"/>
              <a:pPr>
                <a:defRPr/>
              </a:pPr>
              <a:t>‹#›</a:t>
            </a:fld>
            <a:endParaRPr lang="en-US" altLang="zh-CN"/>
          </a:p>
        </p:txBody>
      </p:sp>
    </p:spTree>
    <p:extLst>
      <p:ext uri="{BB962C8B-B14F-4D97-AF65-F5344CB8AC3E}">
        <p14:creationId xmlns:p14="http://schemas.microsoft.com/office/powerpoint/2010/main" val="3497687776"/>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55D8DF2-B02D-4911-8C9D-2CF8039878A3}"/>
              </a:ext>
            </a:extLst>
          </p:cNvPr>
          <p:cNvSpPr>
            <a:spLocks noGrp="1"/>
          </p:cNvSpPr>
          <p:nvPr>
            <p:ph type="dt" sz="half" idx="10"/>
          </p:nvPr>
        </p:nvSpPr>
        <p:spPr/>
        <p:txBody>
          <a:bodyPr/>
          <a:lstStyle>
            <a:lvl1pPr>
              <a:defRPr/>
            </a:lvl1pPr>
          </a:lstStyle>
          <a:p>
            <a:pPr>
              <a:defRPr/>
            </a:pPr>
            <a:fld id="{1C5579A8-C225-4837-9023-B61629BFC3D5}" type="datetimeFigureOut">
              <a:rPr lang="en-US"/>
              <a:pPr>
                <a:defRPr/>
              </a:pPr>
              <a:t>4/25/2022</a:t>
            </a:fld>
            <a:endParaRPr lang="en-US"/>
          </a:p>
        </p:txBody>
      </p:sp>
      <p:sp>
        <p:nvSpPr>
          <p:cNvPr id="3" name="Footer Placeholder 4">
            <a:extLst>
              <a:ext uri="{FF2B5EF4-FFF2-40B4-BE49-F238E27FC236}">
                <a16:creationId xmlns:a16="http://schemas.microsoft.com/office/drawing/2014/main" id="{8893AF12-4EB4-42DC-BB9A-3FA54267728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7A29E737-ED4F-4A60-9E3B-97C496239E07}"/>
              </a:ext>
            </a:extLst>
          </p:cNvPr>
          <p:cNvSpPr>
            <a:spLocks noGrp="1"/>
          </p:cNvSpPr>
          <p:nvPr>
            <p:ph type="sldNum" sz="quarter" idx="12"/>
          </p:nvPr>
        </p:nvSpPr>
        <p:spPr/>
        <p:txBody>
          <a:bodyPr/>
          <a:lstStyle>
            <a:lvl1pPr>
              <a:defRPr/>
            </a:lvl1pPr>
          </a:lstStyle>
          <a:p>
            <a:pPr>
              <a:defRPr/>
            </a:pPr>
            <a:fld id="{5966280B-3B72-4E58-8BBE-4973F35E94D8}" type="slidenum">
              <a:rPr lang="en-US"/>
              <a:pPr>
                <a:defRPr/>
              </a:pPr>
              <a:t>‹#›</a:t>
            </a:fld>
            <a:endParaRPr lang="en-US"/>
          </a:p>
        </p:txBody>
      </p:sp>
    </p:spTree>
    <p:extLst>
      <p:ext uri="{BB962C8B-B14F-4D97-AF65-F5344CB8AC3E}">
        <p14:creationId xmlns:p14="http://schemas.microsoft.com/office/powerpoint/2010/main" val="37194517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2F578A82-8004-486E-87C4-8EF6724E65FC}"/>
              </a:ext>
            </a:extLst>
          </p:cNvPr>
          <p:cNvSpPr>
            <a:spLocks noGrp="1"/>
          </p:cNvSpPr>
          <p:nvPr>
            <p:ph type="dt" sz="half" idx="10"/>
          </p:nvPr>
        </p:nvSpPr>
        <p:spPr/>
        <p:txBody>
          <a:bodyPr/>
          <a:lstStyle>
            <a:lvl1pPr>
              <a:defRPr/>
            </a:lvl1pPr>
          </a:lstStyle>
          <a:p>
            <a:pPr>
              <a:defRPr/>
            </a:pPr>
            <a:fld id="{61F8A61A-1C36-47EA-8391-8A94409E1245}" type="datetimeFigureOut">
              <a:rPr lang="en-US"/>
              <a:pPr>
                <a:defRPr/>
              </a:pPr>
              <a:t>4/25/2022</a:t>
            </a:fld>
            <a:endParaRPr lang="en-US"/>
          </a:p>
        </p:txBody>
      </p:sp>
      <p:sp>
        <p:nvSpPr>
          <p:cNvPr id="6" name="Footer Placeholder 4">
            <a:extLst>
              <a:ext uri="{FF2B5EF4-FFF2-40B4-BE49-F238E27FC236}">
                <a16:creationId xmlns:a16="http://schemas.microsoft.com/office/drawing/2014/main" id="{0F4AAEC3-E46A-44BF-A2D6-C0ACFF0B590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8D7AF53-256E-4A9D-B7C9-0A7A7D2B74FE}"/>
              </a:ext>
            </a:extLst>
          </p:cNvPr>
          <p:cNvSpPr>
            <a:spLocks noGrp="1"/>
          </p:cNvSpPr>
          <p:nvPr>
            <p:ph type="sldNum" sz="quarter" idx="12"/>
          </p:nvPr>
        </p:nvSpPr>
        <p:spPr/>
        <p:txBody>
          <a:bodyPr/>
          <a:lstStyle>
            <a:lvl1pPr>
              <a:defRPr/>
            </a:lvl1pPr>
          </a:lstStyle>
          <a:p>
            <a:pPr>
              <a:defRPr/>
            </a:pPr>
            <a:fld id="{B68BC068-1C24-4C46-B1CE-568C895FCEC8}" type="slidenum">
              <a:rPr lang="en-US"/>
              <a:pPr>
                <a:defRPr/>
              </a:pPr>
              <a:t>‹#›</a:t>
            </a:fld>
            <a:endParaRPr lang="en-US"/>
          </a:p>
        </p:txBody>
      </p:sp>
    </p:spTree>
    <p:extLst>
      <p:ext uri="{BB962C8B-B14F-4D97-AF65-F5344CB8AC3E}">
        <p14:creationId xmlns:p14="http://schemas.microsoft.com/office/powerpoint/2010/main" val="11097821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1B6EB5A5-4672-4455-BCD9-5BFBF08B3314}"/>
              </a:ext>
            </a:extLst>
          </p:cNvPr>
          <p:cNvSpPr>
            <a:spLocks noGrp="1"/>
          </p:cNvSpPr>
          <p:nvPr>
            <p:ph type="dt" sz="half" idx="10"/>
          </p:nvPr>
        </p:nvSpPr>
        <p:spPr/>
        <p:txBody>
          <a:bodyPr/>
          <a:lstStyle>
            <a:lvl1pPr>
              <a:defRPr/>
            </a:lvl1pPr>
          </a:lstStyle>
          <a:p>
            <a:pPr>
              <a:defRPr/>
            </a:pPr>
            <a:fld id="{8E6B7B45-BFD7-4A9A-9D84-2FB471B071E3}" type="datetimeFigureOut">
              <a:rPr lang="en-US"/>
              <a:pPr>
                <a:defRPr/>
              </a:pPr>
              <a:t>4/25/2022</a:t>
            </a:fld>
            <a:endParaRPr lang="en-US"/>
          </a:p>
        </p:txBody>
      </p:sp>
      <p:sp>
        <p:nvSpPr>
          <p:cNvPr id="6" name="Footer Placeholder 4">
            <a:extLst>
              <a:ext uri="{FF2B5EF4-FFF2-40B4-BE49-F238E27FC236}">
                <a16:creationId xmlns:a16="http://schemas.microsoft.com/office/drawing/2014/main" id="{E1144841-54E8-4FC3-BA32-AAE1EA49A5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1E6BA40-7F12-44C6-A513-AD1BD96686E0}"/>
              </a:ext>
            </a:extLst>
          </p:cNvPr>
          <p:cNvSpPr>
            <a:spLocks noGrp="1"/>
          </p:cNvSpPr>
          <p:nvPr>
            <p:ph type="sldNum" sz="quarter" idx="12"/>
          </p:nvPr>
        </p:nvSpPr>
        <p:spPr/>
        <p:txBody>
          <a:bodyPr/>
          <a:lstStyle>
            <a:lvl1pPr>
              <a:defRPr/>
            </a:lvl1pPr>
          </a:lstStyle>
          <a:p>
            <a:pPr>
              <a:defRPr/>
            </a:pPr>
            <a:fld id="{5E20D1EF-407F-4018-BE79-FEFA9C400B0D}" type="slidenum">
              <a:rPr lang="en-US"/>
              <a:pPr>
                <a:defRPr/>
              </a:pPr>
              <a:t>‹#›</a:t>
            </a:fld>
            <a:endParaRPr lang="en-US"/>
          </a:p>
        </p:txBody>
      </p:sp>
    </p:spTree>
    <p:extLst>
      <p:ext uri="{BB962C8B-B14F-4D97-AF65-F5344CB8AC3E}">
        <p14:creationId xmlns:p14="http://schemas.microsoft.com/office/powerpoint/2010/main" val="110310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BECC947-FE41-4846-BB3C-7F89F17116DC}"/>
              </a:ext>
            </a:extLst>
          </p:cNvPr>
          <p:cNvSpPr>
            <a:spLocks noGrp="1"/>
          </p:cNvSpPr>
          <p:nvPr>
            <p:ph type="dt" sz="half" idx="10"/>
          </p:nvPr>
        </p:nvSpPr>
        <p:spPr/>
        <p:txBody>
          <a:bodyPr/>
          <a:lstStyle>
            <a:lvl1pPr>
              <a:defRPr/>
            </a:lvl1pPr>
          </a:lstStyle>
          <a:p>
            <a:pPr>
              <a:defRPr/>
            </a:pPr>
            <a:fld id="{C8AA5750-1A56-4F17-B966-45D7EE1B2556}" type="datetimeFigureOut">
              <a:rPr lang="en-US"/>
              <a:pPr>
                <a:defRPr/>
              </a:pPr>
              <a:t>4/25/2022</a:t>
            </a:fld>
            <a:endParaRPr lang="en-US"/>
          </a:p>
        </p:txBody>
      </p:sp>
      <p:sp>
        <p:nvSpPr>
          <p:cNvPr id="5" name="Footer Placeholder 4">
            <a:extLst>
              <a:ext uri="{FF2B5EF4-FFF2-40B4-BE49-F238E27FC236}">
                <a16:creationId xmlns:a16="http://schemas.microsoft.com/office/drawing/2014/main" id="{76DF4446-D1E9-4BE2-85B2-31474B358E5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4031C73-6AD7-49C9-A444-E649A5399694}"/>
              </a:ext>
            </a:extLst>
          </p:cNvPr>
          <p:cNvSpPr>
            <a:spLocks noGrp="1"/>
          </p:cNvSpPr>
          <p:nvPr>
            <p:ph type="sldNum" sz="quarter" idx="12"/>
          </p:nvPr>
        </p:nvSpPr>
        <p:spPr/>
        <p:txBody>
          <a:bodyPr/>
          <a:lstStyle>
            <a:lvl1pPr>
              <a:defRPr/>
            </a:lvl1pPr>
          </a:lstStyle>
          <a:p>
            <a:pPr>
              <a:defRPr/>
            </a:pPr>
            <a:fld id="{B4B4E3FC-CF45-4483-A6EF-1217BA1E0448}" type="slidenum">
              <a:rPr lang="en-US"/>
              <a:pPr>
                <a:defRPr/>
              </a:pPr>
              <a:t>‹#›</a:t>
            </a:fld>
            <a:endParaRPr lang="en-US"/>
          </a:p>
        </p:txBody>
      </p:sp>
    </p:spTree>
    <p:extLst>
      <p:ext uri="{BB962C8B-B14F-4D97-AF65-F5344CB8AC3E}">
        <p14:creationId xmlns:p14="http://schemas.microsoft.com/office/powerpoint/2010/main" val="3962077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1DAB365-3441-4022-AE55-14666C8E705F}"/>
              </a:ext>
            </a:extLst>
          </p:cNvPr>
          <p:cNvSpPr>
            <a:spLocks noGrp="1"/>
          </p:cNvSpPr>
          <p:nvPr>
            <p:ph type="dt" sz="half" idx="10"/>
          </p:nvPr>
        </p:nvSpPr>
        <p:spPr/>
        <p:txBody>
          <a:bodyPr/>
          <a:lstStyle>
            <a:lvl1pPr>
              <a:defRPr/>
            </a:lvl1pPr>
          </a:lstStyle>
          <a:p>
            <a:pPr>
              <a:defRPr/>
            </a:pPr>
            <a:fld id="{C740A315-7FEE-41FD-A754-83DF73790521}" type="datetimeFigureOut">
              <a:rPr lang="en-US"/>
              <a:pPr>
                <a:defRPr/>
              </a:pPr>
              <a:t>4/25/2022</a:t>
            </a:fld>
            <a:endParaRPr lang="en-US"/>
          </a:p>
        </p:txBody>
      </p:sp>
      <p:sp>
        <p:nvSpPr>
          <p:cNvPr id="5" name="Footer Placeholder 4">
            <a:extLst>
              <a:ext uri="{FF2B5EF4-FFF2-40B4-BE49-F238E27FC236}">
                <a16:creationId xmlns:a16="http://schemas.microsoft.com/office/drawing/2014/main" id="{553BA60D-6085-452F-A1F4-7DB8EE55858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7809E7C-33C2-4823-8E53-5DB4D5DDDB71}"/>
              </a:ext>
            </a:extLst>
          </p:cNvPr>
          <p:cNvSpPr>
            <a:spLocks noGrp="1"/>
          </p:cNvSpPr>
          <p:nvPr>
            <p:ph type="sldNum" sz="quarter" idx="12"/>
          </p:nvPr>
        </p:nvSpPr>
        <p:spPr/>
        <p:txBody>
          <a:bodyPr/>
          <a:lstStyle>
            <a:lvl1pPr>
              <a:defRPr/>
            </a:lvl1pPr>
          </a:lstStyle>
          <a:p>
            <a:pPr>
              <a:defRPr/>
            </a:pPr>
            <a:fld id="{DFD73D86-91A8-4A35-BC84-5E6A9B4DA87B}" type="slidenum">
              <a:rPr lang="en-US"/>
              <a:pPr>
                <a:defRPr/>
              </a:pPr>
              <a:t>‹#›</a:t>
            </a:fld>
            <a:endParaRPr lang="en-US"/>
          </a:p>
        </p:txBody>
      </p:sp>
    </p:spTree>
    <p:extLst>
      <p:ext uri="{BB962C8B-B14F-4D97-AF65-F5344CB8AC3E}">
        <p14:creationId xmlns:p14="http://schemas.microsoft.com/office/powerpoint/2010/main" val="11498550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420283"/>
            <a:ext cx="5181601" cy="980017"/>
          </a:xfrm>
        </p:spPr>
        <p:txBody>
          <a:bodyPr/>
          <a:lstStyle/>
          <a:p>
            <a:r>
              <a:rPr lang="en-US"/>
              <a:t>Click to edit Master title style</a:t>
            </a:r>
          </a:p>
        </p:txBody>
      </p:sp>
      <p:sp>
        <p:nvSpPr>
          <p:cNvPr id="3" name="Subtitle 2"/>
          <p:cNvSpPr>
            <a:spLocks noGrp="1"/>
          </p:cNvSpPr>
          <p:nvPr>
            <p:ph type="subTitle" idx="1"/>
          </p:nvPr>
        </p:nvSpPr>
        <p:spPr>
          <a:xfrm>
            <a:off x="914401" y="2590802"/>
            <a:ext cx="4267201" cy="1168400"/>
          </a:xfrm>
        </p:spPr>
        <p:txBody>
          <a:bodyPr/>
          <a:lstStyle>
            <a:lvl1pPr marL="0" indent="0" algn="ctr">
              <a:buNone/>
              <a:defRPr>
                <a:solidFill>
                  <a:schemeClr val="tx1">
                    <a:tint val="75000"/>
                  </a:schemeClr>
                </a:solidFill>
              </a:defRPr>
            </a:lvl1pPr>
            <a:lvl2pPr marL="304679" indent="0" algn="ctr">
              <a:buNone/>
              <a:defRPr>
                <a:solidFill>
                  <a:schemeClr val="tx1">
                    <a:tint val="75000"/>
                  </a:schemeClr>
                </a:solidFill>
              </a:defRPr>
            </a:lvl2pPr>
            <a:lvl3pPr marL="609356" indent="0" algn="ctr">
              <a:buNone/>
              <a:defRPr>
                <a:solidFill>
                  <a:schemeClr val="tx1">
                    <a:tint val="75000"/>
                  </a:schemeClr>
                </a:solidFill>
              </a:defRPr>
            </a:lvl3pPr>
            <a:lvl4pPr marL="914035" indent="0" algn="ctr">
              <a:buNone/>
              <a:defRPr>
                <a:solidFill>
                  <a:schemeClr val="tx1">
                    <a:tint val="75000"/>
                  </a:schemeClr>
                </a:solidFill>
              </a:defRPr>
            </a:lvl4pPr>
            <a:lvl5pPr marL="1218712" indent="0" algn="ctr">
              <a:buNone/>
              <a:defRPr>
                <a:solidFill>
                  <a:schemeClr val="tx1">
                    <a:tint val="75000"/>
                  </a:schemeClr>
                </a:solidFill>
              </a:defRPr>
            </a:lvl5pPr>
            <a:lvl6pPr marL="1523391" indent="0" algn="ctr">
              <a:buNone/>
              <a:defRPr>
                <a:solidFill>
                  <a:schemeClr val="tx1">
                    <a:tint val="75000"/>
                  </a:schemeClr>
                </a:solidFill>
              </a:defRPr>
            </a:lvl6pPr>
            <a:lvl7pPr marL="1828068" indent="0" algn="ctr">
              <a:buNone/>
              <a:defRPr>
                <a:solidFill>
                  <a:schemeClr val="tx1">
                    <a:tint val="75000"/>
                  </a:schemeClr>
                </a:solidFill>
              </a:defRPr>
            </a:lvl7pPr>
            <a:lvl8pPr marL="2132747" indent="0" algn="ctr">
              <a:buNone/>
              <a:defRPr>
                <a:solidFill>
                  <a:schemeClr val="tx1">
                    <a:tint val="75000"/>
                  </a:schemeClr>
                </a:solidFill>
              </a:defRPr>
            </a:lvl8pPr>
            <a:lvl9pPr marL="2437425"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E338606-C2EB-4796-9E3B-1DA7A40DFF3E}"/>
              </a:ext>
            </a:extLst>
          </p:cNvPr>
          <p:cNvSpPr>
            <a:spLocks noGrp="1"/>
          </p:cNvSpPr>
          <p:nvPr>
            <p:ph type="dt" sz="half" idx="10"/>
          </p:nvPr>
        </p:nvSpPr>
        <p:spPr/>
        <p:txBody>
          <a:bodyPr/>
          <a:lstStyle>
            <a:lvl1pPr>
              <a:defRPr/>
            </a:lvl1pPr>
          </a:lstStyle>
          <a:p>
            <a:pPr>
              <a:defRPr/>
            </a:pPr>
            <a:fld id="{BAA5040C-E94C-41B7-8552-0E15CE785D21}" type="datetimeFigureOut">
              <a:rPr lang="en-US"/>
              <a:pPr>
                <a:defRPr/>
              </a:pPr>
              <a:t>4/25/2022</a:t>
            </a:fld>
            <a:endParaRPr lang="en-US"/>
          </a:p>
        </p:txBody>
      </p:sp>
      <p:sp>
        <p:nvSpPr>
          <p:cNvPr id="5" name="Footer Placeholder 4">
            <a:extLst>
              <a:ext uri="{FF2B5EF4-FFF2-40B4-BE49-F238E27FC236}">
                <a16:creationId xmlns:a16="http://schemas.microsoft.com/office/drawing/2014/main" id="{102C6409-4ED3-4F7E-BAB3-ACB8886BFD7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04E3F3D-AF0C-4E5A-8805-1CCF0C74A9EA}"/>
              </a:ext>
            </a:extLst>
          </p:cNvPr>
          <p:cNvSpPr>
            <a:spLocks noGrp="1"/>
          </p:cNvSpPr>
          <p:nvPr>
            <p:ph type="sldNum" sz="quarter" idx="12"/>
          </p:nvPr>
        </p:nvSpPr>
        <p:spPr/>
        <p:txBody>
          <a:bodyPr/>
          <a:lstStyle>
            <a:lvl1pPr>
              <a:defRPr/>
            </a:lvl1pPr>
          </a:lstStyle>
          <a:p>
            <a:pPr>
              <a:defRPr/>
            </a:pPr>
            <a:fld id="{0ECD3410-D248-4FE2-8176-83A9ED3B373B}" type="slidenum">
              <a:rPr lang="en-US"/>
              <a:pPr>
                <a:defRPr/>
              </a:pPr>
              <a:t>‹#›</a:t>
            </a:fld>
            <a:endParaRPr lang="en-US"/>
          </a:p>
        </p:txBody>
      </p:sp>
    </p:spTree>
    <p:extLst>
      <p:ext uri="{BB962C8B-B14F-4D97-AF65-F5344CB8AC3E}">
        <p14:creationId xmlns:p14="http://schemas.microsoft.com/office/powerpoint/2010/main" val="1117211241"/>
      </p:ext>
    </p:extLst>
  </p:cSld>
  <p:clrMapOvr>
    <a:masterClrMapping/>
  </p:clrMapOvr>
  <p:transition spd="slow">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F1D1BD-564D-4202-AEB6-F37CEFB98667}"/>
              </a:ext>
            </a:extLst>
          </p:cNvPr>
          <p:cNvSpPr>
            <a:spLocks noGrp="1"/>
          </p:cNvSpPr>
          <p:nvPr>
            <p:ph type="dt" sz="half" idx="10"/>
          </p:nvPr>
        </p:nvSpPr>
        <p:spPr/>
        <p:txBody>
          <a:bodyPr/>
          <a:lstStyle>
            <a:lvl1pPr>
              <a:defRPr/>
            </a:lvl1pPr>
          </a:lstStyle>
          <a:p>
            <a:pPr>
              <a:defRPr/>
            </a:pPr>
            <a:fld id="{A27226C6-E2E3-43C0-A3D1-FC4CA066C5A8}" type="datetimeFigureOut">
              <a:rPr lang="en-US"/>
              <a:pPr>
                <a:defRPr/>
              </a:pPr>
              <a:t>4/25/2022</a:t>
            </a:fld>
            <a:endParaRPr lang="en-US"/>
          </a:p>
        </p:txBody>
      </p:sp>
      <p:sp>
        <p:nvSpPr>
          <p:cNvPr id="5" name="Footer Placeholder 4">
            <a:extLst>
              <a:ext uri="{FF2B5EF4-FFF2-40B4-BE49-F238E27FC236}">
                <a16:creationId xmlns:a16="http://schemas.microsoft.com/office/drawing/2014/main" id="{DA209B6D-F2CF-416F-938B-E60CF1D1C79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6697BA8-A9AF-4B6E-B966-444E0364D316}"/>
              </a:ext>
            </a:extLst>
          </p:cNvPr>
          <p:cNvSpPr>
            <a:spLocks noGrp="1"/>
          </p:cNvSpPr>
          <p:nvPr>
            <p:ph type="sldNum" sz="quarter" idx="12"/>
          </p:nvPr>
        </p:nvSpPr>
        <p:spPr/>
        <p:txBody>
          <a:bodyPr/>
          <a:lstStyle>
            <a:lvl1pPr>
              <a:defRPr/>
            </a:lvl1pPr>
          </a:lstStyle>
          <a:p>
            <a:pPr>
              <a:defRPr/>
            </a:pPr>
            <a:fld id="{6B08894C-EF6B-481E-B87D-320FA39D0619}" type="slidenum">
              <a:rPr lang="en-US"/>
              <a:pPr>
                <a:defRPr/>
              </a:pPr>
              <a:t>‹#›</a:t>
            </a:fld>
            <a:endParaRPr lang="en-US"/>
          </a:p>
        </p:txBody>
      </p:sp>
    </p:spTree>
    <p:extLst>
      <p:ext uri="{BB962C8B-B14F-4D97-AF65-F5344CB8AC3E}">
        <p14:creationId xmlns:p14="http://schemas.microsoft.com/office/powerpoint/2010/main" val="2616819417"/>
      </p:ext>
    </p:extLst>
  </p:cSld>
  <p:clrMapOvr>
    <a:masterClrMapping/>
  </p:clrMapOvr>
  <p:transition spd="slow">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1" y="2937934"/>
            <a:ext cx="5181601" cy="908050"/>
          </a:xfrm>
        </p:spPr>
        <p:txBody>
          <a:bodyPr anchor="t"/>
          <a:lstStyle>
            <a:lvl1pPr algn="l">
              <a:defRPr sz="2665" b="1" cap="all"/>
            </a:lvl1pPr>
          </a:lstStyle>
          <a:p>
            <a:r>
              <a:rPr lang="en-US"/>
              <a:t>Click to edit Master title style</a:t>
            </a:r>
          </a:p>
        </p:txBody>
      </p:sp>
      <p:sp>
        <p:nvSpPr>
          <p:cNvPr id="3" name="Text Placeholder 2"/>
          <p:cNvSpPr>
            <a:spLocks noGrp="1"/>
          </p:cNvSpPr>
          <p:nvPr>
            <p:ph type="body" idx="1"/>
          </p:nvPr>
        </p:nvSpPr>
        <p:spPr>
          <a:xfrm>
            <a:off x="481541" y="1937810"/>
            <a:ext cx="5181601" cy="1000124"/>
          </a:xfrm>
        </p:spPr>
        <p:txBody>
          <a:bodyPr anchor="b"/>
          <a:lstStyle>
            <a:lvl1pPr marL="0" indent="0">
              <a:buNone/>
              <a:defRPr sz="1333">
                <a:solidFill>
                  <a:schemeClr val="tx1">
                    <a:tint val="75000"/>
                  </a:schemeClr>
                </a:solidFill>
              </a:defRPr>
            </a:lvl1pPr>
            <a:lvl2pPr marL="304679" indent="0">
              <a:buNone/>
              <a:defRPr sz="1200">
                <a:solidFill>
                  <a:schemeClr val="tx1">
                    <a:tint val="75000"/>
                  </a:schemeClr>
                </a:solidFill>
              </a:defRPr>
            </a:lvl2pPr>
            <a:lvl3pPr marL="609356" indent="0">
              <a:buNone/>
              <a:defRPr sz="1067">
                <a:solidFill>
                  <a:schemeClr val="tx1">
                    <a:tint val="75000"/>
                  </a:schemeClr>
                </a:solidFill>
              </a:defRPr>
            </a:lvl3pPr>
            <a:lvl4pPr marL="914035" indent="0">
              <a:buNone/>
              <a:defRPr sz="933">
                <a:solidFill>
                  <a:schemeClr val="tx1">
                    <a:tint val="75000"/>
                  </a:schemeClr>
                </a:solidFill>
              </a:defRPr>
            </a:lvl4pPr>
            <a:lvl5pPr marL="1218712" indent="0">
              <a:buNone/>
              <a:defRPr sz="933">
                <a:solidFill>
                  <a:schemeClr val="tx1">
                    <a:tint val="75000"/>
                  </a:schemeClr>
                </a:solidFill>
              </a:defRPr>
            </a:lvl5pPr>
            <a:lvl6pPr marL="1523391" indent="0">
              <a:buNone/>
              <a:defRPr sz="933">
                <a:solidFill>
                  <a:schemeClr val="tx1">
                    <a:tint val="75000"/>
                  </a:schemeClr>
                </a:solidFill>
              </a:defRPr>
            </a:lvl6pPr>
            <a:lvl7pPr marL="1828068" indent="0">
              <a:buNone/>
              <a:defRPr sz="933">
                <a:solidFill>
                  <a:schemeClr val="tx1">
                    <a:tint val="75000"/>
                  </a:schemeClr>
                </a:solidFill>
              </a:defRPr>
            </a:lvl7pPr>
            <a:lvl8pPr marL="2132747" indent="0">
              <a:buNone/>
              <a:defRPr sz="933">
                <a:solidFill>
                  <a:schemeClr val="tx1">
                    <a:tint val="75000"/>
                  </a:schemeClr>
                </a:solidFill>
              </a:defRPr>
            </a:lvl8pPr>
            <a:lvl9pPr marL="2437425" indent="0">
              <a:buNone/>
              <a:defRPr sz="9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2FB58C7-CEC4-4838-8C01-2AAB085A2571}"/>
              </a:ext>
            </a:extLst>
          </p:cNvPr>
          <p:cNvSpPr>
            <a:spLocks noGrp="1"/>
          </p:cNvSpPr>
          <p:nvPr>
            <p:ph type="dt" sz="half" idx="10"/>
          </p:nvPr>
        </p:nvSpPr>
        <p:spPr/>
        <p:txBody>
          <a:bodyPr/>
          <a:lstStyle>
            <a:lvl1pPr>
              <a:defRPr/>
            </a:lvl1pPr>
          </a:lstStyle>
          <a:p>
            <a:pPr>
              <a:defRPr/>
            </a:pPr>
            <a:fld id="{2D746F13-D5C5-46E8-889C-5FE8FCABACA5}" type="datetimeFigureOut">
              <a:rPr lang="en-US"/>
              <a:pPr>
                <a:defRPr/>
              </a:pPr>
              <a:t>4/25/2022</a:t>
            </a:fld>
            <a:endParaRPr lang="en-US"/>
          </a:p>
        </p:txBody>
      </p:sp>
      <p:sp>
        <p:nvSpPr>
          <p:cNvPr id="5" name="Footer Placeholder 4">
            <a:extLst>
              <a:ext uri="{FF2B5EF4-FFF2-40B4-BE49-F238E27FC236}">
                <a16:creationId xmlns:a16="http://schemas.microsoft.com/office/drawing/2014/main" id="{95BD31DE-0513-4EE8-B7C7-C3FDA15AB72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BA4EAE9-1D21-47BC-8285-E7A5861FAFF0}"/>
              </a:ext>
            </a:extLst>
          </p:cNvPr>
          <p:cNvSpPr>
            <a:spLocks noGrp="1"/>
          </p:cNvSpPr>
          <p:nvPr>
            <p:ph type="sldNum" sz="quarter" idx="12"/>
          </p:nvPr>
        </p:nvSpPr>
        <p:spPr/>
        <p:txBody>
          <a:bodyPr/>
          <a:lstStyle>
            <a:lvl1pPr>
              <a:defRPr/>
            </a:lvl1pPr>
          </a:lstStyle>
          <a:p>
            <a:pPr>
              <a:defRPr/>
            </a:pPr>
            <a:fld id="{65A11E44-0A1F-42BB-AD54-E121B97082F5}" type="slidenum">
              <a:rPr lang="en-US"/>
              <a:pPr>
                <a:defRPr/>
              </a:pPr>
              <a:t>‹#›</a:t>
            </a:fld>
            <a:endParaRPr lang="en-US"/>
          </a:p>
        </p:txBody>
      </p:sp>
    </p:spTree>
    <p:extLst>
      <p:ext uri="{BB962C8B-B14F-4D97-AF65-F5344CB8AC3E}">
        <p14:creationId xmlns:p14="http://schemas.microsoft.com/office/powerpoint/2010/main" val="508948793"/>
      </p:ext>
    </p:extLst>
  </p:cSld>
  <p:clrMapOvr>
    <a:masterClrMapping/>
  </p:clrMapOvr>
  <p:transition spd="slow">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799"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3C564D9B-0B14-4401-80B1-10E8461B7B63}"/>
              </a:ext>
            </a:extLst>
          </p:cNvPr>
          <p:cNvSpPr>
            <a:spLocks noGrp="1"/>
          </p:cNvSpPr>
          <p:nvPr>
            <p:ph type="dt" sz="half" idx="10"/>
          </p:nvPr>
        </p:nvSpPr>
        <p:spPr/>
        <p:txBody>
          <a:bodyPr/>
          <a:lstStyle>
            <a:lvl1pPr>
              <a:defRPr/>
            </a:lvl1pPr>
          </a:lstStyle>
          <a:p>
            <a:pPr>
              <a:defRPr/>
            </a:pPr>
            <a:fld id="{F34C0EEB-1F5A-46E2-854A-388DE66B84AF}" type="datetimeFigureOut">
              <a:rPr lang="en-US"/>
              <a:pPr>
                <a:defRPr/>
              </a:pPr>
              <a:t>4/25/2022</a:t>
            </a:fld>
            <a:endParaRPr lang="en-US"/>
          </a:p>
        </p:txBody>
      </p:sp>
      <p:sp>
        <p:nvSpPr>
          <p:cNvPr id="6" name="Footer Placeholder 4">
            <a:extLst>
              <a:ext uri="{FF2B5EF4-FFF2-40B4-BE49-F238E27FC236}">
                <a16:creationId xmlns:a16="http://schemas.microsoft.com/office/drawing/2014/main" id="{7C0070C3-3554-4009-A238-4B341907A63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036520D-F41B-4B80-9F29-C4F5010AB1D0}"/>
              </a:ext>
            </a:extLst>
          </p:cNvPr>
          <p:cNvSpPr>
            <a:spLocks noGrp="1"/>
          </p:cNvSpPr>
          <p:nvPr>
            <p:ph type="sldNum" sz="quarter" idx="12"/>
          </p:nvPr>
        </p:nvSpPr>
        <p:spPr/>
        <p:txBody>
          <a:bodyPr/>
          <a:lstStyle>
            <a:lvl1pPr>
              <a:defRPr/>
            </a:lvl1pPr>
          </a:lstStyle>
          <a:p>
            <a:pPr>
              <a:defRPr/>
            </a:pPr>
            <a:fld id="{95FB0FD2-192A-4A39-8508-789358C009D1}" type="slidenum">
              <a:rPr lang="en-US"/>
              <a:pPr>
                <a:defRPr/>
              </a:pPr>
              <a:t>‹#›</a:t>
            </a:fld>
            <a:endParaRPr lang="en-US"/>
          </a:p>
        </p:txBody>
      </p:sp>
    </p:spTree>
    <p:extLst>
      <p:ext uri="{BB962C8B-B14F-4D97-AF65-F5344CB8AC3E}">
        <p14:creationId xmlns:p14="http://schemas.microsoft.com/office/powerpoint/2010/main" val="667471296"/>
      </p:ext>
    </p:extLst>
  </p:cSld>
  <p:clrMapOvr>
    <a:masterClrMapping/>
  </p:clrMapOvr>
  <p:transition spd="slow">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99" y="1023411"/>
            <a:ext cx="2693459"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4" name="Content Placeholder 3"/>
          <p:cNvSpPr>
            <a:spLocks noGrp="1"/>
          </p:cNvSpPr>
          <p:nvPr>
            <p:ph sz="half" idx="2"/>
          </p:nvPr>
        </p:nvSpPr>
        <p:spPr>
          <a:xfrm>
            <a:off x="304799" y="1449916"/>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5" y="1023411"/>
            <a:ext cx="2694516"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5" y="1449916"/>
            <a:ext cx="2694516"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E11F932-7FFB-4D2A-B683-F9BD77BDA5F7}"/>
              </a:ext>
            </a:extLst>
          </p:cNvPr>
          <p:cNvSpPr>
            <a:spLocks noGrp="1"/>
          </p:cNvSpPr>
          <p:nvPr>
            <p:ph type="dt" sz="half" idx="10"/>
          </p:nvPr>
        </p:nvSpPr>
        <p:spPr/>
        <p:txBody>
          <a:bodyPr/>
          <a:lstStyle>
            <a:lvl1pPr>
              <a:defRPr/>
            </a:lvl1pPr>
          </a:lstStyle>
          <a:p>
            <a:pPr>
              <a:defRPr/>
            </a:pPr>
            <a:fld id="{7596C753-088D-4C3E-B095-68E0B0905344}" type="datetimeFigureOut">
              <a:rPr lang="en-US"/>
              <a:pPr>
                <a:defRPr/>
              </a:pPr>
              <a:t>4/25/2022</a:t>
            </a:fld>
            <a:endParaRPr lang="en-US"/>
          </a:p>
        </p:txBody>
      </p:sp>
      <p:sp>
        <p:nvSpPr>
          <p:cNvPr id="8" name="Footer Placeholder 4">
            <a:extLst>
              <a:ext uri="{FF2B5EF4-FFF2-40B4-BE49-F238E27FC236}">
                <a16:creationId xmlns:a16="http://schemas.microsoft.com/office/drawing/2014/main" id="{59BE2751-0E8D-433D-9096-1C3836EE8DF4}"/>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95BA37D4-9606-4F2A-A991-A70367AEB07D}"/>
              </a:ext>
            </a:extLst>
          </p:cNvPr>
          <p:cNvSpPr>
            <a:spLocks noGrp="1"/>
          </p:cNvSpPr>
          <p:nvPr>
            <p:ph type="sldNum" sz="quarter" idx="12"/>
          </p:nvPr>
        </p:nvSpPr>
        <p:spPr/>
        <p:txBody>
          <a:bodyPr/>
          <a:lstStyle>
            <a:lvl1pPr>
              <a:defRPr/>
            </a:lvl1pPr>
          </a:lstStyle>
          <a:p>
            <a:pPr>
              <a:defRPr/>
            </a:pPr>
            <a:fld id="{2712DA37-9FF4-469F-AB83-04E5F8C18E1B}" type="slidenum">
              <a:rPr lang="en-US"/>
              <a:pPr>
                <a:defRPr/>
              </a:pPr>
              <a:t>‹#›</a:t>
            </a:fld>
            <a:endParaRPr lang="en-US"/>
          </a:p>
        </p:txBody>
      </p:sp>
    </p:spTree>
    <p:extLst>
      <p:ext uri="{BB962C8B-B14F-4D97-AF65-F5344CB8AC3E}">
        <p14:creationId xmlns:p14="http://schemas.microsoft.com/office/powerpoint/2010/main" val="1766534798"/>
      </p:ext>
    </p:extLst>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Date Placeholder 3">
            <a:extLst>
              <a:ext uri="{FF2B5EF4-FFF2-40B4-BE49-F238E27FC236}">
                <a16:creationId xmlns:a16="http://schemas.microsoft.com/office/drawing/2014/main" id="{69D71D49-BC93-4CFB-9886-25B2EF770F18}"/>
              </a:ext>
            </a:extLst>
          </p:cNvPr>
          <p:cNvSpPr>
            <a:spLocks noGrp="1"/>
          </p:cNvSpPr>
          <p:nvPr>
            <p:ph type="dt" sz="half" idx="10"/>
          </p:nvPr>
        </p:nvSpPr>
        <p:spPr/>
        <p:txBody>
          <a:bodyPr/>
          <a:lstStyle>
            <a:lvl1pPr>
              <a:defRPr/>
            </a:lvl1pPr>
          </a:lstStyle>
          <a:p>
            <a:pPr>
              <a:defRPr/>
            </a:pPr>
            <a:fld id="{8DCCA0F9-53C3-4966-B100-F5C59E7A9463}" type="datetimeFigureOut">
              <a:rPr lang="en-US"/>
              <a:pPr>
                <a:defRPr/>
              </a:pPr>
              <a:t>4/25/2022</a:t>
            </a:fld>
            <a:endParaRPr lang="en-US"/>
          </a:p>
        </p:txBody>
      </p:sp>
      <p:sp>
        <p:nvSpPr>
          <p:cNvPr id="6" name="Footer Placeholder 4">
            <a:extLst>
              <a:ext uri="{FF2B5EF4-FFF2-40B4-BE49-F238E27FC236}">
                <a16:creationId xmlns:a16="http://schemas.microsoft.com/office/drawing/2014/main" id="{2ECACAA5-EEE1-4CBC-A04C-9AAB93E5D15D}"/>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A351148-C6AA-4DC9-A678-24D19837E7BE}"/>
              </a:ext>
            </a:extLst>
          </p:cNvPr>
          <p:cNvSpPr>
            <a:spLocks noGrp="1"/>
          </p:cNvSpPr>
          <p:nvPr>
            <p:ph type="sldNum" sz="quarter" idx="12"/>
          </p:nvPr>
        </p:nvSpPr>
        <p:spPr/>
        <p:txBody>
          <a:bodyPr/>
          <a:lstStyle>
            <a:lvl1pPr>
              <a:defRPr/>
            </a:lvl1pPr>
          </a:lstStyle>
          <a:p>
            <a:pPr>
              <a:defRPr/>
            </a:pPr>
            <a:fld id="{77167168-DA6F-408A-9448-492E667601CB}" type="slidenum">
              <a:rPr lang="en-US" altLang="zh-CN"/>
              <a:pPr>
                <a:defRPr/>
              </a:pPr>
              <a:t>‹#›</a:t>
            </a:fld>
            <a:endParaRPr lang="en-US" altLang="zh-CN"/>
          </a:p>
        </p:txBody>
      </p:sp>
    </p:spTree>
    <p:extLst>
      <p:ext uri="{BB962C8B-B14F-4D97-AF65-F5344CB8AC3E}">
        <p14:creationId xmlns:p14="http://schemas.microsoft.com/office/powerpoint/2010/main" val="1279842047"/>
      </p:ext>
    </p:extLst>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E4C5069A-C4E2-4502-A213-4779C9DABD6D}"/>
              </a:ext>
            </a:extLst>
          </p:cNvPr>
          <p:cNvSpPr>
            <a:spLocks noGrp="1"/>
          </p:cNvSpPr>
          <p:nvPr>
            <p:ph type="dt" sz="half" idx="10"/>
          </p:nvPr>
        </p:nvSpPr>
        <p:spPr/>
        <p:txBody>
          <a:bodyPr/>
          <a:lstStyle>
            <a:lvl1pPr>
              <a:defRPr/>
            </a:lvl1pPr>
          </a:lstStyle>
          <a:p>
            <a:pPr>
              <a:defRPr/>
            </a:pPr>
            <a:fld id="{B987FF70-4440-4925-836A-352BBC766F4C}" type="datetimeFigureOut">
              <a:rPr lang="en-US"/>
              <a:pPr>
                <a:defRPr/>
              </a:pPr>
              <a:t>4/25/2022</a:t>
            </a:fld>
            <a:endParaRPr lang="en-US"/>
          </a:p>
        </p:txBody>
      </p:sp>
      <p:sp>
        <p:nvSpPr>
          <p:cNvPr id="4" name="Footer Placeholder 4">
            <a:extLst>
              <a:ext uri="{FF2B5EF4-FFF2-40B4-BE49-F238E27FC236}">
                <a16:creationId xmlns:a16="http://schemas.microsoft.com/office/drawing/2014/main" id="{DC072E6B-76A0-4984-9B7C-C01D921AF70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C7A5254C-F0D2-45E9-88BD-629A9A40F56A}"/>
              </a:ext>
            </a:extLst>
          </p:cNvPr>
          <p:cNvSpPr>
            <a:spLocks noGrp="1"/>
          </p:cNvSpPr>
          <p:nvPr>
            <p:ph type="sldNum" sz="quarter" idx="12"/>
          </p:nvPr>
        </p:nvSpPr>
        <p:spPr/>
        <p:txBody>
          <a:bodyPr/>
          <a:lstStyle>
            <a:lvl1pPr>
              <a:defRPr/>
            </a:lvl1pPr>
          </a:lstStyle>
          <a:p>
            <a:pPr>
              <a:defRPr/>
            </a:pPr>
            <a:fld id="{D9683FEB-F673-4A57-9E95-C55D49B675C6}" type="slidenum">
              <a:rPr lang="en-US"/>
              <a:pPr>
                <a:defRPr/>
              </a:pPr>
              <a:t>‹#›</a:t>
            </a:fld>
            <a:endParaRPr lang="en-US"/>
          </a:p>
        </p:txBody>
      </p:sp>
    </p:spTree>
    <p:extLst>
      <p:ext uri="{BB962C8B-B14F-4D97-AF65-F5344CB8AC3E}">
        <p14:creationId xmlns:p14="http://schemas.microsoft.com/office/powerpoint/2010/main" val="3543553736"/>
      </p:ext>
    </p:extLst>
  </p:cSld>
  <p:clrMapOvr>
    <a:masterClrMapping/>
  </p:clrMapOvr>
  <p:transition spd="slow">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3B0C9CD-19CA-4386-A81A-8231841289BF}"/>
              </a:ext>
            </a:extLst>
          </p:cNvPr>
          <p:cNvSpPr>
            <a:spLocks noGrp="1"/>
          </p:cNvSpPr>
          <p:nvPr>
            <p:ph type="dt" sz="half" idx="10"/>
          </p:nvPr>
        </p:nvSpPr>
        <p:spPr/>
        <p:txBody>
          <a:bodyPr/>
          <a:lstStyle>
            <a:lvl1pPr>
              <a:defRPr/>
            </a:lvl1pPr>
          </a:lstStyle>
          <a:p>
            <a:pPr>
              <a:defRPr/>
            </a:pPr>
            <a:fld id="{B5B483F6-D670-416F-A8F6-72F8AE734A8B}" type="datetimeFigureOut">
              <a:rPr lang="en-US"/>
              <a:pPr>
                <a:defRPr/>
              </a:pPr>
              <a:t>4/25/2022</a:t>
            </a:fld>
            <a:endParaRPr lang="en-US"/>
          </a:p>
        </p:txBody>
      </p:sp>
      <p:sp>
        <p:nvSpPr>
          <p:cNvPr id="3" name="Footer Placeholder 4">
            <a:extLst>
              <a:ext uri="{FF2B5EF4-FFF2-40B4-BE49-F238E27FC236}">
                <a16:creationId xmlns:a16="http://schemas.microsoft.com/office/drawing/2014/main" id="{6DC259B0-34BB-4575-A1D4-A11ADF1DD9B9}"/>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47C98AF-AF85-4E9A-8BE7-149CCFACCE09}"/>
              </a:ext>
            </a:extLst>
          </p:cNvPr>
          <p:cNvSpPr>
            <a:spLocks noGrp="1"/>
          </p:cNvSpPr>
          <p:nvPr>
            <p:ph type="sldNum" sz="quarter" idx="12"/>
          </p:nvPr>
        </p:nvSpPr>
        <p:spPr/>
        <p:txBody>
          <a:bodyPr/>
          <a:lstStyle>
            <a:lvl1pPr>
              <a:defRPr/>
            </a:lvl1pPr>
          </a:lstStyle>
          <a:p>
            <a:pPr>
              <a:defRPr/>
            </a:pPr>
            <a:fld id="{37F3E298-B2B9-46D8-80D3-397AF16FA731}" type="slidenum">
              <a:rPr lang="en-US"/>
              <a:pPr>
                <a:defRPr/>
              </a:pPr>
              <a:t>‹#›</a:t>
            </a:fld>
            <a:endParaRPr lang="en-US"/>
          </a:p>
        </p:txBody>
      </p:sp>
    </p:spTree>
    <p:extLst>
      <p:ext uri="{BB962C8B-B14F-4D97-AF65-F5344CB8AC3E}">
        <p14:creationId xmlns:p14="http://schemas.microsoft.com/office/powerpoint/2010/main" val="825588763"/>
      </p:ext>
    </p:extLst>
  </p:cSld>
  <p:clrMapOvr>
    <a:masterClrMapping/>
  </p:clrMapOvr>
  <p:transition spd="slow">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5"/>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6"/>
            <a:ext cx="3407834" cy="3902075"/>
          </a:xfrm>
        </p:spPr>
        <p:txBody>
          <a:bodyPr/>
          <a:lstStyle>
            <a:lvl1pPr>
              <a:defRPr sz="2132"/>
            </a:lvl1pPr>
            <a:lvl2pPr>
              <a:defRPr sz="1865"/>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2" cy="31273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3">
            <a:extLst>
              <a:ext uri="{FF2B5EF4-FFF2-40B4-BE49-F238E27FC236}">
                <a16:creationId xmlns:a16="http://schemas.microsoft.com/office/drawing/2014/main" id="{0602A434-7BD6-446B-86EE-3DAB6F27C97E}"/>
              </a:ext>
            </a:extLst>
          </p:cNvPr>
          <p:cNvSpPr>
            <a:spLocks noGrp="1"/>
          </p:cNvSpPr>
          <p:nvPr>
            <p:ph type="dt" sz="half" idx="10"/>
          </p:nvPr>
        </p:nvSpPr>
        <p:spPr/>
        <p:txBody>
          <a:bodyPr/>
          <a:lstStyle>
            <a:lvl1pPr>
              <a:defRPr/>
            </a:lvl1pPr>
          </a:lstStyle>
          <a:p>
            <a:pPr>
              <a:defRPr/>
            </a:pPr>
            <a:fld id="{307A7048-0F64-4CE3-A248-25C579246926}" type="datetimeFigureOut">
              <a:rPr lang="en-US"/>
              <a:pPr>
                <a:defRPr/>
              </a:pPr>
              <a:t>4/25/2022</a:t>
            </a:fld>
            <a:endParaRPr lang="en-US"/>
          </a:p>
        </p:txBody>
      </p:sp>
      <p:sp>
        <p:nvSpPr>
          <p:cNvPr id="6" name="Footer Placeholder 4">
            <a:extLst>
              <a:ext uri="{FF2B5EF4-FFF2-40B4-BE49-F238E27FC236}">
                <a16:creationId xmlns:a16="http://schemas.microsoft.com/office/drawing/2014/main" id="{BAF741A1-8020-45E5-914A-487846095E8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8C6FA67-1A31-45D4-A3D9-2AFFA1B49679}"/>
              </a:ext>
            </a:extLst>
          </p:cNvPr>
          <p:cNvSpPr>
            <a:spLocks noGrp="1"/>
          </p:cNvSpPr>
          <p:nvPr>
            <p:ph type="sldNum" sz="quarter" idx="12"/>
          </p:nvPr>
        </p:nvSpPr>
        <p:spPr/>
        <p:txBody>
          <a:bodyPr/>
          <a:lstStyle>
            <a:lvl1pPr>
              <a:defRPr/>
            </a:lvl1pPr>
          </a:lstStyle>
          <a:p>
            <a:pPr>
              <a:defRPr/>
            </a:pPr>
            <a:fld id="{71B77C13-B02B-4F2D-8FD1-BF0B10F7250B}" type="slidenum">
              <a:rPr lang="en-US"/>
              <a:pPr>
                <a:defRPr/>
              </a:pPr>
              <a:t>‹#›</a:t>
            </a:fld>
            <a:endParaRPr lang="en-US"/>
          </a:p>
        </p:txBody>
      </p:sp>
    </p:spTree>
    <p:extLst>
      <p:ext uri="{BB962C8B-B14F-4D97-AF65-F5344CB8AC3E}">
        <p14:creationId xmlns:p14="http://schemas.microsoft.com/office/powerpoint/2010/main" val="2394374345"/>
      </p:ext>
    </p:extLst>
  </p:cSld>
  <p:clrMapOvr>
    <a:masterClrMapping/>
  </p:clrMapOvr>
  <p:transition spd="slow">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6"/>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8"/>
            <a:ext cx="3657600" cy="2743200"/>
          </a:xfrm>
        </p:spPr>
        <p:txBody>
          <a:bodyPr rtlCol="0">
            <a:normAutofit/>
          </a:bodyPr>
          <a:lstStyle>
            <a:lvl1pPr marL="0" indent="0">
              <a:buNone/>
              <a:defRPr sz="2132"/>
            </a:lvl1pPr>
            <a:lvl2pPr marL="304679" indent="0">
              <a:buNone/>
              <a:defRPr sz="1865"/>
            </a:lvl2pPr>
            <a:lvl3pPr marL="609356" indent="0">
              <a:buNone/>
              <a:defRPr sz="1600"/>
            </a:lvl3pPr>
            <a:lvl4pPr marL="914035" indent="0">
              <a:buNone/>
              <a:defRPr sz="1333"/>
            </a:lvl4pPr>
            <a:lvl5pPr marL="1218712" indent="0">
              <a:buNone/>
              <a:defRPr sz="1333"/>
            </a:lvl5pPr>
            <a:lvl6pPr marL="1523391" indent="0">
              <a:buNone/>
              <a:defRPr sz="1333"/>
            </a:lvl6pPr>
            <a:lvl7pPr marL="1828068" indent="0">
              <a:buNone/>
              <a:defRPr sz="1333"/>
            </a:lvl7pPr>
            <a:lvl8pPr marL="2132747" indent="0">
              <a:buNone/>
              <a:defRPr sz="1333"/>
            </a:lvl8pPr>
            <a:lvl9pPr marL="2437425" indent="0">
              <a:buNone/>
              <a:defRPr sz="1333"/>
            </a:lvl9pPr>
          </a:lstStyle>
          <a:p>
            <a:pPr lvl="0"/>
            <a:endParaRPr lang="en-US" noProof="0"/>
          </a:p>
        </p:txBody>
      </p:sp>
      <p:sp>
        <p:nvSpPr>
          <p:cNvPr id="4" name="Text Placeholder 3"/>
          <p:cNvSpPr>
            <a:spLocks noGrp="1"/>
          </p:cNvSpPr>
          <p:nvPr>
            <p:ph type="body" sz="half" idx="2"/>
          </p:nvPr>
        </p:nvSpPr>
        <p:spPr>
          <a:xfrm>
            <a:off x="1194859" y="3578227"/>
            <a:ext cx="3657600" cy="5365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3">
            <a:extLst>
              <a:ext uri="{FF2B5EF4-FFF2-40B4-BE49-F238E27FC236}">
                <a16:creationId xmlns:a16="http://schemas.microsoft.com/office/drawing/2014/main" id="{86F76B6F-8E98-46AB-BD3A-0BF203EC1475}"/>
              </a:ext>
            </a:extLst>
          </p:cNvPr>
          <p:cNvSpPr>
            <a:spLocks noGrp="1"/>
          </p:cNvSpPr>
          <p:nvPr>
            <p:ph type="dt" sz="half" idx="10"/>
          </p:nvPr>
        </p:nvSpPr>
        <p:spPr/>
        <p:txBody>
          <a:bodyPr/>
          <a:lstStyle>
            <a:lvl1pPr>
              <a:defRPr/>
            </a:lvl1pPr>
          </a:lstStyle>
          <a:p>
            <a:pPr>
              <a:defRPr/>
            </a:pPr>
            <a:fld id="{570C2D52-D594-4A93-B338-F91168943AF2}" type="datetimeFigureOut">
              <a:rPr lang="en-US"/>
              <a:pPr>
                <a:defRPr/>
              </a:pPr>
              <a:t>4/25/2022</a:t>
            </a:fld>
            <a:endParaRPr lang="en-US"/>
          </a:p>
        </p:txBody>
      </p:sp>
      <p:sp>
        <p:nvSpPr>
          <p:cNvPr id="6" name="Footer Placeholder 4">
            <a:extLst>
              <a:ext uri="{FF2B5EF4-FFF2-40B4-BE49-F238E27FC236}">
                <a16:creationId xmlns:a16="http://schemas.microsoft.com/office/drawing/2014/main" id="{282D74A0-FFF9-4102-81DD-AB6ADD80BD4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4B53FED-510A-47E4-8E86-EAD70D125FB6}"/>
              </a:ext>
            </a:extLst>
          </p:cNvPr>
          <p:cNvSpPr>
            <a:spLocks noGrp="1"/>
          </p:cNvSpPr>
          <p:nvPr>
            <p:ph type="sldNum" sz="quarter" idx="12"/>
          </p:nvPr>
        </p:nvSpPr>
        <p:spPr/>
        <p:txBody>
          <a:bodyPr/>
          <a:lstStyle>
            <a:lvl1pPr>
              <a:defRPr/>
            </a:lvl1pPr>
          </a:lstStyle>
          <a:p>
            <a:pPr>
              <a:defRPr/>
            </a:pPr>
            <a:fld id="{062BCD2E-B36C-4921-B184-7AC3641687D3}" type="slidenum">
              <a:rPr lang="en-US"/>
              <a:pPr>
                <a:defRPr/>
              </a:pPr>
              <a:t>‹#›</a:t>
            </a:fld>
            <a:endParaRPr lang="en-US"/>
          </a:p>
        </p:txBody>
      </p:sp>
    </p:spTree>
    <p:extLst>
      <p:ext uri="{BB962C8B-B14F-4D97-AF65-F5344CB8AC3E}">
        <p14:creationId xmlns:p14="http://schemas.microsoft.com/office/powerpoint/2010/main" val="3929906660"/>
      </p:ext>
    </p:extLst>
  </p:cSld>
  <p:clrMapOvr>
    <a:masterClrMapping/>
  </p:clrMapOvr>
  <p:transition spd="slow">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80966B-8BC4-435E-8CA7-CC52FFFA5B12}"/>
              </a:ext>
            </a:extLst>
          </p:cNvPr>
          <p:cNvSpPr>
            <a:spLocks noGrp="1"/>
          </p:cNvSpPr>
          <p:nvPr>
            <p:ph type="dt" sz="half" idx="10"/>
          </p:nvPr>
        </p:nvSpPr>
        <p:spPr/>
        <p:txBody>
          <a:bodyPr/>
          <a:lstStyle>
            <a:lvl1pPr>
              <a:defRPr/>
            </a:lvl1pPr>
          </a:lstStyle>
          <a:p>
            <a:pPr>
              <a:defRPr/>
            </a:pPr>
            <a:fld id="{39127C83-02E1-45D8-8B6C-C40BC69F3D9B}" type="datetimeFigureOut">
              <a:rPr lang="en-US"/>
              <a:pPr>
                <a:defRPr/>
              </a:pPr>
              <a:t>4/25/2022</a:t>
            </a:fld>
            <a:endParaRPr lang="en-US"/>
          </a:p>
        </p:txBody>
      </p:sp>
      <p:sp>
        <p:nvSpPr>
          <p:cNvPr id="5" name="Footer Placeholder 4">
            <a:extLst>
              <a:ext uri="{FF2B5EF4-FFF2-40B4-BE49-F238E27FC236}">
                <a16:creationId xmlns:a16="http://schemas.microsoft.com/office/drawing/2014/main" id="{B8503F6B-0A89-42CB-9386-EB22D5D6C0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96DB378-DEF3-4DB1-8C95-39B24C3D8B9A}"/>
              </a:ext>
            </a:extLst>
          </p:cNvPr>
          <p:cNvSpPr>
            <a:spLocks noGrp="1"/>
          </p:cNvSpPr>
          <p:nvPr>
            <p:ph type="sldNum" sz="quarter" idx="12"/>
          </p:nvPr>
        </p:nvSpPr>
        <p:spPr/>
        <p:txBody>
          <a:bodyPr/>
          <a:lstStyle>
            <a:lvl1pPr>
              <a:defRPr/>
            </a:lvl1pPr>
          </a:lstStyle>
          <a:p>
            <a:pPr>
              <a:defRPr/>
            </a:pPr>
            <a:fld id="{A3849001-FBB8-495C-84BE-6085FA2D121D}" type="slidenum">
              <a:rPr lang="en-US"/>
              <a:pPr>
                <a:defRPr/>
              </a:pPr>
              <a:t>‹#›</a:t>
            </a:fld>
            <a:endParaRPr lang="en-US"/>
          </a:p>
        </p:txBody>
      </p:sp>
    </p:spTree>
    <p:extLst>
      <p:ext uri="{BB962C8B-B14F-4D97-AF65-F5344CB8AC3E}">
        <p14:creationId xmlns:p14="http://schemas.microsoft.com/office/powerpoint/2010/main" val="220451523"/>
      </p:ext>
    </p:extLst>
  </p:cSld>
  <p:clrMapOvr>
    <a:masterClrMapping/>
  </p:clrMapOvr>
  <p:transition spd="slow">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1"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4764A-E9A6-48C3-99EB-A3BADFD7A2A8}"/>
              </a:ext>
            </a:extLst>
          </p:cNvPr>
          <p:cNvSpPr>
            <a:spLocks noGrp="1"/>
          </p:cNvSpPr>
          <p:nvPr>
            <p:ph type="dt" sz="half" idx="10"/>
          </p:nvPr>
        </p:nvSpPr>
        <p:spPr/>
        <p:txBody>
          <a:bodyPr/>
          <a:lstStyle>
            <a:lvl1pPr>
              <a:defRPr/>
            </a:lvl1pPr>
          </a:lstStyle>
          <a:p>
            <a:pPr>
              <a:defRPr/>
            </a:pPr>
            <a:fld id="{45C57AA2-5E45-4E20-9040-41C5580F0600}" type="datetimeFigureOut">
              <a:rPr lang="en-US"/>
              <a:pPr>
                <a:defRPr/>
              </a:pPr>
              <a:t>4/25/2022</a:t>
            </a:fld>
            <a:endParaRPr lang="en-US"/>
          </a:p>
        </p:txBody>
      </p:sp>
      <p:sp>
        <p:nvSpPr>
          <p:cNvPr id="5" name="Footer Placeholder 4">
            <a:extLst>
              <a:ext uri="{FF2B5EF4-FFF2-40B4-BE49-F238E27FC236}">
                <a16:creationId xmlns:a16="http://schemas.microsoft.com/office/drawing/2014/main" id="{1525C5FD-133C-4E74-B9CF-B6AFF387738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99568C8-88AB-438C-ABEC-6690E110AEA5}"/>
              </a:ext>
            </a:extLst>
          </p:cNvPr>
          <p:cNvSpPr>
            <a:spLocks noGrp="1"/>
          </p:cNvSpPr>
          <p:nvPr>
            <p:ph type="sldNum" sz="quarter" idx="12"/>
          </p:nvPr>
        </p:nvSpPr>
        <p:spPr/>
        <p:txBody>
          <a:bodyPr/>
          <a:lstStyle>
            <a:lvl1pPr>
              <a:defRPr/>
            </a:lvl1pPr>
          </a:lstStyle>
          <a:p>
            <a:pPr>
              <a:defRPr/>
            </a:pPr>
            <a:fld id="{CC1C8854-0847-41E1-9703-E8104666221F}" type="slidenum">
              <a:rPr lang="en-US"/>
              <a:pPr>
                <a:defRPr/>
              </a:pPr>
              <a:t>‹#›</a:t>
            </a:fld>
            <a:endParaRPr lang="en-US"/>
          </a:p>
        </p:txBody>
      </p:sp>
    </p:spTree>
    <p:extLst>
      <p:ext uri="{BB962C8B-B14F-4D97-AF65-F5344CB8AC3E}">
        <p14:creationId xmlns:p14="http://schemas.microsoft.com/office/powerpoint/2010/main" val="2583561607"/>
      </p:ext>
    </p:extLst>
  </p:cSld>
  <p:clrMapOvr>
    <a:masterClrMapping/>
  </p:clrMapOvr>
  <p:transition spd="slow">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6_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9">
            <a:extLst>
              <a:ext uri="{FF2B5EF4-FFF2-40B4-BE49-F238E27FC236}">
                <a16:creationId xmlns:a16="http://schemas.microsoft.com/office/drawing/2014/main" id="{EB327A8D-A5E9-45EF-A953-E84B20E2A2E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r="52415"/>
          <a:stretch>
            <a:fillRect/>
          </a:stretch>
        </p:blipFill>
        <p:spPr bwMode="auto">
          <a:xfrm>
            <a:off x="0" y="0"/>
            <a:ext cx="29400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617EE5BA-61E4-4327-ABCD-9DFEAB5591D9}"/>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985375" y="5341938"/>
            <a:ext cx="2211388"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4675912"/>
      </p:ext>
    </p:extLst>
  </p:cSld>
  <p:clrMapOvr>
    <a:masterClrMapping/>
  </p:clrMapOvr>
  <p:transition spd="slow">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EB6BE7A-7D62-484A-BA60-7575943E60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1F5029F7-88D5-41A4-9D28-137F8C8D89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00" y="-1016000"/>
            <a:ext cx="15881350" cy="918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656F370E-8781-48E5-821D-E2A4559ABC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74363" y="98425"/>
            <a:ext cx="1049337"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a:extLst>
              <a:ext uri="{FF2B5EF4-FFF2-40B4-BE49-F238E27FC236}">
                <a16:creationId xmlns:a16="http://schemas.microsoft.com/office/drawing/2014/main" id="{FF05D115-DAC1-4439-8EFC-E07164CE865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46063" y="0"/>
            <a:ext cx="11811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a:extLst>
              <a:ext uri="{FF2B5EF4-FFF2-40B4-BE49-F238E27FC236}">
                <a16:creationId xmlns:a16="http://schemas.microsoft.com/office/drawing/2014/main" id="{A638B0D7-EBF8-481A-AF03-B4DE0DB33436}"/>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5529263"/>
            <a:ext cx="247650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5EE7F861-3284-4125-A950-E1E814B7EDE9}"/>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664700" y="5414963"/>
            <a:ext cx="2527300"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5253572"/>
      </p:ext>
    </p:extLst>
  </p:cSld>
  <p:clrMapOvr>
    <a:masterClrMapping/>
  </p:clrMapOvr>
  <p:transition spd="slow">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454943"/>
      </p:ext>
    </p:extLst>
  </p:cSld>
  <p:clrMapOvr>
    <a:masterClrMapping/>
  </p:clrMapOvr>
  <p:transition spd="slow">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2"/>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8687" indent="0" algn="ctr">
              <a:buNone/>
              <a:defRPr>
                <a:solidFill>
                  <a:schemeClr val="tx1">
                    <a:tint val="75000"/>
                  </a:schemeClr>
                </a:solidFill>
              </a:defRPr>
            </a:lvl2pPr>
            <a:lvl3pPr marL="1217378" indent="0" algn="ctr">
              <a:buNone/>
              <a:defRPr>
                <a:solidFill>
                  <a:schemeClr val="tx1">
                    <a:tint val="75000"/>
                  </a:schemeClr>
                </a:solidFill>
              </a:defRPr>
            </a:lvl3pPr>
            <a:lvl4pPr marL="1826065" indent="0" algn="ctr">
              <a:buNone/>
              <a:defRPr>
                <a:solidFill>
                  <a:schemeClr val="tx1">
                    <a:tint val="75000"/>
                  </a:schemeClr>
                </a:solidFill>
              </a:defRPr>
            </a:lvl4pPr>
            <a:lvl5pPr marL="2434754" indent="0" algn="ctr">
              <a:buNone/>
              <a:defRPr>
                <a:solidFill>
                  <a:schemeClr val="tx1">
                    <a:tint val="75000"/>
                  </a:schemeClr>
                </a:solidFill>
              </a:defRPr>
            </a:lvl5pPr>
            <a:lvl6pPr marL="3043441" indent="0" algn="ctr">
              <a:buNone/>
              <a:defRPr>
                <a:solidFill>
                  <a:schemeClr val="tx1">
                    <a:tint val="75000"/>
                  </a:schemeClr>
                </a:solidFill>
              </a:defRPr>
            </a:lvl6pPr>
            <a:lvl7pPr marL="3652130" indent="0" algn="ctr">
              <a:buNone/>
              <a:defRPr>
                <a:solidFill>
                  <a:schemeClr val="tx1">
                    <a:tint val="75000"/>
                  </a:schemeClr>
                </a:solidFill>
              </a:defRPr>
            </a:lvl7pPr>
            <a:lvl8pPr marL="4260819" indent="0" algn="ctr">
              <a:buNone/>
              <a:defRPr>
                <a:solidFill>
                  <a:schemeClr val="tx1">
                    <a:tint val="75000"/>
                  </a:schemeClr>
                </a:solidFill>
              </a:defRPr>
            </a:lvl8pPr>
            <a:lvl9pPr marL="486950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42226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noProof="1"/>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1"/>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7" name="Date Placeholder 3">
            <a:extLst>
              <a:ext uri="{FF2B5EF4-FFF2-40B4-BE49-F238E27FC236}">
                <a16:creationId xmlns:a16="http://schemas.microsoft.com/office/drawing/2014/main" id="{698049D6-7941-4BC2-B74F-24CECEAB03EE}"/>
              </a:ext>
            </a:extLst>
          </p:cNvPr>
          <p:cNvSpPr>
            <a:spLocks noGrp="1"/>
          </p:cNvSpPr>
          <p:nvPr>
            <p:ph type="dt" sz="half" idx="10"/>
          </p:nvPr>
        </p:nvSpPr>
        <p:spPr/>
        <p:txBody>
          <a:bodyPr/>
          <a:lstStyle>
            <a:lvl1pPr>
              <a:defRPr/>
            </a:lvl1pPr>
          </a:lstStyle>
          <a:p>
            <a:pPr>
              <a:defRPr/>
            </a:pPr>
            <a:fld id="{8F58845E-951A-4E28-A054-A1CD6E923A0E}" type="datetimeFigureOut">
              <a:rPr lang="en-US"/>
              <a:pPr>
                <a:defRPr/>
              </a:pPr>
              <a:t>4/25/2022</a:t>
            </a:fld>
            <a:endParaRPr lang="en-US"/>
          </a:p>
        </p:txBody>
      </p:sp>
      <p:sp>
        <p:nvSpPr>
          <p:cNvPr id="8" name="Footer Placeholder 4">
            <a:extLst>
              <a:ext uri="{FF2B5EF4-FFF2-40B4-BE49-F238E27FC236}">
                <a16:creationId xmlns:a16="http://schemas.microsoft.com/office/drawing/2014/main" id="{A8FC348C-02C5-4C1C-9437-239C217B5CF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53D02C03-96E1-4A0C-8531-0693B030FF86}"/>
              </a:ext>
            </a:extLst>
          </p:cNvPr>
          <p:cNvSpPr>
            <a:spLocks noGrp="1"/>
          </p:cNvSpPr>
          <p:nvPr>
            <p:ph type="sldNum" sz="quarter" idx="12"/>
          </p:nvPr>
        </p:nvSpPr>
        <p:spPr/>
        <p:txBody>
          <a:bodyPr/>
          <a:lstStyle>
            <a:lvl1pPr>
              <a:defRPr/>
            </a:lvl1pPr>
          </a:lstStyle>
          <a:p>
            <a:pPr>
              <a:defRPr/>
            </a:pPr>
            <a:fld id="{5710BB66-071C-4C73-8780-9916A16F973B}" type="slidenum">
              <a:rPr lang="en-US" altLang="zh-CN"/>
              <a:pPr>
                <a:defRPr/>
              </a:pPr>
              <a:t>‹#›</a:t>
            </a:fld>
            <a:endParaRPr lang="en-US" altLang="zh-CN"/>
          </a:p>
        </p:txBody>
      </p:sp>
    </p:spTree>
    <p:extLst>
      <p:ext uri="{BB962C8B-B14F-4D97-AF65-F5344CB8AC3E}">
        <p14:creationId xmlns:p14="http://schemas.microsoft.com/office/powerpoint/2010/main" val="3945439388"/>
      </p:ext>
    </p:extLst>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5517000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8687" indent="0">
              <a:buNone/>
              <a:defRPr sz="2400">
                <a:solidFill>
                  <a:schemeClr val="tx1">
                    <a:tint val="75000"/>
                  </a:schemeClr>
                </a:solidFill>
              </a:defRPr>
            </a:lvl2pPr>
            <a:lvl3pPr marL="1217378" indent="0">
              <a:buNone/>
              <a:defRPr sz="2133">
                <a:solidFill>
                  <a:schemeClr val="tx1">
                    <a:tint val="75000"/>
                  </a:schemeClr>
                </a:solidFill>
              </a:defRPr>
            </a:lvl3pPr>
            <a:lvl4pPr marL="1826065" indent="0">
              <a:buNone/>
              <a:defRPr sz="1867">
                <a:solidFill>
                  <a:schemeClr val="tx1">
                    <a:tint val="75000"/>
                  </a:schemeClr>
                </a:solidFill>
              </a:defRPr>
            </a:lvl4pPr>
            <a:lvl5pPr marL="2434754" indent="0">
              <a:buNone/>
              <a:defRPr sz="1867">
                <a:solidFill>
                  <a:schemeClr val="tx1">
                    <a:tint val="75000"/>
                  </a:schemeClr>
                </a:solidFill>
              </a:defRPr>
            </a:lvl5pPr>
            <a:lvl6pPr marL="3043441" indent="0">
              <a:buNone/>
              <a:defRPr sz="1867">
                <a:solidFill>
                  <a:schemeClr val="tx1">
                    <a:tint val="75000"/>
                  </a:schemeClr>
                </a:solidFill>
              </a:defRPr>
            </a:lvl6pPr>
            <a:lvl7pPr marL="3652130" indent="0">
              <a:buNone/>
              <a:defRPr sz="1867">
                <a:solidFill>
                  <a:schemeClr val="tx1">
                    <a:tint val="75000"/>
                  </a:schemeClr>
                </a:solidFill>
              </a:defRPr>
            </a:lvl7pPr>
            <a:lvl8pPr marL="4260819" indent="0">
              <a:buNone/>
              <a:defRPr sz="1867">
                <a:solidFill>
                  <a:schemeClr val="tx1">
                    <a:tint val="75000"/>
                  </a:schemeClr>
                </a:solidFill>
              </a:defRPr>
            </a:lvl8pPr>
            <a:lvl9pPr marL="4869506"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2288033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9456871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8687" indent="0">
              <a:buNone/>
              <a:defRPr sz="2667" b="1"/>
            </a:lvl2pPr>
            <a:lvl3pPr marL="1217378" indent="0">
              <a:buNone/>
              <a:defRPr sz="2400" b="1"/>
            </a:lvl3pPr>
            <a:lvl4pPr marL="1826065" indent="0">
              <a:buNone/>
              <a:defRPr sz="2133" b="1"/>
            </a:lvl4pPr>
            <a:lvl5pPr marL="2434754" indent="0">
              <a:buNone/>
              <a:defRPr sz="2133" b="1"/>
            </a:lvl5pPr>
            <a:lvl6pPr marL="3043441" indent="0">
              <a:buNone/>
              <a:defRPr sz="2133" b="1"/>
            </a:lvl6pPr>
            <a:lvl7pPr marL="3652130" indent="0">
              <a:buNone/>
              <a:defRPr sz="2133" b="1"/>
            </a:lvl7pPr>
            <a:lvl8pPr marL="4260819" indent="0">
              <a:buNone/>
              <a:defRPr sz="2133" b="1"/>
            </a:lvl8pPr>
            <a:lvl9pPr marL="4869506"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4" y="1535113"/>
            <a:ext cx="5389033" cy="639763"/>
          </a:xfrm>
        </p:spPr>
        <p:txBody>
          <a:bodyPr anchor="b"/>
          <a:lstStyle>
            <a:lvl1pPr marL="0" indent="0">
              <a:buNone/>
              <a:defRPr sz="3200" b="1"/>
            </a:lvl1pPr>
            <a:lvl2pPr marL="608687" indent="0">
              <a:buNone/>
              <a:defRPr sz="2667" b="1"/>
            </a:lvl2pPr>
            <a:lvl3pPr marL="1217378" indent="0">
              <a:buNone/>
              <a:defRPr sz="2400" b="1"/>
            </a:lvl3pPr>
            <a:lvl4pPr marL="1826065" indent="0">
              <a:buNone/>
              <a:defRPr sz="2133" b="1"/>
            </a:lvl4pPr>
            <a:lvl5pPr marL="2434754" indent="0">
              <a:buNone/>
              <a:defRPr sz="2133" b="1"/>
            </a:lvl5pPr>
            <a:lvl6pPr marL="3043441" indent="0">
              <a:buNone/>
              <a:defRPr sz="2133" b="1"/>
            </a:lvl6pPr>
            <a:lvl7pPr marL="3652130" indent="0">
              <a:buNone/>
              <a:defRPr sz="2133" b="1"/>
            </a:lvl7pPr>
            <a:lvl8pPr marL="4260819" indent="0">
              <a:buNone/>
              <a:defRPr sz="2133" b="1"/>
            </a:lvl8pPr>
            <a:lvl9pPr marL="4869506"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4"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4/25/2022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417036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4/25/2022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4395325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4/25/2022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784974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7"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7" y="1435106"/>
            <a:ext cx="4011084" cy="4691063"/>
          </a:xfrm>
        </p:spPr>
        <p:txBody>
          <a:bodyPr/>
          <a:lstStyle>
            <a:lvl1pPr marL="0" indent="0">
              <a:buNone/>
              <a:defRPr sz="1867"/>
            </a:lvl1pPr>
            <a:lvl2pPr marL="608687" indent="0">
              <a:buNone/>
              <a:defRPr sz="1600"/>
            </a:lvl2pPr>
            <a:lvl3pPr marL="1217378" indent="0">
              <a:buNone/>
              <a:defRPr sz="1333"/>
            </a:lvl3pPr>
            <a:lvl4pPr marL="1826065" indent="0">
              <a:buNone/>
              <a:defRPr sz="1200"/>
            </a:lvl4pPr>
            <a:lvl5pPr marL="2434754" indent="0">
              <a:buNone/>
              <a:defRPr sz="1200"/>
            </a:lvl5pPr>
            <a:lvl6pPr marL="3043441" indent="0">
              <a:buNone/>
              <a:defRPr sz="1200"/>
            </a:lvl6pPr>
            <a:lvl7pPr marL="3652130" indent="0">
              <a:buNone/>
              <a:defRPr sz="1200"/>
            </a:lvl7pPr>
            <a:lvl8pPr marL="4260819" indent="0">
              <a:buNone/>
              <a:defRPr sz="1200"/>
            </a:lvl8pPr>
            <a:lvl9pPr marL="4869506"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9864701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8687" indent="0">
              <a:buNone/>
              <a:defRPr sz="3733"/>
            </a:lvl2pPr>
            <a:lvl3pPr marL="1217378" indent="0">
              <a:buNone/>
              <a:defRPr sz="3200"/>
            </a:lvl3pPr>
            <a:lvl4pPr marL="1826065" indent="0">
              <a:buNone/>
              <a:defRPr sz="2667"/>
            </a:lvl4pPr>
            <a:lvl5pPr marL="2434754" indent="0">
              <a:buNone/>
              <a:defRPr sz="2667"/>
            </a:lvl5pPr>
            <a:lvl6pPr marL="3043441" indent="0">
              <a:buNone/>
              <a:defRPr sz="2667"/>
            </a:lvl6pPr>
            <a:lvl7pPr marL="3652130" indent="0">
              <a:buNone/>
              <a:defRPr sz="2667"/>
            </a:lvl7pPr>
            <a:lvl8pPr marL="4260819" indent="0">
              <a:buNone/>
              <a:defRPr sz="2667"/>
            </a:lvl8pPr>
            <a:lvl9pPr marL="4869506" indent="0">
              <a:buNone/>
              <a:defRPr sz="2667"/>
            </a:lvl9pPr>
          </a:lstStyle>
          <a:p>
            <a:endParaRPr lang="en-US"/>
          </a:p>
        </p:txBody>
      </p:sp>
      <p:sp>
        <p:nvSpPr>
          <p:cNvPr id="4" name="Text Placeholder 3"/>
          <p:cNvSpPr>
            <a:spLocks noGrp="1"/>
          </p:cNvSpPr>
          <p:nvPr>
            <p:ph type="body" sz="half" idx="2"/>
          </p:nvPr>
        </p:nvSpPr>
        <p:spPr>
          <a:xfrm>
            <a:off x="2389717" y="5367343"/>
            <a:ext cx="7315200" cy="804863"/>
          </a:xfrm>
        </p:spPr>
        <p:txBody>
          <a:bodyPr/>
          <a:lstStyle>
            <a:lvl1pPr marL="0" indent="0">
              <a:buNone/>
              <a:defRPr sz="1867"/>
            </a:lvl1pPr>
            <a:lvl2pPr marL="608687" indent="0">
              <a:buNone/>
              <a:defRPr sz="1600"/>
            </a:lvl2pPr>
            <a:lvl3pPr marL="1217378" indent="0">
              <a:buNone/>
              <a:defRPr sz="1333"/>
            </a:lvl3pPr>
            <a:lvl4pPr marL="1826065" indent="0">
              <a:buNone/>
              <a:defRPr sz="1200"/>
            </a:lvl4pPr>
            <a:lvl5pPr marL="2434754" indent="0">
              <a:buNone/>
              <a:defRPr sz="1200"/>
            </a:lvl5pPr>
            <a:lvl6pPr marL="3043441" indent="0">
              <a:buNone/>
              <a:defRPr sz="1200"/>
            </a:lvl6pPr>
            <a:lvl7pPr marL="3652130" indent="0">
              <a:buNone/>
              <a:defRPr sz="1200"/>
            </a:lvl7pPr>
            <a:lvl8pPr marL="4260819" indent="0">
              <a:buNone/>
              <a:defRPr sz="1200"/>
            </a:lvl8pPr>
            <a:lvl9pPr marL="4869506"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9443040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587208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80072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a:t>Click to edit Master title style</a:t>
            </a:r>
          </a:p>
        </p:txBody>
      </p:sp>
      <p:sp>
        <p:nvSpPr>
          <p:cNvPr id="3" name="Date Placeholder 3">
            <a:extLst>
              <a:ext uri="{FF2B5EF4-FFF2-40B4-BE49-F238E27FC236}">
                <a16:creationId xmlns:a16="http://schemas.microsoft.com/office/drawing/2014/main" id="{A6D7B56C-72E9-48ED-AE7B-B688737B4B33}"/>
              </a:ext>
            </a:extLst>
          </p:cNvPr>
          <p:cNvSpPr>
            <a:spLocks noGrp="1"/>
          </p:cNvSpPr>
          <p:nvPr>
            <p:ph type="dt" sz="half" idx="10"/>
          </p:nvPr>
        </p:nvSpPr>
        <p:spPr/>
        <p:txBody>
          <a:bodyPr/>
          <a:lstStyle>
            <a:lvl1pPr>
              <a:defRPr/>
            </a:lvl1pPr>
          </a:lstStyle>
          <a:p>
            <a:pPr>
              <a:defRPr/>
            </a:pPr>
            <a:fld id="{B6947E1B-22C2-40F4-B0DC-B53EF451A734}" type="datetimeFigureOut">
              <a:rPr lang="en-US"/>
              <a:pPr>
                <a:defRPr/>
              </a:pPr>
              <a:t>4/25/2022</a:t>
            </a:fld>
            <a:endParaRPr lang="en-US"/>
          </a:p>
        </p:txBody>
      </p:sp>
      <p:sp>
        <p:nvSpPr>
          <p:cNvPr id="4" name="Footer Placeholder 4">
            <a:extLst>
              <a:ext uri="{FF2B5EF4-FFF2-40B4-BE49-F238E27FC236}">
                <a16:creationId xmlns:a16="http://schemas.microsoft.com/office/drawing/2014/main" id="{85479E73-641F-42FD-A713-9D89609FCEA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5DCE0C4-7A18-42AE-9B38-1063324BBFCF}"/>
              </a:ext>
            </a:extLst>
          </p:cNvPr>
          <p:cNvSpPr>
            <a:spLocks noGrp="1"/>
          </p:cNvSpPr>
          <p:nvPr>
            <p:ph type="sldNum" sz="quarter" idx="12"/>
          </p:nvPr>
        </p:nvSpPr>
        <p:spPr/>
        <p:txBody>
          <a:bodyPr/>
          <a:lstStyle>
            <a:lvl1pPr>
              <a:defRPr/>
            </a:lvl1pPr>
          </a:lstStyle>
          <a:p>
            <a:pPr>
              <a:defRPr/>
            </a:pPr>
            <a:fld id="{83193FC9-5869-4408-9367-BD0EF47712CA}" type="slidenum">
              <a:rPr lang="en-US" altLang="zh-CN"/>
              <a:pPr>
                <a:defRPr/>
              </a:pPr>
              <a:t>‹#›</a:t>
            </a:fld>
            <a:endParaRPr lang="en-US" altLang="zh-CN"/>
          </a:p>
        </p:txBody>
      </p:sp>
    </p:spTree>
    <p:extLst>
      <p:ext uri="{BB962C8B-B14F-4D97-AF65-F5344CB8AC3E}">
        <p14:creationId xmlns:p14="http://schemas.microsoft.com/office/powerpoint/2010/main" val="2883258962"/>
      </p:ext>
    </p:extLst>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 y="4610925"/>
            <a:ext cx="12192015" cy="2247075"/>
          </a:xfrm>
          <a:prstGeom prst="rect">
            <a:avLst/>
          </a:prstGeom>
        </p:spPr>
      </p:pic>
    </p:spTree>
    <p:extLst>
      <p:ext uri="{BB962C8B-B14F-4D97-AF65-F5344CB8AC3E}">
        <p14:creationId xmlns:p14="http://schemas.microsoft.com/office/powerpoint/2010/main" val="2622906074"/>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02" indent="0" algn="ctr">
              <a:buNone/>
              <a:defRPr>
                <a:solidFill>
                  <a:schemeClr val="tx1">
                    <a:tint val="75000"/>
                  </a:schemeClr>
                </a:solidFill>
              </a:defRPr>
            </a:lvl2pPr>
            <a:lvl3pPr marL="1219004" indent="0" algn="ctr">
              <a:buNone/>
              <a:defRPr>
                <a:solidFill>
                  <a:schemeClr val="tx1">
                    <a:tint val="75000"/>
                  </a:schemeClr>
                </a:solidFill>
              </a:defRPr>
            </a:lvl3pPr>
            <a:lvl4pPr marL="1828506" indent="0" algn="ctr">
              <a:buNone/>
              <a:defRPr>
                <a:solidFill>
                  <a:schemeClr val="tx1">
                    <a:tint val="75000"/>
                  </a:schemeClr>
                </a:solidFill>
              </a:defRPr>
            </a:lvl4pPr>
            <a:lvl5pPr marL="2438008" indent="0" algn="ctr">
              <a:buNone/>
              <a:defRPr>
                <a:solidFill>
                  <a:schemeClr val="tx1">
                    <a:tint val="75000"/>
                  </a:schemeClr>
                </a:solidFill>
              </a:defRPr>
            </a:lvl5pPr>
            <a:lvl6pPr marL="3047510" indent="0" algn="ctr">
              <a:buNone/>
              <a:defRPr>
                <a:solidFill>
                  <a:schemeClr val="tx1">
                    <a:tint val="75000"/>
                  </a:schemeClr>
                </a:solidFill>
              </a:defRPr>
            </a:lvl6pPr>
            <a:lvl7pPr marL="3657013" indent="0" algn="ctr">
              <a:buNone/>
              <a:defRPr>
                <a:solidFill>
                  <a:schemeClr val="tx1">
                    <a:tint val="75000"/>
                  </a:schemeClr>
                </a:solidFill>
              </a:defRPr>
            </a:lvl7pPr>
            <a:lvl8pPr marL="4266515" indent="0" algn="ctr">
              <a:buNone/>
              <a:defRPr>
                <a:solidFill>
                  <a:schemeClr val="tx1">
                    <a:tint val="75000"/>
                  </a:schemeClr>
                </a:solidFill>
              </a:defRPr>
            </a:lvl8pPr>
            <a:lvl9pPr marL="487601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65068143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7485069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02" indent="0">
              <a:buNone/>
              <a:defRPr sz="2400">
                <a:solidFill>
                  <a:schemeClr val="tx1">
                    <a:tint val="75000"/>
                  </a:schemeClr>
                </a:solidFill>
              </a:defRPr>
            </a:lvl2pPr>
            <a:lvl3pPr marL="1219004" indent="0">
              <a:buNone/>
              <a:defRPr sz="2133">
                <a:solidFill>
                  <a:schemeClr val="tx1">
                    <a:tint val="75000"/>
                  </a:schemeClr>
                </a:solidFill>
              </a:defRPr>
            </a:lvl3pPr>
            <a:lvl4pPr marL="1828506" indent="0">
              <a:buNone/>
              <a:defRPr sz="1867">
                <a:solidFill>
                  <a:schemeClr val="tx1">
                    <a:tint val="75000"/>
                  </a:schemeClr>
                </a:solidFill>
              </a:defRPr>
            </a:lvl4pPr>
            <a:lvl5pPr marL="2438008" indent="0">
              <a:buNone/>
              <a:defRPr sz="1867">
                <a:solidFill>
                  <a:schemeClr val="tx1">
                    <a:tint val="75000"/>
                  </a:schemeClr>
                </a:solidFill>
              </a:defRPr>
            </a:lvl5pPr>
            <a:lvl6pPr marL="3047510" indent="0">
              <a:buNone/>
              <a:defRPr sz="1867">
                <a:solidFill>
                  <a:schemeClr val="tx1">
                    <a:tint val="75000"/>
                  </a:schemeClr>
                </a:solidFill>
              </a:defRPr>
            </a:lvl6pPr>
            <a:lvl7pPr marL="3657013" indent="0">
              <a:buNone/>
              <a:defRPr sz="1867">
                <a:solidFill>
                  <a:schemeClr val="tx1">
                    <a:tint val="75000"/>
                  </a:schemeClr>
                </a:solidFill>
              </a:defRPr>
            </a:lvl7pPr>
            <a:lvl8pPr marL="4266515" indent="0">
              <a:buNone/>
              <a:defRPr sz="1867">
                <a:solidFill>
                  <a:schemeClr val="tx1">
                    <a:tint val="75000"/>
                  </a:schemeClr>
                </a:solidFill>
              </a:defRPr>
            </a:lvl8pPr>
            <a:lvl9pPr marL="4876017"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42683283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27465266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02" indent="0">
              <a:buNone/>
              <a:defRPr sz="2667" b="1"/>
            </a:lvl2pPr>
            <a:lvl3pPr marL="1219004" indent="0">
              <a:buNone/>
              <a:defRPr sz="2400" b="1"/>
            </a:lvl3pPr>
            <a:lvl4pPr marL="1828506" indent="0">
              <a:buNone/>
              <a:defRPr sz="2133" b="1"/>
            </a:lvl4pPr>
            <a:lvl5pPr marL="2438008" indent="0">
              <a:buNone/>
              <a:defRPr sz="2133" b="1"/>
            </a:lvl5pPr>
            <a:lvl6pPr marL="3047510" indent="0">
              <a:buNone/>
              <a:defRPr sz="2133" b="1"/>
            </a:lvl6pPr>
            <a:lvl7pPr marL="3657013" indent="0">
              <a:buNone/>
              <a:defRPr sz="2133" b="1"/>
            </a:lvl7pPr>
            <a:lvl8pPr marL="4266515" indent="0">
              <a:buNone/>
              <a:defRPr sz="2133" b="1"/>
            </a:lvl8pPr>
            <a:lvl9pPr marL="4876017"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02" indent="0">
              <a:buNone/>
              <a:defRPr sz="2667" b="1"/>
            </a:lvl2pPr>
            <a:lvl3pPr marL="1219004" indent="0">
              <a:buNone/>
              <a:defRPr sz="2400" b="1"/>
            </a:lvl3pPr>
            <a:lvl4pPr marL="1828506" indent="0">
              <a:buNone/>
              <a:defRPr sz="2133" b="1"/>
            </a:lvl4pPr>
            <a:lvl5pPr marL="2438008" indent="0">
              <a:buNone/>
              <a:defRPr sz="2133" b="1"/>
            </a:lvl5pPr>
            <a:lvl6pPr marL="3047510" indent="0">
              <a:buNone/>
              <a:defRPr sz="2133" b="1"/>
            </a:lvl6pPr>
            <a:lvl7pPr marL="3657013" indent="0">
              <a:buNone/>
              <a:defRPr sz="2133" b="1"/>
            </a:lvl7pPr>
            <a:lvl8pPr marL="4266515" indent="0">
              <a:buNone/>
              <a:defRPr sz="2133" b="1"/>
            </a:lvl8pPr>
            <a:lvl9pPr marL="4876017"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CEF851F-4C9B-4ED8-A706-7687066F5A2C}" type="datetimeFigureOut">
              <a:rPr lang="en-US" smtClean="0"/>
              <a:t>4/25/2022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65383950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CEF851F-4C9B-4ED8-A706-7687066F5A2C}" type="datetimeFigureOut">
              <a:rPr lang="en-US" smtClean="0"/>
              <a:t>4/25/2022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40949323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4/25/2022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07656099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02" indent="0">
              <a:buNone/>
              <a:defRPr sz="1600"/>
            </a:lvl2pPr>
            <a:lvl3pPr marL="1219004" indent="0">
              <a:buNone/>
              <a:defRPr sz="1333"/>
            </a:lvl3pPr>
            <a:lvl4pPr marL="1828506" indent="0">
              <a:buNone/>
              <a:defRPr sz="1200"/>
            </a:lvl4pPr>
            <a:lvl5pPr marL="2438008" indent="0">
              <a:buNone/>
              <a:defRPr sz="1200"/>
            </a:lvl5pPr>
            <a:lvl6pPr marL="3047510" indent="0">
              <a:buNone/>
              <a:defRPr sz="1200"/>
            </a:lvl6pPr>
            <a:lvl7pPr marL="3657013" indent="0">
              <a:buNone/>
              <a:defRPr sz="1200"/>
            </a:lvl7pPr>
            <a:lvl8pPr marL="4266515" indent="0">
              <a:buNone/>
              <a:defRPr sz="1200"/>
            </a:lvl8pPr>
            <a:lvl9pPr marL="487601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40080375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02" indent="0">
              <a:buNone/>
              <a:defRPr sz="3733"/>
            </a:lvl2pPr>
            <a:lvl3pPr marL="1219004" indent="0">
              <a:buNone/>
              <a:defRPr sz="3200"/>
            </a:lvl3pPr>
            <a:lvl4pPr marL="1828506" indent="0">
              <a:buNone/>
              <a:defRPr sz="2667"/>
            </a:lvl4pPr>
            <a:lvl5pPr marL="2438008" indent="0">
              <a:buNone/>
              <a:defRPr sz="2667"/>
            </a:lvl5pPr>
            <a:lvl6pPr marL="3047510" indent="0">
              <a:buNone/>
              <a:defRPr sz="2667"/>
            </a:lvl6pPr>
            <a:lvl7pPr marL="3657013" indent="0">
              <a:buNone/>
              <a:defRPr sz="2667"/>
            </a:lvl7pPr>
            <a:lvl8pPr marL="4266515" indent="0">
              <a:buNone/>
              <a:defRPr sz="2667"/>
            </a:lvl8pPr>
            <a:lvl9pPr marL="4876017"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02" indent="0">
              <a:buNone/>
              <a:defRPr sz="1600"/>
            </a:lvl2pPr>
            <a:lvl3pPr marL="1219004" indent="0">
              <a:buNone/>
              <a:defRPr sz="1333"/>
            </a:lvl3pPr>
            <a:lvl4pPr marL="1828506" indent="0">
              <a:buNone/>
              <a:defRPr sz="1200"/>
            </a:lvl4pPr>
            <a:lvl5pPr marL="2438008" indent="0">
              <a:buNone/>
              <a:defRPr sz="1200"/>
            </a:lvl5pPr>
            <a:lvl6pPr marL="3047510" indent="0">
              <a:buNone/>
              <a:defRPr sz="1200"/>
            </a:lvl6pPr>
            <a:lvl7pPr marL="3657013" indent="0">
              <a:buNone/>
              <a:defRPr sz="1200"/>
            </a:lvl7pPr>
            <a:lvl8pPr marL="4266515" indent="0">
              <a:buNone/>
              <a:defRPr sz="1200"/>
            </a:lvl8pPr>
            <a:lvl9pPr marL="487601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4/25/2022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4139592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42BBA9A-DFEA-4B16-A1F5-3E0095AB3D1A}"/>
              </a:ext>
            </a:extLst>
          </p:cNvPr>
          <p:cNvSpPr>
            <a:spLocks noGrp="1"/>
          </p:cNvSpPr>
          <p:nvPr>
            <p:ph type="dt" sz="half" idx="10"/>
          </p:nvPr>
        </p:nvSpPr>
        <p:spPr/>
        <p:txBody>
          <a:bodyPr/>
          <a:lstStyle>
            <a:lvl1pPr>
              <a:defRPr/>
            </a:lvl1pPr>
          </a:lstStyle>
          <a:p>
            <a:pPr>
              <a:defRPr/>
            </a:pPr>
            <a:fld id="{11D79B4F-458C-41B4-A96A-99C641A0E1C3}" type="datetimeFigureOut">
              <a:rPr lang="en-US"/>
              <a:pPr>
                <a:defRPr/>
              </a:pPr>
              <a:t>4/25/2022</a:t>
            </a:fld>
            <a:endParaRPr lang="en-US"/>
          </a:p>
        </p:txBody>
      </p:sp>
      <p:sp>
        <p:nvSpPr>
          <p:cNvPr id="3" name="Footer Placeholder 4">
            <a:extLst>
              <a:ext uri="{FF2B5EF4-FFF2-40B4-BE49-F238E27FC236}">
                <a16:creationId xmlns:a16="http://schemas.microsoft.com/office/drawing/2014/main" id="{0DF5F780-D4F5-43C2-AAF5-1998FFED2EE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217AD0E-D6BB-4BFA-B9B8-5D9CF3C45AA3}"/>
              </a:ext>
            </a:extLst>
          </p:cNvPr>
          <p:cNvSpPr>
            <a:spLocks noGrp="1"/>
          </p:cNvSpPr>
          <p:nvPr>
            <p:ph type="sldNum" sz="quarter" idx="12"/>
          </p:nvPr>
        </p:nvSpPr>
        <p:spPr/>
        <p:txBody>
          <a:bodyPr/>
          <a:lstStyle>
            <a:lvl1pPr>
              <a:defRPr/>
            </a:lvl1pPr>
          </a:lstStyle>
          <a:p>
            <a:pPr>
              <a:defRPr/>
            </a:pPr>
            <a:fld id="{61832EA4-87CD-4230-BD84-7EBE64B4A9E0}" type="slidenum">
              <a:rPr lang="en-US" altLang="zh-CN"/>
              <a:pPr>
                <a:defRPr/>
              </a:pPr>
              <a:t>‹#›</a:t>
            </a:fld>
            <a:endParaRPr lang="en-US" altLang="zh-CN"/>
          </a:p>
        </p:txBody>
      </p:sp>
    </p:spTree>
    <p:extLst>
      <p:ext uri="{BB962C8B-B14F-4D97-AF65-F5344CB8AC3E}">
        <p14:creationId xmlns:p14="http://schemas.microsoft.com/office/powerpoint/2010/main" val="120474976"/>
      </p:ext>
    </p:extLst>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30132435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EF851F-4C9B-4ED8-A706-7687066F5A2C}" type="datetimeFigureOut">
              <a:rPr lang="en-US" smtClean="0"/>
              <a:t>4/25/2022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6494456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420283"/>
            <a:ext cx="5181601" cy="980017"/>
          </a:xfrm>
        </p:spPr>
        <p:txBody>
          <a:bodyPr/>
          <a:lstStyle/>
          <a:p>
            <a:r>
              <a:rPr lang="en-US"/>
              <a:t>Click to edit Master title style</a:t>
            </a:r>
          </a:p>
        </p:txBody>
      </p:sp>
      <p:sp>
        <p:nvSpPr>
          <p:cNvPr id="3" name="Subtitle 2"/>
          <p:cNvSpPr>
            <a:spLocks noGrp="1"/>
          </p:cNvSpPr>
          <p:nvPr>
            <p:ph type="subTitle" idx="1"/>
          </p:nvPr>
        </p:nvSpPr>
        <p:spPr>
          <a:xfrm>
            <a:off x="914401" y="2590802"/>
            <a:ext cx="4267201" cy="1168400"/>
          </a:xfrm>
        </p:spPr>
        <p:txBody>
          <a:bodyPr/>
          <a:lstStyle>
            <a:lvl1pPr marL="0" indent="0" algn="ctr">
              <a:buNone/>
              <a:defRPr>
                <a:solidFill>
                  <a:schemeClr val="tx1">
                    <a:tint val="75000"/>
                  </a:schemeClr>
                </a:solidFill>
              </a:defRPr>
            </a:lvl1pPr>
            <a:lvl2pPr marL="304679" indent="0" algn="ctr">
              <a:buNone/>
              <a:defRPr>
                <a:solidFill>
                  <a:schemeClr val="tx1">
                    <a:tint val="75000"/>
                  </a:schemeClr>
                </a:solidFill>
              </a:defRPr>
            </a:lvl2pPr>
            <a:lvl3pPr marL="609356" indent="0" algn="ctr">
              <a:buNone/>
              <a:defRPr>
                <a:solidFill>
                  <a:schemeClr val="tx1">
                    <a:tint val="75000"/>
                  </a:schemeClr>
                </a:solidFill>
              </a:defRPr>
            </a:lvl3pPr>
            <a:lvl4pPr marL="914035" indent="0" algn="ctr">
              <a:buNone/>
              <a:defRPr>
                <a:solidFill>
                  <a:schemeClr val="tx1">
                    <a:tint val="75000"/>
                  </a:schemeClr>
                </a:solidFill>
              </a:defRPr>
            </a:lvl4pPr>
            <a:lvl5pPr marL="1218712" indent="0" algn="ctr">
              <a:buNone/>
              <a:defRPr>
                <a:solidFill>
                  <a:schemeClr val="tx1">
                    <a:tint val="75000"/>
                  </a:schemeClr>
                </a:solidFill>
              </a:defRPr>
            </a:lvl5pPr>
            <a:lvl6pPr marL="1523391" indent="0" algn="ctr">
              <a:buNone/>
              <a:defRPr>
                <a:solidFill>
                  <a:schemeClr val="tx1">
                    <a:tint val="75000"/>
                  </a:schemeClr>
                </a:solidFill>
              </a:defRPr>
            </a:lvl6pPr>
            <a:lvl7pPr marL="1828068" indent="0" algn="ctr">
              <a:buNone/>
              <a:defRPr>
                <a:solidFill>
                  <a:schemeClr val="tx1">
                    <a:tint val="75000"/>
                  </a:schemeClr>
                </a:solidFill>
              </a:defRPr>
            </a:lvl7pPr>
            <a:lvl8pPr marL="2132747" indent="0" algn="ctr">
              <a:buNone/>
              <a:defRPr>
                <a:solidFill>
                  <a:schemeClr val="tx1">
                    <a:tint val="75000"/>
                  </a:schemeClr>
                </a:solidFill>
              </a:defRPr>
            </a:lvl8pPr>
            <a:lvl9pPr marL="2437425"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864C08EF-AD0F-4711-8721-6A73FFC38F0D}"/>
              </a:ext>
            </a:extLst>
          </p:cNvPr>
          <p:cNvSpPr>
            <a:spLocks noGrp="1"/>
          </p:cNvSpPr>
          <p:nvPr>
            <p:ph type="dt" sz="half" idx="10"/>
          </p:nvPr>
        </p:nvSpPr>
        <p:spPr/>
        <p:txBody>
          <a:bodyPr/>
          <a:lstStyle>
            <a:lvl1pPr>
              <a:defRPr/>
            </a:lvl1pPr>
          </a:lstStyle>
          <a:p>
            <a:pPr>
              <a:defRPr/>
            </a:pPr>
            <a:fld id="{8BD023BF-A7AE-4850-BA6F-A255E8779394}" type="datetimeFigureOut">
              <a:rPr lang="en-US"/>
              <a:pPr>
                <a:defRPr/>
              </a:pPr>
              <a:t>4/25/2022</a:t>
            </a:fld>
            <a:endParaRPr lang="en-US"/>
          </a:p>
        </p:txBody>
      </p:sp>
      <p:sp>
        <p:nvSpPr>
          <p:cNvPr id="5" name="Footer Placeholder 4">
            <a:extLst>
              <a:ext uri="{FF2B5EF4-FFF2-40B4-BE49-F238E27FC236}">
                <a16:creationId xmlns:a16="http://schemas.microsoft.com/office/drawing/2014/main" id="{D84754E4-1FD0-458B-956A-9D2069E3592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E52F0CC-DA12-436D-A8D1-1963261D2FA0}"/>
              </a:ext>
            </a:extLst>
          </p:cNvPr>
          <p:cNvSpPr>
            <a:spLocks noGrp="1"/>
          </p:cNvSpPr>
          <p:nvPr>
            <p:ph type="sldNum" sz="quarter" idx="12"/>
          </p:nvPr>
        </p:nvSpPr>
        <p:spPr/>
        <p:txBody>
          <a:bodyPr/>
          <a:lstStyle>
            <a:lvl1pPr>
              <a:defRPr/>
            </a:lvl1pPr>
          </a:lstStyle>
          <a:p>
            <a:pPr>
              <a:defRPr/>
            </a:pPr>
            <a:fld id="{838FF867-F564-4E81-8E78-DFC06966113A}" type="slidenum">
              <a:rPr lang="en-US"/>
              <a:pPr>
                <a:defRPr/>
              </a:pPr>
              <a:t>‹#›</a:t>
            </a:fld>
            <a:endParaRPr lang="en-US"/>
          </a:p>
        </p:txBody>
      </p:sp>
    </p:spTree>
    <p:extLst>
      <p:ext uri="{BB962C8B-B14F-4D97-AF65-F5344CB8AC3E}">
        <p14:creationId xmlns:p14="http://schemas.microsoft.com/office/powerpoint/2010/main" val="2550722265"/>
      </p:ext>
    </p:extLst>
  </p:cSld>
  <p:clrMapOvr>
    <a:masterClrMapping/>
  </p:clrMapOvr>
  <p:transition spd="slow">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E76AA2-5E3F-4D06-B702-246F32BCE8EB}"/>
              </a:ext>
            </a:extLst>
          </p:cNvPr>
          <p:cNvSpPr>
            <a:spLocks noGrp="1"/>
          </p:cNvSpPr>
          <p:nvPr>
            <p:ph type="dt" sz="half" idx="10"/>
          </p:nvPr>
        </p:nvSpPr>
        <p:spPr/>
        <p:txBody>
          <a:bodyPr/>
          <a:lstStyle>
            <a:lvl1pPr>
              <a:defRPr/>
            </a:lvl1pPr>
          </a:lstStyle>
          <a:p>
            <a:pPr>
              <a:defRPr/>
            </a:pPr>
            <a:fld id="{7196C9FB-D33D-452D-8EFC-9850D09A41A9}" type="datetimeFigureOut">
              <a:rPr lang="en-US"/>
              <a:pPr>
                <a:defRPr/>
              </a:pPr>
              <a:t>4/25/2022</a:t>
            </a:fld>
            <a:endParaRPr lang="en-US"/>
          </a:p>
        </p:txBody>
      </p:sp>
      <p:sp>
        <p:nvSpPr>
          <p:cNvPr id="5" name="Footer Placeholder 4">
            <a:extLst>
              <a:ext uri="{FF2B5EF4-FFF2-40B4-BE49-F238E27FC236}">
                <a16:creationId xmlns:a16="http://schemas.microsoft.com/office/drawing/2014/main" id="{F5B44F03-4362-47C2-8E16-DA50978A0F2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91D0753-6D0C-4BEF-A676-7AFDDA88362F}"/>
              </a:ext>
            </a:extLst>
          </p:cNvPr>
          <p:cNvSpPr>
            <a:spLocks noGrp="1"/>
          </p:cNvSpPr>
          <p:nvPr>
            <p:ph type="sldNum" sz="quarter" idx="12"/>
          </p:nvPr>
        </p:nvSpPr>
        <p:spPr/>
        <p:txBody>
          <a:bodyPr/>
          <a:lstStyle>
            <a:lvl1pPr>
              <a:defRPr/>
            </a:lvl1pPr>
          </a:lstStyle>
          <a:p>
            <a:pPr>
              <a:defRPr/>
            </a:pPr>
            <a:fld id="{C2B07BA4-055B-4B10-B330-85947D78800D}" type="slidenum">
              <a:rPr lang="en-US"/>
              <a:pPr>
                <a:defRPr/>
              </a:pPr>
              <a:t>‹#›</a:t>
            </a:fld>
            <a:endParaRPr lang="en-US"/>
          </a:p>
        </p:txBody>
      </p:sp>
    </p:spTree>
    <p:extLst>
      <p:ext uri="{BB962C8B-B14F-4D97-AF65-F5344CB8AC3E}">
        <p14:creationId xmlns:p14="http://schemas.microsoft.com/office/powerpoint/2010/main" val="874585816"/>
      </p:ext>
    </p:extLst>
  </p:cSld>
  <p:clrMapOvr>
    <a:masterClrMapping/>
  </p:clrMapOvr>
  <p:transition spd="slow">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1" y="2937934"/>
            <a:ext cx="5181601" cy="908050"/>
          </a:xfrm>
        </p:spPr>
        <p:txBody>
          <a:bodyPr anchor="t"/>
          <a:lstStyle>
            <a:lvl1pPr algn="l">
              <a:defRPr sz="2665" b="1" cap="all"/>
            </a:lvl1pPr>
          </a:lstStyle>
          <a:p>
            <a:r>
              <a:rPr lang="en-US"/>
              <a:t>Click to edit Master title style</a:t>
            </a:r>
          </a:p>
        </p:txBody>
      </p:sp>
      <p:sp>
        <p:nvSpPr>
          <p:cNvPr id="3" name="Text Placeholder 2"/>
          <p:cNvSpPr>
            <a:spLocks noGrp="1"/>
          </p:cNvSpPr>
          <p:nvPr>
            <p:ph type="body" idx="1"/>
          </p:nvPr>
        </p:nvSpPr>
        <p:spPr>
          <a:xfrm>
            <a:off x="481541" y="1937810"/>
            <a:ext cx="5181601" cy="1000124"/>
          </a:xfrm>
        </p:spPr>
        <p:txBody>
          <a:bodyPr anchor="b"/>
          <a:lstStyle>
            <a:lvl1pPr marL="0" indent="0">
              <a:buNone/>
              <a:defRPr sz="1333">
                <a:solidFill>
                  <a:schemeClr val="tx1">
                    <a:tint val="75000"/>
                  </a:schemeClr>
                </a:solidFill>
              </a:defRPr>
            </a:lvl1pPr>
            <a:lvl2pPr marL="304679" indent="0">
              <a:buNone/>
              <a:defRPr sz="1200">
                <a:solidFill>
                  <a:schemeClr val="tx1">
                    <a:tint val="75000"/>
                  </a:schemeClr>
                </a:solidFill>
              </a:defRPr>
            </a:lvl2pPr>
            <a:lvl3pPr marL="609356" indent="0">
              <a:buNone/>
              <a:defRPr sz="1067">
                <a:solidFill>
                  <a:schemeClr val="tx1">
                    <a:tint val="75000"/>
                  </a:schemeClr>
                </a:solidFill>
              </a:defRPr>
            </a:lvl3pPr>
            <a:lvl4pPr marL="914035" indent="0">
              <a:buNone/>
              <a:defRPr sz="933">
                <a:solidFill>
                  <a:schemeClr val="tx1">
                    <a:tint val="75000"/>
                  </a:schemeClr>
                </a:solidFill>
              </a:defRPr>
            </a:lvl4pPr>
            <a:lvl5pPr marL="1218712" indent="0">
              <a:buNone/>
              <a:defRPr sz="933">
                <a:solidFill>
                  <a:schemeClr val="tx1">
                    <a:tint val="75000"/>
                  </a:schemeClr>
                </a:solidFill>
              </a:defRPr>
            </a:lvl5pPr>
            <a:lvl6pPr marL="1523391" indent="0">
              <a:buNone/>
              <a:defRPr sz="933">
                <a:solidFill>
                  <a:schemeClr val="tx1">
                    <a:tint val="75000"/>
                  </a:schemeClr>
                </a:solidFill>
              </a:defRPr>
            </a:lvl6pPr>
            <a:lvl7pPr marL="1828068" indent="0">
              <a:buNone/>
              <a:defRPr sz="933">
                <a:solidFill>
                  <a:schemeClr val="tx1">
                    <a:tint val="75000"/>
                  </a:schemeClr>
                </a:solidFill>
              </a:defRPr>
            </a:lvl7pPr>
            <a:lvl8pPr marL="2132747" indent="0">
              <a:buNone/>
              <a:defRPr sz="933">
                <a:solidFill>
                  <a:schemeClr val="tx1">
                    <a:tint val="75000"/>
                  </a:schemeClr>
                </a:solidFill>
              </a:defRPr>
            </a:lvl8pPr>
            <a:lvl9pPr marL="2437425" indent="0">
              <a:buNone/>
              <a:defRPr sz="933">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0A3772-ADC2-4C63-B2CC-94C674E96CB0}"/>
              </a:ext>
            </a:extLst>
          </p:cNvPr>
          <p:cNvSpPr>
            <a:spLocks noGrp="1"/>
          </p:cNvSpPr>
          <p:nvPr>
            <p:ph type="dt" sz="half" idx="10"/>
          </p:nvPr>
        </p:nvSpPr>
        <p:spPr/>
        <p:txBody>
          <a:bodyPr/>
          <a:lstStyle>
            <a:lvl1pPr>
              <a:defRPr/>
            </a:lvl1pPr>
          </a:lstStyle>
          <a:p>
            <a:pPr>
              <a:defRPr/>
            </a:pPr>
            <a:fld id="{B69CB4BE-0B3E-4446-8B48-AEB6D901E39A}" type="datetimeFigureOut">
              <a:rPr lang="en-US"/>
              <a:pPr>
                <a:defRPr/>
              </a:pPr>
              <a:t>4/25/2022</a:t>
            </a:fld>
            <a:endParaRPr lang="en-US"/>
          </a:p>
        </p:txBody>
      </p:sp>
      <p:sp>
        <p:nvSpPr>
          <p:cNvPr id="5" name="Footer Placeholder 4">
            <a:extLst>
              <a:ext uri="{FF2B5EF4-FFF2-40B4-BE49-F238E27FC236}">
                <a16:creationId xmlns:a16="http://schemas.microsoft.com/office/drawing/2014/main" id="{E3E4CDCD-43B9-4F07-9B4B-9734AC19DB9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7EBDF00-2F22-4FBF-B7A7-F89926E60B72}"/>
              </a:ext>
            </a:extLst>
          </p:cNvPr>
          <p:cNvSpPr>
            <a:spLocks noGrp="1"/>
          </p:cNvSpPr>
          <p:nvPr>
            <p:ph type="sldNum" sz="quarter" idx="12"/>
          </p:nvPr>
        </p:nvSpPr>
        <p:spPr/>
        <p:txBody>
          <a:bodyPr/>
          <a:lstStyle>
            <a:lvl1pPr>
              <a:defRPr/>
            </a:lvl1pPr>
          </a:lstStyle>
          <a:p>
            <a:pPr>
              <a:defRPr/>
            </a:pPr>
            <a:fld id="{1957A155-C2F8-479D-8607-406D6688CC10}" type="slidenum">
              <a:rPr lang="en-US"/>
              <a:pPr>
                <a:defRPr/>
              </a:pPr>
              <a:t>‹#›</a:t>
            </a:fld>
            <a:endParaRPr lang="en-US"/>
          </a:p>
        </p:txBody>
      </p:sp>
    </p:spTree>
    <p:extLst>
      <p:ext uri="{BB962C8B-B14F-4D97-AF65-F5344CB8AC3E}">
        <p14:creationId xmlns:p14="http://schemas.microsoft.com/office/powerpoint/2010/main" val="3400371746"/>
      </p:ext>
    </p:extLst>
  </p:cSld>
  <p:clrMapOvr>
    <a:masterClrMapping/>
  </p:clrMapOvr>
  <p:transition spd="slow">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799" y="1066803"/>
            <a:ext cx="2692401" cy="3017308"/>
          </a:xfrm>
        </p:spPr>
        <p:txBody>
          <a:bodyPr/>
          <a:lstStyle>
            <a:lvl1pPr>
              <a:defRPr sz="1865"/>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1343B08-594C-43E3-B732-2E45CA8E03F0}"/>
              </a:ext>
            </a:extLst>
          </p:cNvPr>
          <p:cNvSpPr>
            <a:spLocks noGrp="1"/>
          </p:cNvSpPr>
          <p:nvPr>
            <p:ph type="dt" sz="half" idx="10"/>
          </p:nvPr>
        </p:nvSpPr>
        <p:spPr/>
        <p:txBody>
          <a:bodyPr/>
          <a:lstStyle>
            <a:lvl1pPr>
              <a:defRPr/>
            </a:lvl1pPr>
          </a:lstStyle>
          <a:p>
            <a:pPr>
              <a:defRPr/>
            </a:pPr>
            <a:fld id="{D4AAC51C-BA35-4F64-A9FC-A68E3004CFDD}" type="datetimeFigureOut">
              <a:rPr lang="en-US"/>
              <a:pPr>
                <a:defRPr/>
              </a:pPr>
              <a:t>4/25/2022</a:t>
            </a:fld>
            <a:endParaRPr lang="en-US"/>
          </a:p>
        </p:txBody>
      </p:sp>
      <p:sp>
        <p:nvSpPr>
          <p:cNvPr id="6" name="Footer Placeholder 4">
            <a:extLst>
              <a:ext uri="{FF2B5EF4-FFF2-40B4-BE49-F238E27FC236}">
                <a16:creationId xmlns:a16="http://schemas.microsoft.com/office/drawing/2014/main" id="{55E6704D-308B-4EFD-86BA-F03BC79EEBF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BE6AF8C-5622-4E07-A934-53932B277AEE}"/>
              </a:ext>
            </a:extLst>
          </p:cNvPr>
          <p:cNvSpPr>
            <a:spLocks noGrp="1"/>
          </p:cNvSpPr>
          <p:nvPr>
            <p:ph type="sldNum" sz="quarter" idx="12"/>
          </p:nvPr>
        </p:nvSpPr>
        <p:spPr/>
        <p:txBody>
          <a:bodyPr/>
          <a:lstStyle>
            <a:lvl1pPr>
              <a:defRPr/>
            </a:lvl1pPr>
          </a:lstStyle>
          <a:p>
            <a:pPr>
              <a:defRPr/>
            </a:pPr>
            <a:fld id="{A235C3AC-0408-48BC-9A10-1BCC46E89FAE}" type="slidenum">
              <a:rPr lang="en-US"/>
              <a:pPr>
                <a:defRPr/>
              </a:pPr>
              <a:t>‹#›</a:t>
            </a:fld>
            <a:endParaRPr lang="en-US"/>
          </a:p>
        </p:txBody>
      </p:sp>
    </p:spTree>
    <p:extLst>
      <p:ext uri="{BB962C8B-B14F-4D97-AF65-F5344CB8AC3E}">
        <p14:creationId xmlns:p14="http://schemas.microsoft.com/office/powerpoint/2010/main" val="1322339853"/>
      </p:ext>
    </p:extLst>
  </p:cSld>
  <p:clrMapOvr>
    <a:masterClrMapping/>
  </p:clrMapOvr>
  <p:transition spd="slow">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799" y="1023411"/>
            <a:ext cx="2693459"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4" name="Content Placeholder 3"/>
          <p:cNvSpPr>
            <a:spLocks noGrp="1"/>
          </p:cNvSpPr>
          <p:nvPr>
            <p:ph sz="half" idx="2"/>
          </p:nvPr>
        </p:nvSpPr>
        <p:spPr>
          <a:xfrm>
            <a:off x="304799" y="1449916"/>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5" y="1023411"/>
            <a:ext cx="2694516" cy="426508"/>
          </a:xfrm>
        </p:spPr>
        <p:txBody>
          <a:bodyPr anchor="b"/>
          <a:lstStyle>
            <a:lvl1pPr marL="0" indent="0">
              <a:buNone/>
              <a:defRPr sz="1600" b="1"/>
            </a:lvl1pPr>
            <a:lvl2pPr marL="304679" indent="0">
              <a:buNone/>
              <a:defRPr sz="1333" b="1"/>
            </a:lvl2pPr>
            <a:lvl3pPr marL="609356" indent="0">
              <a:buNone/>
              <a:defRPr sz="1200" b="1"/>
            </a:lvl3pPr>
            <a:lvl4pPr marL="914035" indent="0">
              <a:buNone/>
              <a:defRPr sz="1067" b="1"/>
            </a:lvl4pPr>
            <a:lvl5pPr marL="1218712" indent="0">
              <a:buNone/>
              <a:defRPr sz="1067" b="1"/>
            </a:lvl5pPr>
            <a:lvl6pPr marL="1523391" indent="0">
              <a:buNone/>
              <a:defRPr sz="1067" b="1"/>
            </a:lvl6pPr>
            <a:lvl7pPr marL="1828068" indent="0">
              <a:buNone/>
              <a:defRPr sz="1067" b="1"/>
            </a:lvl7pPr>
            <a:lvl8pPr marL="2132747" indent="0">
              <a:buNone/>
              <a:defRPr sz="1067" b="1"/>
            </a:lvl8pPr>
            <a:lvl9pPr marL="2437425"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5" y="1449916"/>
            <a:ext cx="2694516"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87D06243-5748-4613-A677-CE4ADCDF3BDF}"/>
              </a:ext>
            </a:extLst>
          </p:cNvPr>
          <p:cNvSpPr>
            <a:spLocks noGrp="1"/>
          </p:cNvSpPr>
          <p:nvPr>
            <p:ph type="dt" sz="half" idx="10"/>
          </p:nvPr>
        </p:nvSpPr>
        <p:spPr/>
        <p:txBody>
          <a:bodyPr/>
          <a:lstStyle>
            <a:lvl1pPr>
              <a:defRPr/>
            </a:lvl1pPr>
          </a:lstStyle>
          <a:p>
            <a:pPr>
              <a:defRPr/>
            </a:pPr>
            <a:fld id="{73F1502C-6AAE-48AC-A4B5-FCFC7E2DCFE6}" type="datetimeFigureOut">
              <a:rPr lang="en-US"/>
              <a:pPr>
                <a:defRPr/>
              </a:pPr>
              <a:t>4/25/2022</a:t>
            </a:fld>
            <a:endParaRPr lang="en-US"/>
          </a:p>
        </p:txBody>
      </p:sp>
      <p:sp>
        <p:nvSpPr>
          <p:cNvPr id="8" name="Footer Placeholder 4">
            <a:extLst>
              <a:ext uri="{FF2B5EF4-FFF2-40B4-BE49-F238E27FC236}">
                <a16:creationId xmlns:a16="http://schemas.microsoft.com/office/drawing/2014/main" id="{AA35CA70-0994-4C82-B55A-73B9F4B99E6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288DB6CD-6832-4467-8CCC-4CBC7696AB24}"/>
              </a:ext>
            </a:extLst>
          </p:cNvPr>
          <p:cNvSpPr>
            <a:spLocks noGrp="1"/>
          </p:cNvSpPr>
          <p:nvPr>
            <p:ph type="sldNum" sz="quarter" idx="12"/>
          </p:nvPr>
        </p:nvSpPr>
        <p:spPr/>
        <p:txBody>
          <a:bodyPr/>
          <a:lstStyle>
            <a:lvl1pPr>
              <a:defRPr/>
            </a:lvl1pPr>
          </a:lstStyle>
          <a:p>
            <a:pPr>
              <a:defRPr/>
            </a:pPr>
            <a:fld id="{5C9D3CD5-D23E-42EF-B0F7-E82A59229991}" type="slidenum">
              <a:rPr lang="en-US"/>
              <a:pPr>
                <a:defRPr/>
              </a:pPr>
              <a:t>‹#›</a:t>
            </a:fld>
            <a:endParaRPr lang="en-US"/>
          </a:p>
        </p:txBody>
      </p:sp>
    </p:spTree>
    <p:extLst>
      <p:ext uri="{BB962C8B-B14F-4D97-AF65-F5344CB8AC3E}">
        <p14:creationId xmlns:p14="http://schemas.microsoft.com/office/powerpoint/2010/main" val="4253915201"/>
      </p:ext>
    </p:extLst>
  </p:cSld>
  <p:clrMapOvr>
    <a:masterClrMapping/>
  </p:clrMapOvr>
  <p:transition spd="slow">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77DECD38-0C86-4AA3-9A0C-E3AA036F4B0D}"/>
              </a:ext>
            </a:extLst>
          </p:cNvPr>
          <p:cNvSpPr>
            <a:spLocks noGrp="1"/>
          </p:cNvSpPr>
          <p:nvPr>
            <p:ph type="dt" sz="half" idx="10"/>
          </p:nvPr>
        </p:nvSpPr>
        <p:spPr/>
        <p:txBody>
          <a:bodyPr/>
          <a:lstStyle>
            <a:lvl1pPr>
              <a:defRPr/>
            </a:lvl1pPr>
          </a:lstStyle>
          <a:p>
            <a:pPr>
              <a:defRPr/>
            </a:pPr>
            <a:fld id="{7D3919CD-396A-4255-BE4C-948D5E41A5F8}" type="datetimeFigureOut">
              <a:rPr lang="en-US"/>
              <a:pPr>
                <a:defRPr/>
              </a:pPr>
              <a:t>4/25/2022</a:t>
            </a:fld>
            <a:endParaRPr lang="en-US"/>
          </a:p>
        </p:txBody>
      </p:sp>
      <p:sp>
        <p:nvSpPr>
          <p:cNvPr id="4" name="Footer Placeholder 4">
            <a:extLst>
              <a:ext uri="{FF2B5EF4-FFF2-40B4-BE49-F238E27FC236}">
                <a16:creationId xmlns:a16="http://schemas.microsoft.com/office/drawing/2014/main" id="{CB119245-B9E3-4203-8F5C-8DE1B0B1B0F8}"/>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FFBE9162-D49A-4140-8D40-5F521E4011C0}"/>
              </a:ext>
            </a:extLst>
          </p:cNvPr>
          <p:cNvSpPr>
            <a:spLocks noGrp="1"/>
          </p:cNvSpPr>
          <p:nvPr>
            <p:ph type="sldNum" sz="quarter" idx="12"/>
          </p:nvPr>
        </p:nvSpPr>
        <p:spPr/>
        <p:txBody>
          <a:bodyPr/>
          <a:lstStyle>
            <a:lvl1pPr>
              <a:defRPr/>
            </a:lvl1pPr>
          </a:lstStyle>
          <a:p>
            <a:pPr>
              <a:defRPr/>
            </a:pPr>
            <a:fld id="{0D28A4EA-ABC5-459B-9E9B-7828A0AEB557}" type="slidenum">
              <a:rPr lang="en-US"/>
              <a:pPr>
                <a:defRPr/>
              </a:pPr>
              <a:t>‹#›</a:t>
            </a:fld>
            <a:endParaRPr lang="en-US"/>
          </a:p>
        </p:txBody>
      </p:sp>
    </p:spTree>
    <p:extLst>
      <p:ext uri="{BB962C8B-B14F-4D97-AF65-F5344CB8AC3E}">
        <p14:creationId xmlns:p14="http://schemas.microsoft.com/office/powerpoint/2010/main" val="3397659088"/>
      </p:ext>
    </p:extLst>
  </p:cSld>
  <p:clrMapOvr>
    <a:masterClrMapping/>
  </p:clrMapOvr>
  <p:transition spd="slow">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893CB82-C1B0-4851-B41B-92DE7229D971}"/>
              </a:ext>
            </a:extLst>
          </p:cNvPr>
          <p:cNvSpPr>
            <a:spLocks noGrp="1"/>
          </p:cNvSpPr>
          <p:nvPr>
            <p:ph type="dt" sz="half" idx="10"/>
          </p:nvPr>
        </p:nvSpPr>
        <p:spPr/>
        <p:txBody>
          <a:bodyPr/>
          <a:lstStyle>
            <a:lvl1pPr>
              <a:defRPr/>
            </a:lvl1pPr>
          </a:lstStyle>
          <a:p>
            <a:pPr>
              <a:defRPr/>
            </a:pPr>
            <a:fld id="{45297E57-D4F0-45AC-B353-6405C098FA5F}" type="datetimeFigureOut">
              <a:rPr lang="en-US"/>
              <a:pPr>
                <a:defRPr/>
              </a:pPr>
              <a:t>4/25/2022</a:t>
            </a:fld>
            <a:endParaRPr lang="en-US"/>
          </a:p>
        </p:txBody>
      </p:sp>
      <p:sp>
        <p:nvSpPr>
          <p:cNvPr id="3" name="Footer Placeholder 4">
            <a:extLst>
              <a:ext uri="{FF2B5EF4-FFF2-40B4-BE49-F238E27FC236}">
                <a16:creationId xmlns:a16="http://schemas.microsoft.com/office/drawing/2014/main" id="{93F7DBD9-0181-4839-85AE-EFC3F88F04B8}"/>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3FAA3E05-9C8A-4280-9359-2C7E9C62C1B9}"/>
              </a:ext>
            </a:extLst>
          </p:cNvPr>
          <p:cNvSpPr>
            <a:spLocks noGrp="1"/>
          </p:cNvSpPr>
          <p:nvPr>
            <p:ph type="sldNum" sz="quarter" idx="12"/>
          </p:nvPr>
        </p:nvSpPr>
        <p:spPr/>
        <p:txBody>
          <a:bodyPr/>
          <a:lstStyle>
            <a:lvl1pPr>
              <a:defRPr/>
            </a:lvl1pPr>
          </a:lstStyle>
          <a:p>
            <a:pPr>
              <a:defRPr/>
            </a:pPr>
            <a:fld id="{F2F02619-BC16-4778-BDAD-6649047BFC14}" type="slidenum">
              <a:rPr lang="en-US"/>
              <a:pPr>
                <a:defRPr/>
              </a:pPr>
              <a:t>‹#›</a:t>
            </a:fld>
            <a:endParaRPr lang="en-US"/>
          </a:p>
        </p:txBody>
      </p:sp>
    </p:spTree>
    <p:extLst>
      <p:ext uri="{BB962C8B-B14F-4D97-AF65-F5344CB8AC3E}">
        <p14:creationId xmlns:p14="http://schemas.microsoft.com/office/powerpoint/2010/main" val="2167871919"/>
      </p:ext>
    </p:extLst>
  </p:cSld>
  <p:clrMapOvr>
    <a:masterClrMapping/>
  </p:clrMapOvr>
  <p:transition spd="slow">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5"/>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6"/>
            <a:ext cx="3407834" cy="3902075"/>
          </a:xfrm>
        </p:spPr>
        <p:txBody>
          <a:bodyPr/>
          <a:lstStyle>
            <a:lvl1pPr>
              <a:defRPr sz="2132"/>
            </a:lvl1pPr>
            <a:lvl2pPr>
              <a:defRPr sz="1865"/>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2" cy="31273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3">
            <a:extLst>
              <a:ext uri="{FF2B5EF4-FFF2-40B4-BE49-F238E27FC236}">
                <a16:creationId xmlns:a16="http://schemas.microsoft.com/office/drawing/2014/main" id="{8777E00B-3B03-4314-B46A-7EE2CA03D910}"/>
              </a:ext>
            </a:extLst>
          </p:cNvPr>
          <p:cNvSpPr>
            <a:spLocks noGrp="1"/>
          </p:cNvSpPr>
          <p:nvPr>
            <p:ph type="dt" sz="half" idx="10"/>
          </p:nvPr>
        </p:nvSpPr>
        <p:spPr/>
        <p:txBody>
          <a:bodyPr/>
          <a:lstStyle>
            <a:lvl1pPr>
              <a:defRPr/>
            </a:lvl1pPr>
          </a:lstStyle>
          <a:p>
            <a:pPr>
              <a:defRPr/>
            </a:pPr>
            <a:fld id="{A2C84CAB-3A84-4B82-9FB4-ADC3AE192BE9}" type="datetimeFigureOut">
              <a:rPr lang="en-US"/>
              <a:pPr>
                <a:defRPr/>
              </a:pPr>
              <a:t>4/25/2022</a:t>
            </a:fld>
            <a:endParaRPr lang="en-US"/>
          </a:p>
        </p:txBody>
      </p:sp>
      <p:sp>
        <p:nvSpPr>
          <p:cNvPr id="6" name="Footer Placeholder 4">
            <a:extLst>
              <a:ext uri="{FF2B5EF4-FFF2-40B4-BE49-F238E27FC236}">
                <a16:creationId xmlns:a16="http://schemas.microsoft.com/office/drawing/2014/main" id="{0DD0808A-8BE9-4F67-AB24-1921B67DAD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5DC2864-DBC1-4041-B369-4B6E04A71175}"/>
              </a:ext>
            </a:extLst>
          </p:cNvPr>
          <p:cNvSpPr>
            <a:spLocks noGrp="1"/>
          </p:cNvSpPr>
          <p:nvPr>
            <p:ph type="sldNum" sz="quarter" idx="12"/>
          </p:nvPr>
        </p:nvSpPr>
        <p:spPr/>
        <p:txBody>
          <a:bodyPr/>
          <a:lstStyle>
            <a:lvl1pPr>
              <a:defRPr/>
            </a:lvl1pPr>
          </a:lstStyle>
          <a:p>
            <a:pPr>
              <a:defRPr/>
            </a:pPr>
            <a:fld id="{A0786302-1DE2-44D1-A6DC-3226FBCEA89B}" type="slidenum">
              <a:rPr lang="en-US"/>
              <a:pPr>
                <a:defRPr/>
              </a:pPr>
              <a:t>‹#›</a:t>
            </a:fld>
            <a:endParaRPr lang="en-US"/>
          </a:p>
        </p:txBody>
      </p:sp>
    </p:spTree>
    <p:extLst>
      <p:ext uri="{BB962C8B-B14F-4D97-AF65-F5344CB8AC3E}">
        <p14:creationId xmlns:p14="http://schemas.microsoft.com/office/powerpoint/2010/main" val="2869063663"/>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noProof="1"/>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1"/>
              <a:t>Click to 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714007C9-371E-40E0-A53C-AFFD26AC80A0}"/>
              </a:ext>
            </a:extLst>
          </p:cNvPr>
          <p:cNvSpPr>
            <a:spLocks noGrp="1"/>
          </p:cNvSpPr>
          <p:nvPr>
            <p:ph type="dt" sz="half" idx="10"/>
          </p:nvPr>
        </p:nvSpPr>
        <p:spPr/>
        <p:txBody>
          <a:bodyPr/>
          <a:lstStyle>
            <a:lvl1pPr>
              <a:defRPr/>
            </a:lvl1pPr>
          </a:lstStyle>
          <a:p>
            <a:pPr>
              <a:defRPr/>
            </a:pPr>
            <a:fld id="{63673F41-CBF8-4C25-A62D-CF7412F44A7C}" type="datetimeFigureOut">
              <a:rPr lang="en-US"/>
              <a:pPr>
                <a:defRPr/>
              </a:pPr>
              <a:t>4/25/2022</a:t>
            </a:fld>
            <a:endParaRPr lang="en-US"/>
          </a:p>
        </p:txBody>
      </p:sp>
      <p:sp>
        <p:nvSpPr>
          <p:cNvPr id="6" name="Footer Placeholder 4">
            <a:extLst>
              <a:ext uri="{FF2B5EF4-FFF2-40B4-BE49-F238E27FC236}">
                <a16:creationId xmlns:a16="http://schemas.microsoft.com/office/drawing/2014/main" id="{F4722BD1-4931-420B-A36B-523F17FC3CF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4F5E6FE-3247-428F-8E0E-CCCAE0F26371}"/>
              </a:ext>
            </a:extLst>
          </p:cNvPr>
          <p:cNvSpPr>
            <a:spLocks noGrp="1"/>
          </p:cNvSpPr>
          <p:nvPr>
            <p:ph type="sldNum" sz="quarter" idx="12"/>
          </p:nvPr>
        </p:nvSpPr>
        <p:spPr/>
        <p:txBody>
          <a:bodyPr/>
          <a:lstStyle>
            <a:lvl1pPr>
              <a:defRPr/>
            </a:lvl1pPr>
          </a:lstStyle>
          <a:p>
            <a:pPr>
              <a:defRPr/>
            </a:pPr>
            <a:fld id="{0C917441-5355-4DE6-BE37-A1BEC2B66B3B}" type="slidenum">
              <a:rPr lang="en-US" altLang="zh-CN"/>
              <a:pPr>
                <a:defRPr/>
              </a:pPr>
              <a:t>‹#›</a:t>
            </a:fld>
            <a:endParaRPr lang="en-US" altLang="zh-CN"/>
          </a:p>
        </p:txBody>
      </p:sp>
    </p:spTree>
    <p:extLst>
      <p:ext uri="{BB962C8B-B14F-4D97-AF65-F5344CB8AC3E}">
        <p14:creationId xmlns:p14="http://schemas.microsoft.com/office/powerpoint/2010/main" val="2682592831"/>
      </p:ext>
    </p:extLst>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6"/>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8"/>
            <a:ext cx="3657600" cy="2743200"/>
          </a:xfrm>
        </p:spPr>
        <p:txBody>
          <a:bodyPr rtlCol="0">
            <a:normAutofit/>
          </a:bodyPr>
          <a:lstStyle>
            <a:lvl1pPr marL="0" indent="0">
              <a:buNone/>
              <a:defRPr sz="2132"/>
            </a:lvl1pPr>
            <a:lvl2pPr marL="304679" indent="0">
              <a:buNone/>
              <a:defRPr sz="1865"/>
            </a:lvl2pPr>
            <a:lvl3pPr marL="609356" indent="0">
              <a:buNone/>
              <a:defRPr sz="1600"/>
            </a:lvl3pPr>
            <a:lvl4pPr marL="914035" indent="0">
              <a:buNone/>
              <a:defRPr sz="1333"/>
            </a:lvl4pPr>
            <a:lvl5pPr marL="1218712" indent="0">
              <a:buNone/>
              <a:defRPr sz="1333"/>
            </a:lvl5pPr>
            <a:lvl6pPr marL="1523391" indent="0">
              <a:buNone/>
              <a:defRPr sz="1333"/>
            </a:lvl6pPr>
            <a:lvl7pPr marL="1828068" indent="0">
              <a:buNone/>
              <a:defRPr sz="1333"/>
            </a:lvl7pPr>
            <a:lvl8pPr marL="2132747" indent="0">
              <a:buNone/>
              <a:defRPr sz="1333"/>
            </a:lvl8pPr>
            <a:lvl9pPr marL="2437425" indent="0">
              <a:buNone/>
              <a:defRPr sz="1333"/>
            </a:lvl9pPr>
          </a:lstStyle>
          <a:p>
            <a:pPr lvl="0"/>
            <a:endParaRPr lang="en-US" noProof="0"/>
          </a:p>
        </p:txBody>
      </p:sp>
      <p:sp>
        <p:nvSpPr>
          <p:cNvPr id="4" name="Text Placeholder 3"/>
          <p:cNvSpPr>
            <a:spLocks noGrp="1"/>
          </p:cNvSpPr>
          <p:nvPr>
            <p:ph type="body" sz="half" idx="2"/>
          </p:nvPr>
        </p:nvSpPr>
        <p:spPr>
          <a:xfrm>
            <a:off x="1194859" y="3578227"/>
            <a:ext cx="3657600" cy="536575"/>
          </a:xfrm>
        </p:spPr>
        <p:txBody>
          <a:bodyPr/>
          <a:lstStyle>
            <a:lvl1pPr marL="0" indent="0">
              <a:buNone/>
              <a:defRPr sz="933"/>
            </a:lvl1pPr>
            <a:lvl2pPr marL="304679" indent="0">
              <a:buNone/>
              <a:defRPr sz="800"/>
            </a:lvl2pPr>
            <a:lvl3pPr marL="609356" indent="0">
              <a:buNone/>
              <a:defRPr sz="667"/>
            </a:lvl3pPr>
            <a:lvl4pPr marL="914035" indent="0">
              <a:buNone/>
              <a:defRPr sz="600"/>
            </a:lvl4pPr>
            <a:lvl5pPr marL="1218712" indent="0">
              <a:buNone/>
              <a:defRPr sz="600"/>
            </a:lvl5pPr>
            <a:lvl6pPr marL="1523391" indent="0">
              <a:buNone/>
              <a:defRPr sz="600"/>
            </a:lvl6pPr>
            <a:lvl7pPr marL="1828068" indent="0">
              <a:buNone/>
              <a:defRPr sz="600"/>
            </a:lvl7pPr>
            <a:lvl8pPr marL="2132747" indent="0">
              <a:buNone/>
              <a:defRPr sz="600"/>
            </a:lvl8pPr>
            <a:lvl9pPr marL="2437425" indent="0">
              <a:buNone/>
              <a:defRPr sz="600"/>
            </a:lvl9pPr>
          </a:lstStyle>
          <a:p>
            <a:pPr lvl="0"/>
            <a:r>
              <a:rPr lang="en-US"/>
              <a:t>Click to edit Master text styles</a:t>
            </a:r>
          </a:p>
        </p:txBody>
      </p:sp>
      <p:sp>
        <p:nvSpPr>
          <p:cNvPr id="5" name="Date Placeholder 3">
            <a:extLst>
              <a:ext uri="{FF2B5EF4-FFF2-40B4-BE49-F238E27FC236}">
                <a16:creationId xmlns:a16="http://schemas.microsoft.com/office/drawing/2014/main" id="{C2F920DC-31A8-47C2-A53A-85E2B60E8108}"/>
              </a:ext>
            </a:extLst>
          </p:cNvPr>
          <p:cNvSpPr>
            <a:spLocks noGrp="1"/>
          </p:cNvSpPr>
          <p:nvPr>
            <p:ph type="dt" sz="half" idx="10"/>
          </p:nvPr>
        </p:nvSpPr>
        <p:spPr/>
        <p:txBody>
          <a:bodyPr/>
          <a:lstStyle>
            <a:lvl1pPr>
              <a:defRPr/>
            </a:lvl1pPr>
          </a:lstStyle>
          <a:p>
            <a:pPr>
              <a:defRPr/>
            </a:pPr>
            <a:fld id="{3F03A018-A244-44E7-A1A2-4BEC8BE84797}" type="datetimeFigureOut">
              <a:rPr lang="en-US"/>
              <a:pPr>
                <a:defRPr/>
              </a:pPr>
              <a:t>4/25/2022</a:t>
            </a:fld>
            <a:endParaRPr lang="en-US"/>
          </a:p>
        </p:txBody>
      </p:sp>
      <p:sp>
        <p:nvSpPr>
          <p:cNvPr id="6" name="Footer Placeholder 4">
            <a:extLst>
              <a:ext uri="{FF2B5EF4-FFF2-40B4-BE49-F238E27FC236}">
                <a16:creationId xmlns:a16="http://schemas.microsoft.com/office/drawing/2014/main" id="{032814C6-9F7E-4451-8339-62159DF40D3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18A4EB2-43B8-45F8-B85A-2CBD1B41A928}"/>
              </a:ext>
            </a:extLst>
          </p:cNvPr>
          <p:cNvSpPr>
            <a:spLocks noGrp="1"/>
          </p:cNvSpPr>
          <p:nvPr>
            <p:ph type="sldNum" sz="quarter" idx="12"/>
          </p:nvPr>
        </p:nvSpPr>
        <p:spPr/>
        <p:txBody>
          <a:bodyPr/>
          <a:lstStyle>
            <a:lvl1pPr>
              <a:defRPr/>
            </a:lvl1pPr>
          </a:lstStyle>
          <a:p>
            <a:pPr>
              <a:defRPr/>
            </a:pPr>
            <a:fld id="{84ED381A-3BB0-4A10-BB64-00E94892FB23}" type="slidenum">
              <a:rPr lang="en-US"/>
              <a:pPr>
                <a:defRPr/>
              </a:pPr>
              <a:t>‹#›</a:t>
            </a:fld>
            <a:endParaRPr lang="en-US"/>
          </a:p>
        </p:txBody>
      </p:sp>
    </p:spTree>
    <p:extLst>
      <p:ext uri="{BB962C8B-B14F-4D97-AF65-F5344CB8AC3E}">
        <p14:creationId xmlns:p14="http://schemas.microsoft.com/office/powerpoint/2010/main" val="1580962402"/>
      </p:ext>
    </p:extLst>
  </p:cSld>
  <p:clrMapOvr>
    <a:masterClrMapping/>
  </p:clrMapOvr>
  <p:transition spd="slow">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9A7D8-EA3B-4D16-A99A-E0670F221787}"/>
              </a:ext>
            </a:extLst>
          </p:cNvPr>
          <p:cNvSpPr>
            <a:spLocks noGrp="1"/>
          </p:cNvSpPr>
          <p:nvPr>
            <p:ph type="dt" sz="half" idx="10"/>
          </p:nvPr>
        </p:nvSpPr>
        <p:spPr/>
        <p:txBody>
          <a:bodyPr/>
          <a:lstStyle>
            <a:lvl1pPr>
              <a:defRPr/>
            </a:lvl1pPr>
          </a:lstStyle>
          <a:p>
            <a:pPr>
              <a:defRPr/>
            </a:pPr>
            <a:fld id="{89C30267-20E9-4A59-87DE-F40FE083CEFE}" type="datetimeFigureOut">
              <a:rPr lang="en-US"/>
              <a:pPr>
                <a:defRPr/>
              </a:pPr>
              <a:t>4/25/2022</a:t>
            </a:fld>
            <a:endParaRPr lang="en-US"/>
          </a:p>
        </p:txBody>
      </p:sp>
      <p:sp>
        <p:nvSpPr>
          <p:cNvPr id="5" name="Footer Placeholder 4">
            <a:extLst>
              <a:ext uri="{FF2B5EF4-FFF2-40B4-BE49-F238E27FC236}">
                <a16:creationId xmlns:a16="http://schemas.microsoft.com/office/drawing/2014/main" id="{0956319E-04AD-42FF-BDF6-01F0776146D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EC00F00-1438-4663-AE48-2F15C2860115}"/>
              </a:ext>
            </a:extLst>
          </p:cNvPr>
          <p:cNvSpPr>
            <a:spLocks noGrp="1"/>
          </p:cNvSpPr>
          <p:nvPr>
            <p:ph type="sldNum" sz="quarter" idx="12"/>
          </p:nvPr>
        </p:nvSpPr>
        <p:spPr/>
        <p:txBody>
          <a:bodyPr/>
          <a:lstStyle>
            <a:lvl1pPr>
              <a:defRPr/>
            </a:lvl1pPr>
          </a:lstStyle>
          <a:p>
            <a:pPr>
              <a:defRPr/>
            </a:pPr>
            <a:fld id="{75C959F7-1899-4C2D-B777-D1F6F1FF03E2}" type="slidenum">
              <a:rPr lang="en-US"/>
              <a:pPr>
                <a:defRPr/>
              </a:pPr>
              <a:t>‹#›</a:t>
            </a:fld>
            <a:endParaRPr lang="en-US"/>
          </a:p>
        </p:txBody>
      </p:sp>
    </p:spTree>
    <p:extLst>
      <p:ext uri="{BB962C8B-B14F-4D97-AF65-F5344CB8AC3E}">
        <p14:creationId xmlns:p14="http://schemas.microsoft.com/office/powerpoint/2010/main" val="1044856693"/>
      </p:ext>
    </p:extLst>
  </p:cSld>
  <p:clrMapOvr>
    <a:masterClrMapping/>
  </p:clrMapOvr>
  <p:transition spd="slow">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1"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F23ED1-6DB1-4BBF-BF7E-4868CC25BED1}"/>
              </a:ext>
            </a:extLst>
          </p:cNvPr>
          <p:cNvSpPr>
            <a:spLocks noGrp="1"/>
          </p:cNvSpPr>
          <p:nvPr>
            <p:ph type="dt" sz="half" idx="10"/>
          </p:nvPr>
        </p:nvSpPr>
        <p:spPr/>
        <p:txBody>
          <a:bodyPr/>
          <a:lstStyle>
            <a:lvl1pPr>
              <a:defRPr/>
            </a:lvl1pPr>
          </a:lstStyle>
          <a:p>
            <a:pPr>
              <a:defRPr/>
            </a:pPr>
            <a:fld id="{8DD317AE-5678-4D8D-9AD9-F563B0AD09F0}" type="datetimeFigureOut">
              <a:rPr lang="en-US"/>
              <a:pPr>
                <a:defRPr/>
              </a:pPr>
              <a:t>4/25/2022</a:t>
            </a:fld>
            <a:endParaRPr lang="en-US"/>
          </a:p>
        </p:txBody>
      </p:sp>
      <p:sp>
        <p:nvSpPr>
          <p:cNvPr id="5" name="Footer Placeholder 4">
            <a:extLst>
              <a:ext uri="{FF2B5EF4-FFF2-40B4-BE49-F238E27FC236}">
                <a16:creationId xmlns:a16="http://schemas.microsoft.com/office/drawing/2014/main" id="{478B8545-E647-4892-80B5-94AFA8A5C9A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1C8ADB-32DD-4FA6-AA54-6F5CF48C4D2C}"/>
              </a:ext>
            </a:extLst>
          </p:cNvPr>
          <p:cNvSpPr>
            <a:spLocks noGrp="1"/>
          </p:cNvSpPr>
          <p:nvPr>
            <p:ph type="sldNum" sz="quarter" idx="12"/>
          </p:nvPr>
        </p:nvSpPr>
        <p:spPr/>
        <p:txBody>
          <a:bodyPr/>
          <a:lstStyle>
            <a:lvl1pPr>
              <a:defRPr/>
            </a:lvl1pPr>
          </a:lstStyle>
          <a:p>
            <a:pPr>
              <a:defRPr/>
            </a:pPr>
            <a:fld id="{8281DC15-3A58-45F6-81C9-D3AAF47261E3}" type="slidenum">
              <a:rPr lang="en-US"/>
              <a:pPr>
                <a:defRPr/>
              </a:pPr>
              <a:t>‹#›</a:t>
            </a:fld>
            <a:endParaRPr lang="en-US"/>
          </a:p>
        </p:txBody>
      </p:sp>
    </p:spTree>
    <p:extLst>
      <p:ext uri="{BB962C8B-B14F-4D97-AF65-F5344CB8AC3E}">
        <p14:creationId xmlns:p14="http://schemas.microsoft.com/office/powerpoint/2010/main" val="2438370621"/>
      </p:ext>
    </p:extLst>
  </p:cSld>
  <p:clrMapOvr>
    <a:masterClrMapping/>
  </p:clrMapOvr>
  <p:transition spd="slow">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6_标题幻灯片">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9">
            <a:extLst>
              <a:ext uri="{FF2B5EF4-FFF2-40B4-BE49-F238E27FC236}">
                <a16:creationId xmlns:a16="http://schemas.microsoft.com/office/drawing/2014/main" id="{E638CFD3-EE49-4091-B1C9-18E60127C27B}"/>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r="52415"/>
          <a:stretch>
            <a:fillRect/>
          </a:stretch>
        </p:blipFill>
        <p:spPr bwMode="auto">
          <a:xfrm>
            <a:off x="0" y="0"/>
            <a:ext cx="29400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3F3066A0-C1F7-44D8-A42B-72C615202175}"/>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9985375" y="5341938"/>
            <a:ext cx="2211388"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596908"/>
      </p:ext>
    </p:extLst>
  </p:cSld>
  <p:clrMapOvr>
    <a:masterClrMapping/>
  </p:clrMapOvr>
  <p:transition spd="slow">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A1D601E-2BA6-4A9E-A325-5258A672639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D3DF5D29-F54A-49FC-A18C-BCA91BF5BF3C}"/>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70000" y="-1016000"/>
            <a:ext cx="15881350" cy="918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3">
            <a:extLst>
              <a:ext uri="{FF2B5EF4-FFF2-40B4-BE49-F238E27FC236}">
                <a16:creationId xmlns:a16="http://schemas.microsoft.com/office/drawing/2014/main" id="{BE572181-9F67-4FC6-88D2-A9E14AF1FE67}"/>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74363" y="98425"/>
            <a:ext cx="1049337" cy="98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4">
            <a:extLst>
              <a:ext uri="{FF2B5EF4-FFF2-40B4-BE49-F238E27FC236}">
                <a16:creationId xmlns:a16="http://schemas.microsoft.com/office/drawing/2014/main" id="{84048540-6D49-4230-B27C-C21894A7AD4F}"/>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46063" y="0"/>
            <a:ext cx="11811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a:extLst>
              <a:ext uri="{FF2B5EF4-FFF2-40B4-BE49-F238E27FC236}">
                <a16:creationId xmlns:a16="http://schemas.microsoft.com/office/drawing/2014/main" id="{1BCC4B68-76A2-4CAE-8AD8-4F080D2BABD5}"/>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5529263"/>
            <a:ext cx="2476500" cy="132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6">
            <a:extLst>
              <a:ext uri="{FF2B5EF4-FFF2-40B4-BE49-F238E27FC236}">
                <a16:creationId xmlns:a16="http://schemas.microsoft.com/office/drawing/2014/main" id="{E300D276-B9F9-4ADD-A98F-B7DA3D0A9742}"/>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9664700" y="5414963"/>
            <a:ext cx="2527300"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7807524"/>
      </p:ext>
    </p:extLst>
  </p:cSld>
  <p:clrMapOvr>
    <a:masterClrMapping/>
  </p:clrMapOvr>
  <p:transition spd="slow">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结束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9034724"/>
      </p:ext>
    </p:extLst>
  </p:cSld>
  <p:clrMapOvr>
    <a:masterClrMapping/>
  </p:clrMapOvr>
  <p:transition spd="slow">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9"/>
            <a:ext cx="9144000" cy="1655763"/>
          </a:xfrm>
        </p:spPr>
        <p:txBody>
          <a:bodyPr/>
          <a:lstStyle>
            <a:lvl1pPr marL="0" indent="0" algn="ctr">
              <a:buNone/>
              <a:defRPr sz="1800"/>
            </a:lvl1pPr>
            <a:lvl2pPr marL="342891" indent="0" algn="ctr">
              <a:buNone/>
              <a:defRPr sz="1500"/>
            </a:lvl2pPr>
            <a:lvl3pPr marL="685783" indent="0" algn="ctr">
              <a:buNone/>
              <a:defRPr sz="1353"/>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1027">
            <a:extLst>
              <a:ext uri="{FF2B5EF4-FFF2-40B4-BE49-F238E27FC236}">
                <a16:creationId xmlns:a16="http://schemas.microsoft.com/office/drawing/2014/main" id="{7811B03D-499D-46CF-97DD-1B9DE923ED4E}"/>
              </a:ext>
            </a:extLst>
          </p:cNvPr>
          <p:cNvSpPr>
            <a:spLocks noGrp="1"/>
          </p:cNvSpPr>
          <p:nvPr>
            <p:ph type="dt" sz="half" idx="10"/>
          </p:nvPr>
        </p:nvSpPr>
        <p:spPr>
          <a:ln/>
        </p:spPr>
        <p:txBody>
          <a:bodyPr/>
          <a:lstStyle>
            <a:lvl1pPr>
              <a:defRPr/>
            </a:lvl1pPr>
          </a:lstStyle>
          <a:p>
            <a:pPr>
              <a:defRPr/>
            </a:pPr>
            <a:fld id="{659FCBAB-1B36-44D6-BE9C-179911AA338E}" type="datetimeFigureOut">
              <a:rPr lang="zh-CN" altLang="en-US"/>
              <a:pPr>
                <a:defRPr/>
              </a:pPr>
              <a:t>2022/4/25</a:t>
            </a:fld>
            <a:endParaRPr lang="zh-CN" altLang="en-US"/>
          </a:p>
        </p:txBody>
      </p:sp>
      <p:sp>
        <p:nvSpPr>
          <p:cNvPr id="5" name="Footer Placeholder 1028">
            <a:extLst>
              <a:ext uri="{FF2B5EF4-FFF2-40B4-BE49-F238E27FC236}">
                <a16:creationId xmlns:a16="http://schemas.microsoft.com/office/drawing/2014/main" id="{DB023D7D-D6E1-44E0-B306-1A5BDCF01D0E}"/>
              </a:ext>
            </a:extLst>
          </p:cNvPr>
          <p:cNvSpPr>
            <a:spLocks noGrp="1"/>
          </p:cNvSpPr>
          <p:nvPr>
            <p:ph type="ftr" sz="quarter" idx="11"/>
          </p:nvPr>
        </p:nvSpPr>
        <p:spPr>
          <a:ln/>
        </p:spPr>
        <p:txBody>
          <a:bodyPr/>
          <a:lstStyle>
            <a:lvl1pPr>
              <a:defRPr/>
            </a:lvl1pPr>
          </a:lstStyle>
          <a:p>
            <a:pPr>
              <a:defRPr/>
            </a:pPr>
            <a:endParaRPr lang="zh-CN" altLang="en-US"/>
          </a:p>
        </p:txBody>
      </p:sp>
      <p:sp>
        <p:nvSpPr>
          <p:cNvPr id="6" name="Slide Number Placeholder 1029">
            <a:extLst>
              <a:ext uri="{FF2B5EF4-FFF2-40B4-BE49-F238E27FC236}">
                <a16:creationId xmlns:a16="http://schemas.microsoft.com/office/drawing/2014/main" id="{8D80A98F-D432-487F-96BC-97B9B01F0C94}"/>
              </a:ext>
            </a:extLst>
          </p:cNvPr>
          <p:cNvSpPr>
            <a:spLocks noGrp="1"/>
          </p:cNvSpPr>
          <p:nvPr>
            <p:ph type="sldNum" sz="quarter" idx="12"/>
          </p:nvPr>
        </p:nvSpPr>
        <p:spPr>
          <a:ln/>
        </p:spPr>
        <p:txBody>
          <a:bodyPr/>
          <a:lstStyle>
            <a:lvl1pPr>
              <a:defRPr/>
            </a:lvl1pPr>
          </a:lstStyle>
          <a:p>
            <a:pPr>
              <a:defRPr/>
            </a:pPr>
            <a:fld id="{24855368-59AC-4659-8BDA-2D35C49543BA}" type="slidenum">
              <a:rPr lang="zh-CN" altLang="en-US"/>
              <a:pPr>
                <a:defRPr/>
              </a:pPr>
              <a:t>‹#›</a:t>
            </a:fld>
            <a:endParaRPr lang="zh-CN" altLang="en-US"/>
          </a:p>
        </p:txBody>
      </p:sp>
    </p:spTree>
    <p:extLst>
      <p:ext uri="{BB962C8B-B14F-4D97-AF65-F5344CB8AC3E}">
        <p14:creationId xmlns:p14="http://schemas.microsoft.com/office/powerpoint/2010/main" val="361749029"/>
      </p:ext>
    </p:extLst>
  </p:cSld>
  <p:clrMapOvr>
    <a:masterClrMapping/>
  </p:clrMapOvr>
  <p:hf sldNum="0"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27">
            <a:extLst>
              <a:ext uri="{FF2B5EF4-FFF2-40B4-BE49-F238E27FC236}">
                <a16:creationId xmlns:a16="http://schemas.microsoft.com/office/drawing/2014/main" id="{FB01129A-B9D5-4036-AD0B-98D20DCB0D84}"/>
              </a:ext>
            </a:extLst>
          </p:cNvPr>
          <p:cNvSpPr>
            <a:spLocks noGrp="1"/>
          </p:cNvSpPr>
          <p:nvPr>
            <p:ph type="dt" sz="half" idx="10"/>
          </p:nvPr>
        </p:nvSpPr>
        <p:spPr>
          <a:ln/>
        </p:spPr>
        <p:txBody>
          <a:bodyPr/>
          <a:lstStyle>
            <a:lvl1pPr>
              <a:defRPr/>
            </a:lvl1pPr>
          </a:lstStyle>
          <a:p>
            <a:pPr>
              <a:defRPr/>
            </a:pPr>
            <a:fld id="{D5E19FDB-EED9-46EE-BA2A-095B16283BC3}" type="datetimeFigureOut">
              <a:rPr lang="zh-CN" altLang="en-US"/>
              <a:pPr>
                <a:defRPr/>
              </a:pPr>
              <a:t>2022/4/25</a:t>
            </a:fld>
            <a:endParaRPr lang="zh-CN" altLang="en-US"/>
          </a:p>
        </p:txBody>
      </p:sp>
      <p:sp>
        <p:nvSpPr>
          <p:cNvPr id="5" name="Footer Placeholder 1028">
            <a:extLst>
              <a:ext uri="{FF2B5EF4-FFF2-40B4-BE49-F238E27FC236}">
                <a16:creationId xmlns:a16="http://schemas.microsoft.com/office/drawing/2014/main" id="{A7CE2F88-7A5A-4D9E-8A2F-FE52B60C4E89}"/>
              </a:ext>
            </a:extLst>
          </p:cNvPr>
          <p:cNvSpPr>
            <a:spLocks noGrp="1"/>
          </p:cNvSpPr>
          <p:nvPr>
            <p:ph type="ftr" sz="quarter" idx="11"/>
          </p:nvPr>
        </p:nvSpPr>
        <p:spPr>
          <a:ln/>
        </p:spPr>
        <p:txBody>
          <a:bodyPr/>
          <a:lstStyle>
            <a:lvl1pPr>
              <a:defRPr/>
            </a:lvl1pPr>
          </a:lstStyle>
          <a:p>
            <a:pPr>
              <a:defRPr/>
            </a:pPr>
            <a:endParaRPr lang="zh-CN" altLang="en-US"/>
          </a:p>
        </p:txBody>
      </p:sp>
      <p:sp>
        <p:nvSpPr>
          <p:cNvPr id="6" name="Slide Number Placeholder 1029">
            <a:extLst>
              <a:ext uri="{FF2B5EF4-FFF2-40B4-BE49-F238E27FC236}">
                <a16:creationId xmlns:a16="http://schemas.microsoft.com/office/drawing/2014/main" id="{F2576637-A5F9-4D94-8560-43F7AD099FEE}"/>
              </a:ext>
            </a:extLst>
          </p:cNvPr>
          <p:cNvSpPr>
            <a:spLocks noGrp="1"/>
          </p:cNvSpPr>
          <p:nvPr>
            <p:ph type="sldNum" sz="quarter" idx="12"/>
          </p:nvPr>
        </p:nvSpPr>
        <p:spPr>
          <a:ln/>
        </p:spPr>
        <p:txBody>
          <a:bodyPr/>
          <a:lstStyle>
            <a:lvl1pPr>
              <a:defRPr/>
            </a:lvl1pPr>
          </a:lstStyle>
          <a:p>
            <a:pPr>
              <a:defRPr/>
            </a:pPr>
            <a:fld id="{F5B294DD-9D3C-4120-B228-0C45A8C9C635}" type="slidenum">
              <a:rPr lang="zh-CN" altLang="en-US"/>
              <a:pPr>
                <a:defRPr/>
              </a:pPr>
              <a:t>‹#›</a:t>
            </a:fld>
            <a:endParaRPr lang="zh-CN" altLang="en-US"/>
          </a:p>
        </p:txBody>
      </p:sp>
    </p:spTree>
    <p:extLst>
      <p:ext uri="{BB962C8B-B14F-4D97-AF65-F5344CB8AC3E}">
        <p14:creationId xmlns:p14="http://schemas.microsoft.com/office/powerpoint/2010/main" val="1884681746"/>
      </p:ext>
    </p:extLst>
  </p:cSld>
  <p:clrMapOvr>
    <a:masterClrMapping/>
  </p:clrMapOvr>
  <p:hf sldNum="0"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3">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1027">
            <a:extLst>
              <a:ext uri="{FF2B5EF4-FFF2-40B4-BE49-F238E27FC236}">
                <a16:creationId xmlns:a16="http://schemas.microsoft.com/office/drawing/2014/main" id="{0D40A7AB-895A-4E77-BDCD-354D63D60837}"/>
              </a:ext>
            </a:extLst>
          </p:cNvPr>
          <p:cNvSpPr>
            <a:spLocks noGrp="1"/>
          </p:cNvSpPr>
          <p:nvPr>
            <p:ph type="dt" sz="half" idx="10"/>
          </p:nvPr>
        </p:nvSpPr>
        <p:spPr>
          <a:ln/>
        </p:spPr>
        <p:txBody>
          <a:bodyPr/>
          <a:lstStyle>
            <a:lvl1pPr>
              <a:defRPr/>
            </a:lvl1pPr>
          </a:lstStyle>
          <a:p>
            <a:pPr>
              <a:defRPr/>
            </a:pPr>
            <a:fld id="{E0B1E0E1-3A8E-4758-A905-C98EF42E4456}" type="datetimeFigureOut">
              <a:rPr lang="zh-CN" altLang="en-US"/>
              <a:pPr>
                <a:defRPr/>
              </a:pPr>
              <a:t>2022/4/25</a:t>
            </a:fld>
            <a:endParaRPr lang="zh-CN" altLang="en-US"/>
          </a:p>
        </p:txBody>
      </p:sp>
      <p:sp>
        <p:nvSpPr>
          <p:cNvPr id="5" name="Footer Placeholder 1028">
            <a:extLst>
              <a:ext uri="{FF2B5EF4-FFF2-40B4-BE49-F238E27FC236}">
                <a16:creationId xmlns:a16="http://schemas.microsoft.com/office/drawing/2014/main" id="{53C5DB5B-ABEF-4AB1-89A4-24EA2C85680C}"/>
              </a:ext>
            </a:extLst>
          </p:cNvPr>
          <p:cNvSpPr>
            <a:spLocks noGrp="1"/>
          </p:cNvSpPr>
          <p:nvPr>
            <p:ph type="ftr" sz="quarter" idx="11"/>
          </p:nvPr>
        </p:nvSpPr>
        <p:spPr>
          <a:ln/>
        </p:spPr>
        <p:txBody>
          <a:bodyPr/>
          <a:lstStyle>
            <a:lvl1pPr>
              <a:defRPr/>
            </a:lvl1pPr>
          </a:lstStyle>
          <a:p>
            <a:pPr>
              <a:defRPr/>
            </a:pPr>
            <a:endParaRPr lang="zh-CN" altLang="en-US"/>
          </a:p>
        </p:txBody>
      </p:sp>
      <p:sp>
        <p:nvSpPr>
          <p:cNvPr id="6" name="Slide Number Placeholder 1029">
            <a:extLst>
              <a:ext uri="{FF2B5EF4-FFF2-40B4-BE49-F238E27FC236}">
                <a16:creationId xmlns:a16="http://schemas.microsoft.com/office/drawing/2014/main" id="{EEAFACA1-CC4D-4BFA-B182-2F0A12D23A3C}"/>
              </a:ext>
            </a:extLst>
          </p:cNvPr>
          <p:cNvSpPr>
            <a:spLocks noGrp="1"/>
          </p:cNvSpPr>
          <p:nvPr>
            <p:ph type="sldNum" sz="quarter" idx="12"/>
          </p:nvPr>
        </p:nvSpPr>
        <p:spPr>
          <a:ln/>
        </p:spPr>
        <p:txBody>
          <a:bodyPr/>
          <a:lstStyle>
            <a:lvl1pPr>
              <a:defRPr/>
            </a:lvl1pPr>
          </a:lstStyle>
          <a:p>
            <a:pPr>
              <a:defRPr/>
            </a:pPr>
            <a:fld id="{F37ED578-B9B2-40FB-8007-89FC3AE52CEB}" type="slidenum">
              <a:rPr lang="zh-CN" altLang="en-US"/>
              <a:pPr>
                <a:defRPr/>
              </a:pPr>
              <a:t>‹#›</a:t>
            </a:fld>
            <a:endParaRPr lang="zh-CN" altLang="en-US"/>
          </a:p>
        </p:txBody>
      </p:sp>
    </p:spTree>
    <p:extLst>
      <p:ext uri="{BB962C8B-B14F-4D97-AF65-F5344CB8AC3E}">
        <p14:creationId xmlns:p14="http://schemas.microsoft.com/office/powerpoint/2010/main" val="809001555"/>
      </p:ext>
    </p:extLst>
  </p:cSld>
  <p:clrMapOvr>
    <a:masterClrMapping/>
  </p:clrMapOvr>
  <p:hf sldNum="0"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027">
            <a:extLst>
              <a:ext uri="{FF2B5EF4-FFF2-40B4-BE49-F238E27FC236}">
                <a16:creationId xmlns:a16="http://schemas.microsoft.com/office/drawing/2014/main" id="{352483CF-41D1-48D3-ABC0-81A4972DB5A7}"/>
              </a:ext>
            </a:extLst>
          </p:cNvPr>
          <p:cNvSpPr>
            <a:spLocks noGrp="1"/>
          </p:cNvSpPr>
          <p:nvPr>
            <p:ph type="dt" sz="half" idx="10"/>
          </p:nvPr>
        </p:nvSpPr>
        <p:spPr>
          <a:ln/>
        </p:spPr>
        <p:txBody>
          <a:bodyPr/>
          <a:lstStyle>
            <a:lvl1pPr>
              <a:defRPr/>
            </a:lvl1pPr>
          </a:lstStyle>
          <a:p>
            <a:pPr>
              <a:defRPr/>
            </a:pPr>
            <a:fld id="{F5C5CCB2-C9DE-4CD0-9C50-53347604B058}" type="datetimeFigureOut">
              <a:rPr lang="zh-CN" altLang="en-US"/>
              <a:pPr>
                <a:defRPr/>
              </a:pPr>
              <a:t>2022/4/25</a:t>
            </a:fld>
            <a:endParaRPr lang="zh-CN" altLang="en-US"/>
          </a:p>
        </p:txBody>
      </p:sp>
      <p:sp>
        <p:nvSpPr>
          <p:cNvPr id="6" name="Footer Placeholder 1028">
            <a:extLst>
              <a:ext uri="{FF2B5EF4-FFF2-40B4-BE49-F238E27FC236}">
                <a16:creationId xmlns:a16="http://schemas.microsoft.com/office/drawing/2014/main" id="{7082411A-E3DC-4600-9B64-97E8DA06551F}"/>
              </a:ext>
            </a:extLst>
          </p:cNvPr>
          <p:cNvSpPr>
            <a:spLocks noGrp="1"/>
          </p:cNvSpPr>
          <p:nvPr>
            <p:ph type="ftr" sz="quarter" idx="11"/>
          </p:nvPr>
        </p:nvSpPr>
        <p:spPr>
          <a:ln/>
        </p:spPr>
        <p:txBody>
          <a:bodyPr/>
          <a:lstStyle>
            <a:lvl1pPr>
              <a:defRPr/>
            </a:lvl1pPr>
          </a:lstStyle>
          <a:p>
            <a:pPr>
              <a:defRPr/>
            </a:pPr>
            <a:endParaRPr lang="zh-CN" altLang="en-US"/>
          </a:p>
        </p:txBody>
      </p:sp>
      <p:sp>
        <p:nvSpPr>
          <p:cNvPr id="7" name="Slide Number Placeholder 1029">
            <a:extLst>
              <a:ext uri="{FF2B5EF4-FFF2-40B4-BE49-F238E27FC236}">
                <a16:creationId xmlns:a16="http://schemas.microsoft.com/office/drawing/2014/main" id="{04CEC66D-7F86-4EE8-8D2D-04075DC75EF1}"/>
              </a:ext>
            </a:extLst>
          </p:cNvPr>
          <p:cNvSpPr>
            <a:spLocks noGrp="1"/>
          </p:cNvSpPr>
          <p:nvPr>
            <p:ph type="sldNum" sz="quarter" idx="12"/>
          </p:nvPr>
        </p:nvSpPr>
        <p:spPr>
          <a:ln/>
        </p:spPr>
        <p:txBody>
          <a:bodyPr/>
          <a:lstStyle>
            <a:lvl1pPr>
              <a:defRPr/>
            </a:lvl1pPr>
          </a:lstStyle>
          <a:p>
            <a:pPr>
              <a:defRPr/>
            </a:pPr>
            <a:fld id="{A5DF06E7-E067-4DDE-BD21-F1E518AB8789}" type="slidenum">
              <a:rPr lang="zh-CN" altLang="en-US"/>
              <a:pPr>
                <a:defRPr/>
              </a:pPr>
              <a:t>‹#›</a:t>
            </a:fld>
            <a:endParaRPr lang="zh-CN" altLang="en-US"/>
          </a:p>
        </p:txBody>
      </p:sp>
    </p:spTree>
    <p:extLst>
      <p:ext uri="{BB962C8B-B14F-4D97-AF65-F5344CB8AC3E}">
        <p14:creationId xmlns:p14="http://schemas.microsoft.com/office/powerpoint/2010/main" val="330341595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noProof="1"/>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1"/>
              <a:t>Click to edit Master text styles</a:t>
            </a:r>
          </a:p>
        </p:txBody>
      </p:sp>
      <p:sp>
        <p:nvSpPr>
          <p:cNvPr id="5" name="Date Placeholder 3">
            <a:extLst>
              <a:ext uri="{FF2B5EF4-FFF2-40B4-BE49-F238E27FC236}">
                <a16:creationId xmlns:a16="http://schemas.microsoft.com/office/drawing/2014/main" id="{D95D47DE-61B5-44C8-A4B8-309A23794D74}"/>
              </a:ext>
            </a:extLst>
          </p:cNvPr>
          <p:cNvSpPr>
            <a:spLocks noGrp="1"/>
          </p:cNvSpPr>
          <p:nvPr>
            <p:ph type="dt" sz="half" idx="10"/>
          </p:nvPr>
        </p:nvSpPr>
        <p:spPr/>
        <p:txBody>
          <a:bodyPr/>
          <a:lstStyle>
            <a:lvl1pPr>
              <a:defRPr/>
            </a:lvl1pPr>
          </a:lstStyle>
          <a:p>
            <a:pPr>
              <a:defRPr/>
            </a:pPr>
            <a:fld id="{0DB2706E-C5FD-4B32-BD5F-BB93B64609D2}" type="datetimeFigureOut">
              <a:rPr lang="en-US"/>
              <a:pPr>
                <a:defRPr/>
              </a:pPr>
              <a:t>4/25/2022</a:t>
            </a:fld>
            <a:endParaRPr lang="en-US"/>
          </a:p>
        </p:txBody>
      </p:sp>
      <p:sp>
        <p:nvSpPr>
          <p:cNvPr id="6" name="Footer Placeholder 4">
            <a:extLst>
              <a:ext uri="{FF2B5EF4-FFF2-40B4-BE49-F238E27FC236}">
                <a16:creationId xmlns:a16="http://schemas.microsoft.com/office/drawing/2014/main" id="{B0D9FC1C-B9EB-4D92-B580-2718B191EDE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912A318-126D-45C4-907E-CA3691B81753}"/>
              </a:ext>
            </a:extLst>
          </p:cNvPr>
          <p:cNvSpPr>
            <a:spLocks noGrp="1"/>
          </p:cNvSpPr>
          <p:nvPr>
            <p:ph type="sldNum" sz="quarter" idx="12"/>
          </p:nvPr>
        </p:nvSpPr>
        <p:spPr/>
        <p:txBody>
          <a:bodyPr/>
          <a:lstStyle>
            <a:lvl1pPr>
              <a:defRPr/>
            </a:lvl1pPr>
          </a:lstStyle>
          <a:p>
            <a:pPr>
              <a:defRPr/>
            </a:pPr>
            <a:fld id="{89AFBD2C-79EF-4CDD-80F7-1A75D83E5665}" type="slidenum">
              <a:rPr lang="en-US" altLang="zh-CN"/>
              <a:pPr>
                <a:defRPr/>
              </a:pPr>
              <a:t>‹#›</a:t>
            </a:fld>
            <a:endParaRPr lang="en-US" altLang="zh-CN"/>
          </a:p>
        </p:txBody>
      </p:sp>
    </p:spTree>
    <p:extLst>
      <p:ext uri="{BB962C8B-B14F-4D97-AF65-F5344CB8AC3E}">
        <p14:creationId xmlns:p14="http://schemas.microsoft.com/office/powerpoint/2010/main" val="4027555240"/>
      </p:ext>
    </p:extLst>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891" indent="0">
              <a:buNone/>
              <a:defRPr sz="1500" b="1"/>
            </a:lvl2pPr>
            <a:lvl3pPr marL="685783" indent="0">
              <a:buNone/>
              <a:defRPr sz="1353"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1027">
            <a:extLst>
              <a:ext uri="{FF2B5EF4-FFF2-40B4-BE49-F238E27FC236}">
                <a16:creationId xmlns:a16="http://schemas.microsoft.com/office/drawing/2014/main" id="{8BB69370-BBA0-4567-B7E9-CB2CDB473BC1}"/>
              </a:ext>
            </a:extLst>
          </p:cNvPr>
          <p:cNvSpPr>
            <a:spLocks noGrp="1"/>
          </p:cNvSpPr>
          <p:nvPr>
            <p:ph type="dt" sz="half" idx="10"/>
          </p:nvPr>
        </p:nvSpPr>
        <p:spPr>
          <a:ln/>
        </p:spPr>
        <p:txBody>
          <a:bodyPr/>
          <a:lstStyle>
            <a:lvl1pPr>
              <a:defRPr/>
            </a:lvl1pPr>
          </a:lstStyle>
          <a:p>
            <a:pPr>
              <a:defRPr/>
            </a:pPr>
            <a:fld id="{B24D3D76-8399-448F-B76C-99B81648D86E}" type="datetimeFigureOut">
              <a:rPr lang="zh-CN" altLang="en-US"/>
              <a:pPr>
                <a:defRPr/>
              </a:pPr>
              <a:t>2022/4/25</a:t>
            </a:fld>
            <a:endParaRPr lang="zh-CN" altLang="en-US"/>
          </a:p>
        </p:txBody>
      </p:sp>
      <p:sp>
        <p:nvSpPr>
          <p:cNvPr id="8" name="Footer Placeholder 1028">
            <a:extLst>
              <a:ext uri="{FF2B5EF4-FFF2-40B4-BE49-F238E27FC236}">
                <a16:creationId xmlns:a16="http://schemas.microsoft.com/office/drawing/2014/main" id="{CB442111-8E37-414B-A426-E06B68152CBB}"/>
              </a:ext>
            </a:extLst>
          </p:cNvPr>
          <p:cNvSpPr>
            <a:spLocks noGrp="1"/>
          </p:cNvSpPr>
          <p:nvPr>
            <p:ph type="ftr" sz="quarter" idx="11"/>
          </p:nvPr>
        </p:nvSpPr>
        <p:spPr>
          <a:ln/>
        </p:spPr>
        <p:txBody>
          <a:bodyPr/>
          <a:lstStyle>
            <a:lvl1pPr>
              <a:defRPr/>
            </a:lvl1pPr>
          </a:lstStyle>
          <a:p>
            <a:pPr>
              <a:defRPr/>
            </a:pPr>
            <a:endParaRPr lang="zh-CN" altLang="en-US"/>
          </a:p>
        </p:txBody>
      </p:sp>
      <p:sp>
        <p:nvSpPr>
          <p:cNvPr id="9" name="Slide Number Placeholder 1029">
            <a:extLst>
              <a:ext uri="{FF2B5EF4-FFF2-40B4-BE49-F238E27FC236}">
                <a16:creationId xmlns:a16="http://schemas.microsoft.com/office/drawing/2014/main" id="{056FD1EE-27EB-47E1-B32C-1018334CD419}"/>
              </a:ext>
            </a:extLst>
          </p:cNvPr>
          <p:cNvSpPr>
            <a:spLocks noGrp="1"/>
          </p:cNvSpPr>
          <p:nvPr>
            <p:ph type="sldNum" sz="quarter" idx="12"/>
          </p:nvPr>
        </p:nvSpPr>
        <p:spPr>
          <a:ln/>
        </p:spPr>
        <p:txBody>
          <a:bodyPr/>
          <a:lstStyle>
            <a:lvl1pPr>
              <a:defRPr/>
            </a:lvl1pPr>
          </a:lstStyle>
          <a:p>
            <a:pPr>
              <a:defRPr/>
            </a:pPr>
            <a:fld id="{00411302-22D8-49B9-8642-C6C4ADC5D237}" type="slidenum">
              <a:rPr lang="zh-CN" altLang="en-US"/>
              <a:pPr>
                <a:defRPr/>
              </a:pPr>
              <a:t>‹#›</a:t>
            </a:fld>
            <a:endParaRPr lang="zh-CN" altLang="en-US"/>
          </a:p>
        </p:txBody>
      </p:sp>
    </p:spTree>
    <p:extLst>
      <p:ext uri="{BB962C8B-B14F-4D97-AF65-F5344CB8AC3E}">
        <p14:creationId xmlns:p14="http://schemas.microsoft.com/office/powerpoint/2010/main" val="4105286262"/>
      </p:ext>
    </p:extLst>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图片 5">
            <a:extLst>
              <a:ext uri="{FF2B5EF4-FFF2-40B4-BE49-F238E27FC236}">
                <a16:creationId xmlns:a16="http://schemas.microsoft.com/office/drawing/2014/main" id="{3AE33458-0D78-4BA0-85FF-EC94F21C9E9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4" t="36971" r="-2"/>
          <a:stretch>
            <a:fillRect/>
          </a:stretch>
        </p:blipFill>
        <p:spPr bwMode="auto">
          <a:xfrm>
            <a:off x="0" y="2438400"/>
            <a:ext cx="12192000" cy="400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6">
            <a:extLst>
              <a:ext uri="{FF2B5EF4-FFF2-40B4-BE49-F238E27FC236}">
                <a16:creationId xmlns:a16="http://schemas.microsoft.com/office/drawing/2014/main" id="{083DBCDE-B281-460A-B388-FA594483838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4576763"/>
            <a:ext cx="12817475"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7">
            <a:extLst>
              <a:ext uri="{FF2B5EF4-FFF2-40B4-BE49-F238E27FC236}">
                <a16:creationId xmlns:a16="http://schemas.microsoft.com/office/drawing/2014/main" id="{AE6D1213-CC6A-44C7-B484-6F248B40903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l="2" r="153"/>
          <a:stretch>
            <a:fillRect/>
          </a:stretch>
        </p:blipFill>
        <p:spPr bwMode="auto">
          <a:xfrm>
            <a:off x="-123825" y="4673600"/>
            <a:ext cx="1217295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8">
            <a:extLst>
              <a:ext uri="{FF2B5EF4-FFF2-40B4-BE49-F238E27FC236}">
                <a16:creationId xmlns:a16="http://schemas.microsoft.com/office/drawing/2014/main" id="{2A07B3F7-7C85-4D78-B8E8-388281662CE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050" y="5356225"/>
            <a:ext cx="12211050"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组合 9">
            <a:extLst>
              <a:ext uri="{FF2B5EF4-FFF2-40B4-BE49-F238E27FC236}">
                <a16:creationId xmlns:a16="http://schemas.microsoft.com/office/drawing/2014/main" id="{4EB72194-BAFA-4C96-88EC-C3EAA76CBBDD}"/>
              </a:ext>
            </a:extLst>
          </p:cNvPr>
          <p:cNvGrpSpPr>
            <a:grpSpLocks/>
          </p:cNvGrpSpPr>
          <p:nvPr userDrawn="1"/>
        </p:nvGrpSpPr>
        <p:grpSpPr bwMode="auto">
          <a:xfrm>
            <a:off x="233363" y="4254500"/>
            <a:ext cx="927100" cy="1771650"/>
            <a:chOff x="181346" y="1761375"/>
            <a:chExt cx="1517253" cy="2901593"/>
          </a:xfrm>
        </p:grpSpPr>
        <p:pic>
          <p:nvPicPr>
            <p:cNvPr id="8" name="图片 10">
              <a:extLst>
                <a:ext uri="{FF2B5EF4-FFF2-40B4-BE49-F238E27FC236}">
                  <a16:creationId xmlns:a16="http://schemas.microsoft.com/office/drawing/2014/main" id="{6DB502D1-7705-4096-A923-7BE4E1FC94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043" y="1761375"/>
              <a:ext cx="885486" cy="2901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11">
              <a:extLst>
                <a:ext uri="{FF2B5EF4-FFF2-40B4-BE49-F238E27FC236}">
                  <a16:creationId xmlns:a16="http://schemas.microsoft.com/office/drawing/2014/main" id="{35E6A224-2FE6-480F-9A66-0EBEF188321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86323" y="2638386"/>
              <a:ext cx="512276" cy="2024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2">
              <a:extLst>
                <a:ext uri="{FF2B5EF4-FFF2-40B4-BE49-F238E27FC236}">
                  <a16:creationId xmlns:a16="http://schemas.microsoft.com/office/drawing/2014/main" id="{6A3E7185-174A-4E07-B00F-A0403AA516C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1346" y="2373835"/>
              <a:ext cx="711093" cy="228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图片 13">
            <a:extLst>
              <a:ext uri="{FF2B5EF4-FFF2-40B4-BE49-F238E27FC236}">
                <a16:creationId xmlns:a16="http://schemas.microsoft.com/office/drawing/2014/main" id="{BBEB2574-71A5-43C4-95A0-4D1FEF4FB8FE}"/>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r="45911"/>
          <a:stretch>
            <a:fillRect/>
          </a:stretch>
        </p:blipFill>
        <p:spPr bwMode="auto">
          <a:xfrm>
            <a:off x="11280775" y="4581525"/>
            <a:ext cx="823913"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t>Click to edit Master title style</a:t>
            </a:r>
          </a:p>
        </p:txBody>
      </p:sp>
      <p:sp>
        <p:nvSpPr>
          <p:cNvPr id="12" name="Date Placeholder 2">
            <a:extLst>
              <a:ext uri="{FF2B5EF4-FFF2-40B4-BE49-F238E27FC236}">
                <a16:creationId xmlns:a16="http://schemas.microsoft.com/office/drawing/2014/main" id="{7D9A88C7-393F-4AC9-9804-A4D275930CF0}"/>
              </a:ext>
            </a:extLst>
          </p:cNvPr>
          <p:cNvSpPr>
            <a:spLocks noGrp="1"/>
          </p:cNvSpPr>
          <p:nvPr>
            <p:ph type="dt" sz="half" idx="10"/>
          </p:nvPr>
        </p:nvSpPr>
        <p:spPr/>
        <p:txBody>
          <a:bodyPr/>
          <a:lstStyle>
            <a:lvl1pPr>
              <a:defRPr/>
            </a:lvl1pPr>
          </a:lstStyle>
          <a:p>
            <a:pPr>
              <a:defRPr/>
            </a:pPr>
            <a:fld id="{A7DBE305-0586-4626-84D9-10E47304B688}" type="datetimeFigureOut">
              <a:rPr lang="zh-CN" altLang="en-US"/>
              <a:pPr>
                <a:defRPr/>
              </a:pPr>
              <a:t>2022/4/25</a:t>
            </a:fld>
            <a:endParaRPr lang="zh-CN" altLang="en-US"/>
          </a:p>
        </p:txBody>
      </p:sp>
      <p:sp>
        <p:nvSpPr>
          <p:cNvPr id="13" name="Footer Placeholder 3">
            <a:extLst>
              <a:ext uri="{FF2B5EF4-FFF2-40B4-BE49-F238E27FC236}">
                <a16:creationId xmlns:a16="http://schemas.microsoft.com/office/drawing/2014/main" id="{92CF08C3-1BBE-4AC9-B80F-AE47EFBA74F6}"/>
              </a:ext>
            </a:extLst>
          </p:cNvPr>
          <p:cNvSpPr>
            <a:spLocks noGrp="1"/>
          </p:cNvSpPr>
          <p:nvPr>
            <p:ph type="ftr" sz="quarter" idx="11"/>
          </p:nvPr>
        </p:nvSpPr>
        <p:spPr/>
        <p:txBody>
          <a:bodyPr/>
          <a:lstStyle>
            <a:lvl1pPr>
              <a:defRPr/>
            </a:lvl1pPr>
          </a:lstStyle>
          <a:p>
            <a:pPr>
              <a:defRPr/>
            </a:pPr>
            <a:endParaRPr lang="zh-CN" altLang="en-US"/>
          </a:p>
        </p:txBody>
      </p:sp>
      <p:sp>
        <p:nvSpPr>
          <p:cNvPr id="14" name="Slide Number Placeholder 4">
            <a:extLst>
              <a:ext uri="{FF2B5EF4-FFF2-40B4-BE49-F238E27FC236}">
                <a16:creationId xmlns:a16="http://schemas.microsoft.com/office/drawing/2014/main" id="{F5A37959-F3F2-404D-A7CB-36AD92FED59D}"/>
              </a:ext>
            </a:extLst>
          </p:cNvPr>
          <p:cNvSpPr>
            <a:spLocks noGrp="1"/>
          </p:cNvSpPr>
          <p:nvPr>
            <p:ph type="sldNum" sz="quarter" idx="12"/>
          </p:nvPr>
        </p:nvSpPr>
        <p:spPr/>
        <p:txBody>
          <a:bodyPr/>
          <a:lstStyle>
            <a:lvl1pPr>
              <a:defRPr/>
            </a:lvl1pPr>
          </a:lstStyle>
          <a:p>
            <a:pPr>
              <a:defRPr/>
            </a:pPr>
            <a:fld id="{69A9BF08-9A36-4A00-BA02-A352FF47DD0E}" type="slidenum">
              <a:rPr lang="zh-CN" altLang="en-US"/>
              <a:pPr>
                <a:defRPr/>
              </a:pPr>
              <a:t>‹#›</a:t>
            </a:fld>
            <a:endParaRPr lang="zh-CN" altLang="en-US"/>
          </a:p>
        </p:txBody>
      </p:sp>
    </p:spTree>
    <p:extLst>
      <p:ext uri="{BB962C8B-B14F-4D97-AF65-F5344CB8AC3E}">
        <p14:creationId xmlns:p14="http://schemas.microsoft.com/office/powerpoint/2010/main" val="1740645926"/>
      </p:ext>
    </p:extLst>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矩形 4">
            <a:extLst>
              <a:ext uri="{FF2B5EF4-FFF2-40B4-BE49-F238E27FC236}">
                <a16:creationId xmlns:a16="http://schemas.microsoft.com/office/drawing/2014/main" id="{551876B4-F419-407F-B980-556C49FB0712}"/>
              </a:ext>
            </a:extLst>
          </p:cNvPr>
          <p:cNvSpPr/>
          <p:nvPr userDrawn="1"/>
        </p:nvSpPr>
        <p:spPr>
          <a:xfrm>
            <a:off x="0" y="2149475"/>
            <a:ext cx="12192000" cy="4708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pic>
        <p:nvPicPr>
          <p:cNvPr id="3" name="图片 5">
            <a:extLst>
              <a:ext uri="{FF2B5EF4-FFF2-40B4-BE49-F238E27FC236}">
                <a16:creationId xmlns:a16="http://schemas.microsoft.com/office/drawing/2014/main" id="{7D06C8A4-815A-440C-B10C-89B69C3534F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6" t="73055" r="17725" b="-2"/>
          <a:stretch>
            <a:fillRect/>
          </a:stretch>
        </p:blipFill>
        <p:spPr bwMode="auto">
          <a:xfrm>
            <a:off x="0" y="0"/>
            <a:ext cx="121920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7">
            <a:extLst>
              <a:ext uri="{FF2B5EF4-FFF2-40B4-BE49-F238E27FC236}">
                <a16:creationId xmlns:a16="http://schemas.microsoft.com/office/drawing/2014/main" id="{EAD45D28-D73C-41B0-AFF5-B9DE5987D2E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30888" t="27748" r="21866"/>
          <a:stretch>
            <a:fillRect/>
          </a:stretch>
        </p:blipFill>
        <p:spPr bwMode="auto">
          <a:xfrm>
            <a:off x="8797925" y="-33338"/>
            <a:ext cx="3394075" cy="328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8">
            <a:extLst>
              <a:ext uri="{FF2B5EF4-FFF2-40B4-BE49-F238E27FC236}">
                <a16:creationId xmlns:a16="http://schemas.microsoft.com/office/drawing/2014/main" id="{E3957A46-4034-4ABF-A4BB-3631AC861D0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4522788"/>
            <a:ext cx="12817475" cy="201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C403DE6C-FF0F-4B35-A727-1D25DD4DEBF2}"/>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2" r="153"/>
          <a:stretch>
            <a:fillRect/>
          </a:stretch>
        </p:blipFill>
        <p:spPr bwMode="auto">
          <a:xfrm>
            <a:off x="-15875" y="4673600"/>
            <a:ext cx="1217295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10">
            <a:extLst>
              <a:ext uri="{FF2B5EF4-FFF2-40B4-BE49-F238E27FC236}">
                <a16:creationId xmlns:a16="http://schemas.microsoft.com/office/drawing/2014/main" id="{AB13FF04-5C69-435B-A3BB-FA74FE0167EE}"/>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0" y="5205413"/>
            <a:ext cx="12192000"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46">
            <a:extLst>
              <a:ext uri="{FF2B5EF4-FFF2-40B4-BE49-F238E27FC236}">
                <a16:creationId xmlns:a16="http://schemas.microsoft.com/office/drawing/2014/main" id="{6EFC0136-F933-40A5-A0D3-4460632190C3}"/>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r="45911"/>
          <a:stretch>
            <a:fillRect/>
          </a:stretch>
        </p:blipFill>
        <p:spPr bwMode="auto">
          <a:xfrm>
            <a:off x="11280775" y="4581525"/>
            <a:ext cx="823913"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4">
            <a:extLst>
              <a:ext uri="{FF2B5EF4-FFF2-40B4-BE49-F238E27FC236}">
                <a16:creationId xmlns:a16="http://schemas.microsoft.com/office/drawing/2014/main" id="{7399CFFD-8157-4652-91AB-88FFE233D24D}"/>
              </a:ext>
            </a:extLst>
          </p:cNvPr>
          <p:cNvSpPr/>
          <p:nvPr userDrawn="1"/>
        </p:nvSpPr>
        <p:spPr>
          <a:xfrm>
            <a:off x="0" y="2149475"/>
            <a:ext cx="12192000" cy="4708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pic>
        <p:nvPicPr>
          <p:cNvPr id="10" name="图片 5">
            <a:extLst>
              <a:ext uri="{FF2B5EF4-FFF2-40B4-BE49-F238E27FC236}">
                <a16:creationId xmlns:a16="http://schemas.microsoft.com/office/drawing/2014/main" id="{1A32D489-580C-4FC6-83F2-5A1718AC83D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6" t="73055" r="17725" b="-2"/>
          <a:stretch>
            <a:fillRect/>
          </a:stretch>
        </p:blipFill>
        <p:spPr bwMode="auto">
          <a:xfrm>
            <a:off x="0" y="0"/>
            <a:ext cx="121920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7">
            <a:extLst>
              <a:ext uri="{FF2B5EF4-FFF2-40B4-BE49-F238E27FC236}">
                <a16:creationId xmlns:a16="http://schemas.microsoft.com/office/drawing/2014/main" id="{30F1DDBA-BE42-4B3E-914A-F0AF17962C9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30888" t="27748" r="21866"/>
          <a:stretch>
            <a:fillRect/>
          </a:stretch>
        </p:blipFill>
        <p:spPr bwMode="auto">
          <a:xfrm>
            <a:off x="8797925" y="-33338"/>
            <a:ext cx="3394075" cy="328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47">
            <a:extLst>
              <a:ext uri="{FF2B5EF4-FFF2-40B4-BE49-F238E27FC236}">
                <a16:creationId xmlns:a16="http://schemas.microsoft.com/office/drawing/2014/main" id="{664A13BC-B5B8-4740-A715-2624AC803181}"/>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b="43227"/>
          <a:stretch>
            <a:fillRect/>
          </a:stretch>
        </p:blipFill>
        <p:spPr bwMode="auto">
          <a:xfrm>
            <a:off x="-19050" y="5570538"/>
            <a:ext cx="1281906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48">
            <a:extLst>
              <a:ext uri="{FF2B5EF4-FFF2-40B4-BE49-F238E27FC236}">
                <a16:creationId xmlns:a16="http://schemas.microsoft.com/office/drawing/2014/main" id="{C2EBB3FF-3176-40E7-9612-3FACDCD8972C}"/>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l="2" r="153" b="8110"/>
          <a:stretch>
            <a:fillRect/>
          </a:stretch>
        </p:blipFill>
        <p:spPr bwMode="auto">
          <a:xfrm>
            <a:off x="9525" y="5316538"/>
            <a:ext cx="12174538"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49">
            <a:extLst>
              <a:ext uri="{FF2B5EF4-FFF2-40B4-BE49-F238E27FC236}">
                <a16:creationId xmlns:a16="http://schemas.microsoft.com/office/drawing/2014/main" id="{04BB4B4B-0D0E-467F-8825-FF9967E206D0}"/>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9050" y="6189663"/>
            <a:ext cx="12207875"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4">
            <a:extLst>
              <a:ext uri="{FF2B5EF4-FFF2-40B4-BE49-F238E27FC236}">
                <a16:creationId xmlns:a16="http://schemas.microsoft.com/office/drawing/2014/main" id="{746EE292-B1FF-47CD-9D92-4CDDB92A9D78}"/>
              </a:ext>
            </a:extLst>
          </p:cNvPr>
          <p:cNvSpPr/>
          <p:nvPr userDrawn="1"/>
        </p:nvSpPr>
        <p:spPr>
          <a:xfrm>
            <a:off x="0" y="2149475"/>
            <a:ext cx="12192000" cy="4708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pic>
        <p:nvPicPr>
          <p:cNvPr id="16" name="图片 5">
            <a:extLst>
              <a:ext uri="{FF2B5EF4-FFF2-40B4-BE49-F238E27FC236}">
                <a16:creationId xmlns:a16="http://schemas.microsoft.com/office/drawing/2014/main" id="{961C7561-5921-4246-8C05-EAC8F87F0B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36" t="73055" r="17725" b="-2"/>
          <a:stretch>
            <a:fillRect/>
          </a:stretch>
        </p:blipFill>
        <p:spPr bwMode="auto">
          <a:xfrm>
            <a:off x="0" y="0"/>
            <a:ext cx="12192000"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7">
            <a:extLst>
              <a:ext uri="{FF2B5EF4-FFF2-40B4-BE49-F238E27FC236}">
                <a16:creationId xmlns:a16="http://schemas.microsoft.com/office/drawing/2014/main" id="{CAD9577C-A68C-4444-A872-C65FE7F83010}"/>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l="30888" t="27748" r="21866"/>
          <a:stretch>
            <a:fillRect/>
          </a:stretch>
        </p:blipFill>
        <p:spPr bwMode="auto">
          <a:xfrm>
            <a:off x="8797925" y="-33338"/>
            <a:ext cx="3394075" cy="3286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Date Placeholder 1">
            <a:extLst>
              <a:ext uri="{FF2B5EF4-FFF2-40B4-BE49-F238E27FC236}">
                <a16:creationId xmlns:a16="http://schemas.microsoft.com/office/drawing/2014/main" id="{E8AF036E-061F-482B-A048-6DC76CE712B3}"/>
              </a:ext>
            </a:extLst>
          </p:cNvPr>
          <p:cNvSpPr>
            <a:spLocks noGrp="1"/>
          </p:cNvSpPr>
          <p:nvPr>
            <p:ph type="dt" sz="half" idx="10"/>
          </p:nvPr>
        </p:nvSpPr>
        <p:spPr/>
        <p:txBody>
          <a:bodyPr/>
          <a:lstStyle>
            <a:lvl1pPr>
              <a:defRPr/>
            </a:lvl1pPr>
          </a:lstStyle>
          <a:p>
            <a:pPr>
              <a:defRPr/>
            </a:pPr>
            <a:fld id="{ABA9B7ED-200F-4785-99A8-FF348F4D88ED}" type="datetimeFigureOut">
              <a:rPr lang="zh-CN" altLang="en-US"/>
              <a:pPr>
                <a:defRPr/>
              </a:pPr>
              <a:t>2022/4/25</a:t>
            </a:fld>
            <a:endParaRPr lang="zh-CN" altLang="en-US"/>
          </a:p>
        </p:txBody>
      </p:sp>
      <p:sp>
        <p:nvSpPr>
          <p:cNvPr id="19" name="Footer Placeholder 2">
            <a:extLst>
              <a:ext uri="{FF2B5EF4-FFF2-40B4-BE49-F238E27FC236}">
                <a16:creationId xmlns:a16="http://schemas.microsoft.com/office/drawing/2014/main" id="{C3C31587-2FDC-402F-9CB2-A6B5CF8098CC}"/>
              </a:ext>
            </a:extLst>
          </p:cNvPr>
          <p:cNvSpPr>
            <a:spLocks noGrp="1"/>
          </p:cNvSpPr>
          <p:nvPr>
            <p:ph type="ftr" sz="quarter" idx="11"/>
          </p:nvPr>
        </p:nvSpPr>
        <p:spPr/>
        <p:txBody>
          <a:bodyPr/>
          <a:lstStyle>
            <a:lvl1pPr>
              <a:defRPr/>
            </a:lvl1pPr>
          </a:lstStyle>
          <a:p>
            <a:pPr>
              <a:defRPr/>
            </a:pPr>
            <a:endParaRPr lang="zh-CN" altLang="en-US"/>
          </a:p>
        </p:txBody>
      </p:sp>
      <p:sp>
        <p:nvSpPr>
          <p:cNvPr id="20" name="Slide Number Placeholder 3">
            <a:extLst>
              <a:ext uri="{FF2B5EF4-FFF2-40B4-BE49-F238E27FC236}">
                <a16:creationId xmlns:a16="http://schemas.microsoft.com/office/drawing/2014/main" id="{0F83E31E-9898-4596-95E0-89EF6C4FDBB8}"/>
              </a:ext>
            </a:extLst>
          </p:cNvPr>
          <p:cNvSpPr>
            <a:spLocks noGrp="1"/>
          </p:cNvSpPr>
          <p:nvPr>
            <p:ph type="sldNum" sz="quarter" idx="12"/>
          </p:nvPr>
        </p:nvSpPr>
        <p:spPr/>
        <p:txBody>
          <a:bodyPr/>
          <a:lstStyle>
            <a:lvl1pPr>
              <a:defRPr/>
            </a:lvl1pPr>
          </a:lstStyle>
          <a:p>
            <a:pPr>
              <a:defRPr/>
            </a:pPr>
            <a:fld id="{12CA68ED-DD41-4162-A600-A16823298BD0}" type="slidenum">
              <a:rPr lang="zh-CN" altLang="en-US"/>
              <a:pPr>
                <a:defRPr/>
              </a:pPr>
              <a:t>‹#›</a:t>
            </a:fld>
            <a:endParaRPr lang="zh-CN" altLang="en-US"/>
          </a:p>
        </p:txBody>
      </p:sp>
    </p:spTree>
    <p:extLst>
      <p:ext uri="{BB962C8B-B14F-4D97-AF65-F5344CB8AC3E}">
        <p14:creationId xmlns:p14="http://schemas.microsoft.com/office/powerpoint/2010/main" val="4017481580"/>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1027">
            <a:extLst>
              <a:ext uri="{FF2B5EF4-FFF2-40B4-BE49-F238E27FC236}">
                <a16:creationId xmlns:a16="http://schemas.microsoft.com/office/drawing/2014/main" id="{C8380E16-6BBD-45A4-B65D-26FBA3923B12}"/>
              </a:ext>
            </a:extLst>
          </p:cNvPr>
          <p:cNvSpPr>
            <a:spLocks noGrp="1"/>
          </p:cNvSpPr>
          <p:nvPr>
            <p:ph type="dt" sz="half" idx="10"/>
          </p:nvPr>
        </p:nvSpPr>
        <p:spPr>
          <a:ln/>
        </p:spPr>
        <p:txBody>
          <a:bodyPr/>
          <a:lstStyle>
            <a:lvl1pPr>
              <a:defRPr/>
            </a:lvl1pPr>
          </a:lstStyle>
          <a:p>
            <a:pPr>
              <a:defRPr/>
            </a:pPr>
            <a:fld id="{E1D0A4E4-091B-49F2-91C7-D1EBD4789208}" type="datetimeFigureOut">
              <a:rPr lang="zh-CN" altLang="en-US"/>
              <a:pPr>
                <a:defRPr/>
              </a:pPr>
              <a:t>2022/4/25</a:t>
            </a:fld>
            <a:endParaRPr lang="zh-CN" altLang="en-US"/>
          </a:p>
        </p:txBody>
      </p:sp>
      <p:sp>
        <p:nvSpPr>
          <p:cNvPr id="6" name="Footer Placeholder 1028">
            <a:extLst>
              <a:ext uri="{FF2B5EF4-FFF2-40B4-BE49-F238E27FC236}">
                <a16:creationId xmlns:a16="http://schemas.microsoft.com/office/drawing/2014/main" id="{3EA84860-4AC6-40D4-A03E-8C2BD3705D9B}"/>
              </a:ext>
            </a:extLst>
          </p:cNvPr>
          <p:cNvSpPr>
            <a:spLocks noGrp="1"/>
          </p:cNvSpPr>
          <p:nvPr>
            <p:ph type="ftr" sz="quarter" idx="11"/>
          </p:nvPr>
        </p:nvSpPr>
        <p:spPr>
          <a:ln/>
        </p:spPr>
        <p:txBody>
          <a:bodyPr/>
          <a:lstStyle>
            <a:lvl1pPr>
              <a:defRPr/>
            </a:lvl1pPr>
          </a:lstStyle>
          <a:p>
            <a:pPr>
              <a:defRPr/>
            </a:pPr>
            <a:endParaRPr lang="zh-CN" altLang="en-US"/>
          </a:p>
        </p:txBody>
      </p:sp>
      <p:sp>
        <p:nvSpPr>
          <p:cNvPr id="7" name="Slide Number Placeholder 1029">
            <a:extLst>
              <a:ext uri="{FF2B5EF4-FFF2-40B4-BE49-F238E27FC236}">
                <a16:creationId xmlns:a16="http://schemas.microsoft.com/office/drawing/2014/main" id="{5756C232-6E9D-4A77-8449-B340A82B5B61}"/>
              </a:ext>
            </a:extLst>
          </p:cNvPr>
          <p:cNvSpPr>
            <a:spLocks noGrp="1"/>
          </p:cNvSpPr>
          <p:nvPr>
            <p:ph type="sldNum" sz="quarter" idx="12"/>
          </p:nvPr>
        </p:nvSpPr>
        <p:spPr>
          <a:ln/>
        </p:spPr>
        <p:txBody>
          <a:bodyPr/>
          <a:lstStyle>
            <a:lvl1pPr>
              <a:defRPr/>
            </a:lvl1pPr>
          </a:lstStyle>
          <a:p>
            <a:pPr>
              <a:defRPr/>
            </a:pPr>
            <a:fld id="{B0C44E79-B856-4D6A-BE5A-D4496396D03D}" type="slidenum">
              <a:rPr lang="zh-CN" altLang="en-US"/>
              <a:pPr>
                <a:defRPr/>
              </a:pPr>
              <a:t>‹#›</a:t>
            </a:fld>
            <a:endParaRPr lang="zh-CN" altLang="en-US"/>
          </a:p>
        </p:txBody>
      </p:sp>
    </p:spTree>
    <p:extLst>
      <p:ext uri="{BB962C8B-B14F-4D97-AF65-F5344CB8AC3E}">
        <p14:creationId xmlns:p14="http://schemas.microsoft.com/office/powerpoint/2010/main" val="611116338"/>
      </p:ext>
    </p:extLst>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endParaRPr lang="en-US" noProof="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3"/>
            </a:lvl2pPr>
            <a:lvl3pPr marL="685783" indent="0">
              <a:buNone/>
              <a:defRPr sz="900"/>
            </a:lvl3pPr>
            <a:lvl4pPr marL="1028674" indent="0">
              <a:buNone/>
              <a:defRPr sz="753"/>
            </a:lvl4pPr>
            <a:lvl5pPr marL="1371566" indent="0">
              <a:buNone/>
              <a:defRPr sz="753"/>
            </a:lvl5pPr>
            <a:lvl6pPr marL="1714457" indent="0">
              <a:buNone/>
              <a:defRPr sz="753"/>
            </a:lvl6pPr>
            <a:lvl7pPr marL="2057349" indent="0">
              <a:buNone/>
              <a:defRPr sz="753"/>
            </a:lvl7pPr>
            <a:lvl8pPr marL="2400240" indent="0">
              <a:buNone/>
              <a:defRPr sz="753"/>
            </a:lvl8pPr>
            <a:lvl9pPr marL="2743131" indent="0">
              <a:buNone/>
              <a:defRPr sz="753"/>
            </a:lvl9pPr>
          </a:lstStyle>
          <a:p>
            <a:pPr lvl="0"/>
            <a:r>
              <a:rPr lang="en-US"/>
              <a:t>Click to edit Master text styles</a:t>
            </a:r>
          </a:p>
        </p:txBody>
      </p:sp>
      <p:sp>
        <p:nvSpPr>
          <p:cNvPr id="5" name="Date Placeholder 1027">
            <a:extLst>
              <a:ext uri="{FF2B5EF4-FFF2-40B4-BE49-F238E27FC236}">
                <a16:creationId xmlns:a16="http://schemas.microsoft.com/office/drawing/2014/main" id="{6B103408-8066-48F1-9D6C-A6A030F7A32A}"/>
              </a:ext>
            </a:extLst>
          </p:cNvPr>
          <p:cNvSpPr>
            <a:spLocks noGrp="1"/>
          </p:cNvSpPr>
          <p:nvPr>
            <p:ph type="dt" sz="half" idx="10"/>
          </p:nvPr>
        </p:nvSpPr>
        <p:spPr>
          <a:ln/>
        </p:spPr>
        <p:txBody>
          <a:bodyPr/>
          <a:lstStyle>
            <a:lvl1pPr>
              <a:defRPr/>
            </a:lvl1pPr>
          </a:lstStyle>
          <a:p>
            <a:pPr>
              <a:defRPr/>
            </a:pPr>
            <a:fld id="{3257F8A3-25FE-4F37-B64B-2E04CDA6D5E5}" type="datetimeFigureOut">
              <a:rPr lang="zh-CN" altLang="en-US"/>
              <a:pPr>
                <a:defRPr/>
              </a:pPr>
              <a:t>2022/4/25</a:t>
            </a:fld>
            <a:endParaRPr lang="zh-CN" altLang="en-US"/>
          </a:p>
        </p:txBody>
      </p:sp>
      <p:sp>
        <p:nvSpPr>
          <p:cNvPr id="6" name="Footer Placeholder 1028">
            <a:extLst>
              <a:ext uri="{FF2B5EF4-FFF2-40B4-BE49-F238E27FC236}">
                <a16:creationId xmlns:a16="http://schemas.microsoft.com/office/drawing/2014/main" id="{C81AAE96-51FB-4B21-9E2F-17326F1CAF96}"/>
              </a:ext>
            </a:extLst>
          </p:cNvPr>
          <p:cNvSpPr>
            <a:spLocks noGrp="1"/>
          </p:cNvSpPr>
          <p:nvPr>
            <p:ph type="ftr" sz="quarter" idx="11"/>
          </p:nvPr>
        </p:nvSpPr>
        <p:spPr>
          <a:ln/>
        </p:spPr>
        <p:txBody>
          <a:bodyPr/>
          <a:lstStyle>
            <a:lvl1pPr>
              <a:defRPr/>
            </a:lvl1pPr>
          </a:lstStyle>
          <a:p>
            <a:pPr>
              <a:defRPr/>
            </a:pPr>
            <a:endParaRPr lang="zh-CN" altLang="en-US"/>
          </a:p>
        </p:txBody>
      </p:sp>
      <p:sp>
        <p:nvSpPr>
          <p:cNvPr id="7" name="Slide Number Placeholder 1029">
            <a:extLst>
              <a:ext uri="{FF2B5EF4-FFF2-40B4-BE49-F238E27FC236}">
                <a16:creationId xmlns:a16="http://schemas.microsoft.com/office/drawing/2014/main" id="{CB8BC549-2DF8-4ABA-B9D0-96B00F75B12B}"/>
              </a:ext>
            </a:extLst>
          </p:cNvPr>
          <p:cNvSpPr>
            <a:spLocks noGrp="1"/>
          </p:cNvSpPr>
          <p:nvPr>
            <p:ph type="sldNum" sz="quarter" idx="12"/>
          </p:nvPr>
        </p:nvSpPr>
        <p:spPr>
          <a:ln/>
        </p:spPr>
        <p:txBody>
          <a:bodyPr/>
          <a:lstStyle>
            <a:lvl1pPr>
              <a:defRPr/>
            </a:lvl1pPr>
          </a:lstStyle>
          <a:p>
            <a:pPr>
              <a:defRPr/>
            </a:pPr>
            <a:fld id="{F67BA4FF-692D-40DA-8F06-A2FA3C41AF3E}" type="slidenum">
              <a:rPr lang="zh-CN" altLang="en-US"/>
              <a:pPr>
                <a:defRPr/>
              </a:pPr>
              <a:t>‹#›</a:t>
            </a:fld>
            <a:endParaRPr lang="zh-CN" altLang="en-US"/>
          </a:p>
        </p:txBody>
      </p:sp>
    </p:spTree>
    <p:extLst>
      <p:ext uri="{BB962C8B-B14F-4D97-AF65-F5344CB8AC3E}">
        <p14:creationId xmlns:p14="http://schemas.microsoft.com/office/powerpoint/2010/main" val="3305320342"/>
      </p:ext>
    </p:extLst>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27">
            <a:extLst>
              <a:ext uri="{FF2B5EF4-FFF2-40B4-BE49-F238E27FC236}">
                <a16:creationId xmlns:a16="http://schemas.microsoft.com/office/drawing/2014/main" id="{EFEBB155-F57B-45F7-B81E-547A239CB9E0}"/>
              </a:ext>
            </a:extLst>
          </p:cNvPr>
          <p:cNvSpPr>
            <a:spLocks noGrp="1"/>
          </p:cNvSpPr>
          <p:nvPr>
            <p:ph type="dt" sz="half" idx="10"/>
          </p:nvPr>
        </p:nvSpPr>
        <p:spPr>
          <a:ln/>
        </p:spPr>
        <p:txBody>
          <a:bodyPr/>
          <a:lstStyle>
            <a:lvl1pPr>
              <a:defRPr/>
            </a:lvl1pPr>
          </a:lstStyle>
          <a:p>
            <a:pPr>
              <a:defRPr/>
            </a:pPr>
            <a:fld id="{C533616E-6026-428D-BE2A-D416326CABD0}" type="datetimeFigureOut">
              <a:rPr lang="zh-CN" altLang="en-US"/>
              <a:pPr>
                <a:defRPr/>
              </a:pPr>
              <a:t>2022/4/25</a:t>
            </a:fld>
            <a:endParaRPr lang="zh-CN" altLang="en-US"/>
          </a:p>
        </p:txBody>
      </p:sp>
      <p:sp>
        <p:nvSpPr>
          <p:cNvPr id="5" name="Footer Placeholder 1028">
            <a:extLst>
              <a:ext uri="{FF2B5EF4-FFF2-40B4-BE49-F238E27FC236}">
                <a16:creationId xmlns:a16="http://schemas.microsoft.com/office/drawing/2014/main" id="{402578C6-EF82-4A7B-872F-AB3A7653EEAB}"/>
              </a:ext>
            </a:extLst>
          </p:cNvPr>
          <p:cNvSpPr>
            <a:spLocks noGrp="1"/>
          </p:cNvSpPr>
          <p:nvPr>
            <p:ph type="ftr" sz="quarter" idx="11"/>
          </p:nvPr>
        </p:nvSpPr>
        <p:spPr>
          <a:ln/>
        </p:spPr>
        <p:txBody>
          <a:bodyPr/>
          <a:lstStyle>
            <a:lvl1pPr>
              <a:defRPr/>
            </a:lvl1pPr>
          </a:lstStyle>
          <a:p>
            <a:pPr>
              <a:defRPr/>
            </a:pPr>
            <a:endParaRPr lang="zh-CN" altLang="en-US"/>
          </a:p>
        </p:txBody>
      </p:sp>
      <p:sp>
        <p:nvSpPr>
          <p:cNvPr id="6" name="Slide Number Placeholder 1029">
            <a:extLst>
              <a:ext uri="{FF2B5EF4-FFF2-40B4-BE49-F238E27FC236}">
                <a16:creationId xmlns:a16="http://schemas.microsoft.com/office/drawing/2014/main" id="{0AA18BE2-8453-4AB2-9F55-81670C523AFB}"/>
              </a:ext>
            </a:extLst>
          </p:cNvPr>
          <p:cNvSpPr>
            <a:spLocks noGrp="1"/>
          </p:cNvSpPr>
          <p:nvPr>
            <p:ph type="sldNum" sz="quarter" idx="12"/>
          </p:nvPr>
        </p:nvSpPr>
        <p:spPr>
          <a:ln/>
        </p:spPr>
        <p:txBody>
          <a:bodyPr/>
          <a:lstStyle>
            <a:lvl1pPr>
              <a:defRPr/>
            </a:lvl1pPr>
          </a:lstStyle>
          <a:p>
            <a:pPr>
              <a:defRPr/>
            </a:pPr>
            <a:fld id="{D22409C4-3761-4F4E-AC7A-35264D0D8EC8}" type="slidenum">
              <a:rPr lang="zh-CN" altLang="en-US"/>
              <a:pPr>
                <a:defRPr/>
              </a:pPr>
              <a:t>‹#›</a:t>
            </a:fld>
            <a:endParaRPr lang="zh-CN" altLang="en-US"/>
          </a:p>
        </p:txBody>
      </p:sp>
    </p:spTree>
    <p:extLst>
      <p:ext uri="{BB962C8B-B14F-4D97-AF65-F5344CB8AC3E}">
        <p14:creationId xmlns:p14="http://schemas.microsoft.com/office/powerpoint/2010/main" val="1216232044"/>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027">
            <a:extLst>
              <a:ext uri="{FF2B5EF4-FFF2-40B4-BE49-F238E27FC236}">
                <a16:creationId xmlns:a16="http://schemas.microsoft.com/office/drawing/2014/main" id="{5277B53E-CE84-4047-BF12-E33AF552E150}"/>
              </a:ext>
            </a:extLst>
          </p:cNvPr>
          <p:cNvSpPr>
            <a:spLocks noGrp="1"/>
          </p:cNvSpPr>
          <p:nvPr>
            <p:ph type="dt" sz="half" idx="10"/>
          </p:nvPr>
        </p:nvSpPr>
        <p:spPr>
          <a:ln/>
        </p:spPr>
        <p:txBody>
          <a:bodyPr/>
          <a:lstStyle>
            <a:lvl1pPr>
              <a:defRPr/>
            </a:lvl1pPr>
          </a:lstStyle>
          <a:p>
            <a:pPr>
              <a:defRPr/>
            </a:pPr>
            <a:fld id="{D8D3906D-3172-4C2B-927B-607A87A83A05}" type="datetimeFigureOut">
              <a:rPr lang="zh-CN" altLang="en-US"/>
              <a:pPr>
                <a:defRPr/>
              </a:pPr>
              <a:t>2022/4/25</a:t>
            </a:fld>
            <a:endParaRPr lang="zh-CN" altLang="en-US"/>
          </a:p>
        </p:txBody>
      </p:sp>
      <p:sp>
        <p:nvSpPr>
          <p:cNvPr id="5" name="Footer Placeholder 1028">
            <a:extLst>
              <a:ext uri="{FF2B5EF4-FFF2-40B4-BE49-F238E27FC236}">
                <a16:creationId xmlns:a16="http://schemas.microsoft.com/office/drawing/2014/main" id="{B231B5BE-A907-467B-B4F5-63B6A409C55C}"/>
              </a:ext>
            </a:extLst>
          </p:cNvPr>
          <p:cNvSpPr>
            <a:spLocks noGrp="1"/>
          </p:cNvSpPr>
          <p:nvPr>
            <p:ph type="ftr" sz="quarter" idx="11"/>
          </p:nvPr>
        </p:nvSpPr>
        <p:spPr>
          <a:ln/>
        </p:spPr>
        <p:txBody>
          <a:bodyPr/>
          <a:lstStyle>
            <a:lvl1pPr>
              <a:defRPr/>
            </a:lvl1pPr>
          </a:lstStyle>
          <a:p>
            <a:pPr>
              <a:defRPr/>
            </a:pPr>
            <a:endParaRPr lang="zh-CN" altLang="en-US"/>
          </a:p>
        </p:txBody>
      </p:sp>
      <p:sp>
        <p:nvSpPr>
          <p:cNvPr id="6" name="Slide Number Placeholder 1029">
            <a:extLst>
              <a:ext uri="{FF2B5EF4-FFF2-40B4-BE49-F238E27FC236}">
                <a16:creationId xmlns:a16="http://schemas.microsoft.com/office/drawing/2014/main" id="{E16F47E5-845B-4755-9B78-4C11AEAD6C58}"/>
              </a:ext>
            </a:extLst>
          </p:cNvPr>
          <p:cNvSpPr>
            <a:spLocks noGrp="1"/>
          </p:cNvSpPr>
          <p:nvPr>
            <p:ph type="sldNum" sz="quarter" idx="12"/>
          </p:nvPr>
        </p:nvSpPr>
        <p:spPr>
          <a:ln/>
        </p:spPr>
        <p:txBody>
          <a:bodyPr/>
          <a:lstStyle>
            <a:lvl1pPr>
              <a:defRPr/>
            </a:lvl1pPr>
          </a:lstStyle>
          <a:p>
            <a:pPr>
              <a:defRPr/>
            </a:pPr>
            <a:fld id="{8D10ABD0-333E-49A1-857E-1F30740F7246}" type="slidenum">
              <a:rPr lang="zh-CN" altLang="en-US"/>
              <a:pPr>
                <a:defRPr/>
              </a:pPr>
              <a:t>‹#›</a:t>
            </a:fld>
            <a:endParaRPr lang="zh-CN" altLang="en-US"/>
          </a:p>
        </p:txBody>
      </p:sp>
    </p:spTree>
    <p:extLst>
      <p:ext uri="{BB962C8B-B14F-4D97-AF65-F5344CB8AC3E}">
        <p14:creationId xmlns:p14="http://schemas.microsoft.com/office/powerpoint/2010/main" val="315276032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image" Target="../media/image11.jp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6.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theme" Target="../theme/theme7.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8.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669CE6D-C29F-4E7C-BF0D-4A3825A79B4C}"/>
              </a:ext>
            </a:extLst>
          </p:cNvPr>
          <p:cNvSpPr>
            <a:spLocks noGrp="1" noChangeArrowheads="1"/>
          </p:cNvSpPr>
          <p:nvPr>
            <p:ph type="title" idx="4294967295"/>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1027" name="Text Placeholder 2">
            <a:extLst>
              <a:ext uri="{FF2B5EF4-FFF2-40B4-BE49-F238E27FC236}">
                <a16:creationId xmlns:a16="http://schemas.microsoft.com/office/drawing/2014/main" id="{D67C5A20-07C5-4BA7-B594-04A33C253686}"/>
              </a:ext>
            </a:extLst>
          </p:cNvPr>
          <p:cNvSpPr>
            <a:spLocks noGrp="1" noChangeArrowheads="1"/>
          </p:cNvSpPr>
          <p:nvPr>
            <p:ph type="body" idx="4294967295"/>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16752835-2943-450F-A047-2A3FD993D7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98B38C6-09C7-4428-B78F-73C77E79B9B1}" type="datetimeFigureOut">
              <a:rPr lang="en-US"/>
              <a:pPr>
                <a:defRPr/>
              </a:pPr>
              <a:t>4/25/2022</a:t>
            </a:fld>
            <a:endParaRPr lang="en-US"/>
          </a:p>
        </p:txBody>
      </p:sp>
      <p:sp>
        <p:nvSpPr>
          <p:cNvPr id="5" name="Footer Placeholder 4">
            <a:extLst>
              <a:ext uri="{FF2B5EF4-FFF2-40B4-BE49-F238E27FC236}">
                <a16:creationId xmlns:a16="http://schemas.microsoft.com/office/drawing/2014/main" id="{BDBE5A62-4937-448A-BC0A-AE31F1DD3F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B77D763C-F630-4032-967B-F3C7866D5CC2}"/>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6BA4143-B252-420E-8F7E-C855EA291A9C}" type="slidenum">
              <a:rPr lang="en-US" altLang="zh-CN"/>
              <a:pPr>
                <a:defRPr/>
              </a:pPr>
              <a:t>‹#›</a:t>
            </a:fld>
            <a:endParaRPr lang="en-US" altLang="zh-CN"/>
          </a:p>
        </p:txBody>
      </p:sp>
    </p:spTree>
    <p:extLst>
      <p:ext uri="{BB962C8B-B14F-4D97-AF65-F5344CB8AC3E}">
        <p14:creationId xmlns:p14="http://schemas.microsoft.com/office/powerpoint/2010/main" val="219230927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ransition spd="slow">
    <p:push dir="u"/>
  </p:transition>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F48B68-706A-4EF7-AF06-D1C3183BBC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55EBF5D-2469-4684-9EF1-F7D0823762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A8FDBADD-5F19-4643-8EB6-2E8D90E5E1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98B38C6-09C7-4428-B78F-73C77E79B9B1}" type="datetimeFigureOut">
              <a:rPr lang="en-US" smtClean="0"/>
              <a:pPr>
                <a:defRPr/>
              </a:pPr>
              <a:t>4/25/2022</a:t>
            </a:fld>
            <a:endParaRPr lang="en-US"/>
          </a:p>
        </p:txBody>
      </p:sp>
      <p:sp>
        <p:nvSpPr>
          <p:cNvPr id="5" name="Footer Placeholder 4">
            <a:extLst>
              <a:ext uri="{FF2B5EF4-FFF2-40B4-BE49-F238E27FC236}">
                <a16:creationId xmlns:a16="http://schemas.microsoft.com/office/drawing/2014/main" id="{B8FB57CF-12A1-4597-B4A6-7F628625E2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34AA454-89F8-4C12-B2AC-EDB18A755B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6BA4143-B252-420E-8F7E-C855EA291A9C}" type="slidenum">
              <a:rPr lang="en-US" altLang="zh-CN" smtClean="0"/>
              <a:pPr>
                <a:defRPr/>
              </a:pPr>
              <a:t>‹#›</a:t>
            </a:fld>
            <a:endParaRPr lang="en-US" altLang="zh-CN"/>
          </a:p>
        </p:txBody>
      </p:sp>
    </p:spTree>
    <p:extLst>
      <p:ext uri="{BB962C8B-B14F-4D97-AF65-F5344CB8AC3E}">
        <p14:creationId xmlns:p14="http://schemas.microsoft.com/office/powerpoint/2010/main" val="322252503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id="{08A76E97-778F-4524-A22B-B0B81AB764E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4099" name="Text Placeholder 2">
            <a:extLst>
              <a:ext uri="{FF2B5EF4-FFF2-40B4-BE49-F238E27FC236}">
                <a16:creationId xmlns:a16="http://schemas.microsoft.com/office/drawing/2014/main" id="{82D7BB0B-FE89-47E8-BEFC-CAB0F50F096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A9990D81-3FF9-45AC-B0C5-5851564B9B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D781020-5446-45A9-B574-32BFED4CDDB9}" type="datetimeFigureOut">
              <a:rPr lang="en-US"/>
              <a:pPr>
                <a:defRPr/>
              </a:pPr>
              <a:t>4/25/2022</a:t>
            </a:fld>
            <a:endParaRPr lang="en-US"/>
          </a:p>
        </p:txBody>
      </p:sp>
      <p:sp>
        <p:nvSpPr>
          <p:cNvPr id="5" name="Footer Placeholder 4">
            <a:extLst>
              <a:ext uri="{FF2B5EF4-FFF2-40B4-BE49-F238E27FC236}">
                <a16:creationId xmlns:a16="http://schemas.microsoft.com/office/drawing/2014/main" id="{5E44DD72-324F-4D11-B203-E20AF09F99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EAE605D5-506F-4A89-A1BB-5BE2FD6BF8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53B57445-D6D5-4D59-B954-C8809E6A30F4}" type="slidenum">
              <a:rPr lang="en-US"/>
              <a:pPr>
                <a:defRPr/>
              </a:pPr>
              <a:t>‹#›</a:t>
            </a:fld>
            <a:endParaRPr lang="en-US"/>
          </a:p>
        </p:txBody>
      </p:sp>
    </p:spTree>
    <p:extLst>
      <p:ext uri="{BB962C8B-B14F-4D97-AF65-F5344CB8AC3E}">
        <p14:creationId xmlns:p14="http://schemas.microsoft.com/office/powerpoint/2010/main" val="137477306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23D4215C-DA65-4BF7-9790-CDA647AE5A47}"/>
              </a:ext>
            </a:extLst>
          </p:cNvPr>
          <p:cNvSpPr>
            <a:spLocks noGrp="1" noChangeArrowheads="1"/>
          </p:cNvSpPr>
          <p:nvPr>
            <p:ph type="title"/>
          </p:nvPr>
        </p:nvSpPr>
        <p:spPr bwMode="auto">
          <a:xfrm>
            <a:off x="304800" y="182563"/>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5123" name="Text Placeholder 2">
            <a:extLst>
              <a:ext uri="{FF2B5EF4-FFF2-40B4-BE49-F238E27FC236}">
                <a16:creationId xmlns:a16="http://schemas.microsoft.com/office/drawing/2014/main" id="{C1E457FF-EC3C-4346-B41C-18AC5F4DC39E}"/>
              </a:ext>
            </a:extLst>
          </p:cNvPr>
          <p:cNvSpPr>
            <a:spLocks noGrp="1" noChangeArrowheads="1"/>
          </p:cNvSpPr>
          <p:nvPr>
            <p:ph type="body" idx="1"/>
          </p:nvPr>
        </p:nvSpPr>
        <p:spPr bwMode="auto">
          <a:xfrm>
            <a:off x="304800" y="1066800"/>
            <a:ext cx="54864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78F8E7FE-F4BF-4A9B-B29A-BDE7F1E68F68}"/>
              </a:ext>
            </a:extLst>
          </p:cNvPr>
          <p:cNvSpPr>
            <a:spLocks noGrp="1"/>
          </p:cNvSpPr>
          <p:nvPr>
            <p:ph type="dt" sz="half" idx="2"/>
          </p:nvPr>
        </p:nvSpPr>
        <p:spPr>
          <a:xfrm>
            <a:off x="304800" y="4237038"/>
            <a:ext cx="1422400" cy="244475"/>
          </a:xfrm>
          <a:prstGeom prst="rect">
            <a:avLst/>
          </a:prstGeom>
        </p:spPr>
        <p:txBody>
          <a:bodyPr vert="horz" lIns="91440" tIns="45720" rIns="91440" bIns="45720" rtlCol="0" anchor="ctr"/>
          <a:lstStyle>
            <a:lvl1pPr algn="l">
              <a:defRPr sz="800">
                <a:solidFill>
                  <a:schemeClr val="tx1">
                    <a:tint val="75000"/>
                  </a:schemeClr>
                </a:solidFill>
              </a:defRPr>
            </a:lvl1pPr>
          </a:lstStyle>
          <a:p>
            <a:pPr>
              <a:defRPr/>
            </a:pPr>
            <a:fld id="{EF5F9B44-695F-4BC4-8D5C-27906693E8A0}" type="datetimeFigureOut">
              <a:rPr lang="en-US"/>
              <a:pPr>
                <a:defRPr/>
              </a:pPr>
              <a:t>4/25/2022</a:t>
            </a:fld>
            <a:endParaRPr lang="en-US"/>
          </a:p>
        </p:txBody>
      </p:sp>
      <p:sp>
        <p:nvSpPr>
          <p:cNvPr id="5" name="Footer Placeholder 4">
            <a:extLst>
              <a:ext uri="{FF2B5EF4-FFF2-40B4-BE49-F238E27FC236}">
                <a16:creationId xmlns:a16="http://schemas.microsoft.com/office/drawing/2014/main" id="{AA7949E0-6485-495C-BDC3-CF06ED0D33C4}"/>
              </a:ext>
            </a:extLst>
          </p:cNvPr>
          <p:cNvSpPr>
            <a:spLocks noGrp="1"/>
          </p:cNvSpPr>
          <p:nvPr>
            <p:ph type="ftr" sz="quarter" idx="3"/>
          </p:nvPr>
        </p:nvSpPr>
        <p:spPr>
          <a:xfrm>
            <a:off x="2082800" y="4237038"/>
            <a:ext cx="1930400" cy="244475"/>
          </a:xfrm>
          <a:prstGeom prst="rect">
            <a:avLst/>
          </a:prstGeom>
        </p:spPr>
        <p:txBody>
          <a:bodyPr vert="horz" lIns="91440" tIns="45720" rIns="91440" bIns="45720" rtlCol="0" anchor="ctr"/>
          <a:lstStyle>
            <a:lvl1pPr algn="ctr">
              <a:defRPr sz="8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2A3229CE-D521-418C-9440-1C0874446312}"/>
              </a:ext>
            </a:extLst>
          </p:cNvPr>
          <p:cNvSpPr>
            <a:spLocks noGrp="1"/>
          </p:cNvSpPr>
          <p:nvPr>
            <p:ph type="sldNum" sz="quarter" idx="4"/>
          </p:nvPr>
        </p:nvSpPr>
        <p:spPr>
          <a:xfrm>
            <a:off x="4368800" y="4237038"/>
            <a:ext cx="1422400" cy="244475"/>
          </a:xfrm>
          <a:prstGeom prst="rect">
            <a:avLst/>
          </a:prstGeom>
        </p:spPr>
        <p:txBody>
          <a:bodyPr vert="horz" lIns="91440" tIns="45720" rIns="91440" bIns="45720" rtlCol="0" anchor="ctr"/>
          <a:lstStyle>
            <a:lvl1pPr algn="r">
              <a:defRPr sz="800">
                <a:solidFill>
                  <a:schemeClr val="tx1">
                    <a:tint val="75000"/>
                  </a:schemeClr>
                </a:solidFill>
              </a:defRPr>
            </a:lvl1pPr>
          </a:lstStyle>
          <a:p>
            <a:pPr>
              <a:defRPr/>
            </a:pPr>
            <a:fld id="{F112CCF9-5498-41DD-A08E-9567E11B5649}" type="slidenum">
              <a:rPr lang="en-US"/>
              <a:pPr>
                <a:defRPr/>
              </a:pPr>
              <a:t>‹#›</a:t>
            </a:fld>
            <a:endParaRPr lang="en-US"/>
          </a:p>
        </p:txBody>
      </p:sp>
    </p:spTree>
    <p:extLst>
      <p:ext uri="{BB962C8B-B14F-4D97-AF65-F5344CB8AC3E}">
        <p14:creationId xmlns:p14="http://schemas.microsoft.com/office/powerpoint/2010/main" val="67564841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Lst>
  <p:transition spd="slow">
    <p:fade/>
  </p:transition>
  <p:txStyles>
    <p:titleStyle>
      <a:lvl1pPr algn="ctr" defTabSz="608013" rtl="0" eaLnBrk="0" fontAlgn="base" hangingPunct="0">
        <a:spcBef>
          <a:spcPct val="0"/>
        </a:spcBef>
        <a:spcAft>
          <a:spcPct val="0"/>
        </a:spcAft>
        <a:defRPr sz="2900" kern="1200">
          <a:solidFill>
            <a:schemeClr val="tx1"/>
          </a:solidFill>
          <a:latin typeface="+mj-lt"/>
          <a:ea typeface="+mj-ea"/>
          <a:cs typeface="+mj-cs"/>
        </a:defRPr>
      </a:lvl1pPr>
      <a:lvl2pPr algn="ctr" defTabSz="608013" rtl="0" eaLnBrk="0" fontAlgn="base" hangingPunct="0">
        <a:spcBef>
          <a:spcPct val="0"/>
        </a:spcBef>
        <a:spcAft>
          <a:spcPct val="0"/>
        </a:spcAft>
        <a:defRPr sz="2900">
          <a:solidFill>
            <a:schemeClr val="tx1"/>
          </a:solidFill>
          <a:latin typeface="Calibri" panose="020F0502020204030204" pitchFamily="34" charset="0"/>
        </a:defRPr>
      </a:lvl2pPr>
      <a:lvl3pPr algn="ctr" defTabSz="608013" rtl="0" eaLnBrk="0" fontAlgn="base" hangingPunct="0">
        <a:spcBef>
          <a:spcPct val="0"/>
        </a:spcBef>
        <a:spcAft>
          <a:spcPct val="0"/>
        </a:spcAft>
        <a:defRPr sz="2900">
          <a:solidFill>
            <a:schemeClr val="tx1"/>
          </a:solidFill>
          <a:latin typeface="Calibri" panose="020F0502020204030204" pitchFamily="34" charset="0"/>
        </a:defRPr>
      </a:lvl3pPr>
      <a:lvl4pPr algn="ctr" defTabSz="608013" rtl="0" eaLnBrk="0" fontAlgn="base" hangingPunct="0">
        <a:spcBef>
          <a:spcPct val="0"/>
        </a:spcBef>
        <a:spcAft>
          <a:spcPct val="0"/>
        </a:spcAft>
        <a:defRPr sz="2900">
          <a:solidFill>
            <a:schemeClr val="tx1"/>
          </a:solidFill>
          <a:latin typeface="Calibri" panose="020F0502020204030204" pitchFamily="34" charset="0"/>
        </a:defRPr>
      </a:lvl4pPr>
      <a:lvl5pPr algn="ctr" defTabSz="608013" rtl="0" eaLnBrk="0" fontAlgn="base" hangingPunct="0">
        <a:spcBef>
          <a:spcPct val="0"/>
        </a:spcBef>
        <a:spcAft>
          <a:spcPct val="0"/>
        </a:spcAft>
        <a:defRPr sz="2900">
          <a:solidFill>
            <a:schemeClr val="tx1"/>
          </a:solidFill>
          <a:latin typeface="Calibri" panose="020F0502020204030204" pitchFamily="34" charset="0"/>
        </a:defRPr>
      </a:lvl5pPr>
      <a:lvl6pPr marL="457200" algn="ctr" defTabSz="608013" rtl="0" fontAlgn="base">
        <a:spcBef>
          <a:spcPct val="0"/>
        </a:spcBef>
        <a:spcAft>
          <a:spcPct val="0"/>
        </a:spcAft>
        <a:defRPr sz="2900">
          <a:solidFill>
            <a:schemeClr val="tx1"/>
          </a:solidFill>
          <a:latin typeface="Calibri" panose="020F0502020204030204" pitchFamily="34" charset="0"/>
        </a:defRPr>
      </a:lvl6pPr>
      <a:lvl7pPr marL="914400" algn="ctr" defTabSz="608013" rtl="0" fontAlgn="base">
        <a:spcBef>
          <a:spcPct val="0"/>
        </a:spcBef>
        <a:spcAft>
          <a:spcPct val="0"/>
        </a:spcAft>
        <a:defRPr sz="2900">
          <a:solidFill>
            <a:schemeClr val="tx1"/>
          </a:solidFill>
          <a:latin typeface="Calibri" panose="020F0502020204030204" pitchFamily="34" charset="0"/>
        </a:defRPr>
      </a:lvl7pPr>
      <a:lvl8pPr marL="1371600" algn="ctr" defTabSz="608013" rtl="0" fontAlgn="base">
        <a:spcBef>
          <a:spcPct val="0"/>
        </a:spcBef>
        <a:spcAft>
          <a:spcPct val="0"/>
        </a:spcAft>
        <a:defRPr sz="2900">
          <a:solidFill>
            <a:schemeClr val="tx1"/>
          </a:solidFill>
          <a:latin typeface="Calibri" panose="020F0502020204030204" pitchFamily="34" charset="0"/>
        </a:defRPr>
      </a:lvl8pPr>
      <a:lvl9pPr marL="1828800" algn="ctr" defTabSz="608013" rtl="0" fontAlgn="base">
        <a:spcBef>
          <a:spcPct val="0"/>
        </a:spcBef>
        <a:spcAft>
          <a:spcPct val="0"/>
        </a:spcAft>
        <a:defRPr sz="2900">
          <a:solidFill>
            <a:schemeClr val="tx1"/>
          </a:solidFill>
          <a:latin typeface="Calibri" panose="020F0502020204030204" pitchFamily="34" charset="0"/>
        </a:defRPr>
      </a:lvl9pPr>
    </p:titleStyle>
    <p:bodyStyle>
      <a:lvl1pPr marL="227013" indent="-227013" algn="l" defTabSz="6080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1pPr>
      <a:lvl2pPr marL="493713" indent="-188913" algn="l" defTabSz="6080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760413" indent="-150813" algn="l" defTabSz="608013"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3pPr>
      <a:lvl4pPr marL="1065213" indent="-150813" algn="l" defTabSz="60801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mn-ea"/>
          <a:cs typeface="+mn-cs"/>
        </a:defRPr>
      </a:lvl4pPr>
      <a:lvl5pPr marL="1370013" indent="-150813" algn="l" defTabSz="60801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mn-ea"/>
          <a:cs typeface="+mn-cs"/>
        </a:defRPr>
      </a:lvl5pPr>
      <a:lvl6pPr marL="1675729"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0408"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085"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89764"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356" rtl="0" eaLnBrk="1" latinLnBrk="0" hangingPunct="1">
        <a:defRPr sz="1200" kern="1200">
          <a:solidFill>
            <a:schemeClr val="tx1"/>
          </a:solidFill>
          <a:latin typeface="+mn-lt"/>
          <a:ea typeface="+mn-ea"/>
          <a:cs typeface="+mn-cs"/>
        </a:defRPr>
      </a:lvl1pPr>
      <a:lvl2pPr marL="304679" algn="l" defTabSz="609356" rtl="0" eaLnBrk="1" latinLnBrk="0" hangingPunct="1">
        <a:defRPr sz="1200" kern="1200">
          <a:solidFill>
            <a:schemeClr val="tx1"/>
          </a:solidFill>
          <a:latin typeface="+mn-lt"/>
          <a:ea typeface="+mn-ea"/>
          <a:cs typeface="+mn-cs"/>
        </a:defRPr>
      </a:lvl2pPr>
      <a:lvl3pPr marL="609356" algn="l" defTabSz="609356" rtl="0" eaLnBrk="1" latinLnBrk="0" hangingPunct="1">
        <a:defRPr sz="1200" kern="1200">
          <a:solidFill>
            <a:schemeClr val="tx1"/>
          </a:solidFill>
          <a:latin typeface="+mn-lt"/>
          <a:ea typeface="+mn-ea"/>
          <a:cs typeface="+mn-cs"/>
        </a:defRPr>
      </a:lvl3pPr>
      <a:lvl4pPr marL="914035" algn="l" defTabSz="609356" rtl="0" eaLnBrk="1" latinLnBrk="0" hangingPunct="1">
        <a:defRPr sz="1200" kern="1200">
          <a:solidFill>
            <a:schemeClr val="tx1"/>
          </a:solidFill>
          <a:latin typeface="+mn-lt"/>
          <a:ea typeface="+mn-ea"/>
          <a:cs typeface="+mn-cs"/>
        </a:defRPr>
      </a:lvl4pPr>
      <a:lvl5pPr marL="1218712" algn="l" defTabSz="609356" rtl="0" eaLnBrk="1" latinLnBrk="0" hangingPunct="1">
        <a:defRPr sz="1200" kern="1200">
          <a:solidFill>
            <a:schemeClr val="tx1"/>
          </a:solidFill>
          <a:latin typeface="+mn-lt"/>
          <a:ea typeface="+mn-ea"/>
          <a:cs typeface="+mn-cs"/>
        </a:defRPr>
      </a:lvl5pPr>
      <a:lvl6pPr marL="1523391" algn="l" defTabSz="609356" rtl="0" eaLnBrk="1" latinLnBrk="0" hangingPunct="1">
        <a:defRPr sz="1200" kern="1200">
          <a:solidFill>
            <a:schemeClr val="tx1"/>
          </a:solidFill>
          <a:latin typeface="+mn-lt"/>
          <a:ea typeface="+mn-ea"/>
          <a:cs typeface="+mn-cs"/>
        </a:defRPr>
      </a:lvl6pPr>
      <a:lvl7pPr marL="1828068" algn="l" defTabSz="609356" rtl="0" eaLnBrk="1" latinLnBrk="0" hangingPunct="1">
        <a:defRPr sz="1200" kern="1200">
          <a:solidFill>
            <a:schemeClr val="tx1"/>
          </a:solidFill>
          <a:latin typeface="+mn-lt"/>
          <a:ea typeface="+mn-ea"/>
          <a:cs typeface="+mn-cs"/>
        </a:defRPr>
      </a:lvl7pPr>
      <a:lvl8pPr marL="2132747" algn="l" defTabSz="609356" rtl="0" eaLnBrk="1" latinLnBrk="0" hangingPunct="1">
        <a:defRPr sz="1200" kern="1200">
          <a:solidFill>
            <a:schemeClr val="tx1"/>
          </a:solidFill>
          <a:latin typeface="+mn-lt"/>
          <a:ea typeface="+mn-ea"/>
          <a:cs typeface="+mn-cs"/>
        </a:defRPr>
      </a:lvl8pPr>
      <a:lvl9pPr marL="2437425" algn="l" defTabSz="609356"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2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305" tIns="45654" rIns="91305" bIns="45654"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305" tIns="45654" rIns="91305" bIns="4565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305" tIns="45654" rIns="91305" bIns="45654" rtlCol="0" anchor="ctr"/>
          <a:lstStyle>
            <a:lvl1pPr algn="l">
              <a:defRPr sz="1600">
                <a:solidFill>
                  <a:schemeClr val="tx1">
                    <a:tint val="75000"/>
                  </a:schemeClr>
                </a:solidFill>
              </a:defRPr>
            </a:lvl1pPr>
          </a:lstStyle>
          <a:p>
            <a:fld id="{4CEF851F-4C9B-4ED8-A706-7687066F5A2C}" type="datetimeFigureOut">
              <a:rPr lang="en-US" smtClean="0"/>
              <a:t>4/25/2022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305" tIns="45654" rIns="91305" bIns="45654"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305" tIns="45654" rIns="91305" bIns="45654" rtlCol="0" anchor="ctr"/>
          <a:lstStyle>
            <a:lvl1pPr algn="r">
              <a:defRPr sz="16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2094526707"/>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 id="2147483794" r:id="rId5"/>
    <p:sldLayoutId id="2147483795" r:id="rId6"/>
    <p:sldLayoutId id="2147483796" r:id="rId7"/>
    <p:sldLayoutId id="2147483797" r:id="rId8"/>
    <p:sldLayoutId id="2147483798" r:id="rId9"/>
    <p:sldLayoutId id="2147483799" r:id="rId10"/>
    <p:sldLayoutId id="2147483800" r:id="rId11"/>
    <p:sldLayoutId id="2147483801" r:id="rId12"/>
  </p:sldLayoutIdLst>
  <p:txStyles>
    <p:titleStyle>
      <a:lvl1pPr algn="ctr" defTabSz="1217378" rtl="0" eaLnBrk="1" latinLnBrk="0" hangingPunct="1">
        <a:spcBef>
          <a:spcPct val="0"/>
        </a:spcBef>
        <a:buNone/>
        <a:defRPr sz="5867" kern="1200">
          <a:solidFill>
            <a:schemeClr val="tx1"/>
          </a:solidFill>
          <a:latin typeface="+mj-lt"/>
          <a:ea typeface="+mj-ea"/>
          <a:cs typeface="+mj-cs"/>
        </a:defRPr>
      </a:lvl1pPr>
    </p:titleStyle>
    <p:bodyStyle>
      <a:lvl1pPr marL="456515" indent="-456515" algn="l" defTabSz="1217378"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89118" indent="-380430" algn="l" defTabSz="1217378"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1721" indent="-304346" algn="l" defTabSz="1217378"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0409"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39098"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47786"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56473"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65163"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73851" indent="-304346" algn="l" defTabSz="1217378"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7378" rtl="0" eaLnBrk="1" latinLnBrk="0" hangingPunct="1">
        <a:defRPr sz="2400" kern="1200">
          <a:solidFill>
            <a:schemeClr val="tx1"/>
          </a:solidFill>
          <a:latin typeface="+mn-lt"/>
          <a:ea typeface="+mn-ea"/>
          <a:cs typeface="+mn-cs"/>
        </a:defRPr>
      </a:lvl1pPr>
      <a:lvl2pPr marL="608687" algn="l" defTabSz="1217378" rtl="0" eaLnBrk="1" latinLnBrk="0" hangingPunct="1">
        <a:defRPr sz="2400" kern="1200">
          <a:solidFill>
            <a:schemeClr val="tx1"/>
          </a:solidFill>
          <a:latin typeface="+mn-lt"/>
          <a:ea typeface="+mn-ea"/>
          <a:cs typeface="+mn-cs"/>
        </a:defRPr>
      </a:lvl2pPr>
      <a:lvl3pPr marL="1217378" algn="l" defTabSz="1217378" rtl="0" eaLnBrk="1" latinLnBrk="0" hangingPunct="1">
        <a:defRPr sz="2400" kern="1200">
          <a:solidFill>
            <a:schemeClr val="tx1"/>
          </a:solidFill>
          <a:latin typeface="+mn-lt"/>
          <a:ea typeface="+mn-ea"/>
          <a:cs typeface="+mn-cs"/>
        </a:defRPr>
      </a:lvl3pPr>
      <a:lvl4pPr marL="1826065" algn="l" defTabSz="1217378" rtl="0" eaLnBrk="1" latinLnBrk="0" hangingPunct="1">
        <a:defRPr sz="2400" kern="1200">
          <a:solidFill>
            <a:schemeClr val="tx1"/>
          </a:solidFill>
          <a:latin typeface="+mn-lt"/>
          <a:ea typeface="+mn-ea"/>
          <a:cs typeface="+mn-cs"/>
        </a:defRPr>
      </a:lvl4pPr>
      <a:lvl5pPr marL="2434754" algn="l" defTabSz="1217378" rtl="0" eaLnBrk="1" latinLnBrk="0" hangingPunct="1">
        <a:defRPr sz="2400" kern="1200">
          <a:solidFill>
            <a:schemeClr val="tx1"/>
          </a:solidFill>
          <a:latin typeface="+mn-lt"/>
          <a:ea typeface="+mn-ea"/>
          <a:cs typeface="+mn-cs"/>
        </a:defRPr>
      </a:lvl5pPr>
      <a:lvl6pPr marL="3043441" algn="l" defTabSz="1217378" rtl="0" eaLnBrk="1" latinLnBrk="0" hangingPunct="1">
        <a:defRPr sz="2400" kern="1200">
          <a:solidFill>
            <a:schemeClr val="tx1"/>
          </a:solidFill>
          <a:latin typeface="+mn-lt"/>
          <a:ea typeface="+mn-ea"/>
          <a:cs typeface="+mn-cs"/>
        </a:defRPr>
      </a:lvl6pPr>
      <a:lvl7pPr marL="3652130" algn="l" defTabSz="1217378" rtl="0" eaLnBrk="1" latinLnBrk="0" hangingPunct="1">
        <a:defRPr sz="2400" kern="1200">
          <a:solidFill>
            <a:schemeClr val="tx1"/>
          </a:solidFill>
          <a:latin typeface="+mn-lt"/>
          <a:ea typeface="+mn-ea"/>
          <a:cs typeface="+mn-cs"/>
        </a:defRPr>
      </a:lvl7pPr>
      <a:lvl8pPr marL="4260819" algn="l" defTabSz="1217378" rtl="0" eaLnBrk="1" latinLnBrk="0" hangingPunct="1">
        <a:defRPr sz="2400" kern="1200">
          <a:solidFill>
            <a:schemeClr val="tx1"/>
          </a:solidFill>
          <a:latin typeface="+mn-lt"/>
          <a:ea typeface="+mn-ea"/>
          <a:cs typeface="+mn-cs"/>
        </a:defRPr>
      </a:lvl8pPr>
      <a:lvl9pPr marL="4869506" algn="l" defTabSz="1217378" rtl="0" eaLnBrk="1" latinLnBrk="0" hangingPunct="1">
        <a:defRPr sz="24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28" tIns="45714" rIns="91428" bIns="45714"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28" tIns="45714" rIns="91428"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28" tIns="45714" rIns="91428" bIns="45714" rtlCol="0" anchor="ctr"/>
          <a:lstStyle>
            <a:lvl1pPr algn="l">
              <a:defRPr sz="1600">
                <a:solidFill>
                  <a:schemeClr val="tx1">
                    <a:tint val="75000"/>
                  </a:schemeClr>
                </a:solidFill>
              </a:defRPr>
            </a:lvl1pPr>
          </a:lstStyle>
          <a:p>
            <a:fld id="{4CEF851F-4C9B-4ED8-A706-7687066F5A2C}" type="datetimeFigureOut">
              <a:rPr lang="en-US" smtClean="0"/>
              <a:t>4/25/2022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28" tIns="45714" rIns="91428" bIns="45714"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28" tIns="45714" rIns="91428" bIns="45714" rtlCol="0" anchor="ctr"/>
          <a:lstStyle>
            <a:lvl1pPr algn="r">
              <a:defRPr sz="16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93196914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ctr" defTabSz="1219004" rtl="0" eaLnBrk="1" latinLnBrk="0" hangingPunct="1">
        <a:spcBef>
          <a:spcPct val="0"/>
        </a:spcBef>
        <a:buNone/>
        <a:defRPr sz="5867" kern="1200">
          <a:solidFill>
            <a:schemeClr val="tx1"/>
          </a:solidFill>
          <a:latin typeface="+mj-lt"/>
          <a:ea typeface="+mj-ea"/>
          <a:cs typeface="+mj-cs"/>
        </a:defRPr>
      </a:lvl1pPr>
    </p:titleStyle>
    <p:bodyStyle>
      <a:lvl1pPr marL="457126" indent="-457126" algn="l" defTabSz="1219004"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441" indent="-380938" algn="l" defTabSz="1219004"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755" indent="-304751" algn="l" defTabSz="1219004"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257"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2759"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262"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1764"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266"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0768" indent="-304751" algn="l" defTabSz="1219004"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004" rtl="0" eaLnBrk="1" latinLnBrk="0" hangingPunct="1">
        <a:defRPr sz="2400" kern="1200">
          <a:solidFill>
            <a:schemeClr val="tx1"/>
          </a:solidFill>
          <a:latin typeface="+mn-lt"/>
          <a:ea typeface="+mn-ea"/>
          <a:cs typeface="+mn-cs"/>
        </a:defRPr>
      </a:lvl1pPr>
      <a:lvl2pPr marL="609502" algn="l" defTabSz="1219004" rtl="0" eaLnBrk="1" latinLnBrk="0" hangingPunct="1">
        <a:defRPr sz="2400" kern="1200">
          <a:solidFill>
            <a:schemeClr val="tx1"/>
          </a:solidFill>
          <a:latin typeface="+mn-lt"/>
          <a:ea typeface="+mn-ea"/>
          <a:cs typeface="+mn-cs"/>
        </a:defRPr>
      </a:lvl2pPr>
      <a:lvl3pPr marL="1219004" algn="l" defTabSz="1219004" rtl="0" eaLnBrk="1" latinLnBrk="0" hangingPunct="1">
        <a:defRPr sz="2400" kern="1200">
          <a:solidFill>
            <a:schemeClr val="tx1"/>
          </a:solidFill>
          <a:latin typeface="+mn-lt"/>
          <a:ea typeface="+mn-ea"/>
          <a:cs typeface="+mn-cs"/>
        </a:defRPr>
      </a:lvl3pPr>
      <a:lvl4pPr marL="1828506" algn="l" defTabSz="1219004" rtl="0" eaLnBrk="1" latinLnBrk="0" hangingPunct="1">
        <a:defRPr sz="2400" kern="1200">
          <a:solidFill>
            <a:schemeClr val="tx1"/>
          </a:solidFill>
          <a:latin typeface="+mn-lt"/>
          <a:ea typeface="+mn-ea"/>
          <a:cs typeface="+mn-cs"/>
        </a:defRPr>
      </a:lvl4pPr>
      <a:lvl5pPr marL="2438008" algn="l" defTabSz="1219004" rtl="0" eaLnBrk="1" latinLnBrk="0" hangingPunct="1">
        <a:defRPr sz="2400" kern="1200">
          <a:solidFill>
            <a:schemeClr val="tx1"/>
          </a:solidFill>
          <a:latin typeface="+mn-lt"/>
          <a:ea typeface="+mn-ea"/>
          <a:cs typeface="+mn-cs"/>
        </a:defRPr>
      </a:lvl5pPr>
      <a:lvl6pPr marL="3047510" algn="l" defTabSz="1219004" rtl="0" eaLnBrk="1" latinLnBrk="0" hangingPunct="1">
        <a:defRPr sz="2400" kern="1200">
          <a:solidFill>
            <a:schemeClr val="tx1"/>
          </a:solidFill>
          <a:latin typeface="+mn-lt"/>
          <a:ea typeface="+mn-ea"/>
          <a:cs typeface="+mn-cs"/>
        </a:defRPr>
      </a:lvl6pPr>
      <a:lvl7pPr marL="3657013" algn="l" defTabSz="1219004" rtl="0" eaLnBrk="1" latinLnBrk="0" hangingPunct="1">
        <a:defRPr sz="2400" kern="1200">
          <a:solidFill>
            <a:schemeClr val="tx1"/>
          </a:solidFill>
          <a:latin typeface="+mn-lt"/>
          <a:ea typeface="+mn-ea"/>
          <a:cs typeface="+mn-cs"/>
        </a:defRPr>
      </a:lvl7pPr>
      <a:lvl8pPr marL="4266515" algn="l" defTabSz="1219004" rtl="0" eaLnBrk="1" latinLnBrk="0" hangingPunct="1">
        <a:defRPr sz="2400" kern="1200">
          <a:solidFill>
            <a:schemeClr val="tx1"/>
          </a:solidFill>
          <a:latin typeface="+mn-lt"/>
          <a:ea typeface="+mn-ea"/>
          <a:cs typeface="+mn-cs"/>
        </a:defRPr>
      </a:lvl8pPr>
      <a:lvl9pPr marL="4876017" algn="l" defTabSz="1219004" rtl="0" eaLnBrk="1" latinLnBrk="0" hangingPunct="1">
        <a:defRPr sz="24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786B1EFA-72DB-41B2-BDA1-2261F498D8EE}"/>
              </a:ext>
            </a:extLst>
          </p:cNvPr>
          <p:cNvSpPr>
            <a:spLocks noGrp="1" noChangeArrowheads="1"/>
          </p:cNvSpPr>
          <p:nvPr>
            <p:ph type="title"/>
          </p:nvPr>
        </p:nvSpPr>
        <p:spPr bwMode="auto">
          <a:xfrm>
            <a:off x="304800" y="182563"/>
            <a:ext cx="5486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p>
        </p:txBody>
      </p:sp>
      <p:sp>
        <p:nvSpPr>
          <p:cNvPr id="5123" name="Text Placeholder 2">
            <a:extLst>
              <a:ext uri="{FF2B5EF4-FFF2-40B4-BE49-F238E27FC236}">
                <a16:creationId xmlns:a16="http://schemas.microsoft.com/office/drawing/2014/main" id="{26341A0F-8E88-4DFE-8C4D-3D1A5FDE88FC}"/>
              </a:ext>
            </a:extLst>
          </p:cNvPr>
          <p:cNvSpPr>
            <a:spLocks noGrp="1" noChangeArrowheads="1"/>
          </p:cNvSpPr>
          <p:nvPr>
            <p:ph type="body" idx="1"/>
          </p:nvPr>
        </p:nvSpPr>
        <p:spPr bwMode="auto">
          <a:xfrm>
            <a:off x="304800" y="1066800"/>
            <a:ext cx="5486400"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p>
        </p:txBody>
      </p:sp>
      <p:sp>
        <p:nvSpPr>
          <p:cNvPr id="4" name="Date Placeholder 3">
            <a:extLst>
              <a:ext uri="{FF2B5EF4-FFF2-40B4-BE49-F238E27FC236}">
                <a16:creationId xmlns:a16="http://schemas.microsoft.com/office/drawing/2014/main" id="{87896ED1-B2FE-45B3-A95A-C435A87AF9E2}"/>
              </a:ext>
            </a:extLst>
          </p:cNvPr>
          <p:cNvSpPr>
            <a:spLocks noGrp="1"/>
          </p:cNvSpPr>
          <p:nvPr>
            <p:ph type="dt" sz="half" idx="2"/>
          </p:nvPr>
        </p:nvSpPr>
        <p:spPr>
          <a:xfrm>
            <a:off x="304800" y="4237038"/>
            <a:ext cx="1422400" cy="244475"/>
          </a:xfrm>
          <a:prstGeom prst="rect">
            <a:avLst/>
          </a:prstGeom>
        </p:spPr>
        <p:txBody>
          <a:bodyPr vert="horz" lIns="91440" tIns="45720" rIns="91440" bIns="45720" rtlCol="0" anchor="ctr"/>
          <a:lstStyle>
            <a:lvl1pPr algn="l">
              <a:defRPr sz="800">
                <a:solidFill>
                  <a:schemeClr val="tx1">
                    <a:tint val="75000"/>
                  </a:schemeClr>
                </a:solidFill>
              </a:defRPr>
            </a:lvl1pPr>
          </a:lstStyle>
          <a:p>
            <a:pPr>
              <a:defRPr/>
            </a:pPr>
            <a:fld id="{A5B0BF7F-97AD-4EB9-A95C-8484EB38EEE0}" type="datetimeFigureOut">
              <a:rPr lang="en-US"/>
              <a:pPr>
                <a:defRPr/>
              </a:pPr>
              <a:t>4/25/2022</a:t>
            </a:fld>
            <a:endParaRPr lang="en-US"/>
          </a:p>
        </p:txBody>
      </p:sp>
      <p:sp>
        <p:nvSpPr>
          <p:cNvPr id="5" name="Footer Placeholder 4">
            <a:extLst>
              <a:ext uri="{FF2B5EF4-FFF2-40B4-BE49-F238E27FC236}">
                <a16:creationId xmlns:a16="http://schemas.microsoft.com/office/drawing/2014/main" id="{475EF138-8190-4F90-B651-E001E14AE97B}"/>
              </a:ext>
            </a:extLst>
          </p:cNvPr>
          <p:cNvSpPr>
            <a:spLocks noGrp="1"/>
          </p:cNvSpPr>
          <p:nvPr>
            <p:ph type="ftr" sz="quarter" idx="3"/>
          </p:nvPr>
        </p:nvSpPr>
        <p:spPr>
          <a:xfrm>
            <a:off x="2082800" y="4237038"/>
            <a:ext cx="1930400" cy="244475"/>
          </a:xfrm>
          <a:prstGeom prst="rect">
            <a:avLst/>
          </a:prstGeom>
        </p:spPr>
        <p:txBody>
          <a:bodyPr vert="horz" lIns="91440" tIns="45720" rIns="91440" bIns="45720" rtlCol="0" anchor="ctr"/>
          <a:lstStyle>
            <a:lvl1pPr algn="ctr">
              <a:defRPr sz="8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78F9F9D-E467-46A0-9516-A3C296C0CE97}"/>
              </a:ext>
            </a:extLst>
          </p:cNvPr>
          <p:cNvSpPr>
            <a:spLocks noGrp="1"/>
          </p:cNvSpPr>
          <p:nvPr>
            <p:ph type="sldNum" sz="quarter" idx="4"/>
          </p:nvPr>
        </p:nvSpPr>
        <p:spPr>
          <a:xfrm>
            <a:off x="4368800" y="4237038"/>
            <a:ext cx="1422400" cy="244475"/>
          </a:xfrm>
          <a:prstGeom prst="rect">
            <a:avLst/>
          </a:prstGeom>
        </p:spPr>
        <p:txBody>
          <a:bodyPr vert="horz" lIns="91440" tIns="45720" rIns="91440" bIns="45720" rtlCol="0" anchor="ctr"/>
          <a:lstStyle>
            <a:lvl1pPr algn="r">
              <a:defRPr sz="800">
                <a:solidFill>
                  <a:schemeClr val="tx1">
                    <a:tint val="75000"/>
                  </a:schemeClr>
                </a:solidFill>
              </a:defRPr>
            </a:lvl1pPr>
          </a:lstStyle>
          <a:p>
            <a:pPr>
              <a:defRPr/>
            </a:pPr>
            <a:fld id="{31A1A036-F5FD-482B-A735-DF6A31DBFA61}" type="slidenum">
              <a:rPr lang="en-US"/>
              <a:pPr>
                <a:defRPr/>
              </a:pPr>
              <a:t>‹#›</a:t>
            </a:fld>
            <a:endParaRPr lang="en-US"/>
          </a:p>
        </p:txBody>
      </p:sp>
    </p:spTree>
    <p:extLst>
      <p:ext uri="{BB962C8B-B14F-4D97-AF65-F5344CB8AC3E}">
        <p14:creationId xmlns:p14="http://schemas.microsoft.com/office/powerpoint/2010/main" val="2125669752"/>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Lst>
  <p:transition spd="slow">
    <p:fade/>
  </p:transition>
  <p:txStyles>
    <p:titleStyle>
      <a:lvl1pPr algn="ctr" defTabSz="608013" rtl="0" eaLnBrk="0" fontAlgn="base" hangingPunct="0">
        <a:spcBef>
          <a:spcPct val="0"/>
        </a:spcBef>
        <a:spcAft>
          <a:spcPct val="0"/>
        </a:spcAft>
        <a:defRPr sz="2900" kern="1200">
          <a:solidFill>
            <a:schemeClr val="tx1"/>
          </a:solidFill>
          <a:latin typeface="+mj-lt"/>
          <a:ea typeface="+mj-ea"/>
          <a:cs typeface="+mj-cs"/>
        </a:defRPr>
      </a:lvl1pPr>
      <a:lvl2pPr algn="ctr" defTabSz="608013" rtl="0" eaLnBrk="0" fontAlgn="base" hangingPunct="0">
        <a:spcBef>
          <a:spcPct val="0"/>
        </a:spcBef>
        <a:spcAft>
          <a:spcPct val="0"/>
        </a:spcAft>
        <a:defRPr sz="2900">
          <a:solidFill>
            <a:schemeClr val="tx1"/>
          </a:solidFill>
          <a:latin typeface="Calibri" panose="020F0502020204030204" pitchFamily="34" charset="0"/>
        </a:defRPr>
      </a:lvl2pPr>
      <a:lvl3pPr algn="ctr" defTabSz="608013" rtl="0" eaLnBrk="0" fontAlgn="base" hangingPunct="0">
        <a:spcBef>
          <a:spcPct val="0"/>
        </a:spcBef>
        <a:spcAft>
          <a:spcPct val="0"/>
        </a:spcAft>
        <a:defRPr sz="2900">
          <a:solidFill>
            <a:schemeClr val="tx1"/>
          </a:solidFill>
          <a:latin typeface="Calibri" panose="020F0502020204030204" pitchFamily="34" charset="0"/>
        </a:defRPr>
      </a:lvl3pPr>
      <a:lvl4pPr algn="ctr" defTabSz="608013" rtl="0" eaLnBrk="0" fontAlgn="base" hangingPunct="0">
        <a:spcBef>
          <a:spcPct val="0"/>
        </a:spcBef>
        <a:spcAft>
          <a:spcPct val="0"/>
        </a:spcAft>
        <a:defRPr sz="2900">
          <a:solidFill>
            <a:schemeClr val="tx1"/>
          </a:solidFill>
          <a:latin typeface="Calibri" panose="020F0502020204030204" pitchFamily="34" charset="0"/>
        </a:defRPr>
      </a:lvl4pPr>
      <a:lvl5pPr algn="ctr" defTabSz="608013" rtl="0" eaLnBrk="0" fontAlgn="base" hangingPunct="0">
        <a:spcBef>
          <a:spcPct val="0"/>
        </a:spcBef>
        <a:spcAft>
          <a:spcPct val="0"/>
        </a:spcAft>
        <a:defRPr sz="2900">
          <a:solidFill>
            <a:schemeClr val="tx1"/>
          </a:solidFill>
          <a:latin typeface="Calibri" panose="020F0502020204030204" pitchFamily="34" charset="0"/>
        </a:defRPr>
      </a:lvl5pPr>
      <a:lvl6pPr marL="457200" algn="ctr" defTabSz="608013" rtl="0" fontAlgn="base">
        <a:spcBef>
          <a:spcPct val="0"/>
        </a:spcBef>
        <a:spcAft>
          <a:spcPct val="0"/>
        </a:spcAft>
        <a:defRPr sz="2900">
          <a:solidFill>
            <a:schemeClr val="tx1"/>
          </a:solidFill>
          <a:latin typeface="Calibri" panose="020F0502020204030204" pitchFamily="34" charset="0"/>
        </a:defRPr>
      </a:lvl6pPr>
      <a:lvl7pPr marL="914400" algn="ctr" defTabSz="608013" rtl="0" fontAlgn="base">
        <a:spcBef>
          <a:spcPct val="0"/>
        </a:spcBef>
        <a:spcAft>
          <a:spcPct val="0"/>
        </a:spcAft>
        <a:defRPr sz="2900">
          <a:solidFill>
            <a:schemeClr val="tx1"/>
          </a:solidFill>
          <a:latin typeface="Calibri" panose="020F0502020204030204" pitchFamily="34" charset="0"/>
        </a:defRPr>
      </a:lvl7pPr>
      <a:lvl8pPr marL="1371600" algn="ctr" defTabSz="608013" rtl="0" fontAlgn="base">
        <a:spcBef>
          <a:spcPct val="0"/>
        </a:spcBef>
        <a:spcAft>
          <a:spcPct val="0"/>
        </a:spcAft>
        <a:defRPr sz="2900">
          <a:solidFill>
            <a:schemeClr val="tx1"/>
          </a:solidFill>
          <a:latin typeface="Calibri" panose="020F0502020204030204" pitchFamily="34" charset="0"/>
        </a:defRPr>
      </a:lvl8pPr>
      <a:lvl9pPr marL="1828800" algn="ctr" defTabSz="608013" rtl="0" fontAlgn="base">
        <a:spcBef>
          <a:spcPct val="0"/>
        </a:spcBef>
        <a:spcAft>
          <a:spcPct val="0"/>
        </a:spcAft>
        <a:defRPr sz="2900">
          <a:solidFill>
            <a:schemeClr val="tx1"/>
          </a:solidFill>
          <a:latin typeface="Calibri" panose="020F0502020204030204" pitchFamily="34" charset="0"/>
        </a:defRPr>
      </a:lvl9pPr>
    </p:titleStyle>
    <p:bodyStyle>
      <a:lvl1pPr marL="227013" indent="-227013" algn="l" defTabSz="608013"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1pPr>
      <a:lvl2pPr marL="493713" indent="-188913" algn="l" defTabSz="608013" rtl="0" eaLnBrk="0" fontAlgn="base" hangingPunct="0">
        <a:spcBef>
          <a:spcPct val="20000"/>
        </a:spcBef>
        <a:spcAft>
          <a:spcPct val="0"/>
        </a:spcAft>
        <a:buFont typeface="Arial" panose="020B0604020202020204" pitchFamily="34" charset="0"/>
        <a:buChar char="–"/>
        <a:defRPr kern="1200">
          <a:solidFill>
            <a:schemeClr val="tx1"/>
          </a:solidFill>
          <a:latin typeface="+mn-lt"/>
          <a:ea typeface="+mn-ea"/>
          <a:cs typeface="+mn-cs"/>
        </a:defRPr>
      </a:lvl2pPr>
      <a:lvl3pPr marL="760413" indent="-150813" algn="l" defTabSz="608013" rtl="0" eaLnBrk="0" fontAlgn="base" hangingPunct="0">
        <a:spcBef>
          <a:spcPct val="20000"/>
        </a:spcBef>
        <a:spcAft>
          <a:spcPct val="0"/>
        </a:spcAft>
        <a:buFont typeface="Arial" panose="020B0604020202020204" pitchFamily="34" charset="0"/>
        <a:buChar char="•"/>
        <a:defRPr sz="1600" kern="1200">
          <a:solidFill>
            <a:schemeClr val="tx1"/>
          </a:solidFill>
          <a:latin typeface="+mn-lt"/>
          <a:ea typeface="+mn-ea"/>
          <a:cs typeface="+mn-cs"/>
        </a:defRPr>
      </a:lvl3pPr>
      <a:lvl4pPr marL="1065213" indent="-150813" algn="l" defTabSz="60801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mn-ea"/>
          <a:cs typeface="+mn-cs"/>
        </a:defRPr>
      </a:lvl4pPr>
      <a:lvl5pPr marL="1370013" indent="-150813" algn="l" defTabSz="608013" rtl="0" eaLnBrk="0" fontAlgn="base" hangingPunct="0">
        <a:spcBef>
          <a:spcPct val="20000"/>
        </a:spcBef>
        <a:spcAft>
          <a:spcPct val="0"/>
        </a:spcAft>
        <a:buFont typeface="Arial" panose="020B0604020202020204" pitchFamily="34" charset="0"/>
        <a:buChar char="»"/>
        <a:defRPr sz="1300" kern="1200">
          <a:solidFill>
            <a:schemeClr val="tx1"/>
          </a:solidFill>
          <a:latin typeface="+mn-lt"/>
          <a:ea typeface="+mn-ea"/>
          <a:cs typeface="+mn-cs"/>
        </a:defRPr>
      </a:lvl5pPr>
      <a:lvl6pPr marL="1675729"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0408"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5085"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89764" indent="-152339" algn="l" defTabSz="609356"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356" rtl="0" eaLnBrk="1" latinLnBrk="0" hangingPunct="1">
        <a:defRPr sz="1200" kern="1200">
          <a:solidFill>
            <a:schemeClr val="tx1"/>
          </a:solidFill>
          <a:latin typeface="+mn-lt"/>
          <a:ea typeface="+mn-ea"/>
          <a:cs typeface="+mn-cs"/>
        </a:defRPr>
      </a:lvl1pPr>
      <a:lvl2pPr marL="304679" algn="l" defTabSz="609356" rtl="0" eaLnBrk="1" latinLnBrk="0" hangingPunct="1">
        <a:defRPr sz="1200" kern="1200">
          <a:solidFill>
            <a:schemeClr val="tx1"/>
          </a:solidFill>
          <a:latin typeface="+mn-lt"/>
          <a:ea typeface="+mn-ea"/>
          <a:cs typeface="+mn-cs"/>
        </a:defRPr>
      </a:lvl2pPr>
      <a:lvl3pPr marL="609356" algn="l" defTabSz="609356" rtl="0" eaLnBrk="1" latinLnBrk="0" hangingPunct="1">
        <a:defRPr sz="1200" kern="1200">
          <a:solidFill>
            <a:schemeClr val="tx1"/>
          </a:solidFill>
          <a:latin typeface="+mn-lt"/>
          <a:ea typeface="+mn-ea"/>
          <a:cs typeface="+mn-cs"/>
        </a:defRPr>
      </a:lvl3pPr>
      <a:lvl4pPr marL="914035" algn="l" defTabSz="609356" rtl="0" eaLnBrk="1" latinLnBrk="0" hangingPunct="1">
        <a:defRPr sz="1200" kern="1200">
          <a:solidFill>
            <a:schemeClr val="tx1"/>
          </a:solidFill>
          <a:latin typeface="+mn-lt"/>
          <a:ea typeface="+mn-ea"/>
          <a:cs typeface="+mn-cs"/>
        </a:defRPr>
      </a:lvl4pPr>
      <a:lvl5pPr marL="1218712" algn="l" defTabSz="609356" rtl="0" eaLnBrk="1" latinLnBrk="0" hangingPunct="1">
        <a:defRPr sz="1200" kern="1200">
          <a:solidFill>
            <a:schemeClr val="tx1"/>
          </a:solidFill>
          <a:latin typeface="+mn-lt"/>
          <a:ea typeface="+mn-ea"/>
          <a:cs typeface="+mn-cs"/>
        </a:defRPr>
      </a:lvl5pPr>
      <a:lvl6pPr marL="1523391" algn="l" defTabSz="609356" rtl="0" eaLnBrk="1" latinLnBrk="0" hangingPunct="1">
        <a:defRPr sz="1200" kern="1200">
          <a:solidFill>
            <a:schemeClr val="tx1"/>
          </a:solidFill>
          <a:latin typeface="+mn-lt"/>
          <a:ea typeface="+mn-ea"/>
          <a:cs typeface="+mn-cs"/>
        </a:defRPr>
      </a:lvl6pPr>
      <a:lvl7pPr marL="1828068" algn="l" defTabSz="609356" rtl="0" eaLnBrk="1" latinLnBrk="0" hangingPunct="1">
        <a:defRPr sz="1200" kern="1200">
          <a:solidFill>
            <a:schemeClr val="tx1"/>
          </a:solidFill>
          <a:latin typeface="+mn-lt"/>
          <a:ea typeface="+mn-ea"/>
          <a:cs typeface="+mn-cs"/>
        </a:defRPr>
      </a:lvl7pPr>
      <a:lvl8pPr marL="2132747" algn="l" defTabSz="609356" rtl="0" eaLnBrk="1" latinLnBrk="0" hangingPunct="1">
        <a:defRPr sz="1200" kern="1200">
          <a:solidFill>
            <a:schemeClr val="tx1"/>
          </a:solidFill>
          <a:latin typeface="+mn-lt"/>
          <a:ea typeface="+mn-ea"/>
          <a:cs typeface="+mn-cs"/>
        </a:defRPr>
      </a:lvl8pPr>
      <a:lvl9pPr marL="2437425" algn="l" defTabSz="609356" rtl="0" eaLnBrk="1" latinLnBrk="0" hangingPunct="1">
        <a:defRPr sz="12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Title 1025">
            <a:extLst>
              <a:ext uri="{FF2B5EF4-FFF2-40B4-BE49-F238E27FC236}">
                <a16:creationId xmlns:a16="http://schemas.microsoft.com/office/drawing/2014/main" id="{EFD7000D-E81F-4541-A5B7-D5CB5C225E61}"/>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vi-VN" altLang="vi-VN"/>
              <a:t>Click to edit Master title style</a:t>
            </a:r>
          </a:p>
        </p:txBody>
      </p:sp>
      <p:sp>
        <p:nvSpPr>
          <p:cNvPr id="3075" name="Text Placeholder 1026">
            <a:extLst>
              <a:ext uri="{FF2B5EF4-FFF2-40B4-BE49-F238E27FC236}">
                <a16:creationId xmlns:a16="http://schemas.microsoft.com/office/drawing/2014/main" id="{8507BAFF-46EE-4A2F-8EB2-13E64ABAAE41}"/>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vi-VN" altLang="vi-VN"/>
              <a:t>Click to edit Master text styles</a:t>
            </a:r>
          </a:p>
          <a:p>
            <a:pPr lvl="1"/>
            <a:r>
              <a:rPr lang="vi-VN" altLang="vi-VN"/>
              <a:t>Second level</a:t>
            </a:r>
          </a:p>
          <a:p>
            <a:pPr lvl="2"/>
            <a:r>
              <a:rPr lang="vi-VN" altLang="vi-VN"/>
              <a:t>Third level</a:t>
            </a:r>
          </a:p>
          <a:p>
            <a:pPr lvl="3"/>
            <a:r>
              <a:rPr lang="vi-VN" altLang="vi-VN"/>
              <a:t>Fourth level</a:t>
            </a:r>
          </a:p>
          <a:p>
            <a:pPr lvl="4"/>
            <a:r>
              <a:rPr lang="vi-VN" altLang="vi-VN"/>
              <a:t>Fifth level</a:t>
            </a:r>
          </a:p>
        </p:txBody>
      </p:sp>
      <p:sp>
        <p:nvSpPr>
          <p:cNvPr id="1028" name="Date Placeholder 1027">
            <a:extLst>
              <a:ext uri="{FF2B5EF4-FFF2-40B4-BE49-F238E27FC236}">
                <a16:creationId xmlns:a16="http://schemas.microsoft.com/office/drawing/2014/main" id="{801D6207-ACAB-4E05-92D2-AD46F8977647}"/>
              </a:ext>
            </a:extLst>
          </p:cNvPr>
          <p:cNvSpPr>
            <a:spLocks noGrp="1"/>
          </p:cNvSpPr>
          <p:nvPr>
            <p:ph type="dt" sz="half" idx="2"/>
          </p:nvPr>
        </p:nvSpPr>
        <p:spPr>
          <a:xfrm>
            <a:off x="609600" y="6245225"/>
            <a:ext cx="2844800" cy="476250"/>
          </a:xfrm>
          <a:prstGeom prst="rect">
            <a:avLst/>
          </a:prstGeom>
          <a:noFill/>
          <a:ln w="9525">
            <a:noFill/>
          </a:ln>
        </p:spPr>
        <p:txBody>
          <a:bodyPr/>
          <a:lstStyle>
            <a:lvl1pPr eaLnBrk="1" hangingPunct="1">
              <a:defRPr sz="1400"/>
            </a:lvl1pPr>
          </a:lstStyle>
          <a:p>
            <a:pPr>
              <a:defRPr/>
            </a:pPr>
            <a:fld id="{CBDCB90A-1387-47CC-930C-919C87E16EED}" type="datetimeFigureOut">
              <a:rPr lang="zh-CN" altLang="en-US"/>
              <a:pPr>
                <a:defRPr/>
              </a:pPr>
              <a:t>2022/4/25</a:t>
            </a:fld>
            <a:endParaRPr lang="zh-CN" altLang="en-US"/>
          </a:p>
        </p:txBody>
      </p:sp>
      <p:sp>
        <p:nvSpPr>
          <p:cNvPr id="1029" name="Footer Placeholder 1028">
            <a:extLst>
              <a:ext uri="{FF2B5EF4-FFF2-40B4-BE49-F238E27FC236}">
                <a16:creationId xmlns:a16="http://schemas.microsoft.com/office/drawing/2014/main" id="{53699173-5D53-41FF-A587-1319D1F28ADE}"/>
              </a:ext>
            </a:extLst>
          </p:cNvPr>
          <p:cNvSpPr>
            <a:spLocks noGrp="1"/>
          </p:cNvSpPr>
          <p:nvPr>
            <p:ph type="ftr" sz="quarter" idx="3"/>
          </p:nvPr>
        </p:nvSpPr>
        <p:spPr>
          <a:xfrm>
            <a:off x="4165600" y="6245225"/>
            <a:ext cx="3860800" cy="476250"/>
          </a:xfrm>
          <a:prstGeom prst="rect">
            <a:avLst/>
          </a:prstGeom>
          <a:noFill/>
          <a:ln w="9525">
            <a:noFill/>
          </a:ln>
        </p:spPr>
        <p:txBody>
          <a:bodyPr/>
          <a:lstStyle>
            <a:lvl1pPr algn="ctr" eaLnBrk="1" hangingPunct="1">
              <a:defRPr sz="1400"/>
            </a:lvl1pPr>
          </a:lstStyle>
          <a:p>
            <a:pPr>
              <a:defRPr/>
            </a:pPr>
            <a:endParaRPr lang="zh-CN" altLang="en-US"/>
          </a:p>
        </p:txBody>
      </p:sp>
      <p:sp>
        <p:nvSpPr>
          <p:cNvPr id="1030" name="Slide Number Placeholder 1029">
            <a:extLst>
              <a:ext uri="{FF2B5EF4-FFF2-40B4-BE49-F238E27FC236}">
                <a16:creationId xmlns:a16="http://schemas.microsoft.com/office/drawing/2014/main" id="{A8427816-C1DE-46EA-9E33-3BCD9C6A3A11}"/>
              </a:ext>
            </a:extLst>
          </p:cNvPr>
          <p:cNvSpPr>
            <a:spLocks noGrp="1"/>
          </p:cNvSpPr>
          <p:nvPr>
            <p:ph type="sldNum" sz="quarter" idx="4"/>
          </p:nvPr>
        </p:nvSpPr>
        <p:spPr>
          <a:xfrm>
            <a:off x="8737600" y="6245225"/>
            <a:ext cx="2844800" cy="476250"/>
          </a:xfrm>
          <a:prstGeom prst="rect">
            <a:avLst/>
          </a:prstGeom>
          <a:noFill/>
          <a:ln w="9525">
            <a:noFill/>
          </a:ln>
        </p:spPr>
        <p:txBody>
          <a:bodyPr/>
          <a:lstStyle>
            <a:lvl1pPr algn="r" eaLnBrk="1" hangingPunct="1">
              <a:defRPr sz="1400"/>
            </a:lvl1pPr>
          </a:lstStyle>
          <a:p>
            <a:pPr>
              <a:defRPr/>
            </a:pPr>
            <a:fld id="{EB36E2D7-1D42-4655-83F9-2326DB372F99}" type="slidenum">
              <a:rPr lang="zh-CN" altLang="en-US"/>
              <a:pPr>
                <a:defRPr/>
              </a:pPr>
              <a:t>‹#›</a:t>
            </a:fld>
            <a:endParaRPr lang="zh-CN" altLang="en-US"/>
          </a:p>
        </p:txBody>
      </p:sp>
    </p:spTree>
    <p:extLst>
      <p:ext uri="{BB962C8B-B14F-4D97-AF65-F5344CB8AC3E}">
        <p14:creationId xmlns:p14="http://schemas.microsoft.com/office/powerpoint/2010/main" val="137022366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ctr" defTabSz="912813" rtl="0" eaLnBrk="0" fontAlgn="base" hangingPunct="0">
        <a:spcBef>
          <a:spcPct val="0"/>
        </a:spcBef>
        <a:spcAft>
          <a:spcPct val="0"/>
        </a:spcAft>
        <a:defRPr sz="4400" kern="1200">
          <a:solidFill>
            <a:schemeClr val="tx2"/>
          </a:solidFill>
          <a:latin typeface="+mj-lt"/>
          <a:ea typeface="+mj-ea"/>
          <a:cs typeface="Arial" panose="020B0604020202020204" pitchFamily="34" charset="0"/>
        </a:defRPr>
      </a:lvl1pPr>
      <a:lvl2pPr algn="ctr" defTabSz="912813"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defTabSz="912813"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defTabSz="912813"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defTabSz="912813"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defTabSz="912813"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defTabSz="912813"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defTabSz="912813"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defTabSz="912813"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1313" indent="-341313" algn="l" defTabSz="912813" rtl="0" eaLnBrk="0" fontAlgn="base" hangingPunct="0">
        <a:spcBef>
          <a:spcPct val="15000"/>
        </a:spcBef>
        <a:spcAft>
          <a:spcPct val="0"/>
        </a:spcAft>
        <a:buChar char="•"/>
        <a:defRPr sz="3200" kern="1200">
          <a:solidFill>
            <a:schemeClr val="tx1"/>
          </a:solidFill>
          <a:latin typeface="+mn-lt"/>
          <a:ea typeface="+mn-ea"/>
          <a:cs typeface="Arial" panose="020B0604020202020204" pitchFamily="34" charset="0"/>
        </a:defRPr>
      </a:lvl1pPr>
      <a:lvl2pPr marL="742950" lvl="1" indent="-284163" algn="l" defTabSz="912813" rtl="0" eaLnBrk="0" fontAlgn="base" hangingPunct="0">
        <a:spcBef>
          <a:spcPct val="15000"/>
        </a:spcBef>
        <a:spcAft>
          <a:spcPct val="0"/>
        </a:spcAft>
        <a:buChar char="–"/>
        <a:defRPr sz="2800" kern="1200">
          <a:solidFill>
            <a:schemeClr val="tx1"/>
          </a:solidFill>
          <a:latin typeface="+mn-lt"/>
          <a:ea typeface="+mn-ea"/>
          <a:cs typeface="Arial" panose="020B0604020202020204" pitchFamily="34" charset="0"/>
        </a:defRPr>
      </a:lvl2pPr>
      <a:lvl3pPr marL="1141413" lvl="2" indent="-227013" algn="l" defTabSz="912813" rtl="0" eaLnBrk="0" fontAlgn="base" hangingPunct="0">
        <a:spcBef>
          <a:spcPct val="15000"/>
        </a:spcBef>
        <a:spcAft>
          <a:spcPct val="0"/>
        </a:spcAft>
        <a:buChar char="•"/>
        <a:defRPr sz="2400" kern="1200">
          <a:solidFill>
            <a:schemeClr val="tx1"/>
          </a:solidFill>
          <a:latin typeface="+mn-lt"/>
          <a:ea typeface="+mn-ea"/>
          <a:cs typeface="Arial" panose="020B0604020202020204" pitchFamily="34" charset="0"/>
        </a:defRPr>
      </a:lvl3pPr>
      <a:lvl4pPr marL="1598613" lvl="3" indent="-227013" algn="l" defTabSz="912813" rtl="0" eaLnBrk="0" fontAlgn="base" hangingPunct="0">
        <a:spcBef>
          <a:spcPct val="15000"/>
        </a:spcBef>
        <a:spcAft>
          <a:spcPct val="0"/>
        </a:spcAft>
        <a:buChar char="–"/>
        <a:defRPr sz="2000" kern="1200">
          <a:solidFill>
            <a:schemeClr val="tx1"/>
          </a:solidFill>
          <a:latin typeface="+mn-lt"/>
          <a:ea typeface="+mn-ea"/>
          <a:cs typeface="Arial" panose="020B0604020202020204" pitchFamily="34" charset="0"/>
        </a:defRPr>
      </a:lvl4pPr>
      <a:lvl5pPr marL="2055813" lvl="4" indent="-227013" algn="l" defTabSz="912813" rtl="0" eaLnBrk="0" fontAlgn="base" hangingPunct="0">
        <a:spcBef>
          <a:spcPct val="15000"/>
        </a:spcBef>
        <a:spcAft>
          <a:spcPct val="0"/>
        </a:spcAft>
        <a:buChar char="»"/>
        <a:defRPr sz="2000" kern="1200">
          <a:solidFill>
            <a:schemeClr val="tx1"/>
          </a:solidFill>
          <a:latin typeface="+mn-lt"/>
          <a:ea typeface="+mn-ea"/>
          <a:cs typeface="Arial" panose="020B0604020202020204" pitchFamily="34" charset="0"/>
        </a:defRPr>
      </a:lvl5pPr>
      <a:lvl6pPr marL="2514537" lvl="5"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6pPr>
      <a:lvl7pPr marL="2971726" lvl="6"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7pPr>
      <a:lvl8pPr marL="3428914" lvl="7"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8pPr>
      <a:lvl9pPr marL="3886103" lvl="8" indent="-228594" algn="l" defTabSz="914377" eaLnBrk="1" fontAlgn="base" latinLnBrk="0" hangingPunct="1">
        <a:lnSpc>
          <a:spcPct val="100000"/>
        </a:lnSpc>
        <a:spcBef>
          <a:spcPct val="15000"/>
        </a:spcBef>
        <a:spcAft>
          <a:spcPct val="0"/>
        </a:spcAft>
        <a:buChar char="»"/>
        <a:defRPr sz="2000" b="0" i="0" u="none" kern="1200" baseline="0">
          <a:solidFill>
            <a:schemeClr val="tx1"/>
          </a:solidFill>
          <a:latin typeface="+mn-lt"/>
          <a:ea typeface="+mn-ea"/>
          <a:cs typeface="+mn-cs"/>
        </a:defRPr>
      </a:lvl9pPr>
    </p:bodyStyle>
    <p:otherStyle>
      <a:lvl1pPr marL="0" lvl="0" indent="0" algn="l" defTabSz="914377"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189" lvl="1"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377" lvl="2"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566" lvl="3"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754" lvl="4"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5943" lvl="5"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131" lvl="6"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320" lvl="7"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509" lvl="8" indent="0" algn="l" defTabSz="914377"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8.xml"/><Relationship Id="rId1" Type="http://schemas.openxmlformats.org/officeDocument/2006/relationships/slideLayout" Target="../slideLayouts/slideLayout54.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1.xml"/><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2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3.xml"/></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2.xml"/></Relationships>
</file>

<file path=ppt/slides/_rels/slide3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9.png"/><Relationship Id="rId7" Type="http://schemas.openxmlformats.org/officeDocument/2006/relationships/image" Target="../media/image62.pn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microsoft.com/office/2007/relationships/hdphoto" Target="../media/hdphoto1.wdp"/><Relationship Id="rId5" Type="http://schemas.openxmlformats.org/officeDocument/2006/relationships/image" Target="../media/image61.png"/><Relationship Id="rId10" Type="http://schemas.openxmlformats.org/officeDocument/2006/relationships/image" Target="../media/image65.png"/><Relationship Id="rId4" Type="http://schemas.openxmlformats.org/officeDocument/2006/relationships/image" Target="../media/image60.png"/><Relationship Id="rId9"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50.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8.xml"/><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54.xml"/><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54.xml"/><Relationship Id="rId4" Type="http://schemas.openxmlformats.org/officeDocument/2006/relationships/image" Target="../media/image35.jpeg"/></Relationships>
</file>

<file path=ppt/slides/_rels/slide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F6DCC7-6641-4D1F-8520-FBE34857A396}"/>
              </a:ext>
            </a:extLst>
          </p:cNvPr>
          <p:cNvPicPr>
            <a:picLocks noChangeAspect="1"/>
          </p:cNvPicPr>
          <p:nvPr/>
        </p:nvPicPr>
        <p:blipFill>
          <a:blip r:embed="rId3"/>
          <a:stretch>
            <a:fillRect/>
          </a:stretch>
        </p:blipFill>
        <p:spPr>
          <a:xfrm>
            <a:off x="-266700" y="-533400"/>
            <a:ext cx="12725400" cy="7848600"/>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06E78C62-E594-406D-AC00-D0D493B7A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p:cNvSpPr txBox="1"/>
          <p:nvPr/>
        </p:nvSpPr>
        <p:spPr>
          <a:xfrm>
            <a:off x="53623" y="-76200"/>
            <a:ext cx="11909777" cy="6407973"/>
          </a:xfrm>
          <a:prstGeom prst="rect">
            <a:avLst/>
          </a:prstGeom>
          <a:noFill/>
        </p:spPr>
        <p:txBody>
          <a:bodyPr wrap="square" rtlCol="0">
            <a:spAutoFit/>
          </a:bodyPr>
          <a:lstStyle/>
          <a:p>
            <a:pPr algn="ctr">
              <a:lnSpc>
                <a:spcPct val="150000"/>
              </a:lnSpc>
            </a:pPr>
            <a:r>
              <a:rPr lang="en-US" altLang="vi-VN" sz="3200" b="1">
                <a:solidFill>
                  <a:srgbClr val="0070C0"/>
                </a:solidFill>
                <a:latin typeface="UTM Avo" panose="02040603050506020204" pitchFamily="18" charset="0"/>
              </a:rPr>
              <a:t>Tiếng Việt </a:t>
            </a:r>
          </a:p>
          <a:p>
            <a:pPr algn="ctr">
              <a:lnSpc>
                <a:spcPct val="150000"/>
              </a:lnSpc>
            </a:pPr>
            <a:r>
              <a:rPr lang="en-US" sz="3200" b="1">
                <a:latin typeface="UTM Avo" panose="02040603050506020204" pitchFamily="18" charset="0"/>
              </a:rPr>
              <a:t>Những cánh cò</a:t>
            </a:r>
          </a:p>
          <a:p>
            <a:pPr algn="just">
              <a:lnSpc>
                <a:spcPct val="150000"/>
              </a:lnSpc>
            </a:pPr>
            <a:r>
              <a:rPr lang="en-US" sz="2667">
                <a:latin typeface="UTM Avo" panose="02040603050506020204" pitchFamily="18" charset="0"/>
              </a:rPr>
              <a:t>     Ông kể ngày x</a:t>
            </a:r>
            <a:r>
              <a:rPr lang="vi-VN" sz="2667">
                <a:latin typeface="UTM Avo" panose="02040603050506020204" pitchFamily="18" charset="0"/>
              </a:rPr>
              <a:t>ư</a:t>
            </a:r>
            <a:r>
              <a:rPr lang="en-US" sz="2667">
                <a:latin typeface="UTM Avo" panose="02040603050506020204" pitchFamily="18" charset="0"/>
              </a:rPr>
              <a:t>a, quê của bé có rất nhiều cò. Mùa xuân, từng đàn cò trắng duyên dáng bay tới. Chúng l</a:t>
            </a:r>
            <a:r>
              <a:rPr lang="vi-VN" sz="2667">
                <a:latin typeface="UTM Avo" panose="02040603050506020204" pitchFamily="18" charset="0"/>
              </a:rPr>
              <a:t>ượn trên bầu trời trong xanh rồi hạ cánh xuống những luỹ tre. Hằng ngày, cò đi mò tôm, bắt cá ở các ao, hồ, đầm.</a:t>
            </a:r>
          </a:p>
          <a:p>
            <a:pPr algn="just">
              <a:lnSpc>
                <a:spcPct val="150000"/>
              </a:lnSpc>
            </a:pPr>
            <a:r>
              <a:rPr lang="vi-VN" sz="2667">
                <a:latin typeface="UTM Avo" panose="02040603050506020204" pitchFamily="18" charset="0"/>
              </a:rPr>
              <a:t>     Bây giờ, ao, hồ, đầm phải nhường chỗ cho những toà nhà cao vút, những con đường cao tốc, những nhà máy toả khói mịt mù. Cò chẳng còn nơi kiếm ăn. Cò sợ những âm thanh ồn ào. Thế là chúng bay đi.</a:t>
            </a:r>
          </a:p>
          <a:p>
            <a:pPr algn="just">
              <a:lnSpc>
                <a:spcPct val="150000"/>
              </a:lnSpc>
            </a:pPr>
            <a:r>
              <a:rPr lang="vi-VN" sz="2667">
                <a:latin typeface="UTM Avo" panose="02040603050506020204" pitchFamily="18" charset="0"/>
              </a:rPr>
              <a:t>     Bé ước ao được thấy những cánh cò trên cánh đồng quê.</a:t>
            </a:r>
            <a:endParaRPr lang="en-US" sz="2667">
              <a:latin typeface="UTM Avo" panose="02040603050506020204" pitchFamily="18" charset="0"/>
            </a:endParaRPr>
          </a:p>
        </p:txBody>
      </p:sp>
      <p:pic>
        <p:nvPicPr>
          <p:cNvPr id="5" name="Picture 4">
            <a:extLst>
              <a:ext uri="{FF2B5EF4-FFF2-40B4-BE49-F238E27FC236}">
                <a16:creationId xmlns:a16="http://schemas.microsoft.com/office/drawing/2014/main" id="{B0DE1522-0BF9-4EAC-B1F9-B9BF0124A81F}"/>
              </a:ext>
            </a:extLst>
          </p:cNvPr>
          <p:cNvPicPr>
            <a:picLocks noChangeAspect="1"/>
          </p:cNvPicPr>
          <p:nvPr/>
        </p:nvPicPr>
        <p:blipFill>
          <a:blip r:embed="rId3"/>
          <a:stretch>
            <a:fillRect/>
          </a:stretch>
        </p:blipFill>
        <p:spPr>
          <a:xfrm>
            <a:off x="148038" y="178889"/>
            <a:ext cx="1966077" cy="735511"/>
          </a:xfrm>
          <a:prstGeom prst="rect">
            <a:avLst/>
          </a:prstGeom>
        </p:spPr>
      </p:pic>
      <p:sp>
        <p:nvSpPr>
          <p:cNvPr id="16" name="Oval 15">
            <a:extLst>
              <a:ext uri="{FF2B5EF4-FFF2-40B4-BE49-F238E27FC236}">
                <a16:creationId xmlns:a16="http://schemas.microsoft.com/office/drawing/2014/main" id="{3C43D67E-FE6B-4D68-AE35-497F9996251A}"/>
              </a:ext>
            </a:extLst>
          </p:cNvPr>
          <p:cNvSpPr/>
          <p:nvPr/>
        </p:nvSpPr>
        <p:spPr>
          <a:xfrm>
            <a:off x="141111" y="1329856"/>
            <a:ext cx="476250" cy="4254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anchor="ctr"/>
          <a:lstStyle/>
          <a:p>
            <a:pPr algn="ctr" defTabSz="1218516" eaLnBrk="1" fontAlgn="auto" hangingPunct="1">
              <a:spcBef>
                <a:spcPts val="0"/>
              </a:spcBef>
              <a:spcAft>
                <a:spcPts val="0"/>
              </a:spcAft>
              <a:defRPr/>
            </a:pPr>
            <a:r>
              <a:rPr lang="en-US" sz="2800">
                <a:solidFill>
                  <a:prstClr val="white"/>
                </a:solidFill>
                <a:latin typeface="UTM Avo" panose="02040603050506020204" pitchFamily="18" charset="0"/>
                <a:cs typeface="Times New Roman" pitchFamily="18" charset="0"/>
              </a:rPr>
              <a:t>1</a:t>
            </a:r>
            <a:endParaRPr lang="en-US" sz="2800" dirty="0">
              <a:solidFill>
                <a:prstClr val="white"/>
              </a:solidFill>
              <a:latin typeface="UTM Avo" panose="02040603050506020204" pitchFamily="18" charset="0"/>
              <a:cs typeface="Times New Roman" pitchFamily="18" charset="0"/>
            </a:endParaRPr>
          </a:p>
        </p:txBody>
      </p:sp>
      <p:sp>
        <p:nvSpPr>
          <p:cNvPr id="17" name="Oval 16">
            <a:extLst>
              <a:ext uri="{FF2B5EF4-FFF2-40B4-BE49-F238E27FC236}">
                <a16:creationId xmlns:a16="http://schemas.microsoft.com/office/drawing/2014/main" id="{1DE238AC-E523-423B-B9AA-83AE5BD3BD37}"/>
              </a:ext>
            </a:extLst>
          </p:cNvPr>
          <p:cNvSpPr/>
          <p:nvPr/>
        </p:nvSpPr>
        <p:spPr>
          <a:xfrm>
            <a:off x="130225" y="3886200"/>
            <a:ext cx="476250" cy="423862"/>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anchor="ctr"/>
          <a:lstStyle/>
          <a:p>
            <a:pPr algn="ctr" defTabSz="1218516" eaLnBrk="1" fontAlgn="auto" hangingPunct="1">
              <a:spcBef>
                <a:spcPts val="0"/>
              </a:spcBef>
              <a:spcAft>
                <a:spcPts val="0"/>
              </a:spcAft>
              <a:defRPr/>
            </a:pPr>
            <a:r>
              <a:rPr lang="en-US" sz="2800">
                <a:solidFill>
                  <a:prstClr val="white"/>
                </a:solidFill>
                <a:latin typeface="UTM Avo" panose="02040603050506020204" pitchFamily="18" charset="0"/>
                <a:cs typeface="Times New Roman" pitchFamily="18" charset="0"/>
              </a:rPr>
              <a:t>2</a:t>
            </a:r>
            <a:endParaRPr lang="en-US" sz="2800" dirty="0">
              <a:solidFill>
                <a:prstClr val="white"/>
              </a:solidFill>
              <a:latin typeface="UTM Avo" panose="02040603050506020204" pitchFamily="18" charset="0"/>
              <a:cs typeface="Times New Roman" pitchFamily="18" charset="0"/>
            </a:endParaRPr>
          </a:p>
        </p:txBody>
      </p:sp>
      <p:sp>
        <p:nvSpPr>
          <p:cNvPr id="18" name="TextBox 16">
            <a:extLst>
              <a:ext uri="{FF2B5EF4-FFF2-40B4-BE49-F238E27FC236}">
                <a16:creationId xmlns:a16="http://schemas.microsoft.com/office/drawing/2014/main" id="{4F5E3A36-02CF-4F4A-8831-CBD43C8BD572}"/>
              </a:ext>
            </a:extLst>
          </p:cNvPr>
          <p:cNvSpPr>
            <a:spLocks noChangeArrowheads="1"/>
          </p:cNvSpPr>
          <p:nvPr/>
        </p:nvSpPr>
        <p:spPr bwMode="auto">
          <a:xfrm>
            <a:off x="3048000" y="6256791"/>
            <a:ext cx="3124200" cy="579438"/>
          </a:xfrm>
          <a:prstGeom prst="roundRect">
            <a:avLst>
              <a:gd name="adj" fmla="val 16667"/>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vi-VN">
                <a:solidFill>
                  <a:srgbClr val="FF0000"/>
                </a:solidFill>
                <a:latin typeface="UTM Avo" panose="02040603050506020204" pitchFamily="18" charset="0"/>
              </a:rPr>
              <a:t>Luyện đọc đoạn</a:t>
            </a:r>
          </a:p>
        </p:txBody>
      </p:sp>
      <p:sp>
        <p:nvSpPr>
          <p:cNvPr id="19" name="TextBox 25">
            <a:extLst>
              <a:ext uri="{FF2B5EF4-FFF2-40B4-BE49-F238E27FC236}">
                <a16:creationId xmlns:a16="http://schemas.microsoft.com/office/drawing/2014/main" id="{CCB108E8-870F-40FB-8EF1-1C7501CB0057}"/>
              </a:ext>
            </a:extLst>
          </p:cNvPr>
          <p:cNvSpPr>
            <a:spLocks noChangeArrowheads="1"/>
          </p:cNvSpPr>
          <p:nvPr/>
        </p:nvSpPr>
        <p:spPr bwMode="auto">
          <a:xfrm>
            <a:off x="6553200" y="6275131"/>
            <a:ext cx="3124200" cy="579438"/>
          </a:xfrm>
          <a:prstGeom prst="roundRect">
            <a:avLst>
              <a:gd name="adj" fmla="val 16667"/>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vi-VN">
                <a:solidFill>
                  <a:srgbClr val="FF0000"/>
                </a:solidFill>
                <a:latin typeface="UTM Avo" panose="02040603050506020204" pitchFamily="18" charset="0"/>
              </a:rPr>
              <a:t>Luyện đọc bài</a:t>
            </a:r>
          </a:p>
        </p:txBody>
      </p:sp>
    </p:spTree>
    <p:extLst>
      <p:ext uri="{BB962C8B-B14F-4D97-AF65-F5344CB8AC3E}">
        <p14:creationId xmlns:p14="http://schemas.microsoft.com/office/powerpoint/2010/main" val="39903908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down)">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10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16"/>
                                        </p:tgtEl>
                                      </p:cBhvr>
                                    </p:animEffect>
                                    <p:set>
                                      <p:cBhvr>
                                        <p:cTn id="20" dur="1" fill="hold">
                                          <p:stCondLst>
                                            <p:cond delay="499"/>
                                          </p:stCondLst>
                                        </p:cTn>
                                        <p:tgtEl>
                                          <p:spTgt spid="16"/>
                                        </p:tgtEl>
                                        <p:attrNameLst>
                                          <p:attrName>style.visibility</p:attrName>
                                        </p:attrNameLst>
                                      </p:cBhvr>
                                      <p:to>
                                        <p:strVal val="hidden"/>
                                      </p:to>
                                    </p:set>
                                  </p:childTnLst>
                                </p:cTn>
                              </p:par>
                              <p:par>
                                <p:cTn id="21" presetID="10" presetClass="exit" presetSubtype="0" fill="hold" grpId="1"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18"/>
                                        </p:tgtEl>
                                      </p:cBhvr>
                                    </p:animEffect>
                                    <p:set>
                                      <p:cBhvr>
                                        <p:cTn id="28" dur="1" fill="hold">
                                          <p:stCondLst>
                                            <p:cond delay="499"/>
                                          </p:stCondLst>
                                        </p:cTn>
                                        <p:tgtEl>
                                          <p:spTgt spid="18"/>
                                        </p:tgtEl>
                                        <p:attrNameLst>
                                          <p:attrName>style.visibility</p:attrName>
                                        </p:attrNameLst>
                                      </p:cBhvr>
                                      <p:to>
                                        <p:strVal val="hidden"/>
                                      </p:to>
                                    </p:se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8" grpId="0" animBg="1"/>
      <p:bldP spid="18" grpId="1"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a:extLst>
              <a:ext uri="{FF2B5EF4-FFF2-40B4-BE49-F238E27FC236}">
                <a16:creationId xmlns:a16="http://schemas.microsoft.com/office/drawing/2014/main" id="{9AEA915B-6C8B-4279-9181-CD7995E19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2">
            <a:extLst>
              <a:ext uri="{FF2B5EF4-FFF2-40B4-BE49-F238E27FC236}">
                <a16:creationId xmlns:a16="http://schemas.microsoft.com/office/drawing/2014/main" id="{30E512F8-5F4E-425B-B2A3-4C637B6DA1DB}"/>
              </a:ext>
            </a:extLst>
          </p:cNvPr>
          <p:cNvSpPr txBox="1">
            <a:spLocks noChangeArrowheads="1"/>
          </p:cNvSpPr>
          <p:nvPr/>
        </p:nvSpPr>
        <p:spPr bwMode="auto">
          <a:xfrm>
            <a:off x="3200476" y="1981238"/>
            <a:ext cx="664040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572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4572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4572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4572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vi-VN" sz="66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Trả lời câu hỏi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8001" y="5562600"/>
            <a:ext cx="11083636" cy="676947"/>
          </a:xfrm>
          <a:prstGeom prst="rect">
            <a:avLst/>
          </a:prstGeom>
          <a:solidFill>
            <a:schemeClr val="accent6">
              <a:lumMod val="40000"/>
              <a:lumOff val="60000"/>
            </a:schemeClr>
          </a:solidFill>
        </p:spPr>
        <p:txBody>
          <a:bodyPr wrap="square" lIns="121757" tIns="60880" rIns="121757" bIns="60880" rtlCol="0">
            <a:spAutoFit/>
          </a:bodyPr>
          <a:lstStyle/>
          <a:p>
            <a:pPr algn="ctr" defTabSz="1217378"/>
            <a:r>
              <a:rPr lang="en-US" sz="3600">
                <a:solidFill>
                  <a:prstClr val="black"/>
                </a:solidFill>
                <a:latin typeface="UTM Avo" panose="02040603050506020204" pitchFamily="18" charset="0"/>
                <a:ea typeface="Arial-Rounded" pitchFamily="34" charset="0"/>
                <a:cs typeface="Arial" pitchFamily="34" charset="0"/>
              </a:rPr>
              <a:t>Ai kể chuyện ngày xưa cho bé nghe?</a:t>
            </a:r>
          </a:p>
        </p:txBody>
      </p:sp>
      <p:sp>
        <p:nvSpPr>
          <p:cNvPr id="15" name="Title 1"/>
          <p:cNvSpPr txBox="1">
            <a:spLocks/>
          </p:cNvSpPr>
          <p:nvPr/>
        </p:nvSpPr>
        <p:spPr>
          <a:xfrm>
            <a:off x="461108" y="2057918"/>
            <a:ext cx="11480800" cy="944628"/>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just" defTabSz="1217543">
              <a:lnSpc>
                <a:spcPct val="150000"/>
              </a:lnSpc>
            </a:pPr>
            <a:r>
              <a:rPr lang="en-US" sz="3600">
                <a:solidFill>
                  <a:prstClr val="black"/>
                </a:solidFill>
                <a:latin typeface="UTM Avo" panose="02040603050506020204" pitchFamily="18" charset="0"/>
                <a:ea typeface="Arial-Rounded" pitchFamily="34" charset="0"/>
                <a:cs typeface="Arial" pitchFamily="34" charset="0"/>
              </a:rPr>
              <a:t>	Ông kể ngày xưa, quê của bé có rất nhiều cò. Mùa xuân, từng đàn cò trắng duyên dáng bay tới. Chúng lượn trên bầu trời trong xanh rồi hạ cánh xuống những luỹ tre. Hằng ngày, cò đi mò tôm, bắt cá ở các ao, hồ, đầm. </a:t>
            </a:r>
          </a:p>
        </p:txBody>
      </p:sp>
      <p:cxnSp>
        <p:nvCxnSpPr>
          <p:cNvPr id="4" name="Straight Connector 3"/>
          <p:cNvCxnSpPr/>
          <p:nvPr/>
        </p:nvCxnSpPr>
        <p:spPr>
          <a:xfrm flipH="1">
            <a:off x="1721606" y="1295400"/>
            <a:ext cx="116154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08001" y="5562600"/>
            <a:ext cx="11083636" cy="676947"/>
          </a:xfrm>
          <a:prstGeom prst="rect">
            <a:avLst/>
          </a:prstGeom>
          <a:solidFill>
            <a:schemeClr val="accent6">
              <a:lumMod val="40000"/>
              <a:lumOff val="60000"/>
            </a:schemeClr>
          </a:solidFill>
        </p:spPr>
        <p:txBody>
          <a:bodyPr wrap="square" lIns="121757" tIns="60880" rIns="121757" bIns="60880" rtlCol="0">
            <a:spAutoFit/>
          </a:bodyPr>
          <a:lstStyle/>
          <a:p>
            <a:pPr algn="ctr" defTabSz="1217378"/>
            <a:r>
              <a:rPr lang="en-US" sz="3600">
                <a:solidFill>
                  <a:prstClr val="black"/>
                </a:solidFill>
                <a:latin typeface="UTM Avo" panose="02040603050506020204" pitchFamily="18" charset="0"/>
                <a:ea typeface="Arial-Rounded" pitchFamily="34" charset="0"/>
                <a:cs typeface="Arial" pitchFamily="34" charset="0"/>
              </a:rPr>
              <a:t>Ngày xưa, quê bé có rất nhiều loài vật nào?</a:t>
            </a:r>
          </a:p>
        </p:txBody>
      </p:sp>
      <p:cxnSp>
        <p:nvCxnSpPr>
          <p:cNvPr id="6" name="Straight Connector 5"/>
          <p:cNvCxnSpPr>
            <a:cxnSpLocks/>
          </p:cNvCxnSpPr>
          <p:nvPr/>
        </p:nvCxnSpPr>
        <p:spPr>
          <a:xfrm flipH="1">
            <a:off x="508001" y="2057918"/>
            <a:ext cx="65314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08001" y="5562600"/>
            <a:ext cx="11083636" cy="676947"/>
          </a:xfrm>
          <a:prstGeom prst="rect">
            <a:avLst/>
          </a:prstGeom>
          <a:solidFill>
            <a:schemeClr val="accent6">
              <a:lumMod val="40000"/>
              <a:lumOff val="60000"/>
            </a:schemeClr>
          </a:solidFill>
        </p:spPr>
        <p:txBody>
          <a:bodyPr wrap="square" lIns="121757" tIns="60880" rIns="121757" bIns="60880" rtlCol="0">
            <a:spAutoFit/>
          </a:bodyPr>
          <a:lstStyle/>
          <a:p>
            <a:pPr algn="ctr" defTabSz="1217378"/>
            <a:r>
              <a:rPr lang="en-US" sz="3600">
                <a:solidFill>
                  <a:prstClr val="black"/>
                </a:solidFill>
                <a:latin typeface="UTM Avo" panose="02040603050506020204" pitchFamily="18" charset="0"/>
                <a:ea typeface="Arial-Rounded" pitchFamily="34" charset="0"/>
                <a:cs typeface="Arial" pitchFamily="34" charset="0"/>
              </a:rPr>
              <a:t>Hằng ngày, cò đi mò tôm, bắt cá ở đâu?</a:t>
            </a:r>
          </a:p>
        </p:txBody>
      </p:sp>
      <p:cxnSp>
        <p:nvCxnSpPr>
          <p:cNvPr id="9" name="Straight Connector 8"/>
          <p:cNvCxnSpPr>
            <a:cxnSpLocks/>
          </p:cNvCxnSpPr>
          <p:nvPr/>
        </p:nvCxnSpPr>
        <p:spPr>
          <a:xfrm flipH="1">
            <a:off x="3352801" y="4495800"/>
            <a:ext cx="41909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90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FDA2B-A0E1-4161-B7E5-046488C456E1}"/>
              </a:ext>
            </a:extLst>
          </p:cNvPr>
          <p:cNvSpPr>
            <a:spLocks noGrp="1"/>
          </p:cNvSpPr>
          <p:nvPr>
            <p:ph type="title"/>
          </p:nvPr>
        </p:nvSpPr>
        <p:spPr/>
        <p:txBody>
          <a:bodyPr/>
          <a:lstStyle/>
          <a:p>
            <a:endParaRPr lang="vi-VN"/>
          </a:p>
        </p:txBody>
      </p:sp>
      <p:pic>
        <p:nvPicPr>
          <p:cNvPr id="3" name="Picture 2">
            <a:extLst>
              <a:ext uri="{FF2B5EF4-FFF2-40B4-BE49-F238E27FC236}">
                <a16:creationId xmlns:a16="http://schemas.microsoft.com/office/drawing/2014/main" id="{4E8DAE3E-0C60-4685-B92C-2B65095AE89E}"/>
              </a:ext>
            </a:extLst>
          </p:cNvPr>
          <p:cNvPicPr>
            <a:picLocks noChangeAspect="1"/>
          </p:cNvPicPr>
          <p:nvPr/>
        </p:nvPicPr>
        <p:blipFill>
          <a:blip r:embed="rId2"/>
          <a:stretch>
            <a:fillRect/>
          </a:stretch>
        </p:blipFill>
        <p:spPr>
          <a:xfrm>
            <a:off x="1219200" y="26275"/>
            <a:ext cx="9067800" cy="6869545"/>
          </a:xfrm>
          <a:prstGeom prst="rect">
            <a:avLst/>
          </a:prstGeom>
        </p:spPr>
      </p:pic>
    </p:spTree>
    <p:extLst>
      <p:ext uri="{BB962C8B-B14F-4D97-AF65-F5344CB8AC3E}">
        <p14:creationId xmlns:p14="http://schemas.microsoft.com/office/powerpoint/2010/main" val="30393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38D38-DE58-40C5-9A3E-EAC4C6A96F03}"/>
              </a:ext>
            </a:extLst>
          </p:cNvPr>
          <p:cNvSpPr>
            <a:spLocks noGrp="1"/>
          </p:cNvSpPr>
          <p:nvPr>
            <p:ph type="title"/>
          </p:nvPr>
        </p:nvSpPr>
        <p:spPr/>
        <p:txBody>
          <a:bodyPr/>
          <a:lstStyle/>
          <a:p>
            <a:endParaRPr lang="vi-VN"/>
          </a:p>
        </p:txBody>
      </p:sp>
      <p:pic>
        <p:nvPicPr>
          <p:cNvPr id="3" name="Đảo cò HY">
            <a:hlinkClick r:id="" action="ppaction://media"/>
            <a:extLst>
              <a:ext uri="{FF2B5EF4-FFF2-40B4-BE49-F238E27FC236}">
                <a16:creationId xmlns:a16="http://schemas.microsoft.com/office/drawing/2014/main" id="{1AD82026-8DD9-4890-9DFE-98DEF2CAE8C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33429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29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with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2063" y="5609704"/>
            <a:ext cx="11480800" cy="757033"/>
          </a:xfrm>
          <a:prstGeom prst="rect">
            <a:avLst/>
          </a:prstGeom>
          <a:solidFill>
            <a:schemeClr val="accent6">
              <a:lumMod val="40000"/>
              <a:lumOff val="60000"/>
            </a:schemeClr>
          </a:solidFill>
        </p:spPr>
        <p:txBody>
          <a:bodyPr wrap="square" lIns="121757" tIns="60880" rIns="121757" bIns="60880" rtlCol="0">
            <a:spAutoFit/>
          </a:bodyPr>
          <a:lstStyle/>
          <a:p>
            <a:pPr algn="ctr" defTabSz="1217378">
              <a:lnSpc>
                <a:spcPct val="150000"/>
              </a:lnSpc>
            </a:pPr>
            <a:r>
              <a:rPr lang="en-US" sz="3200">
                <a:solidFill>
                  <a:prstClr val="black"/>
                </a:solidFill>
                <a:latin typeface="UTM Avo" panose="02040603050506020204" pitchFamily="18" charset="0"/>
                <a:ea typeface="Arial-Rounded" pitchFamily="34" charset="0"/>
                <a:cs typeface="Arial" pitchFamily="34" charset="0"/>
              </a:rPr>
              <a:t>Bây giờ ở quê bé, những gì đã thay thế ao, hồ, đầm?</a:t>
            </a:r>
          </a:p>
        </p:txBody>
      </p:sp>
      <p:sp>
        <p:nvSpPr>
          <p:cNvPr id="15" name="Title 1"/>
          <p:cNvSpPr txBox="1">
            <a:spLocks/>
          </p:cNvSpPr>
          <p:nvPr/>
        </p:nvSpPr>
        <p:spPr>
          <a:xfrm>
            <a:off x="406400" y="2281173"/>
            <a:ext cx="11480800" cy="944628"/>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just" defTabSz="1217543">
              <a:lnSpc>
                <a:spcPct val="150000"/>
              </a:lnSpc>
              <a:spcBef>
                <a:spcPts val="0"/>
              </a:spcBef>
            </a:pPr>
            <a:r>
              <a:rPr lang="en-US" sz="3600">
                <a:solidFill>
                  <a:prstClr val="black"/>
                </a:solidFill>
                <a:latin typeface="UTM Avo" panose="02040603050506020204" pitchFamily="18" charset="0"/>
                <a:ea typeface="Arial-Rounded" pitchFamily="34" charset="0"/>
                <a:cs typeface="Arial" pitchFamily="34" charset="0"/>
              </a:rPr>
              <a:t>	Bây giờ, ao, hồ, đầm phải nhường chỗ cho những toà nhà cao vút, những con đường cao tốc, những nhà máy toả khói mịt mù. Cò chẳng còn nơi kiếm ăn. Cò sợ những âm thanh ồn ào. Thế là chúng bay đi.</a:t>
            </a:r>
          </a:p>
        </p:txBody>
      </p:sp>
      <p:sp>
        <p:nvSpPr>
          <p:cNvPr id="4" name="TextBox 3"/>
          <p:cNvSpPr txBox="1"/>
          <p:nvPr/>
        </p:nvSpPr>
        <p:spPr>
          <a:xfrm>
            <a:off x="232063" y="5609704"/>
            <a:ext cx="11480800" cy="836286"/>
          </a:xfrm>
          <a:prstGeom prst="rect">
            <a:avLst/>
          </a:prstGeom>
          <a:solidFill>
            <a:schemeClr val="accent6">
              <a:lumMod val="40000"/>
              <a:lumOff val="60000"/>
            </a:schemeClr>
          </a:solidFill>
        </p:spPr>
        <p:txBody>
          <a:bodyPr wrap="square" lIns="121757" tIns="60880" rIns="121757" bIns="60880" rtlCol="0">
            <a:spAutoFit/>
          </a:bodyPr>
          <a:lstStyle/>
          <a:p>
            <a:pPr algn="ctr" defTabSz="1217378">
              <a:lnSpc>
                <a:spcPct val="150000"/>
              </a:lnSpc>
            </a:pPr>
            <a:r>
              <a:rPr lang="en-US" sz="3600">
                <a:solidFill>
                  <a:prstClr val="black"/>
                </a:solidFill>
                <a:latin typeface="UTM Avo" panose="02040603050506020204" pitchFamily="18" charset="0"/>
                <a:ea typeface="Arial-Rounded" pitchFamily="34" charset="0"/>
                <a:cs typeface="Arial" pitchFamily="34" charset="0"/>
              </a:rPr>
              <a:t>Điều gì khiến đàn cò sợ hãi?</a:t>
            </a:r>
          </a:p>
        </p:txBody>
      </p:sp>
      <p:cxnSp>
        <p:nvCxnSpPr>
          <p:cNvPr id="5" name="Straight Connector 4"/>
          <p:cNvCxnSpPr>
            <a:cxnSpLocks/>
          </p:cNvCxnSpPr>
          <p:nvPr/>
        </p:nvCxnSpPr>
        <p:spPr>
          <a:xfrm flipH="1">
            <a:off x="2286001" y="2292718"/>
            <a:ext cx="94026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a:cxnSpLocks/>
          </p:cNvCxnSpPr>
          <p:nvPr/>
        </p:nvCxnSpPr>
        <p:spPr>
          <a:xfrm flipH="1">
            <a:off x="500638" y="3124200"/>
            <a:ext cx="8567162" cy="762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flipH="1">
            <a:off x="609601" y="3962400"/>
            <a:ext cx="365759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cxnSpLocks/>
          </p:cNvCxnSpPr>
          <p:nvPr/>
        </p:nvCxnSpPr>
        <p:spPr>
          <a:xfrm flipH="1">
            <a:off x="6146801" y="3886200"/>
            <a:ext cx="554181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0A840E-41D4-4F81-A9F5-E33804526C23}"/>
              </a:ext>
            </a:extLst>
          </p:cNvPr>
          <p:cNvCxnSpPr>
            <a:cxnSpLocks/>
          </p:cNvCxnSpPr>
          <p:nvPr/>
        </p:nvCxnSpPr>
        <p:spPr>
          <a:xfrm flipH="1">
            <a:off x="9580420" y="3124200"/>
            <a:ext cx="210819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37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par>
                          <p:cTn id="23" fill="hold">
                            <p:stCondLst>
                              <p:cond delay="500"/>
                            </p:stCondLst>
                            <p:childTnLst>
                              <p:par>
                                <p:cTn id="24" presetID="10" presetClass="entr" presetSubtype="0"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p:cNvSpPr txBox="1">
            <a:spLocks/>
          </p:cNvSpPr>
          <p:nvPr/>
        </p:nvSpPr>
        <p:spPr>
          <a:xfrm>
            <a:off x="152400" y="838200"/>
            <a:ext cx="11480800" cy="944628"/>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just" defTabSz="1217543">
              <a:spcAft>
                <a:spcPts val="800"/>
              </a:spcAft>
            </a:pPr>
            <a:r>
              <a:rPr lang="en-US" sz="3600">
                <a:solidFill>
                  <a:prstClr val="black"/>
                </a:solidFill>
                <a:latin typeface="UTM Avo" panose="02040603050506020204" pitchFamily="18" charset="0"/>
                <a:ea typeface="Arial-Rounded" pitchFamily="34" charset="0"/>
                <a:cs typeface="Arial" pitchFamily="34" charset="0"/>
              </a:rPr>
              <a:t>	 Bé ước ao được thấy những cánh cò trên cánh đồng quê hương. </a:t>
            </a:r>
          </a:p>
        </p:txBody>
      </p:sp>
      <p:sp>
        <p:nvSpPr>
          <p:cNvPr id="4" name="TextBox 3"/>
          <p:cNvSpPr txBox="1"/>
          <p:nvPr/>
        </p:nvSpPr>
        <p:spPr>
          <a:xfrm>
            <a:off x="287482" y="38100"/>
            <a:ext cx="11480800" cy="676947"/>
          </a:xfrm>
          <a:prstGeom prst="rect">
            <a:avLst/>
          </a:prstGeom>
          <a:solidFill>
            <a:schemeClr val="accent6">
              <a:lumMod val="40000"/>
              <a:lumOff val="60000"/>
            </a:schemeClr>
          </a:solidFill>
        </p:spPr>
        <p:txBody>
          <a:bodyPr wrap="square" lIns="121757" tIns="60880" rIns="121757" bIns="60880" rtlCol="0">
            <a:spAutoFit/>
          </a:bodyPr>
          <a:lstStyle/>
          <a:p>
            <a:pPr algn="ctr" defTabSz="1217378"/>
            <a:r>
              <a:rPr lang="en-US" sz="3600">
                <a:solidFill>
                  <a:prstClr val="black"/>
                </a:solidFill>
                <a:latin typeface="UTM Avo" panose="02040603050506020204" pitchFamily="18" charset="0"/>
                <a:ea typeface="Arial-Rounded" pitchFamily="34" charset="0"/>
                <a:cs typeface="Arial" pitchFamily="34" charset="0"/>
              </a:rPr>
              <a:t>Bé ước gì?</a:t>
            </a:r>
          </a:p>
        </p:txBody>
      </p:sp>
      <p:pic>
        <p:nvPicPr>
          <p:cNvPr id="5" name="Picture 2" descr="C:\Users\Nhung\Desktop\CD7 BAI 4.png">
            <a:extLst>
              <a:ext uri="{FF2B5EF4-FFF2-40B4-BE49-F238E27FC236}">
                <a16:creationId xmlns:a16="http://schemas.microsoft.com/office/drawing/2014/main" id="{E9575F31-CBCC-4B92-A7E2-90CD639ED58F}"/>
              </a:ext>
            </a:extLst>
          </p:cNvPr>
          <p:cNvPicPr>
            <a:picLocks noChangeAspect="1" noChangeArrowheads="1"/>
          </p:cNvPicPr>
          <p:nvPr/>
        </p:nvPicPr>
        <p:blipFill rotWithShape="1">
          <a:blip r:embed="rId3"/>
          <a:srcRect t="31111"/>
          <a:stretch/>
        </p:blipFill>
        <p:spPr bwMode="auto">
          <a:xfrm>
            <a:off x="762000" y="2071255"/>
            <a:ext cx="9525000" cy="4724400"/>
          </a:xfrm>
          <a:prstGeom prst="rect">
            <a:avLst/>
          </a:prstGeom>
          <a:noFill/>
        </p:spPr>
      </p:pic>
    </p:spTree>
    <p:extLst>
      <p:ext uri="{BB962C8B-B14F-4D97-AF65-F5344CB8AC3E}">
        <p14:creationId xmlns:p14="http://schemas.microsoft.com/office/powerpoint/2010/main" val="125523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6400" y="5615387"/>
            <a:ext cx="11480800" cy="861613"/>
          </a:xfrm>
          <a:prstGeom prst="rect">
            <a:avLst/>
          </a:prstGeom>
          <a:solidFill>
            <a:schemeClr val="accent6">
              <a:lumMod val="40000"/>
              <a:lumOff val="60000"/>
            </a:schemeClr>
          </a:solidFill>
        </p:spPr>
        <p:txBody>
          <a:bodyPr wrap="square" lIns="121757" tIns="60880" rIns="121757" bIns="60880" rtlCol="0">
            <a:spAutoFit/>
          </a:bodyPr>
          <a:lstStyle/>
          <a:p>
            <a:pPr algn="ctr" defTabSz="1217378"/>
            <a:r>
              <a:rPr lang="en-US" sz="4800">
                <a:solidFill>
                  <a:prstClr val="black"/>
                </a:solidFill>
                <a:latin typeface="Arial" pitchFamily="34" charset="0"/>
                <a:ea typeface="Arial-Rounded" pitchFamily="34" charset="0"/>
                <a:cs typeface="Arial" pitchFamily="34" charset="0"/>
              </a:rPr>
              <a:t>Em hãy nói về vẻ đẹp của quê em?</a:t>
            </a:r>
          </a:p>
        </p:txBody>
      </p:sp>
      <p:pic>
        <p:nvPicPr>
          <p:cNvPr id="1026" name="Picture 2" descr="Quê hương 2 tiếng gọi thân thương | Anhduong Blog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2808" y="549465"/>
            <a:ext cx="7469840" cy="4978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hững hình ảnh quê hương Việt Nam tuyệt đẹ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9" y="1584817"/>
            <a:ext cx="6502400" cy="3937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Ừ VỰNG TIẾNG ANH VỀ QUÊ HƯƠNG thông dụng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586" y="-228600"/>
            <a:ext cx="12283833" cy="818922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Bộ ảnh Indonesia gần gũi làng quê Việt | Thanh Niên Tự D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251" y="-501931"/>
            <a:ext cx="12187161" cy="84202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Xuất hiện loài cò nhạn quý hiếm ở vùng Bảy Núi An Giang | baotintuc.v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232" y="0"/>
            <a:ext cx="13724485" cy="718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23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10" presetClass="entr" presetSubtype="0" fill="hold" nodeType="afterEffect">
                                  <p:stCondLst>
                                    <p:cond delay="75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2000"/>
                                        <p:tgtEl>
                                          <p:spTgt spid="1026"/>
                                        </p:tgtEl>
                                      </p:cBhvr>
                                    </p:animEffect>
                                  </p:childTnLst>
                                </p:cTn>
                              </p:par>
                            </p:childTnLst>
                          </p:cTn>
                        </p:par>
                        <p:par>
                          <p:cTn id="12" fill="hold">
                            <p:stCondLst>
                              <p:cond delay="4750"/>
                            </p:stCondLst>
                            <p:childTnLst>
                              <p:par>
                                <p:cTn id="13" presetID="10" presetClass="entr" presetSubtype="0" fill="hold" nodeType="afterEffect">
                                  <p:stCondLst>
                                    <p:cond delay="500"/>
                                  </p:stCondLst>
                                  <p:childTnLst>
                                    <p:set>
                                      <p:cBhvr>
                                        <p:cTn id="14" dur="1" fill="hold">
                                          <p:stCondLst>
                                            <p:cond delay="0"/>
                                          </p:stCondLst>
                                        </p:cTn>
                                        <p:tgtEl>
                                          <p:spTgt spid="1028"/>
                                        </p:tgtEl>
                                        <p:attrNameLst>
                                          <p:attrName>style.visibility</p:attrName>
                                        </p:attrNameLst>
                                      </p:cBhvr>
                                      <p:to>
                                        <p:strVal val="visible"/>
                                      </p:to>
                                    </p:set>
                                    <p:animEffect transition="in" filter="fade">
                                      <p:cBhvr>
                                        <p:cTn id="15" dur="2000"/>
                                        <p:tgtEl>
                                          <p:spTgt spid="1028"/>
                                        </p:tgtEl>
                                      </p:cBhvr>
                                    </p:animEffect>
                                  </p:childTnLst>
                                </p:cTn>
                              </p:par>
                            </p:childTnLst>
                          </p:cTn>
                        </p:par>
                        <p:par>
                          <p:cTn id="16" fill="hold">
                            <p:stCondLst>
                              <p:cond delay="7250"/>
                            </p:stCondLst>
                            <p:childTnLst>
                              <p:par>
                                <p:cTn id="17" presetID="53" presetClass="entr" presetSubtype="16" fill="hold" nodeType="after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2000" fill="hold"/>
                                        <p:tgtEl>
                                          <p:spTgt spid="1030"/>
                                        </p:tgtEl>
                                        <p:attrNameLst>
                                          <p:attrName>ppt_w</p:attrName>
                                        </p:attrNameLst>
                                      </p:cBhvr>
                                      <p:tavLst>
                                        <p:tav tm="0">
                                          <p:val>
                                            <p:fltVal val="0"/>
                                          </p:val>
                                        </p:tav>
                                        <p:tav tm="100000">
                                          <p:val>
                                            <p:strVal val="#ppt_w"/>
                                          </p:val>
                                        </p:tav>
                                      </p:tavLst>
                                    </p:anim>
                                    <p:anim calcmode="lin" valueType="num">
                                      <p:cBhvr>
                                        <p:cTn id="20" dur="2000" fill="hold"/>
                                        <p:tgtEl>
                                          <p:spTgt spid="1030"/>
                                        </p:tgtEl>
                                        <p:attrNameLst>
                                          <p:attrName>ppt_h</p:attrName>
                                        </p:attrNameLst>
                                      </p:cBhvr>
                                      <p:tavLst>
                                        <p:tav tm="0">
                                          <p:val>
                                            <p:fltVal val="0"/>
                                          </p:val>
                                        </p:tav>
                                        <p:tav tm="100000">
                                          <p:val>
                                            <p:strVal val="#ppt_h"/>
                                          </p:val>
                                        </p:tav>
                                      </p:tavLst>
                                    </p:anim>
                                    <p:animEffect transition="in" filter="fade">
                                      <p:cBhvr>
                                        <p:cTn id="21" dur="2000"/>
                                        <p:tgtEl>
                                          <p:spTgt spid="1030"/>
                                        </p:tgtEl>
                                      </p:cBhvr>
                                    </p:animEffect>
                                  </p:childTnLst>
                                </p:cTn>
                              </p:par>
                            </p:childTnLst>
                          </p:cTn>
                        </p:par>
                        <p:par>
                          <p:cTn id="22" fill="hold">
                            <p:stCondLst>
                              <p:cond delay="9250"/>
                            </p:stCondLst>
                            <p:childTnLst>
                              <p:par>
                                <p:cTn id="23" presetID="26" presetClass="entr" presetSubtype="0" fill="hold" nodeType="afterEffect">
                                  <p:stCondLst>
                                    <p:cond delay="0"/>
                                  </p:stCondLst>
                                  <p:childTnLst>
                                    <p:set>
                                      <p:cBhvr>
                                        <p:cTn id="24" dur="1" fill="hold">
                                          <p:stCondLst>
                                            <p:cond delay="0"/>
                                          </p:stCondLst>
                                        </p:cTn>
                                        <p:tgtEl>
                                          <p:spTgt spid="1032"/>
                                        </p:tgtEl>
                                        <p:attrNameLst>
                                          <p:attrName>style.visibility</p:attrName>
                                        </p:attrNameLst>
                                      </p:cBhvr>
                                      <p:to>
                                        <p:strVal val="visible"/>
                                      </p:to>
                                    </p:set>
                                    <p:animEffect transition="in" filter="wipe(down)">
                                      <p:cBhvr>
                                        <p:cTn id="25" dur="580">
                                          <p:stCondLst>
                                            <p:cond delay="0"/>
                                          </p:stCondLst>
                                        </p:cTn>
                                        <p:tgtEl>
                                          <p:spTgt spid="1032"/>
                                        </p:tgtEl>
                                      </p:cBhvr>
                                    </p:animEffect>
                                    <p:anim calcmode="lin" valueType="num">
                                      <p:cBhvr>
                                        <p:cTn id="26" dur="1822" tmFilter="0,0; 0.14,0.36; 0.43,0.73; 0.71,0.91; 1.0,1.0">
                                          <p:stCondLst>
                                            <p:cond delay="0"/>
                                          </p:stCondLst>
                                        </p:cTn>
                                        <p:tgtEl>
                                          <p:spTgt spid="103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3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3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3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32"/>
                                        </p:tgtEl>
                                        <p:attrNameLst>
                                          <p:attrName>ppt_y</p:attrName>
                                        </p:attrNameLst>
                                      </p:cBhvr>
                                      <p:tavLst>
                                        <p:tav tm="0" fmla="#ppt_y-sin(pi*$)/81">
                                          <p:val>
                                            <p:fltVal val="0"/>
                                          </p:val>
                                        </p:tav>
                                        <p:tav tm="100000">
                                          <p:val>
                                            <p:fltVal val="1"/>
                                          </p:val>
                                        </p:tav>
                                      </p:tavLst>
                                    </p:anim>
                                    <p:animScale>
                                      <p:cBhvr>
                                        <p:cTn id="31" dur="26">
                                          <p:stCondLst>
                                            <p:cond delay="650"/>
                                          </p:stCondLst>
                                        </p:cTn>
                                        <p:tgtEl>
                                          <p:spTgt spid="1032"/>
                                        </p:tgtEl>
                                      </p:cBhvr>
                                      <p:to x="100000" y="60000"/>
                                    </p:animScale>
                                    <p:animScale>
                                      <p:cBhvr>
                                        <p:cTn id="32" dur="166" decel="50000">
                                          <p:stCondLst>
                                            <p:cond delay="676"/>
                                          </p:stCondLst>
                                        </p:cTn>
                                        <p:tgtEl>
                                          <p:spTgt spid="1032"/>
                                        </p:tgtEl>
                                      </p:cBhvr>
                                      <p:to x="100000" y="100000"/>
                                    </p:animScale>
                                    <p:animScale>
                                      <p:cBhvr>
                                        <p:cTn id="33" dur="26">
                                          <p:stCondLst>
                                            <p:cond delay="1312"/>
                                          </p:stCondLst>
                                        </p:cTn>
                                        <p:tgtEl>
                                          <p:spTgt spid="1032"/>
                                        </p:tgtEl>
                                      </p:cBhvr>
                                      <p:to x="100000" y="80000"/>
                                    </p:animScale>
                                    <p:animScale>
                                      <p:cBhvr>
                                        <p:cTn id="34" dur="166" decel="50000">
                                          <p:stCondLst>
                                            <p:cond delay="1338"/>
                                          </p:stCondLst>
                                        </p:cTn>
                                        <p:tgtEl>
                                          <p:spTgt spid="1032"/>
                                        </p:tgtEl>
                                      </p:cBhvr>
                                      <p:to x="100000" y="100000"/>
                                    </p:animScale>
                                    <p:animScale>
                                      <p:cBhvr>
                                        <p:cTn id="35" dur="26">
                                          <p:stCondLst>
                                            <p:cond delay="1642"/>
                                          </p:stCondLst>
                                        </p:cTn>
                                        <p:tgtEl>
                                          <p:spTgt spid="1032"/>
                                        </p:tgtEl>
                                      </p:cBhvr>
                                      <p:to x="100000" y="90000"/>
                                    </p:animScale>
                                    <p:animScale>
                                      <p:cBhvr>
                                        <p:cTn id="36" dur="166" decel="50000">
                                          <p:stCondLst>
                                            <p:cond delay="1668"/>
                                          </p:stCondLst>
                                        </p:cTn>
                                        <p:tgtEl>
                                          <p:spTgt spid="1032"/>
                                        </p:tgtEl>
                                      </p:cBhvr>
                                      <p:to x="100000" y="100000"/>
                                    </p:animScale>
                                    <p:animScale>
                                      <p:cBhvr>
                                        <p:cTn id="37" dur="26">
                                          <p:stCondLst>
                                            <p:cond delay="1808"/>
                                          </p:stCondLst>
                                        </p:cTn>
                                        <p:tgtEl>
                                          <p:spTgt spid="1032"/>
                                        </p:tgtEl>
                                      </p:cBhvr>
                                      <p:to x="100000" y="95000"/>
                                    </p:animScale>
                                    <p:animScale>
                                      <p:cBhvr>
                                        <p:cTn id="38" dur="166" decel="50000">
                                          <p:stCondLst>
                                            <p:cond delay="1834"/>
                                          </p:stCondLst>
                                        </p:cTn>
                                        <p:tgtEl>
                                          <p:spTgt spid="1032"/>
                                        </p:tgtEl>
                                      </p:cBhvr>
                                      <p:to x="100000" y="100000"/>
                                    </p:animScale>
                                  </p:childTnLst>
                                </p:cTn>
                              </p:par>
                            </p:childTnLst>
                          </p:cTn>
                        </p:par>
                        <p:par>
                          <p:cTn id="39" fill="hold">
                            <p:stCondLst>
                              <p:cond delay="11250"/>
                            </p:stCondLst>
                            <p:childTnLst>
                              <p:par>
                                <p:cTn id="40" presetID="6" presetClass="entr" presetSubtype="32" fill="hold" nodeType="afterEffect">
                                  <p:stCondLst>
                                    <p:cond delay="0"/>
                                  </p:stCondLst>
                                  <p:childTnLst>
                                    <p:set>
                                      <p:cBhvr>
                                        <p:cTn id="41" dur="1" fill="hold">
                                          <p:stCondLst>
                                            <p:cond delay="0"/>
                                          </p:stCondLst>
                                        </p:cTn>
                                        <p:tgtEl>
                                          <p:spTgt spid="1034"/>
                                        </p:tgtEl>
                                        <p:attrNameLst>
                                          <p:attrName>style.visibility</p:attrName>
                                        </p:attrNameLst>
                                      </p:cBhvr>
                                      <p:to>
                                        <p:strVal val="visible"/>
                                      </p:to>
                                    </p:set>
                                    <p:animEffect transition="in" filter="circle(out)">
                                      <p:cBhvr>
                                        <p:cTn id="42" dur="20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CEC4"/>
        </a:solidFill>
        <a:effectLst/>
      </p:bgPr>
    </p:bg>
    <p:spTree>
      <p:nvGrpSpPr>
        <p:cNvPr id="1" name=""/>
        <p:cNvGrpSpPr/>
        <p:nvPr/>
      </p:nvGrpSpPr>
      <p:grpSpPr>
        <a:xfrm>
          <a:off x="0" y="0"/>
          <a:ext cx="0" cy="0"/>
          <a:chOff x="0" y="0"/>
          <a:chExt cx="0" cy="0"/>
        </a:xfrm>
      </p:grpSpPr>
      <p:grpSp>
        <p:nvGrpSpPr>
          <p:cNvPr id="20482" name="Group 2">
            <a:extLst>
              <a:ext uri="{FF2B5EF4-FFF2-40B4-BE49-F238E27FC236}">
                <a16:creationId xmlns:a16="http://schemas.microsoft.com/office/drawing/2014/main" id="{B7A0CD7C-BE7A-4017-9614-A0409C17FE75}"/>
              </a:ext>
            </a:extLst>
          </p:cNvPr>
          <p:cNvGrpSpPr>
            <a:grpSpLocks/>
          </p:cNvGrpSpPr>
          <p:nvPr/>
        </p:nvGrpSpPr>
        <p:grpSpPr bwMode="auto">
          <a:xfrm>
            <a:off x="230188" y="498475"/>
            <a:ext cx="11657012" cy="5861050"/>
            <a:chOff x="0" y="0"/>
            <a:chExt cx="10821129" cy="5776630"/>
          </a:xfrm>
        </p:grpSpPr>
        <p:sp>
          <p:nvSpPr>
            <p:cNvPr id="20498" name="Freeform 3">
              <a:extLst>
                <a:ext uri="{FF2B5EF4-FFF2-40B4-BE49-F238E27FC236}">
                  <a16:creationId xmlns:a16="http://schemas.microsoft.com/office/drawing/2014/main" id="{4FAB8D0B-2E78-4E5B-BCD9-AB919CAB81CC}"/>
                </a:ext>
              </a:extLst>
            </p:cNvPr>
            <p:cNvSpPr>
              <a:spLocks/>
            </p:cNvSpPr>
            <p:nvPr/>
          </p:nvSpPr>
          <p:spPr bwMode="auto">
            <a:xfrm>
              <a:off x="-4213" y="0"/>
              <a:ext cx="10825342" cy="5776630"/>
            </a:xfrm>
            <a:custGeom>
              <a:avLst/>
              <a:gdLst>
                <a:gd name="T0" fmla="*/ 278431 w 10825342"/>
                <a:gd name="T1" fmla="*/ 16918 h 5776630"/>
                <a:gd name="T2" fmla="*/ 1062834 w 10825342"/>
                <a:gd name="T3" fmla="*/ 12454 h 5776630"/>
                <a:gd name="T4" fmla="*/ 10551274 w 10825342"/>
                <a:gd name="T5" fmla="*/ 0 h 5776630"/>
                <a:gd name="T6" fmla="*/ 10773448 w 10825342"/>
                <a:gd name="T7" fmla="*/ 85073 h 5776630"/>
                <a:gd name="T8" fmla="*/ 10817899 w 10825342"/>
                <a:gd name="T9" fmla="*/ 320281 h 5776630"/>
                <a:gd name="T10" fmla="*/ 10816195 w 10825342"/>
                <a:gd name="T11" fmla="*/ 5014045 h 5776630"/>
                <a:gd name="T12" fmla="*/ 10825342 w 10825342"/>
                <a:gd name="T13" fmla="*/ 5527383 h 5776630"/>
                <a:gd name="T14" fmla="*/ 10568335 w 10825342"/>
                <a:gd name="T15" fmla="*/ 5768495 h 5776630"/>
                <a:gd name="T16" fmla="*/ 9095459 w 10825342"/>
                <a:gd name="T17" fmla="*/ 5755795 h 5776630"/>
                <a:gd name="T18" fmla="*/ 304023 w 10825342"/>
                <a:gd name="T19" fmla="*/ 5776630 h 5776630"/>
                <a:gd name="T20" fmla="*/ 8532 w 10825342"/>
                <a:gd name="T21" fmla="*/ 5473013 h 5776630"/>
                <a:gd name="T22" fmla="*/ 4815 w 10825342"/>
                <a:gd name="T23" fmla="*/ 1481678 h 5776630"/>
                <a:gd name="T24" fmla="*/ 25592 w 10825342"/>
                <a:gd name="T25" fmla="*/ 330596 h 5776630"/>
                <a:gd name="T26" fmla="*/ 278431 w 10825342"/>
                <a:gd name="T27" fmla="*/ 16918 h 57766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825342" h="5776630">
                  <a:moveTo>
                    <a:pt x="278431" y="16918"/>
                  </a:moveTo>
                  <a:cubicBezTo>
                    <a:pt x="278431" y="16918"/>
                    <a:pt x="604014" y="12258"/>
                    <a:pt x="1062834" y="12454"/>
                  </a:cubicBezTo>
                  <a:cubicBezTo>
                    <a:pt x="8817733" y="12671"/>
                    <a:pt x="10551274" y="0"/>
                    <a:pt x="10551274" y="0"/>
                  </a:cubicBezTo>
                  <a:cubicBezTo>
                    <a:pt x="10618737" y="0"/>
                    <a:pt x="10694674" y="0"/>
                    <a:pt x="10773448" y="85073"/>
                  </a:cubicBezTo>
                  <a:cubicBezTo>
                    <a:pt x="10816426" y="131488"/>
                    <a:pt x="10817494" y="240224"/>
                    <a:pt x="10817899" y="320281"/>
                  </a:cubicBezTo>
                  <a:cubicBezTo>
                    <a:pt x="10817899" y="320281"/>
                    <a:pt x="10816195" y="4157017"/>
                    <a:pt x="10816195" y="5014045"/>
                  </a:cubicBezTo>
                  <a:cubicBezTo>
                    <a:pt x="10816195" y="5228205"/>
                    <a:pt x="10825342" y="5527383"/>
                    <a:pt x="10825342" y="5527383"/>
                  </a:cubicBezTo>
                  <a:cubicBezTo>
                    <a:pt x="10825342" y="5656052"/>
                    <a:pt x="10821173" y="5776630"/>
                    <a:pt x="10568335" y="5768495"/>
                  </a:cubicBezTo>
                  <a:cubicBezTo>
                    <a:pt x="10568335" y="5768495"/>
                    <a:pt x="10191862" y="5748197"/>
                    <a:pt x="9095459" y="5755795"/>
                  </a:cubicBezTo>
                  <a:cubicBezTo>
                    <a:pt x="2547822" y="5763930"/>
                    <a:pt x="304023" y="5776630"/>
                    <a:pt x="304023" y="5776630"/>
                  </a:cubicBezTo>
                  <a:cubicBezTo>
                    <a:pt x="132548" y="5776630"/>
                    <a:pt x="4213" y="5675561"/>
                    <a:pt x="8532" y="5473013"/>
                  </a:cubicBezTo>
                  <a:cubicBezTo>
                    <a:pt x="8532" y="5473013"/>
                    <a:pt x="9630" y="4974472"/>
                    <a:pt x="4815" y="1481678"/>
                  </a:cubicBezTo>
                  <a:cubicBezTo>
                    <a:pt x="0" y="663668"/>
                    <a:pt x="25592" y="330596"/>
                    <a:pt x="25592" y="330596"/>
                  </a:cubicBezTo>
                  <a:cubicBezTo>
                    <a:pt x="27224" y="150571"/>
                    <a:pt x="143504" y="16918"/>
                    <a:pt x="278431" y="16918"/>
                  </a:cubicBezTo>
                  <a:close/>
                </a:path>
              </a:pathLst>
            </a:custGeom>
            <a:solidFill>
              <a:srgbClr val="FFF3E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vi-VN"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grpSp>
      <p:pic>
        <p:nvPicPr>
          <p:cNvPr id="20483" name="Picture 8">
            <a:extLst>
              <a:ext uri="{FF2B5EF4-FFF2-40B4-BE49-F238E27FC236}">
                <a16:creationId xmlns:a16="http://schemas.microsoft.com/office/drawing/2014/main" id="{9ED7150E-2854-4071-A6E2-DE8AC51D63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98455">
            <a:off x="10123488" y="4379913"/>
            <a:ext cx="3441700" cy="299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15">
            <a:extLst>
              <a:ext uri="{FF2B5EF4-FFF2-40B4-BE49-F238E27FC236}">
                <a16:creationId xmlns:a16="http://schemas.microsoft.com/office/drawing/2014/main" id="{DC7C0A08-50C3-4A4B-8F11-DEDA91B62EA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442419">
            <a:off x="-234950" y="5846763"/>
            <a:ext cx="1317625" cy="105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6">
            <a:extLst>
              <a:ext uri="{FF2B5EF4-FFF2-40B4-BE49-F238E27FC236}">
                <a16:creationId xmlns:a16="http://schemas.microsoft.com/office/drawing/2014/main" id="{3380BF0F-C82C-44EC-9B3C-73FA133A230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627376">
            <a:off x="265113" y="-106363"/>
            <a:ext cx="630237" cy="1212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14">
            <a:extLst>
              <a:ext uri="{FF2B5EF4-FFF2-40B4-BE49-F238E27FC236}">
                <a16:creationId xmlns:a16="http://schemas.microsoft.com/office/drawing/2014/main" id="{A4B36EDA-A9C3-4FFF-AF38-59354A10DD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03959">
            <a:off x="10610850" y="130175"/>
            <a:ext cx="1414463"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7" name="Title 1">
            <a:extLst>
              <a:ext uri="{FF2B5EF4-FFF2-40B4-BE49-F238E27FC236}">
                <a16:creationId xmlns:a16="http://schemas.microsoft.com/office/drawing/2014/main" id="{6B0C2E65-9C76-4E03-BE8F-5D7A9DA0231A}"/>
              </a:ext>
            </a:extLst>
          </p:cNvPr>
          <p:cNvSpPr txBox="1">
            <a:spLocks noChangeArrowheads="1"/>
          </p:cNvSpPr>
          <p:nvPr/>
        </p:nvSpPr>
        <p:spPr bwMode="auto">
          <a:xfrm>
            <a:off x="4052193" y="-8594"/>
            <a:ext cx="4327525"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100">
                <a:solidFill>
                  <a:schemeClr val="tx1"/>
                </a:solidFill>
                <a:latin typeface="Calibri" panose="020F0502020204030204" pitchFamily="34" charset="0"/>
              </a:defRPr>
            </a:lvl1pPr>
            <a:lvl2pPr marL="685800" indent="-228600">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ctr" defTabSz="914400" rtl="0" eaLnBrk="1" fontAlgn="base" latinLnBrk="0" hangingPunct="1">
              <a:spcBef>
                <a:spcPts val="0"/>
              </a:spcBef>
              <a:buClrTx/>
              <a:buSzTx/>
              <a:buFontTx/>
              <a:buNone/>
              <a:tabLst/>
              <a:defRPr/>
            </a:pPr>
            <a:r>
              <a:rPr kumimoji="0" lang="en-US" altLang="en-US" sz="2800" b="1" i="0" u="none" strike="noStrike" kern="1200" cap="none" spc="0" normalizeH="0" baseline="0" noProof="0">
                <a:ln>
                  <a:noFill/>
                </a:ln>
                <a:solidFill>
                  <a:srgbClr val="0070C0"/>
                </a:solidFill>
                <a:effectLst/>
                <a:uLnTx/>
                <a:uFillTx/>
                <a:latin typeface="UTM Avo" panose="02040603050506020204" pitchFamily="18" charset="0"/>
                <a:ea typeface="+mn-ea"/>
                <a:cs typeface="Times New Roman" panose="02020603050405020304" pitchFamily="18" charset="0"/>
              </a:rPr>
              <a:t>Tiếng Việt</a:t>
            </a:r>
          </a:p>
          <a:p>
            <a:pPr algn="ctr">
              <a:spcBef>
                <a:spcPts val="0"/>
              </a:spcBef>
              <a:buNone/>
            </a:pPr>
            <a:r>
              <a:rPr lang="en-US" sz="2800" b="1">
                <a:solidFill>
                  <a:srgbClr val="0070C0"/>
                </a:solidFill>
                <a:latin typeface="UTM Avo" panose="02040603050506020204" pitchFamily="18" charset="0"/>
              </a:rPr>
              <a:t>Bài 5: Những cánh cò</a:t>
            </a:r>
          </a:p>
        </p:txBody>
      </p:sp>
      <p:sp>
        <p:nvSpPr>
          <p:cNvPr id="38" name="TextBox 37">
            <a:extLst>
              <a:ext uri="{FF2B5EF4-FFF2-40B4-BE49-F238E27FC236}">
                <a16:creationId xmlns:a16="http://schemas.microsoft.com/office/drawing/2014/main" id="{1C26201A-39E5-4D57-9E96-83727302DDFF}"/>
              </a:ext>
            </a:extLst>
          </p:cNvPr>
          <p:cNvSpPr txBox="1">
            <a:spLocks noChangeArrowheads="1"/>
          </p:cNvSpPr>
          <p:nvPr/>
        </p:nvSpPr>
        <p:spPr bwMode="auto">
          <a:xfrm>
            <a:off x="750888" y="1558925"/>
            <a:ext cx="8759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742950" indent="-7429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lvl="0" indent="0" defTabSz="914400" eaLnBrk="0" fontAlgn="base" hangingPunct="0">
              <a:spcBef>
                <a:spcPct val="0"/>
              </a:spcBef>
              <a:spcAft>
                <a:spcPct val="0"/>
              </a:spcAft>
            </a:pPr>
            <a:r>
              <a:rPr lang="en-US" altLang="vi-VN" sz="2800">
                <a:solidFill>
                  <a:prstClr val="black"/>
                </a:solidFill>
                <a:latin typeface="UTM Avo" panose="02040603050506020204" pitchFamily="18" charset="0"/>
              </a:rPr>
              <a:t>a) Hằng ngày cò đi mò tôm, bắt cá ở đâu?</a:t>
            </a:r>
          </a:p>
        </p:txBody>
      </p:sp>
      <p:sp>
        <p:nvSpPr>
          <p:cNvPr id="39" name="TextBox 38">
            <a:extLst>
              <a:ext uri="{FF2B5EF4-FFF2-40B4-BE49-F238E27FC236}">
                <a16:creationId xmlns:a16="http://schemas.microsoft.com/office/drawing/2014/main" id="{2AB5182A-5DB8-44F5-897A-EBC8605AD973}"/>
              </a:ext>
            </a:extLst>
          </p:cNvPr>
          <p:cNvSpPr txBox="1">
            <a:spLocks noChangeArrowheads="1"/>
          </p:cNvSpPr>
          <p:nvPr/>
        </p:nvSpPr>
        <p:spPr bwMode="auto">
          <a:xfrm>
            <a:off x="1989138" y="2203450"/>
            <a:ext cx="966946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0" fontAlgn="base" hangingPunct="0">
              <a:spcBef>
                <a:spcPct val="0"/>
              </a:spcBef>
              <a:spcAft>
                <a:spcPct val="0"/>
              </a:spcAft>
            </a:pPr>
            <a:r>
              <a:rPr lang="vi-VN" sz="2800">
                <a:solidFill>
                  <a:srgbClr val="FF0000"/>
                </a:solidFill>
                <a:latin typeface="UTM Avo" panose="02040603050506020204" pitchFamily="18" charset="0"/>
              </a:rPr>
              <a:t>Hằng ngày, cò đi mò tôm, bắt cá ở các ao, hồ, đầm</a:t>
            </a:r>
            <a:r>
              <a:rPr kumimoji="0" lang="vi-VN" altLang="vi-VN" sz="2800" b="0" i="0" u="none" strike="noStrike" kern="1200" cap="none" spc="0" normalizeH="0" baseline="0" noProof="0">
                <a:ln>
                  <a:noFill/>
                </a:ln>
                <a:solidFill>
                  <a:srgbClr val="FF0000"/>
                </a:solidFill>
                <a:effectLst/>
                <a:uLnTx/>
                <a:uFillTx/>
                <a:latin typeface="UTM Avo" panose="02040603050506020204" pitchFamily="18" charset="0"/>
                <a:ea typeface="+mn-ea"/>
                <a:cs typeface="+mn-cs"/>
              </a:rPr>
              <a:t>.</a:t>
            </a:r>
            <a:endParaRPr kumimoji="0" lang="en-US" altLang="vi-VN" sz="2800" b="0" i="0" u="none" strike="noStrike" kern="1200" cap="none" spc="0" normalizeH="0" baseline="0" noProof="0">
              <a:ln>
                <a:noFill/>
              </a:ln>
              <a:solidFill>
                <a:srgbClr val="FF0000"/>
              </a:solidFill>
              <a:effectLst/>
              <a:uLnTx/>
              <a:uFillTx/>
              <a:latin typeface="UTM Avo" panose="02040603050506020204" pitchFamily="18" charset="0"/>
              <a:ea typeface="+mn-ea"/>
              <a:cs typeface="+mn-cs"/>
            </a:endParaRPr>
          </a:p>
        </p:txBody>
      </p:sp>
      <p:grpSp>
        <p:nvGrpSpPr>
          <p:cNvPr id="20492" name="Group 39">
            <a:extLst>
              <a:ext uri="{FF2B5EF4-FFF2-40B4-BE49-F238E27FC236}">
                <a16:creationId xmlns:a16="http://schemas.microsoft.com/office/drawing/2014/main" id="{B6A02786-C665-42BB-AE0C-061793EFF408}"/>
              </a:ext>
            </a:extLst>
          </p:cNvPr>
          <p:cNvGrpSpPr>
            <a:grpSpLocks/>
          </p:cNvGrpSpPr>
          <p:nvPr/>
        </p:nvGrpSpPr>
        <p:grpSpPr bwMode="auto">
          <a:xfrm>
            <a:off x="1144588" y="922338"/>
            <a:ext cx="4344987" cy="615950"/>
            <a:chOff x="304801" y="169052"/>
            <a:chExt cx="4133352" cy="786269"/>
          </a:xfrm>
        </p:grpSpPr>
        <p:sp>
          <p:nvSpPr>
            <p:cNvPr id="41" name="Oval 40">
              <a:extLst>
                <a:ext uri="{FF2B5EF4-FFF2-40B4-BE49-F238E27FC236}">
                  <a16:creationId xmlns:a16="http://schemas.microsoft.com/office/drawing/2014/main" id="{380AA601-CE26-4089-8649-5FAA367A164D}"/>
                </a:ext>
              </a:extLst>
            </p:cNvPr>
            <p:cNvSpPr/>
            <p:nvPr/>
          </p:nvSpPr>
          <p:spPr>
            <a:xfrm>
              <a:off x="304801" y="252136"/>
              <a:ext cx="490807" cy="54309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anchor="ctr"/>
            <a:lstStyle/>
            <a:p>
              <a:pPr marL="0" marR="0" lvl="0" indent="0" algn="ctr" defTabSz="1218516"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prstClr val="white"/>
                  </a:solidFill>
                  <a:effectLst/>
                  <a:uLnTx/>
                  <a:uFillTx/>
                  <a:latin typeface="UTM Avo" panose="02040603050506020204" pitchFamily="18" charset="0"/>
                  <a:ea typeface="+mn-ea"/>
                  <a:cs typeface="Times New Roman" pitchFamily="18" charset="0"/>
                </a:rPr>
                <a:t>3</a:t>
              </a:r>
              <a:endParaRPr kumimoji="0" lang="en-US" sz="3200" b="1" i="0" u="none" strike="noStrike" kern="1200" cap="none" spc="0" normalizeH="0" baseline="0" noProof="0" dirty="0">
                <a:ln>
                  <a:noFill/>
                </a:ln>
                <a:solidFill>
                  <a:prstClr val="white"/>
                </a:solidFill>
                <a:effectLst/>
                <a:uLnTx/>
                <a:uFillTx/>
                <a:latin typeface="UTM Avo" panose="02040603050506020204" pitchFamily="18" charset="0"/>
                <a:ea typeface="+mn-ea"/>
                <a:cs typeface="Times New Roman" pitchFamily="18" charset="0"/>
              </a:endParaRPr>
            </a:p>
          </p:txBody>
        </p:sp>
        <p:sp>
          <p:nvSpPr>
            <p:cNvPr id="20497" name="TextBox 41">
              <a:extLst>
                <a:ext uri="{FF2B5EF4-FFF2-40B4-BE49-F238E27FC236}">
                  <a16:creationId xmlns:a16="http://schemas.microsoft.com/office/drawing/2014/main" id="{D36E3FFF-1290-4032-BC0B-05B5507523F9}"/>
                </a:ext>
              </a:extLst>
            </p:cNvPr>
            <p:cNvSpPr txBox="1">
              <a:spLocks noChangeArrowheads="1"/>
            </p:cNvSpPr>
            <p:nvPr/>
          </p:nvSpPr>
          <p:spPr bwMode="auto">
            <a:xfrm>
              <a:off x="705268" y="169052"/>
              <a:ext cx="3732885" cy="786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55" tIns="60928" rIns="121855" bIns="6092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0000FF"/>
                  </a:solidFill>
                  <a:effectLst/>
                  <a:uLnTx/>
                  <a:uFillTx/>
                  <a:latin typeface="UTM Avo" panose="02040603050506020204" pitchFamily="18" charset="0"/>
                  <a:ea typeface="+mn-ea"/>
                  <a:cs typeface="+mn-cs"/>
                </a:rPr>
                <a:t>Trả lời câu hỏi</a:t>
              </a:r>
            </a:p>
          </p:txBody>
        </p:sp>
      </p:grpSp>
      <p:sp>
        <p:nvSpPr>
          <p:cNvPr id="43" name="TextBox 42">
            <a:extLst>
              <a:ext uri="{FF2B5EF4-FFF2-40B4-BE49-F238E27FC236}">
                <a16:creationId xmlns:a16="http://schemas.microsoft.com/office/drawing/2014/main" id="{11D16916-E70C-42B5-BB6E-52CB2329CEC4}"/>
              </a:ext>
            </a:extLst>
          </p:cNvPr>
          <p:cNvSpPr txBox="1">
            <a:spLocks noChangeArrowheads="1"/>
          </p:cNvSpPr>
          <p:nvPr/>
        </p:nvSpPr>
        <p:spPr bwMode="auto">
          <a:xfrm>
            <a:off x="750888" y="2979404"/>
            <a:ext cx="11036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defTabSz="914400" eaLnBrk="0" fontAlgn="base" hangingPunct="0">
              <a:spcBef>
                <a:spcPct val="0"/>
              </a:spcBef>
              <a:spcAft>
                <a:spcPct val="0"/>
              </a:spcAft>
            </a:pPr>
            <a:r>
              <a:rPr lang="en-US" altLang="vi-VN" sz="2800">
                <a:solidFill>
                  <a:prstClr val="black"/>
                </a:solidFill>
                <a:latin typeface="UTM Avo" panose="02040603050506020204" pitchFamily="18" charset="0"/>
              </a:rPr>
              <a:t>b) Bây giờ ở quê của bé, những gì đã thay thế ao, hồ, đầm?</a:t>
            </a:r>
          </a:p>
        </p:txBody>
      </p:sp>
      <p:sp>
        <p:nvSpPr>
          <p:cNvPr id="44" name="TextBox 43">
            <a:extLst>
              <a:ext uri="{FF2B5EF4-FFF2-40B4-BE49-F238E27FC236}">
                <a16:creationId xmlns:a16="http://schemas.microsoft.com/office/drawing/2014/main" id="{8D540699-0E8C-470E-AC3A-272EE72E6401}"/>
              </a:ext>
            </a:extLst>
          </p:cNvPr>
          <p:cNvSpPr txBox="1">
            <a:spLocks noChangeArrowheads="1"/>
          </p:cNvSpPr>
          <p:nvPr/>
        </p:nvSpPr>
        <p:spPr bwMode="auto">
          <a:xfrm>
            <a:off x="897389" y="3564690"/>
            <a:ext cx="1130549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defTabSz="914400" eaLnBrk="0" fontAlgn="base" hangingPunct="0">
              <a:spcBef>
                <a:spcPct val="0"/>
              </a:spcBef>
              <a:spcAft>
                <a:spcPct val="0"/>
              </a:spcAft>
            </a:pPr>
            <a:r>
              <a:rPr lang="en-US" altLang="vi-VN" sz="2800">
                <a:solidFill>
                  <a:srgbClr val="FF0000"/>
                </a:solidFill>
                <a:latin typeface="UTM Avo" panose="02040603050506020204" pitchFamily="18" charset="0"/>
              </a:rPr>
              <a:t>Bây giờ ở quê của bé, thay thế ao, hồ, đầm </a:t>
            </a:r>
            <a:r>
              <a:rPr lang="en-US" altLang="vi-VN" sz="2800">
                <a:solidFill>
                  <a:srgbClr val="0000FF"/>
                </a:solidFill>
                <a:latin typeface="UTM Avo" panose="02040603050506020204" pitchFamily="18" charset="0"/>
              </a:rPr>
              <a:t>là</a:t>
            </a:r>
            <a:r>
              <a:rPr lang="vi-VN" altLang="vi-VN" sz="2800">
                <a:solidFill>
                  <a:srgbClr val="0000FF"/>
                </a:solidFill>
                <a:latin typeface="UTM Avo" panose="02040603050506020204" pitchFamily="18" charset="0"/>
              </a:rPr>
              <a:t> những toà nhà cao vút, những con đường cao tốc, những nhà máy toả khói mịt mù</a:t>
            </a:r>
            <a:r>
              <a:rPr kumimoji="0" lang="vi-VN" altLang="vi-VN"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rPr>
              <a:t>.</a:t>
            </a:r>
            <a:endParaRPr kumimoji="0" lang="en-US" altLang="vi-VN"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endParaRPr>
          </a:p>
        </p:txBody>
      </p:sp>
      <p:sp>
        <p:nvSpPr>
          <p:cNvPr id="21" name="TextBox 20">
            <a:extLst>
              <a:ext uri="{FF2B5EF4-FFF2-40B4-BE49-F238E27FC236}">
                <a16:creationId xmlns:a16="http://schemas.microsoft.com/office/drawing/2014/main" id="{865789F9-1BA6-4E91-85FF-4D69ADDCB189}"/>
              </a:ext>
            </a:extLst>
          </p:cNvPr>
          <p:cNvSpPr txBox="1">
            <a:spLocks noChangeArrowheads="1"/>
          </p:cNvSpPr>
          <p:nvPr/>
        </p:nvSpPr>
        <p:spPr bwMode="auto">
          <a:xfrm>
            <a:off x="761774" y="4968210"/>
            <a:ext cx="11036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defTabSz="914400" eaLnBrk="0" fontAlgn="base" hangingPunct="0">
              <a:spcBef>
                <a:spcPct val="0"/>
              </a:spcBef>
              <a:spcAft>
                <a:spcPct val="0"/>
              </a:spcAft>
            </a:pPr>
            <a:r>
              <a:rPr lang="en-US" altLang="vi-VN" sz="2800">
                <a:solidFill>
                  <a:prstClr val="black"/>
                </a:solidFill>
                <a:latin typeface="UTM Avo" panose="02040603050506020204" pitchFamily="18" charset="0"/>
              </a:rPr>
              <a:t>c) Điều gì khiến đàn cò khiếp sợ?</a:t>
            </a:r>
          </a:p>
        </p:txBody>
      </p:sp>
      <p:sp>
        <p:nvSpPr>
          <p:cNvPr id="22" name="TextBox 21">
            <a:extLst>
              <a:ext uri="{FF2B5EF4-FFF2-40B4-BE49-F238E27FC236}">
                <a16:creationId xmlns:a16="http://schemas.microsoft.com/office/drawing/2014/main" id="{D62BBD7D-FCDE-4B88-B1E6-E483010CA5BA}"/>
              </a:ext>
            </a:extLst>
          </p:cNvPr>
          <p:cNvSpPr txBox="1">
            <a:spLocks noChangeArrowheads="1"/>
          </p:cNvSpPr>
          <p:nvPr/>
        </p:nvSpPr>
        <p:spPr bwMode="auto">
          <a:xfrm>
            <a:off x="1085107" y="5578247"/>
            <a:ext cx="90188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lvl="0" defTabSz="914400" eaLnBrk="0" fontAlgn="base" hangingPunct="0">
              <a:spcBef>
                <a:spcPct val="0"/>
              </a:spcBef>
              <a:spcAft>
                <a:spcPct val="0"/>
              </a:spcAft>
            </a:pPr>
            <a:r>
              <a:rPr lang="en-US" altLang="vi-VN" sz="2800">
                <a:solidFill>
                  <a:srgbClr val="0000FF"/>
                </a:solidFill>
                <a:latin typeface="UTM Avo" panose="02040603050506020204" pitchFamily="18" charset="0"/>
              </a:rPr>
              <a:t>Những</a:t>
            </a:r>
            <a:r>
              <a:rPr lang="vi-VN" altLang="vi-VN" sz="2800">
                <a:solidFill>
                  <a:srgbClr val="0000FF"/>
                </a:solidFill>
                <a:latin typeface="UTM Avo" panose="02040603050506020204" pitchFamily="18" charset="0"/>
              </a:rPr>
              <a:t> âm thanh ồn ào khiến đàn cò khiếp sợ.</a:t>
            </a:r>
            <a:endParaRPr kumimoji="0" lang="en-US" altLang="vi-VN" sz="2800" b="0" i="0" u="none" strike="noStrike" kern="1200" cap="none" spc="0" normalizeH="0" baseline="0" noProof="0">
              <a:ln>
                <a:noFill/>
              </a:ln>
              <a:solidFill>
                <a:srgbClr val="0000FF"/>
              </a:solidFill>
              <a:effectLst/>
              <a:uLnTx/>
              <a:uFillTx/>
              <a:latin typeface="UTM Avo" panose="02040603050506020204" pitchFamily="18" charset="0"/>
              <a:ea typeface="+mn-ea"/>
              <a:cs typeface="+mn-cs"/>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000"/>
                                        <p:tgtEl>
                                          <p:spTgt spid="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left)">
                                      <p:cBhvr>
                                        <p:cTn id="12" dur="1000"/>
                                        <p:tgtEl>
                                          <p:spTgt spid="3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left)">
                                      <p:cBhvr>
                                        <p:cTn id="17" dur="1000"/>
                                        <p:tgtEl>
                                          <p:spTgt spid="4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4"/>
                                        </p:tgtEl>
                                        <p:attrNameLst>
                                          <p:attrName>style.visibility</p:attrName>
                                        </p:attrNameLst>
                                      </p:cBhvr>
                                      <p:to>
                                        <p:strVal val="visible"/>
                                      </p:to>
                                    </p:set>
                                    <p:animEffect transition="in" filter="wipe(left)">
                                      <p:cBhvr>
                                        <p:cTn id="22" dur="1000"/>
                                        <p:tgtEl>
                                          <p:spTgt spid="4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10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3" grpId="0"/>
      <p:bldP spid="44" grpId="0"/>
      <p:bldP spid="21" grpId="0"/>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8">
            <a:extLst>
              <a:ext uri="{FF2B5EF4-FFF2-40B4-BE49-F238E27FC236}">
                <a16:creationId xmlns:a16="http://schemas.microsoft.com/office/drawing/2014/main" id="{1D56BA0D-DFEF-409A-BC84-89F7D8283D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3">
            <a:extLst>
              <a:ext uri="{FF2B5EF4-FFF2-40B4-BE49-F238E27FC236}">
                <a16:creationId xmlns:a16="http://schemas.microsoft.com/office/drawing/2014/main" id="{FEE893A3-4121-4EEA-B4F8-37ADBEE8F0F2}"/>
              </a:ext>
            </a:extLst>
          </p:cNvPr>
          <p:cNvSpPr/>
          <p:nvPr/>
        </p:nvSpPr>
        <p:spPr>
          <a:xfrm>
            <a:off x="360363" y="1196975"/>
            <a:ext cx="10133012" cy="60483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US" sz="2801" b="1">
                <a:solidFill>
                  <a:srgbClr val="FF0000"/>
                </a:solidFill>
                <a:latin typeface="UTM Avo" panose="02040603050506020204" pitchFamily="18" charset="0"/>
                <a:cs typeface="Times New Roman" pitchFamily="18" charset="0"/>
              </a:rPr>
              <a:t>4.</a:t>
            </a:r>
            <a:r>
              <a:rPr lang="en-US" sz="2801" b="1">
                <a:solidFill>
                  <a:prstClr val="black"/>
                </a:solidFill>
                <a:latin typeface="UTM Avo" panose="02040603050506020204" pitchFamily="18" charset="0"/>
                <a:cs typeface="Times New Roman" pitchFamily="18" charset="0"/>
              </a:rPr>
              <a:t> Viết vào vở câu trả lời cho câu hỏi </a:t>
            </a:r>
            <a:r>
              <a:rPr lang="en-US" sz="2801" b="1">
                <a:solidFill>
                  <a:srgbClr val="FF0000"/>
                </a:solidFill>
                <a:latin typeface="UTM Avo" panose="02040603050506020204" pitchFamily="18" charset="0"/>
                <a:cs typeface="Times New Roman" pitchFamily="18" charset="0"/>
              </a:rPr>
              <a:t>a </a:t>
            </a:r>
            <a:r>
              <a:rPr lang="en-US" sz="2801" b="1">
                <a:solidFill>
                  <a:schemeClr val="tx1"/>
                </a:solidFill>
                <a:latin typeface="UTM Avo" panose="02040603050506020204" pitchFamily="18" charset="0"/>
                <a:cs typeface="Times New Roman" pitchFamily="18" charset="0"/>
              </a:rPr>
              <a:t>và</a:t>
            </a:r>
            <a:r>
              <a:rPr lang="en-US" sz="2801" b="1">
                <a:solidFill>
                  <a:srgbClr val="FF0000"/>
                </a:solidFill>
                <a:latin typeface="UTM Avo" panose="02040603050506020204" pitchFamily="18" charset="0"/>
                <a:cs typeface="Times New Roman" pitchFamily="18" charset="0"/>
              </a:rPr>
              <a:t> c</a:t>
            </a:r>
            <a:r>
              <a:rPr lang="en-US" sz="2801" b="1">
                <a:solidFill>
                  <a:prstClr val="black"/>
                </a:solidFill>
                <a:latin typeface="UTM Avo" panose="02040603050506020204" pitchFamily="18" charset="0"/>
                <a:cs typeface="Times New Roman" pitchFamily="18" charset="0"/>
              </a:rPr>
              <a:t> ở mục 3 </a:t>
            </a:r>
            <a:endParaRPr lang="en-US" sz="2801" b="1" dirty="0">
              <a:solidFill>
                <a:prstClr val="black"/>
              </a:solidFill>
              <a:latin typeface="UTM Avo" panose="02040603050506020204" pitchFamily="18" charset="0"/>
              <a:cs typeface="Times New Roman" pitchFamily="18" charset="0"/>
            </a:endParaRPr>
          </a:p>
        </p:txBody>
      </p:sp>
      <p:sp>
        <p:nvSpPr>
          <p:cNvPr id="6" name="TextBox 5">
            <a:extLst>
              <a:ext uri="{FF2B5EF4-FFF2-40B4-BE49-F238E27FC236}">
                <a16:creationId xmlns:a16="http://schemas.microsoft.com/office/drawing/2014/main" id="{4CA258C2-BBD5-411E-8940-0A6B401EB0EB}"/>
              </a:ext>
            </a:extLst>
          </p:cNvPr>
          <p:cNvSpPr txBox="1">
            <a:spLocks noChangeArrowheads="1"/>
          </p:cNvSpPr>
          <p:nvPr/>
        </p:nvSpPr>
        <p:spPr bwMode="auto">
          <a:xfrm>
            <a:off x="838200" y="2114550"/>
            <a:ext cx="9839325" cy="5222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solidFill>
                  <a:srgbClr val="0070C0"/>
                </a:solidFill>
                <a:latin typeface="UTM Avo" panose="02040603050506020204" pitchFamily="18" charset="0"/>
              </a:rPr>
              <a:t>- Hằng ngày, cò đi mò tôm, bắt cá ở </a:t>
            </a:r>
            <a:r>
              <a:rPr lang="en-US" altLang="vi-VN" sz="2801">
                <a:solidFill>
                  <a:srgbClr val="0070C0"/>
                </a:solidFill>
                <a:latin typeface="UTM Avo" panose="02040603050506020204" pitchFamily="18" charset="0"/>
                <a:cs typeface="Times New Roman" panose="02020603050405020304" pitchFamily="18" charset="0"/>
              </a:rPr>
              <a:t>…………..</a:t>
            </a:r>
          </a:p>
        </p:txBody>
      </p:sp>
      <p:sp>
        <p:nvSpPr>
          <p:cNvPr id="7" name="Text Placeholder 4">
            <a:extLst>
              <a:ext uri="{FF2B5EF4-FFF2-40B4-BE49-F238E27FC236}">
                <a16:creationId xmlns:a16="http://schemas.microsoft.com/office/drawing/2014/main" id="{E789E0B0-B8D3-48F9-9CBE-847132032B85}"/>
              </a:ext>
            </a:extLst>
          </p:cNvPr>
          <p:cNvSpPr txBox="1">
            <a:spLocks noChangeArrowheads="1"/>
          </p:cNvSpPr>
          <p:nvPr/>
        </p:nvSpPr>
        <p:spPr bwMode="auto">
          <a:xfrm>
            <a:off x="7391400" y="2133600"/>
            <a:ext cx="4114800" cy="6270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defRPr/>
            </a:pPr>
            <a:r>
              <a:rPr lang="en-US">
                <a:solidFill>
                  <a:srgbClr val="FF0000"/>
                </a:solidFill>
                <a:latin typeface="UTM Avo" panose="02040603050506020204" pitchFamily="18" charset="0"/>
              </a:rPr>
              <a:t>các ao, hồ, đầm</a:t>
            </a:r>
            <a:r>
              <a:rPr lang="en-US">
                <a:solidFill>
                  <a:srgbClr val="FF0000"/>
                </a:solidFill>
                <a:latin typeface="UTM Avo" panose="02040603050506020204" pitchFamily="18" charset="0"/>
                <a:ea typeface="Arial-Rounded" panose="020B0500000000000000" pitchFamily="34" charset="0"/>
                <a:cs typeface="Arial-Rounded" panose="020B0500000000000000" pitchFamily="34" charset="0"/>
              </a:rPr>
              <a:t>.</a:t>
            </a:r>
            <a:endParaRPr lang="en-US" altLang="en-US" sz="2801">
              <a:solidFill>
                <a:srgbClr val="FF0000"/>
              </a:solidFill>
              <a:latin typeface="UTM Avo" panose="020406030505060202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DC548A45-4B70-4A4C-A5EE-7EE9F6EB60C1}"/>
              </a:ext>
            </a:extLst>
          </p:cNvPr>
          <p:cNvSpPr txBox="1">
            <a:spLocks noChangeArrowheads="1"/>
          </p:cNvSpPr>
          <p:nvPr/>
        </p:nvSpPr>
        <p:spPr bwMode="auto">
          <a:xfrm>
            <a:off x="831850" y="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à</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i 4: </a:t>
            </a:r>
            <a:r>
              <a:rPr lang="en-US" sz="3200" b="1">
                <a:solidFill>
                  <a:srgbClr val="FF0000"/>
                </a:solidFill>
                <a:latin typeface="UTM Avo" panose="02040603050506020204" pitchFamily="18" charset="0"/>
              </a:rPr>
              <a:t>Những cánh cò</a:t>
            </a:r>
          </a:p>
        </p:txBody>
      </p:sp>
      <p:sp>
        <p:nvSpPr>
          <p:cNvPr id="9" name="TextBox 8">
            <a:extLst>
              <a:ext uri="{FF2B5EF4-FFF2-40B4-BE49-F238E27FC236}">
                <a16:creationId xmlns:a16="http://schemas.microsoft.com/office/drawing/2014/main" id="{BD8A0BA9-6332-484D-8A0D-430B843C8FA3}"/>
              </a:ext>
            </a:extLst>
          </p:cNvPr>
          <p:cNvSpPr txBox="1">
            <a:spLocks noChangeArrowheads="1"/>
          </p:cNvSpPr>
          <p:nvPr/>
        </p:nvSpPr>
        <p:spPr bwMode="auto">
          <a:xfrm>
            <a:off x="859971" y="2875870"/>
            <a:ext cx="9839325" cy="5222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solidFill>
                  <a:srgbClr val="0070C0"/>
                </a:solidFill>
                <a:latin typeface="UTM Avo" panose="02040603050506020204" pitchFamily="18" charset="0"/>
              </a:rPr>
              <a:t>- ………………………………. khiến đàn cò sợ hãi.</a:t>
            </a:r>
            <a:endParaRPr lang="en-US" altLang="vi-VN" sz="2801">
              <a:solidFill>
                <a:srgbClr val="0070C0"/>
              </a:solidFill>
              <a:latin typeface="UTM Avo" panose="02040603050506020204" pitchFamily="18" charset="0"/>
              <a:cs typeface="Times New Roman" panose="02020603050405020304" pitchFamily="18" charset="0"/>
            </a:endParaRPr>
          </a:p>
        </p:txBody>
      </p:sp>
      <p:sp>
        <p:nvSpPr>
          <p:cNvPr id="10" name="Text Placeholder 4">
            <a:extLst>
              <a:ext uri="{FF2B5EF4-FFF2-40B4-BE49-F238E27FC236}">
                <a16:creationId xmlns:a16="http://schemas.microsoft.com/office/drawing/2014/main" id="{519A92F9-736B-40F4-A72B-D549A5DBEFE9}"/>
              </a:ext>
            </a:extLst>
          </p:cNvPr>
          <p:cNvSpPr txBox="1">
            <a:spLocks noChangeArrowheads="1"/>
          </p:cNvSpPr>
          <p:nvPr/>
        </p:nvSpPr>
        <p:spPr bwMode="auto">
          <a:xfrm>
            <a:off x="1143000" y="2874963"/>
            <a:ext cx="4495800" cy="6270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buNone/>
              <a:defRPr/>
            </a:pPr>
            <a:r>
              <a:rPr lang="en-US">
                <a:solidFill>
                  <a:srgbClr val="FF0000"/>
                </a:solidFill>
                <a:latin typeface="UTM Avo" panose="02040603050506020204" pitchFamily="18" charset="0"/>
              </a:rPr>
              <a:t>Những âm thanh ồn ào</a:t>
            </a:r>
            <a:endParaRPr lang="en-US" altLang="en-US" sz="2801">
              <a:solidFill>
                <a:srgbClr val="FF0000"/>
              </a:solidFill>
              <a:latin typeface="UTM Avo" panose="020406030505060202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checkerboard(across)">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a:extLst>
              <a:ext uri="{FF2B5EF4-FFF2-40B4-BE49-F238E27FC236}">
                <a16:creationId xmlns:a16="http://schemas.microsoft.com/office/drawing/2014/main" id="{D7318FCE-388D-42B2-A0CE-8E5FB156A7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itle 1">
            <a:extLst>
              <a:ext uri="{FF2B5EF4-FFF2-40B4-BE49-F238E27FC236}">
                <a16:creationId xmlns:a16="http://schemas.microsoft.com/office/drawing/2014/main" id="{524DFB55-544A-4AE7-BD32-03DA28D37AA1}"/>
              </a:ext>
            </a:extLst>
          </p:cNvPr>
          <p:cNvSpPr txBox="1">
            <a:spLocks noChangeArrowheads="1"/>
          </p:cNvSpPr>
          <p:nvPr/>
        </p:nvSpPr>
        <p:spPr bwMode="auto">
          <a:xfrm>
            <a:off x="4610100" y="190500"/>
            <a:ext cx="3863975"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US" altLang="vi-VN" sz="2400" b="0" i="0" u="none" strike="noStrike" kern="1200" cap="none" spc="0" normalizeH="0" baseline="0" noProof="0">
              <a:ln>
                <a:noFill/>
              </a:ln>
              <a:solidFill>
                <a:prstClr val="black"/>
              </a:solidFill>
              <a:effectLst/>
              <a:uLnTx/>
              <a:uFillTx/>
              <a:latin typeface="Calibri Light" panose="020F0302020204030204" pitchFamily="34" charset="0"/>
              <a:ea typeface="+mn-ea"/>
              <a:cs typeface="+mn-cs"/>
            </a:endParaRPr>
          </a:p>
        </p:txBody>
      </p:sp>
      <p:sp>
        <p:nvSpPr>
          <p:cNvPr id="33796" name="Text Box 2">
            <a:extLst>
              <a:ext uri="{FF2B5EF4-FFF2-40B4-BE49-F238E27FC236}">
                <a16:creationId xmlns:a16="http://schemas.microsoft.com/office/drawing/2014/main" id="{163B64F6-E04D-48E3-868A-90840A54ED6B}"/>
              </a:ext>
            </a:extLst>
          </p:cNvPr>
          <p:cNvSpPr txBox="1">
            <a:spLocks noChangeArrowheads="1"/>
          </p:cNvSpPr>
          <p:nvPr/>
        </p:nvSpPr>
        <p:spPr bwMode="auto">
          <a:xfrm>
            <a:off x="831850" y="1257300"/>
            <a:ext cx="4487863"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Ai quạt thành gió</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Thổi mây ngang trời?  </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Ai nhuộm mẹ </a:t>
            </a:r>
            <a:r>
              <a:rPr kumimoji="0" lang="vi-VN"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ơi</a:t>
            </a:r>
            <a:endPar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endParaRP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Bầu trời xanh thế?</a:t>
            </a:r>
          </a:p>
        </p:txBody>
      </p:sp>
      <p:sp>
        <p:nvSpPr>
          <p:cNvPr id="33797" name="Text Box 3">
            <a:extLst>
              <a:ext uri="{FF2B5EF4-FFF2-40B4-BE49-F238E27FC236}">
                <a16:creationId xmlns:a16="http://schemas.microsoft.com/office/drawing/2014/main" id="{30589954-7BE8-41B4-8128-D6416460C26B}"/>
              </a:ext>
            </a:extLst>
          </p:cNvPr>
          <p:cNvSpPr txBox="1">
            <a:spLocks noChangeArrowheads="1"/>
          </p:cNvSpPr>
          <p:nvPr/>
        </p:nvSpPr>
        <p:spPr bwMode="auto">
          <a:xfrm>
            <a:off x="6634163" y="1257300"/>
            <a:ext cx="463867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Ông sao thì bé</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Trăng rằm tròn to.</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Cuội ngồi gốc đa</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Phải chăn trâu mãi.</a:t>
            </a:r>
          </a:p>
        </p:txBody>
      </p:sp>
      <p:sp>
        <p:nvSpPr>
          <p:cNvPr id="33798" name="Text Box 4">
            <a:extLst>
              <a:ext uri="{FF2B5EF4-FFF2-40B4-BE49-F238E27FC236}">
                <a16:creationId xmlns:a16="http://schemas.microsoft.com/office/drawing/2014/main" id="{A50D57CF-87A7-4CE8-B09B-D376CA9BC242}"/>
              </a:ext>
            </a:extLst>
          </p:cNvPr>
          <p:cNvSpPr txBox="1">
            <a:spLocks noChangeArrowheads="1"/>
          </p:cNvSpPr>
          <p:nvPr/>
        </p:nvSpPr>
        <p:spPr bwMode="auto">
          <a:xfrm>
            <a:off x="3938588" y="3970338"/>
            <a:ext cx="5207000" cy="258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Mẹ </a:t>
            </a:r>
            <a:r>
              <a:rPr kumimoji="0" lang="vi-VN"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ơi</a:t>
            </a: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 có phải</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Cuội buồn lắm không?</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Nên chú phi công</a:t>
            </a:r>
          </a:p>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mn-cs"/>
              </a:rPr>
              <a:t>Bay lên thăm Cuội?</a:t>
            </a:r>
          </a:p>
        </p:txBody>
      </p:sp>
      <p:sp>
        <p:nvSpPr>
          <p:cNvPr id="33799" name="Title 1">
            <a:extLst>
              <a:ext uri="{FF2B5EF4-FFF2-40B4-BE49-F238E27FC236}">
                <a16:creationId xmlns:a16="http://schemas.microsoft.com/office/drawing/2014/main" id="{7CA85136-B1C9-4812-B681-29410D338EC6}"/>
              </a:ext>
            </a:extLst>
          </p:cNvPr>
          <p:cNvSpPr txBox="1">
            <a:spLocks noChangeArrowheads="1"/>
          </p:cNvSpPr>
          <p:nvPr/>
        </p:nvSpPr>
        <p:spPr bwMode="auto">
          <a:xfrm>
            <a:off x="831850" y="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à</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i 4: Hỏi mẹ</a:t>
            </a:r>
            <a:endPar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endParaRPr>
          </a:p>
        </p:txBody>
      </p:sp>
      <p:pic>
        <p:nvPicPr>
          <p:cNvPr id="33800" name="Picture 3">
            <a:extLst>
              <a:ext uri="{FF2B5EF4-FFF2-40B4-BE49-F238E27FC236}">
                <a16:creationId xmlns:a16="http://schemas.microsoft.com/office/drawing/2014/main" id="{917E393D-8082-448A-AE32-7BB18D030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17" t="3004" r="83485" b="88046"/>
          <a:stretch>
            <a:fillRect/>
          </a:stretch>
        </p:blipFill>
        <p:spPr bwMode="auto">
          <a:xfrm>
            <a:off x="382588" y="295275"/>
            <a:ext cx="2073275"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Lưu đồ: Đường kết nối 8">
            <a:extLst>
              <a:ext uri="{FF2B5EF4-FFF2-40B4-BE49-F238E27FC236}">
                <a16:creationId xmlns:a16="http://schemas.microsoft.com/office/drawing/2014/main" id="{550F7D0D-1ED6-46FE-8978-6075C4AB7B04}"/>
              </a:ext>
            </a:extLst>
          </p:cNvPr>
          <p:cNvSpPr/>
          <p:nvPr/>
        </p:nvSpPr>
        <p:spPr bwMode="auto">
          <a:xfrm>
            <a:off x="214313" y="1536700"/>
            <a:ext cx="923925" cy="223838"/>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(1)</a:t>
            </a:r>
            <a:endPar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2" name="Lưu đồ: Đường kết nối 8">
            <a:extLst>
              <a:ext uri="{FF2B5EF4-FFF2-40B4-BE49-F238E27FC236}">
                <a16:creationId xmlns:a16="http://schemas.microsoft.com/office/drawing/2014/main" id="{20EE8DAB-BD53-4375-BC82-01688FCBB3A1}"/>
              </a:ext>
            </a:extLst>
          </p:cNvPr>
          <p:cNvSpPr/>
          <p:nvPr/>
        </p:nvSpPr>
        <p:spPr bwMode="auto">
          <a:xfrm>
            <a:off x="5991225" y="1528763"/>
            <a:ext cx="923925" cy="223837"/>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(2)</a:t>
            </a:r>
            <a:endPar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3" name="Lưu đồ: Đường kết nối 8">
            <a:extLst>
              <a:ext uri="{FF2B5EF4-FFF2-40B4-BE49-F238E27FC236}">
                <a16:creationId xmlns:a16="http://schemas.microsoft.com/office/drawing/2014/main" id="{6AA7D4AB-7BC9-4F8E-9322-8E306875329B}"/>
              </a:ext>
            </a:extLst>
          </p:cNvPr>
          <p:cNvSpPr/>
          <p:nvPr/>
        </p:nvSpPr>
        <p:spPr bwMode="auto">
          <a:xfrm>
            <a:off x="3316288" y="4224338"/>
            <a:ext cx="923925" cy="223837"/>
          </a:xfrm>
          <a:prstGeom prst="flowChartConnector">
            <a:avLst/>
          </a:prstGeom>
          <a:noFill/>
          <a:ln>
            <a:noFill/>
          </a:ln>
        </p:spPr>
        <p:style>
          <a:lnRef idx="3">
            <a:schemeClr val="lt1"/>
          </a:lnRef>
          <a:fillRef idx="1">
            <a:schemeClr val="accent4"/>
          </a:fillRef>
          <a:effectRef idx="1">
            <a:schemeClr val="accent4"/>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(3)</a:t>
            </a:r>
            <a:endPar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8">
            <a:extLst>
              <a:ext uri="{FF2B5EF4-FFF2-40B4-BE49-F238E27FC236}">
                <a16:creationId xmlns:a16="http://schemas.microsoft.com/office/drawing/2014/main" id="{2A4BB1E8-6BB9-4BCC-89FD-E6775279A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786E2D8-605D-4495-B05B-146660F04CEA}"/>
              </a:ext>
            </a:extLst>
          </p:cNvPr>
          <p:cNvSpPr txBox="1">
            <a:spLocks noChangeArrowheads="1"/>
          </p:cNvSpPr>
          <p:nvPr/>
        </p:nvSpPr>
        <p:spPr bwMode="auto">
          <a:xfrm>
            <a:off x="819830" y="3475038"/>
            <a:ext cx="9532938" cy="6540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None/>
              <a:defRPr/>
            </a:pPr>
            <a:r>
              <a:rPr lang="en-US" altLang="vi-VN" b="1">
                <a:solidFill>
                  <a:prstClr val="black"/>
                </a:solidFill>
                <a:latin typeface="UTM Avo" panose="02040603050506020204" pitchFamily="18" charset="0"/>
                <a:ea typeface="Tiffany" pitchFamily="18" charset="0"/>
                <a:cs typeface="Times New Roman" panose="02020603050405020304" pitchFamily="18" charset="0"/>
              </a:rPr>
              <a:t>a.</a:t>
            </a:r>
            <a:r>
              <a:rPr lang="en-US" altLang="vi-VN" sz="2801" b="1">
                <a:solidFill>
                  <a:prstClr val="black"/>
                </a:solidFill>
                <a:latin typeface="UTM Avo" panose="02040603050506020204" pitchFamily="18" charset="0"/>
                <a:ea typeface="Tiffany" pitchFamily="18" charset="0"/>
                <a:cs typeface="Times New Roman" panose="02020603050405020304" pitchFamily="18" charset="0"/>
              </a:rPr>
              <a:t> </a:t>
            </a:r>
            <a:r>
              <a:rPr lang="en-US" altLang="vi-VN" sz="2801">
                <a:solidFill>
                  <a:prstClr val="black"/>
                </a:solidFill>
                <a:latin typeface="UTM Avo" panose="02040603050506020204" pitchFamily="18" charset="0"/>
                <a:ea typeface="Tiffany" pitchFamily="18" charset="0"/>
                <a:cs typeface="Times New Roman" panose="02020603050405020304" pitchFamily="18" charset="0"/>
              </a:rPr>
              <a:t>Đàn chim đậu trên những </a:t>
            </a:r>
            <a:r>
              <a:rPr lang="en-US" altLang="vi-VN" sz="2400">
                <a:solidFill>
                  <a:prstClr val="black"/>
                </a:solidFill>
                <a:latin typeface="UTM Avo" panose="02040603050506020204" pitchFamily="18" charset="0"/>
                <a:ea typeface="Tiffany" pitchFamily="18" charset="0"/>
                <a:cs typeface="Times New Roman" panose="02020603050405020304" pitchFamily="18" charset="0"/>
              </a:rPr>
              <a:t>…………..… cao vút. </a:t>
            </a:r>
            <a:endParaRPr lang="en-US" altLang="vi-VN" sz="2400" b="1">
              <a:solidFill>
                <a:prstClr val="black"/>
              </a:solidFill>
              <a:latin typeface="UTM Avo" panose="02040603050506020204" pitchFamily="18" charset="0"/>
              <a:ea typeface="Tiffany"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47924D4A-94BB-426B-B155-DA1F20D6FB7E}"/>
              </a:ext>
            </a:extLst>
          </p:cNvPr>
          <p:cNvSpPr/>
          <p:nvPr/>
        </p:nvSpPr>
        <p:spPr>
          <a:xfrm>
            <a:off x="314325" y="2166938"/>
            <a:ext cx="11725275" cy="83661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2801">
              <a:solidFill>
                <a:prstClr val="white"/>
              </a:solidFill>
              <a:latin typeface="UTM Avo" panose="02040603050506020204" pitchFamily="18" charset="0"/>
            </a:endParaRPr>
          </a:p>
        </p:txBody>
      </p:sp>
      <p:sp>
        <p:nvSpPr>
          <p:cNvPr id="8" name="TextBox 7">
            <a:extLst>
              <a:ext uri="{FF2B5EF4-FFF2-40B4-BE49-F238E27FC236}">
                <a16:creationId xmlns:a16="http://schemas.microsoft.com/office/drawing/2014/main" id="{9FDA7573-9BB3-4F75-A763-FD802DCA79FB}"/>
              </a:ext>
            </a:extLst>
          </p:cNvPr>
          <p:cNvSpPr txBox="1">
            <a:spLocks noChangeArrowheads="1"/>
          </p:cNvSpPr>
          <p:nvPr/>
        </p:nvSpPr>
        <p:spPr bwMode="auto">
          <a:xfrm>
            <a:off x="8255794" y="2320699"/>
            <a:ext cx="2236788"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ltLang="vi-VN" sz="2801" b="1">
                <a:solidFill>
                  <a:prstClr val="black"/>
                </a:solidFill>
                <a:latin typeface="UTM Avo" panose="02040603050506020204" pitchFamily="18" charset="0"/>
                <a:cs typeface="Times New Roman" panose="02020603050405020304" pitchFamily="18" charset="0"/>
              </a:rPr>
              <a:t>ngọn cây</a:t>
            </a:r>
          </a:p>
        </p:txBody>
      </p:sp>
      <p:sp>
        <p:nvSpPr>
          <p:cNvPr id="9" name="TextBox 8">
            <a:extLst>
              <a:ext uri="{FF2B5EF4-FFF2-40B4-BE49-F238E27FC236}">
                <a16:creationId xmlns:a16="http://schemas.microsoft.com/office/drawing/2014/main" id="{F7ACB622-4DFD-47BD-B69A-9FD2A750E96B}"/>
              </a:ext>
            </a:extLst>
          </p:cNvPr>
          <p:cNvSpPr txBox="1">
            <a:spLocks noChangeArrowheads="1"/>
          </p:cNvSpPr>
          <p:nvPr/>
        </p:nvSpPr>
        <p:spPr bwMode="auto">
          <a:xfrm>
            <a:off x="5818188" y="2320699"/>
            <a:ext cx="2752725"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fontAlgn="auto" hangingPunct="1">
              <a:lnSpc>
                <a:spcPct val="100000"/>
              </a:lnSpc>
              <a:spcBef>
                <a:spcPct val="0"/>
              </a:spcBef>
              <a:spcAft>
                <a:spcPts val="0"/>
              </a:spcAft>
              <a:buFont typeface="Arial" panose="020B0604020202020204" pitchFamily="34" charset="0"/>
              <a:buNone/>
              <a:defRPr/>
            </a:pPr>
            <a:r>
              <a:rPr lang="en-US" b="1">
                <a:solidFill>
                  <a:prstClr val="black"/>
                </a:solidFill>
                <a:latin typeface="UTM Avo" panose="02040603050506020204" pitchFamily="18" charset="0"/>
                <a:ea typeface="Arial-Rounded" panose="020B0500000000000000" pitchFamily="34" charset="0"/>
                <a:cs typeface="Arial-Rounded" panose="020B0500000000000000" pitchFamily="34" charset="0"/>
              </a:rPr>
              <a:t>trong xanh</a:t>
            </a:r>
            <a:endParaRPr lang="en-US" altLang="vi-VN" sz="2801" b="1">
              <a:solidFill>
                <a:prstClr val="black"/>
              </a:solidFill>
              <a:latin typeface="UTM Avo" panose="020406030505060202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6DBF4188-B2E2-45E8-ABC6-8AC213492E64}"/>
              </a:ext>
            </a:extLst>
          </p:cNvPr>
          <p:cNvSpPr txBox="1">
            <a:spLocks noChangeArrowheads="1"/>
          </p:cNvSpPr>
          <p:nvPr/>
        </p:nvSpPr>
        <p:spPr bwMode="auto">
          <a:xfrm>
            <a:off x="3896519" y="2348026"/>
            <a:ext cx="2101850"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ltLang="vi-VN" sz="2801" b="1">
                <a:solidFill>
                  <a:prstClr val="black"/>
                </a:solidFill>
                <a:latin typeface="UTM Avo" panose="02040603050506020204" pitchFamily="18" charset="0"/>
                <a:cs typeface="Times New Roman" panose="02020603050405020304" pitchFamily="18" charset="0"/>
              </a:rPr>
              <a:t>ao hồ</a:t>
            </a:r>
          </a:p>
        </p:txBody>
      </p:sp>
      <p:grpSp>
        <p:nvGrpSpPr>
          <p:cNvPr id="11" name="Group 10">
            <a:extLst>
              <a:ext uri="{FF2B5EF4-FFF2-40B4-BE49-F238E27FC236}">
                <a16:creationId xmlns:a16="http://schemas.microsoft.com/office/drawing/2014/main" id="{2CC3C42C-CAB9-4F8B-AE4A-DA1AE3B26E68}"/>
              </a:ext>
            </a:extLst>
          </p:cNvPr>
          <p:cNvGrpSpPr>
            <a:grpSpLocks/>
          </p:cNvGrpSpPr>
          <p:nvPr/>
        </p:nvGrpSpPr>
        <p:grpSpPr bwMode="auto">
          <a:xfrm>
            <a:off x="320675" y="1257300"/>
            <a:ext cx="10131425" cy="588963"/>
            <a:chOff x="232005" y="2985192"/>
            <a:chExt cx="10132782" cy="587511"/>
          </a:xfrm>
        </p:grpSpPr>
        <p:sp>
          <p:nvSpPr>
            <p:cNvPr id="12" name="Rounded Rectangle 2">
              <a:extLst>
                <a:ext uri="{FF2B5EF4-FFF2-40B4-BE49-F238E27FC236}">
                  <a16:creationId xmlns:a16="http://schemas.microsoft.com/office/drawing/2014/main" id="{AA42EBF5-3A87-47D2-BF6A-B381FA0931DD}"/>
                </a:ext>
              </a:extLst>
            </p:cNvPr>
            <p:cNvSpPr/>
            <p:nvPr/>
          </p:nvSpPr>
          <p:spPr>
            <a:xfrm>
              <a:off x="232005" y="2985192"/>
              <a:ext cx="10132782" cy="58751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Font typeface="Arial" panose="020B0604020202020204" pitchFamily="34" charset="0"/>
                <a:buNone/>
                <a:defRPr/>
              </a:pPr>
              <a:r>
                <a:rPr lang="en-US" sz="2801" b="1">
                  <a:solidFill>
                    <a:srgbClr val="FF0000"/>
                  </a:solidFill>
                  <a:latin typeface="UTM Avo" panose="02040603050506020204" pitchFamily="18" charset="0"/>
                  <a:cs typeface="Times New Roman" pitchFamily="18" charset="0"/>
                </a:rPr>
                <a:t>5. </a:t>
              </a:r>
              <a:r>
                <a:rPr lang="en-US" sz="2801" b="1">
                  <a:solidFill>
                    <a:prstClr val="black"/>
                  </a:solidFill>
                  <a:latin typeface="UTM Avo" panose="02040603050506020204" pitchFamily="18" charset="0"/>
                  <a:cs typeface="Times New Roman" pitchFamily="18" charset="0"/>
                </a:rPr>
                <a:t>Chọn từ ngữ để hoàn thiện câu  và viết câu vào vở</a:t>
              </a:r>
              <a:endParaRPr lang="en-US" sz="2801" b="1" dirty="0">
                <a:solidFill>
                  <a:prstClr val="black"/>
                </a:solidFill>
                <a:latin typeface="UTM Avo" panose="02040603050506020204" pitchFamily="18" charset="0"/>
                <a:cs typeface="Times New Roman" pitchFamily="18" charset="0"/>
              </a:endParaRPr>
            </a:p>
          </p:txBody>
        </p:sp>
        <p:sp>
          <p:nvSpPr>
            <p:cNvPr id="13" name="Oval 12">
              <a:extLst>
                <a:ext uri="{FF2B5EF4-FFF2-40B4-BE49-F238E27FC236}">
                  <a16:creationId xmlns:a16="http://schemas.microsoft.com/office/drawing/2014/main" id="{77832B1B-4E7C-4067-9168-A63C084FEA75}"/>
                </a:ext>
              </a:extLst>
            </p:cNvPr>
            <p:cNvSpPr/>
            <p:nvPr/>
          </p:nvSpPr>
          <p:spPr>
            <a:xfrm>
              <a:off x="241531" y="3008946"/>
              <a:ext cx="581103" cy="551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vi-VN" sz="3201">
                  <a:solidFill>
                    <a:prstClr val="white"/>
                  </a:solidFill>
                </a:rPr>
                <a:t>5</a:t>
              </a:r>
              <a:endParaRPr lang="en-US" sz="3201" dirty="0">
                <a:solidFill>
                  <a:prstClr val="white"/>
                </a:solidFill>
                <a:latin typeface="UTM Avo" panose="02040603050506020204" pitchFamily="18" charset="0"/>
              </a:endParaRPr>
            </a:p>
          </p:txBody>
        </p:sp>
      </p:grpSp>
      <p:sp>
        <p:nvSpPr>
          <p:cNvPr id="14" name="TextBox 13">
            <a:extLst>
              <a:ext uri="{FF2B5EF4-FFF2-40B4-BE49-F238E27FC236}">
                <a16:creationId xmlns:a16="http://schemas.microsoft.com/office/drawing/2014/main" id="{6583D661-3588-4C48-8B70-4704964F8ECE}"/>
              </a:ext>
            </a:extLst>
          </p:cNvPr>
          <p:cNvSpPr txBox="1">
            <a:spLocks noChangeArrowheads="1"/>
          </p:cNvSpPr>
          <p:nvPr/>
        </p:nvSpPr>
        <p:spPr bwMode="auto">
          <a:xfrm>
            <a:off x="519906" y="2360612"/>
            <a:ext cx="3061494" cy="523348"/>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ltLang="vi-VN" sz="2801" b="1">
                <a:solidFill>
                  <a:prstClr val="black"/>
                </a:solidFill>
                <a:latin typeface="UTM Avo" panose="02040603050506020204" pitchFamily="18" charset="0"/>
                <a:cs typeface="Times New Roman" panose="02020603050405020304" pitchFamily="18" charset="0"/>
              </a:rPr>
              <a:t>đ</a:t>
            </a:r>
            <a:r>
              <a:rPr lang="vi-VN" altLang="vi-VN" sz="2801" b="1">
                <a:solidFill>
                  <a:prstClr val="black"/>
                </a:solidFill>
                <a:latin typeface="UTM Avo" panose="02040603050506020204" pitchFamily="18" charset="0"/>
                <a:cs typeface="Times New Roman" panose="02020603050405020304" pitchFamily="18" charset="0"/>
              </a:rPr>
              <a:t>ường cao tốc</a:t>
            </a:r>
            <a:endParaRPr lang="en-US" altLang="vi-VN" sz="2801" b="1">
              <a:solidFill>
                <a:prstClr val="black"/>
              </a:solidFill>
              <a:latin typeface="UTM Avo" panose="020406030505060202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CB6AC3C-6380-4117-A7AC-654AFF3652BA}"/>
              </a:ext>
            </a:extLst>
          </p:cNvPr>
          <p:cNvSpPr txBox="1">
            <a:spLocks noChangeArrowheads="1"/>
          </p:cNvSpPr>
          <p:nvPr/>
        </p:nvSpPr>
        <p:spPr bwMode="auto">
          <a:xfrm>
            <a:off x="799193" y="4168775"/>
            <a:ext cx="9532937" cy="65563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None/>
              <a:defRPr/>
            </a:pPr>
            <a:r>
              <a:rPr lang="en-US" altLang="vi-VN" b="1">
                <a:solidFill>
                  <a:prstClr val="black"/>
                </a:solidFill>
                <a:latin typeface="UTM Avo" panose="02040603050506020204" pitchFamily="18" charset="0"/>
                <a:ea typeface="Tiffany" pitchFamily="18" charset="0"/>
                <a:cs typeface="Times New Roman" panose="02020603050405020304" pitchFamily="18" charset="0"/>
              </a:rPr>
              <a:t>b.</a:t>
            </a:r>
            <a:r>
              <a:rPr lang="en-US" altLang="vi-VN" sz="2801" b="1">
                <a:solidFill>
                  <a:prstClr val="black"/>
                </a:solidFill>
                <a:latin typeface="UTM Avo" panose="02040603050506020204" pitchFamily="18" charset="0"/>
                <a:ea typeface="Tiffany" pitchFamily="18" charset="0"/>
                <a:cs typeface="Times New Roman" panose="02020603050405020304" pitchFamily="18" charset="0"/>
              </a:rPr>
              <a:t> </a:t>
            </a:r>
            <a:r>
              <a:rPr lang="en-US" altLang="vi-VN" sz="2400">
                <a:solidFill>
                  <a:prstClr val="black"/>
                </a:solidFill>
                <a:latin typeface="UTM Avo" panose="02040603050506020204" pitchFamily="18" charset="0"/>
                <a:ea typeface="Tiffany" pitchFamily="18" charset="0"/>
                <a:cs typeface="Times New Roman" panose="02020603050405020304" pitchFamily="18" charset="0"/>
              </a:rPr>
              <a:t>Từng áng mây trắng nhẹ trôi trên bầu trời …………………..</a:t>
            </a:r>
            <a:endParaRPr lang="en-US" altLang="vi-VN" sz="2400" b="1">
              <a:solidFill>
                <a:prstClr val="black"/>
              </a:solidFill>
              <a:latin typeface="UTM Avo" panose="02040603050506020204" pitchFamily="18" charset="0"/>
              <a:ea typeface="Tiffany"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E99376FF-C63C-43B3-B75B-33ECB01399DA}"/>
              </a:ext>
            </a:extLst>
          </p:cNvPr>
          <p:cNvSpPr txBox="1">
            <a:spLocks noChangeArrowheads="1"/>
          </p:cNvSpPr>
          <p:nvPr/>
        </p:nvSpPr>
        <p:spPr bwMode="auto">
          <a:xfrm>
            <a:off x="10634662" y="2320699"/>
            <a:ext cx="1871663" cy="52387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altLang="vi-VN" sz="2801" b="1">
                <a:solidFill>
                  <a:prstClr val="black"/>
                </a:solidFill>
                <a:latin typeface="UTM Avo" panose="02040603050506020204" pitchFamily="18" charset="0"/>
                <a:cs typeface="Times New Roman" panose="02020603050405020304" pitchFamily="18" charset="0"/>
              </a:rPr>
              <a:t>ồn ào</a:t>
            </a:r>
          </a:p>
        </p:txBody>
      </p:sp>
      <p:sp>
        <p:nvSpPr>
          <p:cNvPr id="17" name="Title 1">
            <a:extLst>
              <a:ext uri="{FF2B5EF4-FFF2-40B4-BE49-F238E27FC236}">
                <a16:creationId xmlns:a16="http://schemas.microsoft.com/office/drawing/2014/main" id="{20F0C99D-074D-42B5-81FB-EB465F33465C}"/>
              </a:ext>
            </a:extLst>
          </p:cNvPr>
          <p:cNvSpPr txBox="1">
            <a:spLocks noChangeArrowheads="1"/>
          </p:cNvSpPr>
          <p:nvPr/>
        </p:nvSpPr>
        <p:spPr bwMode="auto">
          <a:xfrm>
            <a:off x="831850" y="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à</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i 4: </a:t>
            </a:r>
            <a:r>
              <a:rPr lang="en-US" sz="3200" b="1">
                <a:solidFill>
                  <a:srgbClr val="FF0000"/>
                </a:solidFill>
                <a:latin typeface="UTM Avo" panose="02040603050506020204" pitchFamily="18" charset="0"/>
              </a:rPr>
              <a:t>Những cánh cò</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1000"/>
                                        <p:tgtEl>
                                          <p:spTgt spid="11"/>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left)">
                                      <p:cBhvr>
                                        <p:cTn id="26" dur="500"/>
                                        <p:tgtEl>
                                          <p:spTgt spid="16"/>
                                        </p:tgtEl>
                                      </p:cBhvr>
                                    </p:animEffect>
                                  </p:childTnLst>
                                </p:cTn>
                              </p:par>
                            </p:childTnLst>
                          </p:cTn>
                        </p:par>
                        <p:par>
                          <p:cTn id="27" fill="hold">
                            <p:stCondLst>
                              <p:cond delay="1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par>
                          <p:cTn id="31" fill="hold">
                            <p:stCondLst>
                              <p:cond delay="200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9" presetClass="path" presetSubtype="0" accel="50000" decel="50000" fill="hold" grpId="1" nodeType="clickEffect">
                                  <p:stCondLst>
                                    <p:cond delay="0"/>
                                  </p:stCondLst>
                                  <p:childTnLst>
                                    <p:animMotion origin="layout" path="M -0.00104 -3.7037E-7 L -0.20013 0.18542 " pathEditMode="relative" rAng="0" ptsTypes="AA">
                                      <p:cBhvr>
                                        <p:cTn id="38" dur="2000" fill="hold"/>
                                        <p:tgtEl>
                                          <p:spTgt spid="8"/>
                                        </p:tgtEl>
                                        <p:attrNameLst>
                                          <p:attrName>ppt_x</p:attrName>
                                          <p:attrName>ppt_y</p:attrName>
                                        </p:attrNameLst>
                                      </p:cBhvr>
                                      <p:rCtr x="-9961" y="9259"/>
                                    </p:animMotion>
                                  </p:childTnLst>
                                </p:cTn>
                              </p:par>
                              <p:par>
                                <p:cTn id="39" presetID="3" presetClass="emph" presetSubtype="2" fill="hold" grpId="2" nodeType="withEffect">
                                  <p:stCondLst>
                                    <p:cond delay="0"/>
                                  </p:stCondLst>
                                  <p:childTnLst>
                                    <p:animClr clrSpc="rgb" dir="cw">
                                      <p:cBhvr override="childStyle">
                                        <p:cTn id="40" dur="2000" fill="hold"/>
                                        <p:tgtEl>
                                          <p:spTgt spid="8"/>
                                        </p:tgtEl>
                                        <p:attrNameLst>
                                          <p:attrName>style.color</p:attrName>
                                        </p:attrNameLst>
                                      </p:cBhvr>
                                      <p:to>
                                        <a:srgbClr val="FF0000"/>
                                      </p:to>
                                    </p:animClr>
                                  </p:childTnLst>
                                </p:cTn>
                              </p:par>
                            </p:childTnLst>
                          </p:cTn>
                        </p:par>
                      </p:childTnLst>
                    </p:cTn>
                  </p:par>
                  <p:par>
                    <p:cTn id="41" fill="hold">
                      <p:stCondLst>
                        <p:cond delay="indefinite"/>
                      </p:stCondLst>
                      <p:childTnLst>
                        <p:par>
                          <p:cTn id="42" fill="hold">
                            <p:stCondLst>
                              <p:cond delay="0"/>
                            </p:stCondLst>
                            <p:childTnLst>
                              <p:par>
                                <p:cTn id="43" presetID="49" presetClass="path" presetSubtype="0" accel="50000" decel="50000" fill="hold" grpId="1" nodeType="clickEffect">
                                  <p:stCondLst>
                                    <p:cond delay="0"/>
                                  </p:stCondLst>
                                  <p:childTnLst>
                                    <p:animMotion origin="layout" path="M -4.16667E-6 -3.7037E-7 L 0.14037 0.29005 " pathEditMode="relative" rAng="0" ptsTypes="AA">
                                      <p:cBhvr>
                                        <p:cTn id="44" dur="2000" fill="hold"/>
                                        <p:tgtEl>
                                          <p:spTgt spid="9"/>
                                        </p:tgtEl>
                                        <p:attrNameLst>
                                          <p:attrName>ppt_x</p:attrName>
                                          <p:attrName>ppt_y</p:attrName>
                                        </p:attrNameLst>
                                      </p:cBhvr>
                                      <p:rCtr x="7018" y="14491"/>
                                    </p:animMotion>
                                  </p:childTnLst>
                                </p:cTn>
                              </p:par>
                              <p:par>
                                <p:cTn id="45" presetID="3" presetClass="emph" presetSubtype="2" fill="hold" grpId="2" nodeType="withEffect">
                                  <p:stCondLst>
                                    <p:cond delay="0"/>
                                  </p:stCondLst>
                                  <p:childTnLst>
                                    <p:animClr clrSpc="rgb" dir="cw">
                                      <p:cBhvr override="childStyle">
                                        <p:cTn id="46" dur="2000" fill="hold"/>
                                        <p:tgtEl>
                                          <p:spTgt spid="9"/>
                                        </p:tgtEl>
                                        <p:attrNameLst>
                                          <p:attrName>style.color</p:attrName>
                                        </p:attrNameLst>
                                      </p:cBhvr>
                                      <p:to>
                                        <a:srgbClr val="FF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p:bldP spid="8" grpId="1"/>
      <p:bldP spid="8" grpId="2"/>
      <p:bldP spid="9" grpId="0"/>
      <p:bldP spid="9" grpId="1"/>
      <p:bldP spid="9" grpId="2"/>
      <p:bldP spid="10" grpId="0"/>
      <p:bldP spid="14" grpId="0"/>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7">
            <a:extLst>
              <a:ext uri="{FF2B5EF4-FFF2-40B4-BE49-F238E27FC236}">
                <a16:creationId xmlns:a16="http://schemas.microsoft.com/office/drawing/2014/main" id="{8F2D53EF-25D4-4AB1-812A-606FA4D61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063" y="-123825"/>
            <a:ext cx="11283950"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Google Shape;354;p11">
            <a:extLst>
              <a:ext uri="{FF2B5EF4-FFF2-40B4-BE49-F238E27FC236}">
                <a16:creationId xmlns:a16="http://schemas.microsoft.com/office/drawing/2014/main" id="{E6900348-D88E-490C-B93A-34A12133727A}"/>
              </a:ext>
            </a:extLst>
          </p:cNvPr>
          <p:cNvSpPr>
            <a:spLocks noChangeArrowheads="1"/>
          </p:cNvSpPr>
          <p:nvPr/>
        </p:nvSpPr>
        <p:spPr bwMode="auto">
          <a:xfrm>
            <a:off x="1250950" y="3898900"/>
            <a:ext cx="33258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3" name="Google Shape;354;p11">
            <a:extLst>
              <a:ext uri="{FF2B5EF4-FFF2-40B4-BE49-F238E27FC236}">
                <a16:creationId xmlns:a16="http://schemas.microsoft.com/office/drawing/2014/main" id="{797084BB-79D9-486F-A017-7A807A5AA883}"/>
              </a:ext>
            </a:extLst>
          </p:cNvPr>
          <p:cNvSpPr>
            <a:spLocks noChangeArrowheads="1"/>
          </p:cNvSpPr>
          <p:nvPr/>
        </p:nvSpPr>
        <p:spPr bwMode="auto">
          <a:xfrm>
            <a:off x="1252538" y="4673600"/>
            <a:ext cx="2859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6" name="Google Shape;354;p11">
            <a:extLst>
              <a:ext uri="{FF2B5EF4-FFF2-40B4-BE49-F238E27FC236}">
                <a16:creationId xmlns:a16="http://schemas.microsoft.com/office/drawing/2014/main" id="{03A6AB03-C24D-492B-8296-22762BFBC7D0}"/>
              </a:ext>
            </a:extLst>
          </p:cNvPr>
          <p:cNvSpPr>
            <a:spLocks noChangeArrowheads="1"/>
          </p:cNvSpPr>
          <p:nvPr/>
        </p:nvSpPr>
        <p:spPr bwMode="auto">
          <a:xfrm>
            <a:off x="4371975" y="3882345"/>
            <a:ext cx="3168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7" name="Google Shape;354;p11">
            <a:extLst>
              <a:ext uri="{FF2B5EF4-FFF2-40B4-BE49-F238E27FC236}">
                <a16:creationId xmlns:a16="http://schemas.microsoft.com/office/drawing/2014/main" id="{D1352863-42D8-4EC2-B5CD-464837AA690D}"/>
              </a:ext>
            </a:extLst>
          </p:cNvPr>
          <p:cNvSpPr>
            <a:spLocks noChangeArrowheads="1"/>
          </p:cNvSpPr>
          <p:nvPr/>
        </p:nvSpPr>
        <p:spPr bwMode="auto">
          <a:xfrm>
            <a:off x="4378325" y="4673600"/>
            <a:ext cx="37750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id="{2144D43F-8927-4C0D-B93A-7287B6C0D9F8}"/>
              </a:ext>
            </a:extLst>
          </p:cNvPr>
          <p:cNvSpPr>
            <a:spLocks noChangeArrowheads="1"/>
          </p:cNvSpPr>
          <p:nvPr/>
        </p:nvSpPr>
        <p:spPr bwMode="auto">
          <a:xfrm>
            <a:off x="1250950" y="3101975"/>
            <a:ext cx="27257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53" name="Google Shape;354;p11">
            <a:extLst>
              <a:ext uri="{FF2B5EF4-FFF2-40B4-BE49-F238E27FC236}">
                <a16:creationId xmlns:a16="http://schemas.microsoft.com/office/drawing/2014/main" id="{82E6397D-C817-4549-BB0F-C2AC91E90139}"/>
              </a:ext>
            </a:extLst>
          </p:cNvPr>
          <p:cNvSpPr>
            <a:spLocks noChangeArrowheads="1"/>
          </p:cNvSpPr>
          <p:nvPr/>
        </p:nvSpPr>
        <p:spPr bwMode="auto">
          <a:xfrm>
            <a:off x="4375150" y="3089729"/>
            <a:ext cx="3238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54" name="Google Shape;354;p11">
            <a:extLst>
              <a:ext uri="{FF2B5EF4-FFF2-40B4-BE49-F238E27FC236}">
                <a16:creationId xmlns:a16="http://schemas.microsoft.com/office/drawing/2014/main" id="{59FA9815-9E94-45FB-B3FA-ED3A5DC2DCF3}"/>
              </a:ext>
            </a:extLst>
          </p:cNvPr>
          <p:cNvSpPr>
            <a:spLocks noChangeArrowheads="1"/>
          </p:cNvSpPr>
          <p:nvPr/>
        </p:nvSpPr>
        <p:spPr bwMode="auto">
          <a:xfrm>
            <a:off x="1250950" y="5464175"/>
            <a:ext cx="2851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id="{970F6A73-20C5-43E6-8157-5B8037074E80}"/>
              </a:ext>
            </a:extLst>
          </p:cNvPr>
          <p:cNvSpPr>
            <a:spLocks noChangeArrowheads="1"/>
          </p:cNvSpPr>
          <p:nvPr/>
        </p:nvSpPr>
        <p:spPr bwMode="auto">
          <a:xfrm>
            <a:off x="4375150" y="5446712"/>
            <a:ext cx="3775075"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7" name="Google Shape;354;p11">
            <a:extLst>
              <a:ext uri="{FF2B5EF4-FFF2-40B4-BE49-F238E27FC236}">
                <a16:creationId xmlns:a16="http://schemas.microsoft.com/office/drawing/2014/main" id="{521993B9-3176-4158-B213-78CD2442802E}"/>
              </a:ext>
            </a:extLst>
          </p:cNvPr>
          <p:cNvSpPr>
            <a:spLocks noChangeArrowheads="1"/>
          </p:cNvSpPr>
          <p:nvPr/>
        </p:nvSpPr>
        <p:spPr bwMode="auto">
          <a:xfrm>
            <a:off x="7494588" y="4673600"/>
            <a:ext cx="30511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8" name="Google Shape;354;p11">
            <a:extLst>
              <a:ext uri="{FF2B5EF4-FFF2-40B4-BE49-F238E27FC236}">
                <a16:creationId xmlns:a16="http://schemas.microsoft.com/office/drawing/2014/main" id="{C4913119-18C5-4D3D-8EE3-BE889AA49270}"/>
              </a:ext>
            </a:extLst>
          </p:cNvPr>
          <p:cNvSpPr>
            <a:spLocks noChangeArrowheads="1"/>
          </p:cNvSpPr>
          <p:nvPr/>
        </p:nvSpPr>
        <p:spPr bwMode="auto">
          <a:xfrm>
            <a:off x="7494588" y="5446712"/>
            <a:ext cx="3052762"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1" name="Google Shape;354;p11">
            <a:extLst>
              <a:ext uri="{FF2B5EF4-FFF2-40B4-BE49-F238E27FC236}">
                <a16:creationId xmlns:a16="http://schemas.microsoft.com/office/drawing/2014/main" id="{8B1CECF5-CAAB-4E42-9E13-55A3ABD1A238}"/>
              </a:ext>
            </a:extLst>
          </p:cNvPr>
          <p:cNvSpPr>
            <a:spLocks noChangeArrowheads="1"/>
          </p:cNvSpPr>
          <p:nvPr/>
        </p:nvSpPr>
        <p:spPr bwMode="auto">
          <a:xfrm>
            <a:off x="7502525" y="3900487"/>
            <a:ext cx="3168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4" name="Google Shape;354;p11">
            <a:extLst>
              <a:ext uri="{FF2B5EF4-FFF2-40B4-BE49-F238E27FC236}">
                <a16:creationId xmlns:a16="http://schemas.microsoft.com/office/drawing/2014/main" id="{0EDECCF9-A0C3-4E01-8892-F71918BD73DD}"/>
              </a:ext>
            </a:extLst>
          </p:cNvPr>
          <p:cNvSpPr>
            <a:spLocks noChangeArrowheads="1"/>
          </p:cNvSpPr>
          <p:nvPr/>
        </p:nvSpPr>
        <p:spPr bwMode="auto">
          <a:xfrm>
            <a:off x="7505700" y="3097212"/>
            <a:ext cx="3238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grpSp>
        <p:nvGrpSpPr>
          <p:cNvPr id="24593" name="Group 1">
            <a:extLst>
              <a:ext uri="{FF2B5EF4-FFF2-40B4-BE49-F238E27FC236}">
                <a16:creationId xmlns:a16="http://schemas.microsoft.com/office/drawing/2014/main" id="{EC07C87D-006D-4EA6-A8DC-8246847B71DD}"/>
              </a:ext>
            </a:extLst>
          </p:cNvPr>
          <p:cNvGrpSpPr>
            <a:grpSpLocks/>
          </p:cNvGrpSpPr>
          <p:nvPr/>
        </p:nvGrpSpPr>
        <p:grpSpPr bwMode="auto">
          <a:xfrm>
            <a:off x="1371600" y="2232025"/>
            <a:ext cx="9196388" cy="928687"/>
            <a:chOff x="337713" y="1051710"/>
            <a:chExt cx="9196389" cy="928688"/>
          </a:xfrm>
        </p:grpSpPr>
        <p:sp>
          <p:nvSpPr>
            <p:cNvPr id="24594" name="Subtitle 2">
              <a:extLst>
                <a:ext uri="{FF2B5EF4-FFF2-40B4-BE49-F238E27FC236}">
                  <a16:creationId xmlns:a16="http://schemas.microsoft.com/office/drawing/2014/main" id="{8D38E866-9B0E-4228-8FD1-9B80EA7FE05B}"/>
                </a:ext>
              </a:extLst>
            </p:cNvPr>
            <p:cNvSpPr txBox="1">
              <a:spLocks noChangeArrowheads="1"/>
            </p:cNvSpPr>
            <p:nvPr/>
          </p:nvSpPr>
          <p:spPr bwMode="auto">
            <a:xfrm>
              <a:off x="994940" y="1051710"/>
              <a:ext cx="8539162"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2813" rtl="0" eaLnBrk="1" fontAlgn="base" latinLnBrk="0" hangingPunct="1">
                <a:lnSpc>
                  <a:spcPct val="150000"/>
                </a:lnSpc>
                <a:spcBef>
                  <a:spcPts val="1000"/>
                </a:spcBef>
                <a:spcAft>
                  <a:spcPct val="0"/>
                </a:spcAft>
                <a:buClrTx/>
                <a:buSzTx/>
                <a:buFont typeface="Arial" panose="020B0604020202020204" pitchFamily="34" charset="0"/>
                <a:buNone/>
                <a:tabLst/>
                <a:defRPr/>
              </a:pPr>
              <a:r>
                <a:rPr kumimoji="0" lang="en-US" altLang="vi-VN" sz="2800" b="1" i="0" u="none" strike="noStrike" kern="1200" cap="none" spc="0" normalizeH="0" baseline="0" noProof="0">
                  <a:ln>
                    <a:noFill/>
                  </a:ln>
                  <a:solidFill>
                    <a:srgbClr val="000000"/>
                  </a:solidFill>
                  <a:effectLst/>
                  <a:uLnTx/>
                  <a:uFillTx/>
                  <a:latin typeface="UTM Avo" panose="02040603050506020204" pitchFamily="18" charset="0"/>
                  <a:ea typeface="SimSun" panose="02010600030101010101" pitchFamily="2" charset="-122"/>
                  <a:cs typeface="+mn-cs"/>
                </a:rPr>
                <a:t>Viết từ ngữ</a:t>
              </a:r>
            </a:p>
          </p:txBody>
        </p:sp>
        <p:sp>
          <p:nvSpPr>
            <p:cNvPr id="41" name="Oval 40">
              <a:extLst>
                <a:ext uri="{FF2B5EF4-FFF2-40B4-BE49-F238E27FC236}">
                  <a16:creationId xmlns:a16="http://schemas.microsoft.com/office/drawing/2014/main" id="{6E30E1F9-325D-4CEB-AE9E-C18CB443CCC4}"/>
                </a:ext>
              </a:extLst>
            </p:cNvPr>
            <p:cNvSpPr/>
            <p:nvPr/>
          </p:nvSpPr>
          <p:spPr>
            <a:xfrm>
              <a:off x="337713" y="1064410"/>
              <a:ext cx="657225" cy="61118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base" latinLnBrk="0" hangingPunct="1">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1</a:t>
              </a:r>
              <a:endPar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sp>
        <p:nvSpPr>
          <p:cNvPr id="18" name="Title 1">
            <a:extLst>
              <a:ext uri="{FF2B5EF4-FFF2-40B4-BE49-F238E27FC236}">
                <a16:creationId xmlns:a16="http://schemas.microsoft.com/office/drawing/2014/main" id="{56717720-CCD7-46B6-BBD0-2D273265FB59}"/>
              </a:ext>
            </a:extLst>
          </p:cNvPr>
          <p:cNvSpPr txBox="1">
            <a:spLocks noChangeArrowheads="1"/>
          </p:cNvSpPr>
          <p:nvPr/>
        </p:nvSpPr>
        <p:spPr bwMode="auto">
          <a:xfrm>
            <a:off x="838200" y="24498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b="1" i="0" u="none" strike="noStrike" kern="1200" cap="none" spc="0" normalizeH="0" baseline="0" noProof="0">
                <a:ln>
                  <a:noFill/>
                </a:ln>
                <a:solidFill>
                  <a:srgbClr val="0070C0"/>
                </a:solidFill>
                <a:effectLst/>
                <a:uLnTx/>
                <a:uFillTx/>
                <a:latin typeface="UTM Avo" panose="02040603050506020204" pitchFamily="18" charset="0"/>
              </a:rPr>
              <a:t>Tiếng Việt</a:t>
            </a:r>
            <a:endParaRPr lang="en-US" b="1">
              <a:solidFill>
                <a:srgbClr val="FF0000"/>
              </a:solidFill>
              <a:latin typeface="UTM Avo" panose="02040603050506020204" pitchFamily="18" charset="0"/>
            </a:endParaRPr>
          </a:p>
        </p:txBody>
      </p:sp>
      <p:sp>
        <p:nvSpPr>
          <p:cNvPr id="19" name="Title 1">
            <a:extLst>
              <a:ext uri="{FF2B5EF4-FFF2-40B4-BE49-F238E27FC236}">
                <a16:creationId xmlns:a16="http://schemas.microsoft.com/office/drawing/2014/main" id="{494F3633-C998-4E36-AC4D-4155EE196333}"/>
              </a:ext>
            </a:extLst>
          </p:cNvPr>
          <p:cNvSpPr txBox="1">
            <a:spLocks noChangeArrowheads="1"/>
          </p:cNvSpPr>
          <p:nvPr/>
        </p:nvSpPr>
        <p:spPr bwMode="auto">
          <a:xfrm>
            <a:off x="668337" y="1150505"/>
            <a:ext cx="10515600" cy="926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b="1" i="0" u="none" strike="noStrike" kern="1200" cap="none" spc="0" normalizeH="0" baseline="0" noProof="0">
                <a:ln>
                  <a:noFill/>
                </a:ln>
                <a:solidFill>
                  <a:srgbClr val="FF0000"/>
                </a:solidFill>
                <a:effectLst/>
                <a:uLnTx/>
                <a:uFillTx/>
                <a:latin typeface="UTM Avo" panose="02040603050506020204" pitchFamily="18" charset="0"/>
              </a:rPr>
              <a:t>B</a:t>
            </a:r>
            <a:r>
              <a:rPr kumimoji="0" lang="en-US" altLang="vi-VN" b="1" i="0" u="none" strike="noStrike" kern="1200" cap="none" spc="0" normalizeH="0" baseline="0" noProof="0">
                <a:ln>
                  <a:noFill/>
                </a:ln>
                <a:solidFill>
                  <a:srgbClr val="FF0000"/>
                </a:solidFill>
                <a:effectLst/>
                <a:uLnTx/>
                <a:uFillTx/>
                <a:latin typeface="UTM Avo" panose="02040603050506020204" pitchFamily="18" charset="0"/>
                <a:cs typeface="Times New Roman" panose="02020603050405020304" pitchFamily="18" charset="0"/>
              </a:rPr>
              <a:t>à</a:t>
            </a:r>
            <a:r>
              <a:rPr kumimoji="0" lang="en-US" altLang="vi-VN" b="1" i="0" u="none" strike="noStrike" kern="1200" cap="none" spc="0" normalizeH="0" baseline="0" noProof="0">
                <a:ln>
                  <a:noFill/>
                </a:ln>
                <a:solidFill>
                  <a:srgbClr val="FF0000"/>
                </a:solidFill>
                <a:effectLst/>
                <a:uLnTx/>
                <a:uFillTx/>
                <a:latin typeface="UTM Avo" panose="02040603050506020204" pitchFamily="18" charset="0"/>
              </a:rPr>
              <a:t>i 4: </a:t>
            </a:r>
            <a:r>
              <a:rPr lang="en-US" b="1">
                <a:solidFill>
                  <a:srgbClr val="FF0000"/>
                </a:solidFill>
                <a:latin typeface="UTM Avo" panose="02040603050506020204" pitchFamily="18" charset="0"/>
              </a:rPr>
              <a:t>Những cánh cò</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1500"/>
                                        <p:tgtEl>
                                          <p:spTgt spid="53"/>
                                        </p:tgtEl>
                                      </p:cBhvr>
                                    </p:animEffect>
                                  </p:childTnLst>
                                </p:cTn>
                              </p:par>
                            </p:childTnLst>
                          </p:cTn>
                        </p:par>
                        <p:par>
                          <p:cTn id="12" fill="hold" nodeType="with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1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1500"/>
                                        <p:tgtEl>
                                          <p:spTgt spid="36"/>
                                        </p:tgtEl>
                                      </p:cBhvr>
                                    </p:animEffect>
                                  </p:childTnLst>
                                </p:cTn>
                              </p:par>
                            </p:childTnLst>
                          </p:cTn>
                        </p:par>
                        <p:par>
                          <p:cTn id="25" fill="hold">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1500"/>
                                        <p:tgtEl>
                                          <p:spTgt spid="3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1500"/>
                                        <p:tgtEl>
                                          <p:spTgt spid="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left)">
                                      <p:cBhvr>
                                        <p:cTn id="54"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6" grpId="0"/>
      <p:bldP spid="37" grpId="0"/>
      <p:bldP spid="51" grpId="0"/>
      <p:bldP spid="53" grpId="0"/>
      <p:bldP spid="54" grpId="0"/>
      <p:bldP spid="55" grpId="0"/>
      <p:bldP spid="27" grpId="0"/>
      <p:bldP spid="28" grpId="0"/>
      <p:bldP spid="31" grpId="0"/>
      <p:bldP spid="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626" name="Group 1">
            <a:extLst>
              <a:ext uri="{FF2B5EF4-FFF2-40B4-BE49-F238E27FC236}">
                <a16:creationId xmlns:a16="http://schemas.microsoft.com/office/drawing/2014/main" id="{FD64A3EE-2084-4760-B34A-A7A5DB1D8CAC}"/>
              </a:ext>
            </a:extLst>
          </p:cNvPr>
          <p:cNvGrpSpPr>
            <a:grpSpLocks/>
          </p:cNvGrpSpPr>
          <p:nvPr/>
        </p:nvGrpSpPr>
        <p:grpSpPr bwMode="auto">
          <a:xfrm>
            <a:off x="117475" y="736600"/>
            <a:ext cx="9196388" cy="928688"/>
            <a:chOff x="337682" y="1051710"/>
            <a:chExt cx="9196420" cy="928688"/>
          </a:xfrm>
        </p:grpSpPr>
        <p:sp>
          <p:nvSpPr>
            <p:cNvPr id="18444" name="Subtitle 2">
              <a:extLst>
                <a:ext uri="{FF2B5EF4-FFF2-40B4-BE49-F238E27FC236}">
                  <a16:creationId xmlns:a16="http://schemas.microsoft.com/office/drawing/2014/main" id="{5158A880-C7DD-4B40-9E6F-4EE33CE2C277}"/>
                </a:ext>
              </a:extLst>
            </p:cNvPr>
            <p:cNvSpPr txBox="1">
              <a:spLocks noChangeArrowheads="1"/>
            </p:cNvSpPr>
            <p:nvPr/>
          </p:nvSpPr>
          <p:spPr bwMode="auto">
            <a:xfrm>
              <a:off x="994909" y="1051710"/>
              <a:ext cx="8539193" cy="92868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126" rtl="0" eaLnBrk="1" fontAlgn="base" latinLnBrk="0" hangingPunct="1">
                <a:lnSpc>
                  <a:spcPct val="150000"/>
                </a:lnSpc>
                <a:spcBef>
                  <a:spcPts val="1000"/>
                </a:spcBef>
                <a:spcAft>
                  <a:spcPct val="0"/>
                </a:spcAft>
                <a:buClrTx/>
                <a:buSzTx/>
                <a:buFont typeface="Arial" panose="020B0604020202020204" pitchFamily="34" charset="0"/>
                <a:buNone/>
                <a:tabLst/>
                <a:defRPr/>
              </a:pPr>
              <a:r>
                <a:rPr kumimoji="0" lang="en-US" altLang="vi-VN" sz="2399" b="1" i="0" u="none" strike="noStrike" kern="1200" cap="none" spc="0" normalizeH="0" baseline="0" noProof="0">
                  <a:ln>
                    <a:noFill/>
                  </a:ln>
                  <a:solidFill>
                    <a:prstClr val="black"/>
                  </a:solidFill>
                  <a:effectLst/>
                  <a:uLnTx/>
                  <a:uFillTx/>
                  <a:latin typeface="UTM Avo" panose="02040603050506020204" pitchFamily="18" charset="0"/>
                  <a:ea typeface="宋体" charset="-122"/>
                  <a:cs typeface="+mn-cs"/>
                </a:rPr>
                <a:t>Viết câu trả lời cho câu hỏi </a:t>
              </a:r>
              <a:r>
                <a:rPr kumimoji="0" lang="en-US" altLang="vi-VN" sz="3200" b="1" i="0" u="none" strike="noStrike" kern="1200" cap="none" spc="0" normalizeH="0" baseline="0" noProof="0">
                  <a:ln>
                    <a:noFill/>
                  </a:ln>
                  <a:solidFill>
                    <a:srgbClr val="00B0F0"/>
                  </a:solidFill>
                  <a:effectLst/>
                  <a:uLnTx/>
                  <a:uFillTx/>
                  <a:latin typeface="UTM Avo" panose="02040603050506020204" pitchFamily="18" charset="0"/>
                  <a:ea typeface="宋体" charset="-122"/>
                  <a:cs typeface="+mn-cs"/>
                </a:rPr>
                <a:t>a</a:t>
              </a:r>
              <a:r>
                <a:rPr kumimoji="0" lang="en-US" altLang="vi-VN" sz="2399" b="1" i="0" u="none" strike="noStrike" kern="1200" cap="none" spc="0" normalizeH="0" baseline="0" noProof="0">
                  <a:ln>
                    <a:noFill/>
                  </a:ln>
                  <a:solidFill>
                    <a:prstClr val="black"/>
                  </a:solidFill>
                  <a:effectLst/>
                  <a:uLnTx/>
                  <a:uFillTx/>
                  <a:latin typeface="UTM Avo" panose="02040603050506020204" pitchFamily="18" charset="0"/>
                  <a:ea typeface="宋体" charset="-122"/>
                  <a:cs typeface="+mn-cs"/>
                </a:rPr>
                <a:t> và </a:t>
              </a:r>
              <a:r>
                <a:rPr kumimoji="0" lang="en-US" altLang="vi-VN" sz="3200" b="1" i="0" u="none" strike="noStrike" kern="1200" cap="none" spc="0" normalizeH="0" baseline="0" noProof="0">
                  <a:ln>
                    <a:noFill/>
                  </a:ln>
                  <a:solidFill>
                    <a:srgbClr val="00B0F0"/>
                  </a:solidFill>
                  <a:effectLst/>
                  <a:uLnTx/>
                  <a:uFillTx/>
                  <a:latin typeface="UTM Avo" panose="02040603050506020204" pitchFamily="18" charset="0"/>
                  <a:ea typeface="宋体" charset="-122"/>
                  <a:cs typeface="+mn-cs"/>
                </a:rPr>
                <a:t>c</a:t>
              </a:r>
              <a:r>
                <a:rPr kumimoji="0" lang="en-US" altLang="vi-VN" sz="2400" b="1" i="0" u="none" strike="noStrike" kern="1200" cap="none" spc="0" normalizeH="0" baseline="0" noProof="0">
                  <a:ln>
                    <a:noFill/>
                  </a:ln>
                  <a:solidFill>
                    <a:srgbClr val="00B0F0"/>
                  </a:solidFill>
                  <a:effectLst/>
                  <a:uLnTx/>
                  <a:uFillTx/>
                  <a:latin typeface="UTM Avo" panose="02040603050506020204" pitchFamily="18" charset="0"/>
                  <a:ea typeface="宋体" charset="-122"/>
                  <a:cs typeface="+mn-cs"/>
                </a:rPr>
                <a:t> </a:t>
              </a:r>
              <a:r>
                <a:rPr kumimoji="0" lang="en-US" altLang="vi-VN" sz="2399" b="1" i="0" u="none" strike="noStrike" kern="1200" cap="none" spc="0" normalizeH="0" baseline="0" noProof="0">
                  <a:ln>
                    <a:noFill/>
                  </a:ln>
                  <a:solidFill>
                    <a:prstClr val="black"/>
                  </a:solidFill>
                  <a:effectLst/>
                  <a:uLnTx/>
                  <a:uFillTx/>
                  <a:latin typeface="UTM Avo" panose="02040603050506020204" pitchFamily="18" charset="0"/>
                  <a:ea typeface="宋体" charset="-122"/>
                  <a:cs typeface="+mn-cs"/>
                </a:rPr>
                <a:t>ở mục 3</a:t>
              </a:r>
            </a:p>
          </p:txBody>
        </p:sp>
        <p:sp>
          <p:nvSpPr>
            <p:cNvPr id="9" name="Oval 8">
              <a:extLst>
                <a:ext uri="{FF2B5EF4-FFF2-40B4-BE49-F238E27FC236}">
                  <a16:creationId xmlns:a16="http://schemas.microsoft.com/office/drawing/2014/main" id="{035030D7-E75E-4EB4-A0B3-F421A24FF9FF}"/>
                </a:ext>
              </a:extLst>
            </p:cNvPr>
            <p:cNvSpPr/>
            <p:nvPr/>
          </p:nvSpPr>
          <p:spPr>
            <a:xfrm>
              <a:off x="337682" y="1180298"/>
              <a:ext cx="657227" cy="611187"/>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base" latinLnBrk="0" hangingPunct="1">
                <a:lnSpc>
                  <a:spcPct val="100000"/>
                </a:lnSpc>
                <a:spcBef>
                  <a:spcPct val="0"/>
                </a:spcBef>
                <a:spcAft>
                  <a:spcPct val="0"/>
                </a:spcAft>
                <a:buClrTx/>
                <a:buSzTx/>
                <a:buFontTx/>
                <a:buNone/>
                <a:tabLst/>
                <a:defRPr/>
              </a:pPr>
              <a:r>
                <a:rPr kumimoji="0" lang="vi-VN" sz="3600" b="1"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rPr>
                <a:t>2</a:t>
              </a:r>
              <a:endParaRPr kumimoji="0" lang="vi-VN"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pic>
        <p:nvPicPr>
          <p:cNvPr id="20" name="Picture 19">
            <a:extLst>
              <a:ext uri="{FF2B5EF4-FFF2-40B4-BE49-F238E27FC236}">
                <a16:creationId xmlns:a16="http://schemas.microsoft.com/office/drawing/2014/main" id="{AF57D31D-2527-438C-A0F4-DB1BDDE9EE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34938" y="2524125"/>
            <a:ext cx="11909425"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a16="http://schemas.microsoft.com/office/drawing/2014/main" id="{90D5CDF3-5FAF-4EC3-BBDF-D832669583E0}"/>
              </a:ext>
            </a:extLst>
          </p:cNvPr>
          <p:cNvSpPr txBox="1">
            <a:spLocks noChangeArrowheads="1"/>
          </p:cNvSpPr>
          <p:nvPr/>
        </p:nvSpPr>
        <p:spPr bwMode="auto">
          <a:xfrm>
            <a:off x="304800" y="2541588"/>
            <a:ext cx="11645900"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lnSpc>
                <a:spcPct val="137000"/>
              </a:lnSpc>
              <a:spcBef>
                <a:spcPct val="0"/>
              </a:spcBef>
              <a:spcAft>
                <a:spcPct val="0"/>
              </a:spcAft>
              <a:buNone/>
            </a:pP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a) Hằng wgày, cò đi jò Ǉį, bắt cá ở các ao, hồ đầm lầy.</a:t>
            </a:r>
            <a:endParaRPr kumimoji="0" lang="vi-VN" altLang="vi-VN" sz="28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2" name="TextBox 44">
            <a:extLst>
              <a:ext uri="{FF2B5EF4-FFF2-40B4-BE49-F238E27FC236}">
                <a16:creationId xmlns:a16="http://schemas.microsoft.com/office/drawing/2014/main" id="{5D03D450-662A-437B-BED8-9D9C6BD60A1D}"/>
              </a:ext>
            </a:extLst>
          </p:cNvPr>
          <p:cNvSpPr txBox="1">
            <a:spLocks noChangeArrowheads="1"/>
          </p:cNvSpPr>
          <p:nvPr/>
        </p:nvSpPr>
        <p:spPr bwMode="auto">
          <a:xfrm>
            <a:off x="346075" y="3312440"/>
            <a:ext cx="10017125" cy="85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lnSpc>
                <a:spcPct val="137000"/>
              </a:lnSpc>
              <a:spcBef>
                <a:spcPct val="0"/>
              </a:spcBef>
              <a:spcAft>
                <a:spcPct val="0"/>
              </a:spcAft>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c) Nǖững âm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a</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Ŭ ào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δΗ</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Ğn cò sợ hãi.</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
        <p:nvSpPr>
          <p:cNvPr id="13" name="Title 1">
            <a:extLst>
              <a:ext uri="{FF2B5EF4-FFF2-40B4-BE49-F238E27FC236}">
                <a16:creationId xmlns:a16="http://schemas.microsoft.com/office/drawing/2014/main" id="{AB8D1C15-A9C7-4CFE-95A2-231C58ED53BC}"/>
              </a:ext>
            </a:extLst>
          </p:cNvPr>
          <p:cNvSpPr txBox="1">
            <a:spLocks noChangeArrowheads="1"/>
          </p:cNvSpPr>
          <p:nvPr/>
        </p:nvSpPr>
        <p:spPr bwMode="auto">
          <a:xfrm>
            <a:off x="831850" y="-7620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b="1" i="0" u="none" strike="noStrike" kern="1200" cap="none" spc="0" normalizeH="0" baseline="0" noProof="0">
                <a:ln>
                  <a:noFill/>
                </a:ln>
                <a:solidFill>
                  <a:srgbClr val="0070C0"/>
                </a:solidFill>
                <a:effectLst/>
                <a:uLnTx/>
                <a:uFillTx/>
                <a:latin typeface="UTM Avo" panose="02040603050506020204" pitchFamily="18" charset="0"/>
              </a:rPr>
              <a:t>Tiếng Việt</a:t>
            </a:r>
            <a:br>
              <a:rPr kumimoji="0" lang="en-US" altLang="vi-VN" b="1" i="0" u="none" strike="noStrike" kern="1200" cap="none" spc="0" normalizeH="0" baseline="0" noProof="0">
                <a:ln>
                  <a:noFill/>
                </a:ln>
                <a:solidFill>
                  <a:srgbClr val="0070C0"/>
                </a:solidFill>
                <a:effectLst/>
                <a:uLnTx/>
                <a:uFillTx/>
                <a:latin typeface="UTM Avo" panose="02040603050506020204" pitchFamily="18" charset="0"/>
              </a:rPr>
            </a:br>
            <a:r>
              <a:rPr kumimoji="0" lang="en-US" altLang="vi-VN" b="1" i="0" u="none" strike="noStrike" kern="1200" cap="none" spc="0" normalizeH="0" baseline="0" noProof="0">
                <a:ln>
                  <a:noFill/>
                </a:ln>
                <a:solidFill>
                  <a:srgbClr val="FF0000"/>
                </a:solidFill>
                <a:effectLst/>
                <a:uLnTx/>
                <a:uFillTx/>
                <a:latin typeface="UTM Avo" panose="02040603050506020204" pitchFamily="18" charset="0"/>
              </a:rPr>
              <a:t>B</a:t>
            </a:r>
            <a:r>
              <a:rPr kumimoji="0" lang="en-US" altLang="vi-VN" b="1" i="0" u="none" strike="noStrike" kern="1200" cap="none" spc="0" normalizeH="0" baseline="0" noProof="0">
                <a:ln>
                  <a:noFill/>
                </a:ln>
                <a:solidFill>
                  <a:srgbClr val="FF0000"/>
                </a:solidFill>
                <a:effectLst/>
                <a:uLnTx/>
                <a:uFillTx/>
                <a:latin typeface="UTM Avo" panose="02040603050506020204" pitchFamily="18" charset="0"/>
                <a:cs typeface="Times New Roman" panose="02020603050405020304" pitchFamily="18" charset="0"/>
              </a:rPr>
              <a:t>à</a:t>
            </a:r>
            <a:r>
              <a:rPr kumimoji="0" lang="en-US" altLang="vi-VN" b="1" i="0" u="none" strike="noStrike" kern="1200" cap="none" spc="0" normalizeH="0" baseline="0" noProof="0">
                <a:ln>
                  <a:noFill/>
                </a:ln>
                <a:solidFill>
                  <a:srgbClr val="FF0000"/>
                </a:solidFill>
                <a:effectLst/>
                <a:uLnTx/>
                <a:uFillTx/>
                <a:latin typeface="UTM Avo" panose="02040603050506020204" pitchFamily="18" charset="0"/>
              </a:rPr>
              <a:t>i 4: </a:t>
            </a:r>
            <a:r>
              <a:rPr lang="en-US" b="1">
                <a:solidFill>
                  <a:srgbClr val="FF0000"/>
                </a:solidFill>
                <a:latin typeface="UTM Avo" panose="02040603050506020204" pitchFamily="18" charset="0"/>
              </a:rPr>
              <a:t>Những cánh cò</a:t>
            </a:r>
          </a:p>
        </p:txBody>
      </p:sp>
      <p:sp>
        <p:nvSpPr>
          <p:cNvPr id="17" name="TextBox 16">
            <a:extLst>
              <a:ext uri="{FF2B5EF4-FFF2-40B4-BE49-F238E27FC236}">
                <a16:creationId xmlns:a16="http://schemas.microsoft.com/office/drawing/2014/main" id="{10FE06D8-B985-4835-881A-ECEB5DA280D5}"/>
              </a:ext>
            </a:extLst>
          </p:cNvPr>
          <p:cNvSpPr txBox="1">
            <a:spLocks noChangeArrowheads="1"/>
          </p:cNvSpPr>
          <p:nvPr/>
        </p:nvSpPr>
        <p:spPr bwMode="auto">
          <a:xfrm>
            <a:off x="990600" y="1490662"/>
            <a:ext cx="9839325" cy="46166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sz="2400">
                <a:solidFill>
                  <a:srgbClr val="0070C0"/>
                </a:solidFill>
                <a:latin typeface="UTM Avo" panose="02040603050506020204" pitchFamily="18" charset="0"/>
              </a:rPr>
              <a:t>- Hằng ngày, cò đi mò tôm, bắt cá ở </a:t>
            </a:r>
            <a:r>
              <a:rPr lang="en-US" altLang="vi-VN" sz="2400">
                <a:solidFill>
                  <a:srgbClr val="0070C0"/>
                </a:solidFill>
                <a:latin typeface="UTM Avo" panose="02040603050506020204" pitchFamily="18" charset="0"/>
                <a:cs typeface="Times New Roman" panose="02020603050405020304" pitchFamily="18" charset="0"/>
              </a:rPr>
              <a:t>…………..</a:t>
            </a:r>
          </a:p>
        </p:txBody>
      </p:sp>
      <p:sp>
        <p:nvSpPr>
          <p:cNvPr id="18" name="TextBox 17">
            <a:extLst>
              <a:ext uri="{FF2B5EF4-FFF2-40B4-BE49-F238E27FC236}">
                <a16:creationId xmlns:a16="http://schemas.microsoft.com/office/drawing/2014/main" id="{7AEA7FBC-D0C4-4489-832B-6E1730F825EA}"/>
              </a:ext>
            </a:extLst>
          </p:cNvPr>
          <p:cNvSpPr txBox="1">
            <a:spLocks noChangeArrowheads="1"/>
          </p:cNvSpPr>
          <p:nvPr/>
        </p:nvSpPr>
        <p:spPr bwMode="auto">
          <a:xfrm>
            <a:off x="1012371" y="1940188"/>
            <a:ext cx="9839325" cy="461665"/>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00000"/>
              </a:lnSpc>
              <a:spcBef>
                <a:spcPct val="0"/>
              </a:spcBef>
              <a:buNone/>
              <a:defRPr/>
            </a:pPr>
            <a:r>
              <a:rPr lang="en-US" sz="2400">
                <a:solidFill>
                  <a:srgbClr val="0070C0"/>
                </a:solidFill>
                <a:latin typeface="UTM Avo" panose="02040603050506020204" pitchFamily="18" charset="0"/>
              </a:rPr>
              <a:t>- ………………………………. khiến đàn cò sợ hãi.</a:t>
            </a:r>
            <a:endParaRPr lang="en-US" altLang="vi-VN" sz="2400">
              <a:solidFill>
                <a:srgbClr val="0070C0"/>
              </a:solidFill>
              <a:latin typeface="UTM Avo" panose="02040603050506020204" pitchFamily="18" charset="0"/>
              <a:cs typeface="Times New Roman" panose="02020603050405020304" pitchFamily="18" charset="0"/>
            </a:endParaRPr>
          </a:p>
        </p:txBody>
      </p:sp>
      <p:sp>
        <p:nvSpPr>
          <p:cNvPr id="11" name="TextBox 44">
            <a:extLst>
              <a:ext uri="{FF2B5EF4-FFF2-40B4-BE49-F238E27FC236}">
                <a16:creationId xmlns:a16="http://schemas.microsoft.com/office/drawing/2014/main" id="{FCC0CEA9-CDF5-43A2-8061-970A5DF2F573}"/>
              </a:ext>
            </a:extLst>
          </p:cNvPr>
          <p:cNvSpPr txBox="1">
            <a:spLocks noChangeArrowheads="1"/>
          </p:cNvSpPr>
          <p:nvPr/>
        </p:nvSpPr>
        <p:spPr bwMode="auto">
          <a:xfrm>
            <a:off x="398463" y="4850882"/>
            <a:ext cx="11645900"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lnSpc>
                <a:spcPct val="137000"/>
              </a:lnSpc>
              <a:spcBef>
                <a:spcPct val="0"/>
              </a:spcBef>
              <a:spcAft>
                <a:spcPct val="0"/>
              </a:spcAft>
              <a:buNone/>
            </a:pP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a) Đàn </a:t>
            </a:r>
            <a:r>
              <a:rPr lang="el-GR"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ε</a:t>
            </a: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im đậu </a:t>
            </a:r>
            <a:r>
              <a:rPr lang="el-GR"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Λ</a:t>
            </a: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łn </a:t>
            </a:r>
            <a:r>
              <a:rPr lang="el-GR"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η</a:t>
            </a: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ững wgŧ cây cao </a:t>
            </a:r>
            <a:r>
              <a:rPr lang="el-GR"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ν</a:t>
            </a:r>
            <a:r>
              <a:rPr lang="vi-VN" altLang="vi-VN" sz="3600" b="1">
                <a:solidFill>
                  <a:srgbClr val="000000"/>
                </a:solidFill>
                <a:latin typeface="HP001 4 hàng" panose="020B0603050302020204" pitchFamily="34" charset="0"/>
                <a:ea typeface="HP001" panose="020B0603050302020204" pitchFamily="34" charset="0"/>
                <a:cs typeface="HP001" panose="020B0603050302020204" pitchFamily="34" charset="0"/>
              </a:rPr>
              <a:t>Ǽt.</a:t>
            </a:r>
            <a:endParaRPr kumimoji="0" lang="vi-VN" altLang="vi-VN" sz="28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grpSp>
        <p:nvGrpSpPr>
          <p:cNvPr id="14" name="Group 13">
            <a:extLst>
              <a:ext uri="{FF2B5EF4-FFF2-40B4-BE49-F238E27FC236}">
                <a16:creationId xmlns:a16="http://schemas.microsoft.com/office/drawing/2014/main" id="{43D48810-725E-4C57-B132-71B8F398F4AD}"/>
              </a:ext>
            </a:extLst>
          </p:cNvPr>
          <p:cNvGrpSpPr>
            <a:grpSpLocks/>
          </p:cNvGrpSpPr>
          <p:nvPr/>
        </p:nvGrpSpPr>
        <p:grpSpPr bwMode="auto">
          <a:xfrm>
            <a:off x="288924" y="4213423"/>
            <a:ext cx="10131425" cy="588963"/>
            <a:chOff x="232005" y="2985192"/>
            <a:chExt cx="10132782" cy="587511"/>
          </a:xfrm>
        </p:grpSpPr>
        <p:sp>
          <p:nvSpPr>
            <p:cNvPr id="15" name="Rounded Rectangle 2">
              <a:extLst>
                <a:ext uri="{FF2B5EF4-FFF2-40B4-BE49-F238E27FC236}">
                  <a16:creationId xmlns:a16="http://schemas.microsoft.com/office/drawing/2014/main" id="{944A0F42-5491-426F-BE0A-AEE3AF234E50}"/>
                </a:ext>
              </a:extLst>
            </p:cNvPr>
            <p:cNvSpPr/>
            <p:nvPr/>
          </p:nvSpPr>
          <p:spPr>
            <a:xfrm>
              <a:off x="232005" y="2985192"/>
              <a:ext cx="10132782" cy="58751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buFont typeface="Arial" panose="020B0604020202020204" pitchFamily="34" charset="0"/>
                <a:buNone/>
                <a:defRPr/>
              </a:pPr>
              <a:r>
                <a:rPr lang="en-US" sz="2801" b="1">
                  <a:solidFill>
                    <a:srgbClr val="FF0000"/>
                  </a:solidFill>
                  <a:latin typeface="UTM Avo" panose="02040603050506020204" pitchFamily="18" charset="0"/>
                  <a:cs typeface="Times New Roman" pitchFamily="18" charset="0"/>
                </a:rPr>
                <a:t>5.  </a:t>
              </a:r>
              <a:r>
                <a:rPr lang="en-US" sz="2801" b="1">
                  <a:solidFill>
                    <a:prstClr val="black"/>
                  </a:solidFill>
                  <a:latin typeface="UTM Avo" panose="02040603050506020204" pitchFamily="18" charset="0"/>
                  <a:cs typeface="Times New Roman" pitchFamily="18" charset="0"/>
                </a:rPr>
                <a:t>Viết câu đã hoàn thiện vào vở</a:t>
              </a:r>
              <a:endParaRPr lang="en-US" sz="2801" b="1" dirty="0">
                <a:solidFill>
                  <a:prstClr val="black"/>
                </a:solidFill>
                <a:latin typeface="UTM Avo" panose="02040603050506020204" pitchFamily="18" charset="0"/>
                <a:cs typeface="Times New Roman" pitchFamily="18" charset="0"/>
              </a:endParaRPr>
            </a:p>
          </p:txBody>
        </p:sp>
        <p:sp>
          <p:nvSpPr>
            <p:cNvPr id="16" name="Oval 15">
              <a:extLst>
                <a:ext uri="{FF2B5EF4-FFF2-40B4-BE49-F238E27FC236}">
                  <a16:creationId xmlns:a16="http://schemas.microsoft.com/office/drawing/2014/main" id="{9F49D0B3-1213-49C0-BC88-9C54C4C478E0}"/>
                </a:ext>
              </a:extLst>
            </p:cNvPr>
            <p:cNvSpPr/>
            <p:nvPr/>
          </p:nvSpPr>
          <p:spPr>
            <a:xfrm>
              <a:off x="241531" y="3008946"/>
              <a:ext cx="581103" cy="55108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vi-VN" sz="3201">
                  <a:solidFill>
                    <a:prstClr val="white"/>
                  </a:solidFill>
                </a:rPr>
                <a:t>3</a:t>
              </a:r>
              <a:endParaRPr lang="en-US" sz="3201" dirty="0">
                <a:solidFill>
                  <a:prstClr val="white"/>
                </a:solidFill>
                <a:latin typeface="UTM Avo" panose="02040603050506020204" pitchFamily="18" charset="0"/>
              </a:endParaRPr>
            </a:p>
          </p:txBody>
        </p:sp>
      </p:grpSp>
      <p:sp>
        <p:nvSpPr>
          <p:cNvPr id="19" name="TextBox 44">
            <a:extLst>
              <a:ext uri="{FF2B5EF4-FFF2-40B4-BE49-F238E27FC236}">
                <a16:creationId xmlns:a16="http://schemas.microsoft.com/office/drawing/2014/main" id="{DE317D8D-EE87-4AA2-A289-2A92B42CCDC7}"/>
              </a:ext>
            </a:extLst>
          </p:cNvPr>
          <p:cNvSpPr txBox="1">
            <a:spLocks noChangeArrowheads="1"/>
          </p:cNvSpPr>
          <p:nvPr/>
        </p:nvSpPr>
        <p:spPr bwMode="auto">
          <a:xfrm>
            <a:off x="377248" y="5595189"/>
            <a:ext cx="12119552" cy="85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lnSpc>
                <a:spcPct val="137000"/>
              </a:lnSpc>
              <a:spcBef>
                <a:spcPct val="0"/>
              </a:spcBef>
              <a:spcAft>
                <a:spcPct val="0"/>
              </a:spcAft>
              <a:buNone/>
            </a:pP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b) Từng áng jây Ǉrắng · Ǉrċ </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Λ</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łn bầu ǇrƟ Ǉr</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Ϊ</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g xa</a:t>
            </a:r>
            <a:r>
              <a:rPr lang="el-GR"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ζ</a:t>
            </a:r>
            <a:r>
              <a:rPr lang="vi-VN" altLang="vi-VN" sz="3600" b="1">
                <a:solidFill>
                  <a:srgbClr val="0000FF"/>
                </a:solidFill>
                <a:latin typeface="HP001 4 hàng" panose="020B0603050302020204" pitchFamily="34" charset="0"/>
                <a:ea typeface="HP001" panose="020B0603050302020204" pitchFamily="34" charset="0"/>
                <a:cs typeface="HP001" panose="020B0603050302020204" pitchFamily="34" charset="0"/>
              </a:rPr>
              <a:t>.</a:t>
            </a:r>
            <a:endParaRPr kumimoji="0" lang="vi-VN" altLang="vi-VN" sz="28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p:txBody>
      </p:sp>
    </p:spTree>
    <p:extLst>
      <p:ext uri="{BB962C8B-B14F-4D97-AF65-F5344CB8AC3E}">
        <p14:creationId xmlns:p14="http://schemas.microsoft.com/office/powerpoint/2010/main" val="21164219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2000"/>
                                        <p:tgtEl>
                                          <p:spTgt spid="11"/>
                                        </p:tgtEl>
                                      </p:cBhvr>
                                    </p:animEffect>
                                  </p:childTnLst>
                                </p:cTn>
                              </p:par>
                            </p:childTnLst>
                          </p:cTn>
                        </p:par>
                        <p:par>
                          <p:cTn id="8" fill="hold">
                            <p:stCondLst>
                              <p:cond delay="20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par>
                          <p:cTn id="12" fill="hold">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37">
            <a:extLst>
              <a:ext uri="{FF2B5EF4-FFF2-40B4-BE49-F238E27FC236}">
                <a16:creationId xmlns:a16="http://schemas.microsoft.com/office/drawing/2014/main" id="{8F2D53EF-25D4-4AB1-812A-606FA4D610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503"/>
          <a:stretch>
            <a:fillRect/>
          </a:stretch>
        </p:blipFill>
        <p:spPr bwMode="auto">
          <a:xfrm>
            <a:off x="1008063" y="-123825"/>
            <a:ext cx="11283950"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Google Shape;354;p11">
            <a:extLst>
              <a:ext uri="{FF2B5EF4-FFF2-40B4-BE49-F238E27FC236}">
                <a16:creationId xmlns:a16="http://schemas.microsoft.com/office/drawing/2014/main" id="{E6900348-D88E-490C-B93A-34A12133727A}"/>
              </a:ext>
            </a:extLst>
          </p:cNvPr>
          <p:cNvSpPr>
            <a:spLocks noChangeArrowheads="1"/>
          </p:cNvSpPr>
          <p:nvPr/>
        </p:nvSpPr>
        <p:spPr bwMode="auto">
          <a:xfrm>
            <a:off x="1219200" y="3101975"/>
            <a:ext cx="33258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3" name="Google Shape;354;p11">
            <a:extLst>
              <a:ext uri="{FF2B5EF4-FFF2-40B4-BE49-F238E27FC236}">
                <a16:creationId xmlns:a16="http://schemas.microsoft.com/office/drawing/2014/main" id="{797084BB-79D9-486F-A017-7A807A5AA883}"/>
              </a:ext>
            </a:extLst>
          </p:cNvPr>
          <p:cNvSpPr>
            <a:spLocks noChangeArrowheads="1"/>
          </p:cNvSpPr>
          <p:nvPr/>
        </p:nvSpPr>
        <p:spPr bwMode="auto">
          <a:xfrm>
            <a:off x="1220788" y="3911600"/>
            <a:ext cx="28590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6" name="Google Shape;354;p11">
            <a:extLst>
              <a:ext uri="{FF2B5EF4-FFF2-40B4-BE49-F238E27FC236}">
                <a16:creationId xmlns:a16="http://schemas.microsoft.com/office/drawing/2014/main" id="{03A6AB03-C24D-492B-8296-22762BFBC7D0}"/>
              </a:ext>
            </a:extLst>
          </p:cNvPr>
          <p:cNvSpPr>
            <a:spLocks noChangeArrowheads="1"/>
          </p:cNvSpPr>
          <p:nvPr/>
        </p:nvSpPr>
        <p:spPr bwMode="auto">
          <a:xfrm>
            <a:off x="4340225" y="3120345"/>
            <a:ext cx="3168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7" name="Google Shape;354;p11">
            <a:extLst>
              <a:ext uri="{FF2B5EF4-FFF2-40B4-BE49-F238E27FC236}">
                <a16:creationId xmlns:a16="http://schemas.microsoft.com/office/drawing/2014/main" id="{D1352863-42D8-4EC2-B5CD-464837AA690D}"/>
              </a:ext>
            </a:extLst>
          </p:cNvPr>
          <p:cNvSpPr>
            <a:spLocks noChangeArrowheads="1"/>
          </p:cNvSpPr>
          <p:nvPr/>
        </p:nvSpPr>
        <p:spPr bwMode="auto">
          <a:xfrm>
            <a:off x="4346575" y="3911600"/>
            <a:ext cx="37750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1" name="Google Shape;354;p11">
            <a:extLst>
              <a:ext uri="{FF2B5EF4-FFF2-40B4-BE49-F238E27FC236}">
                <a16:creationId xmlns:a16="http://schemas.microsoft.com/office/drawing/2014/main" id="{2144D43F-8927-4C0D-B93A-7287B6C0D9F8}"/>
              </a:ext>
            </a:extLst>
          </p:cNvPr>
          <p:cNvSpPr>
            <a:spLocks noChangeArrowheads="1"/>
          </p:cNvSpPr>
          <p:nvPr/>
        </p:nvSpPr>
        <p:spPr bwMode="auto">
          <a:xfrm>
            <a:off x="1219200" y="2339975"/>
            <a:ext cx="27257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53" name="Google Shape;354;p11">
            <a:extLst>
              <a:ext uri="{FF2B5EF4-FFF2-40B4-BE49-F238E27FC236}">
                <a16:creationId xmlns:a16="http://schemas.microsoft.com/office/drawing/2014/main" id="{82E6397D-C817-4549-BB0F-C2AC91E90139}"/>
              </a:ext>
            </a:extLst>
          </p:cNvPr>
          <p:cNvSpPr>
            <a:spLocks noChangeArrowheads="1"/>
          </p:cNvSpPr>
          <p:nvPr/>
        </p:nvSpPr>
        <p:spPr bwMode="auto">
          <a:xfrm>
            <a:off x="4343400" y="2327729"/>
            <a:ext cx="3238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54" name="Google Shape;354;p11">
            <a:extLst>
              <a:ext uri="{FF2B5EF4-FFF2-40B4-BE49-F238E27FC236}">
                <a16:creationId xmlns:a16="http://schemas.microsoft.com/office/drawing/2014/main" id="{59FA9815-9E94-45FB-B3FA-ED3A5DC2DCF3}"/>
              </a:ext>
            </a:extLst>
          </p:cNvPr>
          <p:cNvSpPr>
            <a:spLocks noChangeArrowheads="1"/>
          </p:cNvSpPr>
          <p:nvPr/>
        </p:nvSpPr>
        <p:spPr bwMode="auto">
          <a:xfrm>
            <a:off x="1219200" y="4702175"/>
            <a:ext cx="28511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55" name="Google Shape;354;p11">
            <a:extLst>
              <a:ext uri="{FF2B5EF4-FFF2-40B4-BE49-F238E27FC236}">
                <a16:creationId xmlns:a16="http://schemas.microsoft.com/office/drawing/2014/main" id="{970F6A73-20C5-43E6-8157-5B8037074E80}"/>
              </a:ext>
            </a:extLst>
          </p:cNvPr>
          <p:cNvSpPr>
            <a:spLocks noChangeArrowheads="1"/>
          </p:cNvSpPr>
          <p:nvPr/>
        </p:nvSpPr>
        <p:spPr bwMode="auto">
          <a:xfrm>
            <a:off x="4343400" y="4684712"/>
            <a:ext cx="3775075"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7" name="Google Shape;354;p11">
            <a:extLst>
              <a:ext uri="{FF2B5EF4-FFF2-40B4-BE49-F238E27FC236}">
                <a16:creationId xmlns:a16="http://schemas.microsoft.com/office/drawing/2014/main" id="{521993B9-3176-4158-B213-78CD2442802E}"/>
              </a:ext>
            </a:extLst>
          </p:cNvPr>
          <p:cNvSpPr>
            <a:spLocks noChangeArrowheads="1"/>
          </p:cNvSpPr>
          <p:nvPr/>
        </p:nvSpPr>
        <p:spPr bwMode="auto">
          <a:xfrm>
            <a:off x="7462838" y="3911600"/>
            <a:ext cx="3051175"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8" name="Google Shape;354;p11">
            <a:extLst>
              <a:ext uri="{FF2B5EF4-FFF2-40B4-BE49-F238E27FC236}">
                <a16:creationId xmlns:a16="http://schemas.microsoft.com/office/drawing/2014/main" id="{C4913119-18C5-4D3D-8EE3-BE889AA49270}"/>
              </a:ext>
            </a:extLst>
          </p:cNvPr>
          <p:cNvSpPr>
            <a:spLocks noChangeArrowheads="1"/>
          </p:cNvSpPr>
          <p:nvPr/>
        </p:nvSpPr>
        <p:spPr bwMode="auto">
          <a:xfrm>
            <a:off x="7462838" y="4684712"/>
            <a:ext cx="3052762"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âm </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κ</a:t>
            </a:r>
            <a:r>
              <a:rPr lang="vi-VN"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a</a:t>
            </a:r>
            <a:r>
              <a:rPr lang="el-GR" altLang="vi-VN" sz="3800" b="1">
                <a:solidFill>
                  <a:srgbClr val="2F5597"/>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800" b="1" i="0" u="none" strike="noStrike" kern="1200" cap="none" spc="0" normalizeH="0" baseline="0" noProof="0">
              <a:ln>
                <a:noFill/>
              </a:ln>
              <a:solidFill>
                <a:srgbClr val="2F5597"/>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31" name="Google Shape;354;p11">
            <a:extLst>
              <a:ext uri="{FF2B5EF4-FFF2-40B4-BE49-F238E27FC236}">
                <a16:creationId xmlns:a16="http://schemas.microsoft.com/office/drawing/2014/main" id="{8B1CECF5-CAAB-4E42-9E13-55A3ABD1A238}"/>
              </a:ext>
            </a:extLst>
          </p:cNvPr>
          <p:cNvSpPr>
            <a:spLocks noChangeArrowheads="1"/>
          </p:cNvSpPr>
          <p:nvPr/>
        </p:nvSpPr>
        <p:spPr bwMode="auto">
          <a:xfrm>
            <a:off x="7470775" y="3138487"/>
            <a:ext cx="31686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34" name="Google Shape;354;p11">
            <a:extLst>
              <a:ext uri="{FF2B5EF4-FFF2-40B4-BE49-F238E27FC236}">
                <a16:creationId xmlns:a16="http://schemas.microsoft.com/office/drawing/2014/main" id="{0EDECCF9-A0C3-4E01-8892-F71918BD73DD}"/>
              </a:ext>
            </a:extLst>
          </p:cNvPr>
          <p:cNvSpPr>
            <a:spLocks noChangeArrowheads="1"/>
          </p:cNvSpPr>
          <p:nvPr/>
        </p:nvSpPr>
        <p:spPr bwMode="auto">
          <a:xfrm>
            <a:off x="7473950" y="2335212"/>
            <a:ext cx="32385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6" tIns="60931" rIns="121896" bIns="60931">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lvl="0" fontAlgn="base">
              <a:spcBef>
                <a:spcPct val="0"/>
              </a:spcBef>
              <a:spcAft>
                <a:spcPct val="0"/>
              </a:spcAft>
              <a:buNone/>
            </a:pP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800" b="1">
                <a:solidFill>
                  <a:srgbClr val="00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p>
        </p:txBody>
      </p:sp>
      <p:sp>
        <p:nvSpPr>
          <p:cNvPr id="18" name="TextBox 7">
            <a:extLst>
              <a:ext uri="{FF2B5EF4-FFF2-40B4-BE49-F238E27FC236}">
                <a16:creationId xmlns:a16="http://schemas.microsoft.com/office/drawing/2014/main" id="{96327390-1651-4554-887A-73C367B4E7F8}"/>
              </a:ext>
            </a:extLst>
          </p:cNvPr>
          <p:cNvSpPr txBox="1">
            <a:spLocks noChangeArrowheads="1"/>
          </p:cNvSpPr>
          <p:nvPr/>
        </p:nvSpPr>
        <p:spPr bwMode="auto">
          <a:xfrm>
            <a:off x="1366157" y="609600"/>
            <a:ext cx="10858500" cy="85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15000"/>
              </a:spcBef>
              <a:buChar char="•"/>
              <a:defRPr sz="3200">
                <a:solidFill>
                  <a:schemeClr val="tx1"/>
                </a:solidFill>
                <a:latin typeface="Arial" panose="020B0604020202020204" pitchFamily="34" charset="0"/>
                <a:cs typeface="Arial" panose="020B0604020202020204" pitchFamily="34" charset="0"/>
              </a:defRPr>
            </a:lvl1pPr>
            <a:lvl2pPr marL="742950" indent="-285750" defTabSz="912813">
              <a:spcBef>
                <a:spcPct val="15000"/>
              </a:spcBef>
              <a:buChar char="–"/>
              <a:defRPr sz="2800">
                <a:solidFill>
                  <a:schemeClr val="tx1"/>
                </a:solidFill>
                <a:latin typeface="Arial" panose="020B0604020202020204" pitchFamily="34" charset="0"/>
                <a:cs typeface="Arial" panose="020B0604020202020204" pitchFamily="34" charset="0"/>
              </a:defRPr>
            </a:lvl2pPr>
            <a:lvl3pPr marL="1143000" indent="-228600" defTabSz="912813">
              <a:spcBef>
                <a:spcPct val="15000"/>
              </a:spcBef>
              <a:buChar char="•"/>
              <a:defRPr sz="2400">
                <a:solidFill>
                  <a:schemeClr val="tx1"/>
                </a:solidFill>
                <a:latin typeface="Arial" panose="020B0604020202020204" pitchFamily="34" charset="0"/>
                <a:cs typeface="Arial" panose="020B0604020202020204" pitchFamily="34" charset="0"/>
              </a:defRPr>
            </a:lvl3pPr>
            <a:lvl4pPr marL="16002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4pPr>
            <a:lvl5pPr marL="20574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2813" rtl="0" eaLnBrk="1" fontAlgn="base" latinLnBrk="0" hangingPunct="1">
              <a:lnSpc>
                <a:spcPct val="130000"/>
              </a:lnSpc>
              <a:spcBef>
                <a:spcPct val="0"/>
              </a:spcBef>
              <a:spcAft>
                <a:spcPct val="0"/>
              </a:spcAft>
              <a:buClrTx/>
              <a:buSzTx/>
              <a:buFontTx/>
              <a:buNone/>
              <a:tabLst/>
              <a:defRPr/>
            </a:pPr>
            <a:r>
              <a:rPr kumimoji="0" lang="vi-VN" altLang="vi-VN" sz="3800" b="1" i="0" u="none" strike="noStrike" kern="1200" cap="none" spc="0" normalizeH="0" baseline="0" noProof="0">
                <a:ln>
                  <a:noFill/>
                </a:ln>
                <a:solidFill>
                  <a:srgbClr val="000000"/>
                </a:solidFill>
                <a:effectLst/>
                <a:uLnTx/>
                <a:uFillTx/>
                <a:latin typeface="HP001 4 hàng" panose="020B0603050302020204" pitchFamily="34" charset="0"/>
                <a:cs typeface="Arial" panose="020B0604020202020204" pitchFamily="34" charset="0"/>
              </a:rPr>
              <a:t>    Thứ hai wgày 25 </a:t>
            </a:r>
            <a:r>
              <a:rPr kumimoji="0" lang="el-GR" altLang="vi-VN" sz="3800" b="1" i="0" u="none" strike="noStrike" kern="1200" cap="none" spc="0" normalizeH="0" baseline="0" noProof="0">
                <a:ln>
                  <a:noFill/>
                </a:ln>
                <a:solidFill>
                  <a:srgbClr val="000000"/>
                </a:solidFill>
                <a:effectLst/>
                <a:uLnTx/>
                <a:uFillTx/>
                <a:latin typeface="HP001 4 hàng" panose="020B0603050302020204" pitchFamily="34" charset="0"/>
                <a:cs typeface="Arial" panose="020B0604020202020204" pitchFamily="34" charset="0"/>
              </a:rPr>
              <a:t>κ</a:t>
            </a:r>
            <a:r>
              <a:rPr kumimoji="0" lang="vi-VN" altLang="vi-VN" sz="3800" b="1" i="0" u="none" strike="noStrike" kern="1200" cap="none" spc="0" normalizeH="0" baseline="0" noProof="0">
                <a:ln>
                  <a:noFill/>
                </a:ln>
                <a:solidFill>
                  <a:srgbClr val="000000"/>
                </a:solidFill>
                <a:effectLst/>
                <a:uLnTx/>
                <a:uFillTx/>
                <a:latin typeface="HP001 4 hàng" panose="020B0603050302020204" pitchFamily="34" charset="0"/>
                <a:cs typeface="Arial" panose="020B0604020202020204" pitchFamily="34" charset="0"/>
              </a:rPr>
              <a:t>áng 4 wăm 2022 </a:t>
            </a:r>
          </a:p>
        </p:txBody>
      </p:sp>
      <p:sp>
        <p:nvSpPr>
          <p:cNvPr id="19" name="TextBox 18">
            <a:extLst>
              <a:ext uri="{FF2B5EF4-FFF2-40B4-BE49-F238E27FC236}">
                <a16:creationId xmlns:a16="http://schemas.microsoft.com/office/drawing/2014/main" id="{A798BDC2-C11B-459E-810B-CF23448E1D83}"/>
              </a:ext>
            </a:extLst>
          </p:cNvPr>
          <p:cNvSpPr txBox="1">
            <a:spLocks noChangeArrowheads="1"/>
          </p:cNvSpPr>
          <p:nvPr/>
        </p:nvSpPr>
        <p:spPr bwMode="auto">
          <a:xfrm>
            <a:off x="1676400" y="1381979"/>
            <a:ext cx="8220075" cy="852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15000"/>
              </a:spcBef>
              <a:buChar char="•"/>
              <a:defRPr sz="3200">
                <a:solidFill>
                  <a:schemeClr val="tx1"/>
                </a:solidFill>
                <a:latin typeface="Arial" panose="020B0604020202020204" pitchFamily="34" charset="0"/>
                <a:cs typeface="Arial" panose="020B0604020202020204" pitchFamily="34" charset="0"/>
              </a:defRPr>
            </a:lvl1pPr>
            <a:lvl2pPr marL="742950" indent="-285750" defTabSz="912813">
              <a:spcBef>
                <a:spcPct val="15000"/>
              </a:spcBef>
              <a:buChar char="–"/>
              <a:defRPr sz="2800">
                <a:solidFill>
                  <a:schemeClr val="tx1"/>
                </a:solidFill>
                <a:latin typeface="Arial" panose="020B0604020202020204" pitchFamily="34" charset="0"/>
                <a:cs typeface="Arial" panose="020B0604020202020204" pitchFamily="34" charset="0"/>
              </a:defRPr>
            </a:lvl2pPr>
            <a:lvl3pPr marL="1143000" indent="-228600" defTabSz="912813">
              <a:spcBef>
                <a:spcPct val="15000"/>
              </a:spcBef>
              <a:buChar char="•"/>
              <a:defRPr sz="2400">
                <a:solidFill>
                  <a:schemeClr val="tx1"/>
                </a:solidFill>
                <a:latin typeface="Arial" panose="020B0604020202020204" pitchFamily="34" charset="0"/>
                <a:cs typeface="Arial" panose="020B0604020202020204" pitchFamily="34" charset="0"/>
              </a:defRPr>
            </a:lvl3pPr>
            <a:lvl4pPr marL="16002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4pPr>
            <a:lvl5pPr marL="20574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2813" rtl="0" eaLnBrk="1" fontAlgn="base" latinLnBrk="0" hangingPunct="1">
              <a:lnSpc>
                <a:spcPct val="130000"/>
              </a:lnSpc>
              <a:spcBef>
                <a:spcPct val="0"/>
              </a:spcBef>
              <a:spcAft>
                <a:spcPct val="0"/>
              </a:spcAft>
              <a:buClrTx/>
              <a:buSzTx/>
              <a:buFontTx/>
              <a:buNone/>
              <a:tabLst/>
              <a:defRPr/>
            </a:pPr>
            <a:r>
              <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cs typeface="Arial" panose="020B0604020202020204" pitchFamily="34" charset="0"/>
              </a:rPr>
              <a:t>              Tập </a:t>
            </a:r>
            <a:r>
              <a:rPr kumimoji="0" lang="el-GR" altLang="vi-VN" sz="3800" b="1" i="0" u="none" strike="noStrike" kern="1200" cap="none" spc="0" normalizeH="0" baseline="0" noProof="0">
                <a:ln>
                  <a:noFill/>
                </a:ln>
                <a:solidFill>
                  <a:srgbClr val="FF0000"/>
                </a:solidFill>
                <a:effectLst/>
                <a:uLnTx/>
                <a:uFillTx/>
                <a:latin typeface="HP001 4 hàng" panose="020B0603050302020204" pitchFamily="34" charset="0"/>
                <a:cs typeface="Arial" panose="020B0604020202020204" pitchFamily="34" charset="0"/>
              </a:rPr>
              <a:t>νμ</a:t>
            </a:r>
            <a:r>
              <a:rPr kumimoji="0" lang="vi-VN" altLang="vi-VN" sz="3800" b="1" i="0" u="none" strike="noStrike" kern="1200" cap="none" spc="0" normalizeH="0" baseline="0" noProof="0">
                <a:ln>
                  <a:noFill/>
                </a:ln>
                <a:solidFill>
                  <a:srgbClr val="FF0000"/>
                </a:solidFill>
                <a:effectLst/>
                <a:uLnTx/>
                <a:uFillTx/>
                <a:latin typeface="HP001 4 hàng" panose="020B0603050302020204" pitchFamily="34" charset="0"/>
                <a:cs typeface="Arial" panose="020B0604020202020204" pitchFamily="34" charset="0"/>
              </a:rPr>
              <a:t>Ğt</a:t>
            </a:r>
          </a:p>
        </p:txBody>
      </p:sp>
    </p:spTree>
    <p:extLst>
      <p:ext uri="{BB962C8B-B14F-4D97-AF65-F5344CB8AC3E}">
        <p14:creationId xmlns:p14="http://schemas.microsoft.com/office/powerpoint/2010/main" val="346163744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500"/>
                                        <p:tgtEl>
                                          <p:spTgt spid="51"/>
                                        </p:tgtEl>
                                      </p:cBhvr>
                                    </p:animEffect>
                                  </p:childTnLst>
                                </p:cTn>
                              </p:par>
                            </p:childTnLst>
                          </p:cTn>
                        </p:par>
                        <p:par>
                          <p:cTn id="8" fill="hold" nodeType="afterGroup">
                            <p:stCondLst>
                              <p:cond delay="1500"/>
                            </p:stCondLst>
                            <p:childTnLst>
                              <p:par>
                                <p:cTn id="9" presetID="22" presetClass="entr" presetSubtype="8"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left)">
                                      <p:cBhvr>
                                        <p:cTn id="11" dur="1500"/>
                                        <p:tgtEl>
                                          <p:spTgt spid="53"/>
                                        </p:tgtEl>
                                      </p:cBhvr>
                                    </p:animEffect>
                                  </p:childTnLst>
                                </p:cTn>
                              </p:par>
                            </p:childTnLst>
                          </p:cTn>
                        </p:par>
                        <p:par>
                          <p:cTn id="12" fill="hold" nodeType="withGroup">
                            <p:stCondLst>
                              <p:cond delay="30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1500"/>
                                        <p:tgtEl>
                                          <p:spTgt spid="3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1500"/>
                                        <p:tgtEl>
                                          <p:spTgt spid="32"/>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1500"/>
                                        <p:tgtEl>
                                          <p:spTgt spid="36"/>
                                        </p:tgtEl>
                                      </p:cBhvr>
                                    </p:animEffect>
                                  </p:childTnLst>
                                </p:cTn>
                              </p:par>
                            </p:childTnLst>
                          </p:cTn>
                        </p:par>
                        <p:par>
                          <p:cTn id="25" fill="hold" nodeType="withGroup">
                            <p:stCondLst>
                              <p:cond delay="3000"/>
                            </p:stCondLst>
                            <p:childTnLst>
                              <p:par>
                                <p:cTn id="26" presetID="22" presetClass="entr" presetSubtype="8" fill="hold" grpId="0"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1500"/>
                                        <p:tgtEl>
                                          <p:spTgt spid="3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wipe(left)">
                                      <p:cBhvr>
                                        <p:cTn id="33" dur="1500"/>
                                        <p:tgtEl>
                                          <p:spTgt spid="33"/>
                                        </p:tgtEl>
                                      </p:cBhvr>
                                    </p:animEffect>
                                  </p:childTnLst>
                                </p:cTn>
                              </p:par>
                            </p:childTnLst>
                          </p:cTn>
                        </p:par>
                        <p:par>
                          <p:cTn id="34" fill="hold" nodeType="afterGroup">
                            <p:stCondLst>
                              <p:cond delay="1500"/>
                            </p:stCondLst>
                            <p:childTnLst>
                              <p:par>
                                <p:cTn id="35" presetID="22" presetClass="entr" presetSubtype="8"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wipe(left)">
                                      <p:cBhvr>
                                        <p:cTn id="37" dur="1500"/>
                                        <p:tgtEl>
                                          <p:spTgt spid="37"/>
                                        </p:tgtEl>
                                      </p:cBhvr>
                                    </p:animEffect>
                                  </p:childTnLst>
                                </p:cTn>
                              </p:par>
                            </p:childTnLst>
                          </p:cTn>
                        </p:par>
                        <p:par>
                          <p:cTn id="38" fill="hold" nodeType="afterGroup">
                            <p:stCondLst>
                              <p:cond delay="3000"/>
                            </p:stCondLst>
                            <p:childTnLst>
                              <p:par>
                                <p:cTn id="39" presetID="22" presetClass="entr" presetSubtype="8" fill="hold" grpId="0" nodeType="after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wipe(left)">
                                      <p:cBhvr>
                                        <p:cTn id="41" dur="1500"/>
                                        <p:tgtEl>
                                          <p:spTgt spid="27"/>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wipe(left)">
                                      <p:cBhvr>
                                        <p:cTn id="46" dur="1500"/>
                                        <p:tgtEl>
                                          <p:spTgt spid="54"/>
                                        </p:tgtEl>
                                      </p:cBhvr>
                                    </p:animEffect>
                                  </p:childTnLst>
                                </p:cTn>
                              </p:par>
                            </p:childTnLst>
                          </p:cTn>
                        </p:par>
                        <p:par>
                          <p:cTn id="47" fill="hold" nodeType="afterGroup">
                            <p:stCondLst>
                              <p:cond delay="1500"/>
                            </p:stCondLst>
                            <p:childTnLst>
                              <p:par>
                                <p:cTn id="48" presetID="22" presetClass="entr" presetSubtype="8" fill="hold" grpId="0" nodeType="afterEffect">
                                  <p:stCondLst>
                                    <p:cond delay="0"/>
                                  </p:stCondLst>
                                  <p:childTnLst>
                                    <p:set>
                                      <p:cBhvr>
                                        <p:cTn id="49" dur="1" fill="hold">
                                          <p:stCondLst>
                                            <p:cond delay="0"/>
                                          </p:stCondLst>
                                        </p:cTn>
                                        <p:tgtEl>
                                          <p:spTgt spid="55"/>
                                        </p:tgtEl>
                                        <p:attrNameLst>
                                          <p:attrName>style.visibility</p:attrName>
                                        </p:attrNameLst>
                                      </p:cBhvr>
                                      <p:to>
                                        <p:strVal val="visible"/>
                                      </p:to>
                                    </p:set>
                                    <p:animEffect transition="in" filter="wipe(left)">
                                      <p:cBhvr>
                                        <p:cTn id="50" dur="1500"/>
                                        <p:tgtEl>
                                          <p:spTgt spid="55"/>
                                        </p:tgtEl>
                                      </p:cBhvr>
                                    </p:animEffect>
                                  </p:childTnLst>
                                </p:cTn>
                              </p:par>
                            </p:childTnLst>
                          </p:cTn>
                        </p:par>
                        <p:par>
                          <p:cTn id="51" fill="hold" nodeType="afterGroup">
                            <p:stCondLst>
                              <p:cond delay="3000"/>
                            </p:stCondLst>
                            <p:childTnLst>
                              <p:par>
                                <p:cTn id="52" presetID="22" presetClass="entr" presetSubtype="8" fill="hold" grpId="0" nodeType="after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wipe(left)">
                                      <p:cBhvr>
                                        <p:cTn id="54" dur="1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6" grpId="0"/>
      <p:bldP spid="37" grpId="0"/>
      <p:bldP spid="51" grpId="0"/>
      <p:bldP spid="53" grpId="0"/>
      <p:bldP spid="54" grpId="0"/>
      <p:bldP spid="55" grpId="0"/>
      <p:bldP spid="27" grpId="0"/>
      <p:bldP spid="28" grpId="0"/>
      <p:bldP spid="31" grpId="0"/>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12E3DB2D-87C2-4308-88A7-44E1671D81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966" t="8078" r="3699" b="8078"/>
          <a:stretch>
            <a:fillRect/>
          </a:stretch>
        </p:blipFill>
        <p:spPr bwMode="auto">
          <a:xfrm>
            <a:off x="0" y="-22225"/>
            <a:ext cx="12192000" cy="687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矩形 8">
            <a:extLst>
              <a:ext uri="{FF2B5EF4-FFF2-40B4-BE49-F238E27FC236}">
                <a16:creationId xmlns:a16="http://schemas.microsoft.com/office/drawing/2014/main" id="{C616AE65-7261-4292-823D-8D7AB750C226}"/>
              </a:ext>
            </a:extLst>
          </p:cNvPr>
          <p:cNvSpPr>
            <a:spLocks noChangeArrowheads="1"/>
          </p:cNvSpPr>
          <p:nvPr/>
        </p:nvSpPr>
        <p:spPr bwMode="auto">
          <a:xfrm>
            <a:off x="1450975" y="2416175"/>
            <a:ext cx="9964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32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 Viết 3 dòng chữ </a:t>
            </a:r>
            <a:r>
              <a:rPr kumimoji="0" lang="en-US" altLang="zh-CN" sz="3200" b="1" i="0" u="none" strike="noStrike" kern="1200" cap="none" spc="0" normalizeH="0" baseline="0" noProof="0">
                <a:ln>
                  <a:noFill/>
                </a:ln>
                <a:solidFill>
                  <a:srgbClr val="FF0000"/>
                </a:solidFill>
                <a:effectLst/>
                <a:uLnTx/>
                <a:uFillTx/>
                <a:latin typeface="HP001 4 hàng" panose="020B0603050302020204" pitchFamily="34" charset="0"/>
                <a:ea typeface="宋体" panose="02010600030101010101" pitchFamily="2" charset="-122"/>
                <a:cs typeface="Arial-Rounded"/>
                <a:sym typeface="+mn-lt"/>
              </a:rPr>
              <a:t>C, </a:t>
            </a:r>
            <a:r>
              <a:rPr kumimoji="0" lang="en-US" altLang="zh-CN" sz="32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3 dòng chữ </a:t>
            </a:r>
            <a:r>
              <a:rPr kumimoji="0" lang="en-US" altLang="zh-CN" sz="3200" b="1" i="0" u="none" strike="noStrike" kern="1200" cap="none" spc="0" normalizeH="0" baseline="0" noProof="0">
                <a:ln>
                  <a:noFill/>
                </a:ln>
                <a:solidFill>
                  <a:srgbClr val="FF0000"/>
                </a:solidFill>
                <a:effectLst/>
                <a:uLnTx/>
                <a:uFillTx/>
                <a:latin typeface="HP001 4 hàng" panose="020B0603050302020204" pitchFamily="34" charset="0"/>
                <a:ea typeface="宋体" panose="02010600030101010101" pitchFamily="2" charset="-122"/>
                <a:cs typeface="Arial-Rounded"/>
                <a:sym typeface="+mn-lt"/>
              </a:rPr>
              <a:t>S</a:t>
            </a:r>
            <a:endParaRPr kumimoji="0" lang="zh-CN" altLang="en-US" sz="32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Arial-Rounded"/>
              <a:sym typeface="+mn-lt"/>
            </a:endParaRPr>
          </a:p>
        </p:txBody>
      </p:sp>
      <p:sp>
        <p:nvSpPr>
          <p:cNvPr id="28676" name="矩形 8">
            <a:extLst>
              <a:ext uri="{FF2B5EF4-FFF2-40B4-BE49-F238E27FC236}">
                <a16:creationId xmlns:a16="http://schemas.microsoft.com/office/drawing/2014/main" id="{C27579DE-1A68-4A40-98DA-2F4F320D97A5}"/>
              </a:ext>
            </a:extLst>
          </p:cNvPr>
          <p:cNvSpPr>
            <a:spLocks noChangeArrowheads="1"/>
          </p:cNvSpPr>
          <p:nvPr/>
        </p:nvSpPr>
        <p:spPr bwMode="auto">
          <a:xfrm>
            <a:off x="1460500" y="3163888"/>
            <a:ext cx="99647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spcBef>
                <a:spcPct val="0"/>
              </a:spcBef>
              <a:spcAft>
                <a:spcPct val="0"/>
              </a:spcAft>
              <a:buNone/>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 Viết 3 dòng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du</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ΐ</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łn dáng</a:t>
            </a:r>
            <a:r>
              <a:rPr lang="en-US"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rPr>
              <a:t> </a:t>
            </a: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và 3 dòng </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âm </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κ</a:t>
            </a:r>
            <a:r>
              <a:rPr lang="vi-VN"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a</a:t>
            </a:r>
            <a:r>
              <a:rPr lang="el-GR" altLang="vi-VN" sz="3600" b="1">
                <a:solidFill>
                  <a:srgbClr val="FF0000"/>
                </a:solidFill>
                <a:latin typeface="HP001 4 hàng" panose="020B0603050302020204" pitchFamily="34" charset="0"/>
                <a:ea typeface="HP001" panose="020B0603050302020204" pitchFamily="34" charset="0"/>
                <a:cs typeface="HP001" panose="020B0603050302020204" pitchFamily="34" charset="0"/>
              </a:rPr>
              <a:t>ζ</a:t>
            </a:r>
            <a:endParaRPr kumimoji="0" lang="vi-VN" altLang="vi-VN" sz="3600" b="1" i="0" u="none" strike="noStrike" kern="1200" cap="none" spc="0" normalizeH="0" baseline="0" noProof="0">
              <a:ln>
                <a:noFill/>
              </a:ln>
              <a:solidFill>
                <a:srgbClr val="FF0000"/>
              </a:solidFill>
              <a:effectLst/>
              <a:uLnTx/>
              <a:uFillTx/>
              <a:latin typeface="HP001 4 hàng" panose="020B0603050302020204" pitchFamily="34" charset="0"/>
              <a:ea typeface="HP001" panose="020B0603050302020204" pitchFamily="34" charset="0"/>
              <a:cs typeface="HP001" panose="020B0603050302020204" pitchFamily="34" charset="0"/>
              <a:sym typeface="Arial" panose="020B0604020202020204" pitchFamily="34" charset="0"/>
            </a:endParaRPr>
          </a:p>
        </p:txBody>
      </p:sp>
      <p:sp>
        <p:nvSpPr>
          <p:cNvPr id="28677" name="矩形 8">
            <a:extLst>
              <a:ext uri="{FF2B5EF4-FFF2-40B4-BE49-F238E27FC236}">
                <a16:creationId xmlns:a16="http://schemas.microsoft.com/office/drawing/2014/main" id="{4FB40334-D8B1-4C01-87DD-F83D99D94852}"/>
              </a:ext>
            </a:extLst>
          </p:cNvPr>
          <p:cNvSpPr>
            <a:spLocks noChangeArrowheads="1"/>
          </p:cNvSpPr>
          <p:nvPr/>
        </p:nvSpPr>
        <p:spPr bwMode="auto">
          <a:xfrm>
            <a:off x="1450975" y="4038600"/>
            <a:ext cx="9229725"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spcBef>
                <a:spcPct val="0"/>
              </a:spcBef>
              <a:spcAft>
                <a:spcPct val="0"/>
              </a:spcAft>
              <a:buNone/>
            </a:pPr>
            <a:r>
              <a:rPr kumimoji="0" lang="en-US" altLang="zh-CN" sz="2800" b="0"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 Viết 3 dòng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Hằng wgày, cò đi jò Ǉį, bắt cá ở các ao, hồ đầm lầy.</a:t>
            </a:r>
            <a:endParaRPr kumimoji="0" lang="vi-VN" altLang="vi-VN" sz="2400" b="1" i="0" u="none" strike="noStrike" kern="1200" cap="none" spc="0" normalizeH="0" baseline="0" noProof="0">
              <a:ln>
                <a:noFill/>
              </a:ln>
              <a:solidFill>
                <a:srgbClr val="0000FF"/>
              </a:solidFill>
              <a:effectLst/>
              <a:uLnTx/>
              <a:uFillTx/>
              <a:latin typeface="HP001 4 hàng" panose="020B0603050302020204" pitchFamily="34" charset="0"/>
              <a:ea typeface="HP001" panose="020B0603050302020204" pitchFamily="34" charset="0"/>
              <a:cs typeface="HP001" panose="020B0603050302020204" pitchFamily="34" charset="0"/>
            </a:endParaRPr>
          </a:p>
          <a:p>
            <a:pPr marL="0" marR="0" lvl="0" indent="0" algn="l" defTabSz="912813"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800" b="1" i="0" u="none" strike="noStrike" kern="1200" cap="none" spc="0" normalizeH="0" baseline="0" noProof="0">
              <a:ln>
                <a:noFill/>
              </a:ln>
              <a:solidFill>
                <a:srgbClr val="0000FF"/>
              </a:solidFill>
              <a:effectLst/>
              <a:uLnTx/>
              <a:uFillTx/>
              <a:latin typeface="HP001" panose="020B0603050302020204" pitchFamily="34" charset="0"/>
              <a:ea typeface="HP001" panose="020B0603050302020204" pitchFamily="34" charset="0"/>
              <a:cs typeface="Arial-Rounded"/>
              <a:sym typeface="+mn-lt"/>
            </a:endParaRPr>
          </a:p>
        </p:txBody>
      </p:sp>
      <p:sp>
        <p:nvSpPr>
          <p:cNvPr id="28678" name="矩形 8">
            <a:extLst>
              <a:ext uri="{FF2B5EF4-FFF2-40B4-BE49-F238E27FC236}">
                <a16:creationId xmlns:a16="http://schemas.microsoft.com/office/drawing/2014/main" id="{E23A7D65-5869-4DB2-9F4C-7555E2F538B5}"/>
              </a:ext>
            </a:extLst>
          </p:cNvPr>
          <p:cNvSpPr>
            <a:spLocks noChangeArrowheads="1"/>
          </p:cNvSpPr>
          <p:nvPr/>
        </p:nvSpPr>
        <p:spPr bwMode="auto">
          <a:xfrm>
            <a:off x="1774825" y="1604963"/>
            <a:ext cx="99647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2813"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3200" b="1" i="0" u="none" strike="noStrike" kern="1200" cap="none" spc="0" normalizeH="0" baseline="0" noProof="0">
                <a:ln>
                  <a:noFill/>
                </a:ln>
                <a:solidFill>
                  <a:srgbClr val="0000FF"/>
                </a:solidFill>
                <a:effectLst/>
                <a:uLnTx/>
                <a:uFillTx/>
                <a:latin typeface="UTM Avo" panose="02040603050506020204" pitchFamily="18" charset="0"/>
                <a:ea typeface="宋体" panose="02010600030101010101" pitchFamily="2" charset="-122"/>
                <a:cs typeface="Arial-Rounded"/>
                <a:sym typeface="+mn-lt"/>
              </a:rPr>
              <a:t>Bài tập: </a:t>
            </a:r>
            <a:r>
              <a:rPr kumimoji="0" lang="en-US" altLang="zh-CN" sz="3200" b="1"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con viết bài vào v</a:t>
            </a:r>
            <a:r>
              <a:rPr kumimoji="0" lang="vi-VN" altLang="zh-CN" sz="3200" b="1" i="0" u="none" strike="noStrike" kern="1200" cap="none" spc="0" normalizeH="0" baseline="0" noProof="0">
                <a:ln>
                  <a:noFill/>
                </a:ln>
                <a:solidFill>
                  <a:srgbClr val="000000"/>
                </a:solidFill>
                <a:effectLst/>
                <a:uLnTx/>
                <a:uFillTx/>
                <a:latin typeface="UTM Avo" panose="02040603050506020204" pitchFamily="18" charset="0"/>
                <a:ea typeface="宋体" panose="02010600030101010101" pitchFamily="2" charset="-122"/>
                <a:cs typeface="Arial-Rounded"/>
                <a:sym typeface="+mn-lt"/>
              </a:rPr>
              <a:t>ở ô li:</a:t>
            </a:r>
            <a:endParaRPr kumimoji="0" lang="zh-CN" altLang="en-US" sz="3200" b="1" i="0" u="none" strike="noStrike" kern="1200" cap="none" spc="0" normalizeH="0" baseline="0" noProof="0">
              <a:ln>
                <a:noFill/>
              </a:ln>
              <a:solidFill>
                <a:srgbClr val="FF0000"/>
              </a:solidFill>
              <a:effectLst/>
              <a:uLnTx/>
              <a:uFillTx/>
              <a:latin typeface="HP001" panose="020B0603050302020204" pitchFamily="34" charset="0"/>
              <a:ea typeface="HP001" panose="020B0603050302020204" pitchFamily="34" charset="0"/>
              <a:cs typeface="Arial-Rounded"/>
              <a:sym typeface="+mn-lt"/>
            </a:endParaRPr>
          </a:p>
        </p:txBody>
      </p:sp>
    </p:spTree>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109">
            <a:extLst>
              <a:ext uri="{FF2B5EF4-FFF2-40B4-BE49-F238E27FC236}">
                <a16:creationId xmlns:a16="http://schemas.microsoft.com/office/drawing/2014/main" id="{9B95EFFC-9045-489E-88AD-0239AD05F238}"/>
              </a:ext>
            </a:extLst>
          </p:cNvPr>
          <p:cNvSpPr txBox="1"/>
          <p:nvPr/>
        </p:nvSpPr>
        <p:spPr>
          <a:xfrm>
            <a:off x="4038600" y="2227263"/>
            <a:ext cx="4829175" cy="1862137"/>
          </a:xfrm>
          <a:prstGeom prst="rect">
            <a:avLst/>
          </a:prstGeom>
          <a:noFill/>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ctr" defTabSz="914126" rtl="0" eaLnBrk="1" fontAlgn="base" latinLnBrk="0" hangingPunct="1">
              <a:lnSpc>
                <a:spcPct val="100000"/>
              </a:lnSpc>
              <a:spcBef>
                <a:spcPct val="0"/>
              </a:spcBef>
              <a:spcAft>
                <a:spcPct val="0"/>
              </a:spcAft>
              <a:buClrTx/>
              <a:buSzTx/>
              <a:buFontTx/>
              <a:buNone/>
              <a:tabLst/>
              <a:defRPr/>
            </a:pPr>
            <a:r>
              <a:rPr kumimoji="0" lang="en-US" altLang="zh-CN" sz="11499" b="1" i="0" u="none" strike="noStrike" kern="1200" cap="none" spc="0" normalizeH="0" baseline="0" noProof="0">
                <a:ln>
                  <a:noFill/>
                </a:ln>
                <a:solidFill>
                  <a:srgbClr val="0000FF"/>
                </a:solidFill>
                <a:effectLst>
                  <a:outerShdw blurRad="38100" dist="38100" dir="2700000" algn="tl">
                    <a:srgbClr val="C0C0C0"/>
                  </a:outerShdw>
                </a:effectLst>
                <a:uLnTx/>
                <a:uFillTx/>
                <a:latin typeface="UTM Avo" panose="02040603050506020204" pitchFamily="18" charset="0"/>
                <a:ea typeface="宋体" panose="02010600030101010101" pitchFamily="2" charset="-122"/>
                <a:cs typeface="Arial-Rounded" panose="020B0500000000000000" charset="0"/>
                <a:sym typeface="+mn-lt"/>
              </a:rPr>
              <a:t>Tiết 3</a:t>
            </a:r>
            <a:endParaRPr kumimoji="0" lang="zh-CN" altLang="en-US" sz="11499" b="1" i="0" u="none" strike="noStrike" kern="1200" cap="none" spc="0" normalizeH="0" baseline="0" noProof="0">
              <a:ln>
                <a:noFill/>
              </a:ln>
              <a:solidFill>
                <a:srgbClr val="0000FF"/>
              </a:solidFill>
              <a:effectLst>
                <a:outerShdw blurRad="38100" dist="38100" dir="2700000" algn="tl">
                  <a:srgbClr val="C0C0C0"/>
                </a:outerShdw>
              </a:effectLst>
              <a:uLnTx/>
              <a:uFillTx/>
              <a:latin typeface="UTM Avo" panose="02040603050506020204" pitchFamily="18" charset="0"/>
              <a:ea typeface="宋体" panose="02010600030101010101" pitchFamily="2" charset="-122"/>
              <a:cs typeface="Arial-Rounded" panose="020B0500000000000000" charset="0"/>
              <a:sym typeface="+mn-lt"/>
            </a:endParaRPr>
          </a:p>
        </p:txBody>
      </p:sp>
      <p:pic>
        <p:nvPicPr>
          <p:cNvPr id="29699" name="Picture 4">
            <a:extLst>
              <a:ext uri="{FF2B5EF4-FFF2-40B4-BE49-F238E27FC236}">
                <a16:creationId xmlns:a16="http://schemas.microsoft.com/office/drawing/2014/main" id="{EF28E04B-FD9E-4A5E-BBCC-C462C44B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06E78C62-E594-406D-AC00-D0D493B7A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p:cNvSpPr txBox="1"/>
          <p:nvPr/>
        </p:nvSpPr>
        <p:spPr>
          <a:xfrm>
            <a:off x="53623" y="-76200"/>
            <a:ext cx="11909777" cy="6407973"/>
          </a:xfrm>
          <a:prstGeom prst="rect">
            <a:avLst/>
          </a:prstGeom>
          <a:no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 </a:t>
            </a:r>
          </a:p>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a:ln>
                  <a:noFill/>
                </a:ln>
                <a:solidFill>
                  <a:prstClr val="black"/>
                </a:solidFill>
                <a:effectLst/>
                <a:uLnTx/>
                <a:uFillTx/>
                <a:latin typeface="UTM Avo" panose="02040603050506020204" pitchFamily="18" charset="0"/>
                <a:ea typeface="+mn-ea"/>
                <a:cs typeface="+mn-cs"/>
              </a:rPr>
              <a:t>Những cánh cò</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en-US"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     Ông kể ngày x</a:t>
            </a:r>
            <a:r>
              <a:rPr kumimoji="0" lang="vi-VN"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ư</a:t>
            </a:r>
            <a:r>
              <a:rPr kumimoji="0" lang="en-US"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a, quê của bé có rất nhiều cò. Mùa xuân, từng đàn cò trắng duyên dáng bay tới. Chúng l</a:t>
            </a:r>
            <a:r>
              <a:rPr kumimoji="0" lang="vi-VN"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ượn trên bầu trời trong xanh rồi hạ cánh xuống những luỹ tre. Hằng ngày, cò đi mò tôm, bắt cá ở các ao, hồ, đầm.</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     Bây giờ, ao, hồ, đầm phải nhường chỗ cho những toà nhà cao vút, những con đường cao tốc, những nhà máy toả khói mịt mù. Cò chẳng còn nơi kiếm ăn. Cò sợ những âm thanh ồn ào. Thế là chúng bay đi.</a:t>
            </a:r>
          </a:p>
          <a:p>
            <a:pPr marL="0" marR="0" lvl="0" indent="0" algn="just" defTabSz="457200" rtl="0" eaLnBrk="1" fontAlgn="auto" latinLnBrk="0" hangingPunct="1">
              <a:lnSpc>
                <a:spcPct val="150000"/>
              </a:lnSpc>
              <a:spcBef>
                <a:spcPts val="0"/>
              </a:spcBef>
              <a:spcAft>
                <a:spcPts val="0"/>
              </a:spcAft>
              <a:buClrTx/>
              <a:buSzTx/>
              <a:buFontTx/>
              <a:buNone/>
              <a:tabLst/>
              <a:defRPr/>
            </a:pPr>
            <a:r>
              <a:rPr kumimoji="0" lang="vi-VN" sz="2667" b="0" i="0" u="none" strike="noStrike" kern="1200" cap="none" spc="0" normalizeH="0" baseline="0" noProof="0">
                <a:ln>
                  <a:noFill/>
                </a:ln>
                <a:solidFill>
                  <a:prstClr val="black"/>
                </a:solidFill>
                <a:effectLst/>
                <a:uLnTx/>
                <a:uFillTx/>
                <a:latin typeface="UTM Avo" panose="02040603050506020204" pitchFamily="18" charset="0"/>
                <a:ea typeface="+mn-ea"/>
                <a:cs typeface="+mn-cs"/>
              </a:rPr>
              <a:t>     Bé ước ao được thấy những cánh cò trên cánh đồng quê.</a:t>
            </a:r>
            <a:endParaRPr kumimoji="0" lang="en-US" sz="2667" b="0" i="0" u="none" strike="noStrike" kern="1200" cap="none" spc="0" normalizeH="0" baseline="0" noProof="0">
              <a:ln>
                <a:noFill/>
              </a:ln>
              <a:solidFill>
                <a:prstClr val="black"/>
              </a:solidFill>
              <a:effectLst/>
              <a:uLnTx/>
              <a:uFillTx/>
              <a:latin typeface="UTM Avo" panose="02040603050506020204" pitchFamily="18" charset="0"/>
              <a:ea typeface="+mn-ea"/>
              <a:cs typeface="+mn-cs"/>
            </a:endParaRPr>
          </a:p>
        </p:txBody>
      </p:sp>
      <p:pic>
        <p:nvPicPr>
          <p:cNvPr id="5" name="Picture 4">
            <a:extLst>
              <a:ext uri="{FF2B5EF4-FFF2-40B4-BE49-F238E27FC236}">
                <a16:creationId xmlns:a16="http://schemas.microsoft.com/office/drawing/2014/main" id="{B0DE1522-0BF9-4EAC-B1F9-B9BF0124A81F}"/>
              </a:ext>
            </a:extLst>
          </p:cNvPr>
          <p:cNvPicPr>
            <a:picLocks noChangeAspect="1"/>
          </p:cNvPicPr>
          <p:nvPr/>
        </p:nvPicPr>
        <p:blipFill>
          <a:blip r:embed="rId3"/>
          <a:stretch>
            <a:fillRect/>
          </a:stretch>
        </p:blipFill>
        <p:spPr>
          <a:xfrm>
            <a:off x="148038" y="178889"/>
            <a:ext cx="1966077" cy="735511"/>
          </a:xfrm>
          <a:prstGeom prst="rect">
            <a:avLst/>
          </a:prstGeom>
        </p:spPr>
      </p:pic>
    </p:spTree>
    <p:extLst>
      <p:ext uri="{BB962C8B-B14F-4D97-AF65-F5344CB8AC3E}">
        <p14:creationId xmlns:p14="http://schemas.microsoft.com/office/powerpoint/2010/main" val="2489464302"/>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descr="C:\Users\Nhung\Desktop\CD7 BAI 9.png"/>
          <p:cNvPicPr>
            <a:picLocks noChangeAspect="1" noChangeArrowheads="1"/>
          </p:cNvPicPr>
          <p:nvPr/>
        </p:nvPicPr>
        <p:blipFill>
          <a:blip r:embed="rId2"/>
          <a:srcRect/>
          <a:stretch>
            <a:fillRect/>
          </a:stretch>
        </p:blipFill>
        <p:spPr bwMode="auto">
          <a:xfrm>
            <a:off x="1752600" y="0"/>
            <a:ext cx="8077200" cy="6799536"/>
          </a:xfrm>
          <a:prstGeom prst="rect">
            <a:avLst/>
          </a:prstGeom>
          <a:noFill/>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ox(in)">
                                      <p:cBhvr>
                                        <p:cTn id="7"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descr="C:\Users\Nhung\Desktop\CD7 BAI 10.png"/>
          <p:cNvPicPr>
            <a:picLocks noChangeAspect="1" noChangeArrowheads="1"/>
          </p:cNvPicPr>
          <p:nvPr/>
        </p:nvPicPr>
        <p:blipFill>
          <a:blip r:embed="rId2"/>
          <a:srcRect/>
          <a:stretch>
            <a:fillRect/>
          </a:stretch>
        </p:blipFill>
        <p:spPr bwMode="auto">
          <a:xfrm>
            <a:off x="457200" y="145031"/>
            <a:ext cx="11049000" cy="6567938"/>
          </a:xfrm>
          <a:prstGeom prst="rect">
            <a:avLst/>
          </a:prstGeom>
          <a:noFill/>
        </p:spPr>
      </p:pic>
    </p:spTree>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8997090" y="2429939"/>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ong</a:t>
            </a:r>
          </a:p>
        </p:txBody>
      </p:sp>
      <p:sp>
        <p:nvSpPr>
          <p:cNvPr id="18" name="TextBox 17"/>
          <p:cNvSpPr txBox="1"/>
          <p:nvPr/>
        </p:nvSpPr>
        <p:spPr>
          <a:xfrm>
            <a:off x="4877661" y="2412887"/>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ong</a:t>
            </a:r>
          </a:p>
        </p:txBody>
      </p:sp>
      <p:sp>
        <p:nvSpPr>
          <p:cNvPr id="9" name="TextBox 8"/>
          <p:cNvSpPr txBox="1"/>
          <p:nvPr/>
        </p:nvSpPr>
        <p:spPr>
          <a:xfrm>
            <a:off x="955526" y="2432463"/>
            <a:ext cx="11065164" cy="615537"/>
          </a:xfrm>
          <a:prstGeom prst="rect">
            <a:avLst/>
          </a:prstGeom>
          <a:noFill/>
        </p:spPr>
        <p:txBody>
          <a:bodyPr wrap="square" lIns="121904" tIns="60952" rIns="121904" bIns="60952" rtlCol="0">
            <a:spAutoFit/>
          </a:bodyPr>
          <a:lstStyle/>
          <a:p>
            <a:pPr algn="just" defTabSz="1219004"/>
            <a:r>
              <a:rPr lang="en-US" sz="3200">
                <a:solidFill>
                  <a:prstClr val="black"/>
                </a:solidFill>
                <a:latin typeface="UTM Avo" panose="02040603050506020204" pitchFamily="18" charset="0"/>
                <a:ea typeface="Arial-Rounded" pitchFamily="34" charset="0"/>
                <a:cs typeface="Arial" pitchFamily="34" charset="0"/>
              </a:rPr>
              <a:t>cánh đ		tr        suốt          ước m </a:t>
            </a:r>
          </a:p>
        </p:txBody>
      </p:sp>
      <p:sp>
        <p:nvSpPr>
          <p:cNvPr id="17" name="TextBox 16"/>
          <p:cNvSpPr txBox="1"/>
          <p:nvPr/>
        </p:nvSpPr>
        <p:spPr>
          <a:xfrm>
            <a:off x="2368583" y="2421092"/>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ông</a:t>
            </a:r>
          </a:p>
        </p:txBody>
      </p:sp>
      <p:sp>
        <p:nvSpPr>
          <p:cNvPr id="5" name="Oval 4"/>
          <p:cNvSpPr/>
          <p:nvPr/>
        </p:nvSpPr>
        <p:spPr>
          <a:xfrm>
            <a:off x="34636" y="475551"/>
            <a:ext cx="812800" cy="812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r>
              <a:rPr lang="en-US" sz="3733" b="1">
                <a:solidFill>
                  <a:prstClr val="white"/>
                </a:solidFill>
                <a:latin typeface="Arial Rounded MT Bold" pitchFamily="34" charset="0"/>
                <a:cs typeface="Times New Roman" pitchFamily="18" charset="0"/>
              </a:rPr>
              <a:t>8</a:t>
            </a:r>
          </a:p>
        </p:txBody>
      </p:sp>
      <p:sp>
        <p:nvSpPr>
          <p:cNvPr id="6" name="TextBox 5"/>
          <p:cNvSpPr txBox="1"/>
          <p:nvPr/>
        </p:nvSpPr>
        <p:spPr>
          <a:xfrm>
            <a:off x="923637" y="539194"/>
            <a:ext cx="11065164" cy="697547"/>
          </a:xfrm>
          <a:prstGeom prst="rect">
            <a:avLst/>
          </a:prstGeom>
          <a:noFill/>
        </p:spPr>
        <p:txBody>
          <a:bodyPr wrap="square" lIns="121904" tIns="60952" rIns="121904" bIns="60952" rtlCol="0">
            <a:spAutoFit/>
          </a:bodyPr>
          <a:lstStyle/>
          <a:p>
            <a:pPr algn="just" defTabSz="1219004"/>
            <a:r>
              <a:rPr lang="en-US" sz="3733" b="1">
                <a:solidFill>
                  <a:prstClr val="black"/>
                </a:solidFill>
                <a:latin typeface="Arial" pitchFamily="34" charset="0"/>
                <a:ea typeface="Arial-Rounded" pitchFamily="34" charset="0"/>
                <a:cs typeface="Arial" pitchFamily="34" charset="0"/>
              </a:rPr>
              <a:t>Chọn vần phù hợp thay cho ô vuông</a:t>
            </a:r>
          </a:p>
        </p:txBody>
      </p:sp>
      <p:sp>
        <p:nvSpPr>
          <p:cNvPr id="2" name="AutoShape 2" descr="Free Group Work Cliparts, Download Free Clip Art, Free Clip Art on Clipart  Library"/>
          <p:cNvSpPr>
            <a:spLocks noChangeAspect="1" noChangeArrowheads="1"/>
          </p:cNvSpPr>
          <p:nvPr/>
        </p:nvSpPr>
        <p:spPr bwMode="auto">
          <a:xfrm>
            <a:off x="207433" y="-192617"/>
            <a:ext cx="406400" cy="4064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21920" tIns="60960" rIns="121920" bIns="60960" numCol="1" anchor="t" anchorCtr="0" compatLnSpc="1">
            <a:prstTxWarp prst="textNoShape">
              <a:avLst/>
            </a:prstTxWarp>
          </a:bodyPr>
          <a:lstStyle/>
          <a:p>
            <a:pPr defTabSz="1219004"/>
            <a:endParaRPr lang="en-US" sz="2400">
              <a:solidFill>
                <a:prstClr val="black"/>
              </a:solidFill>
              <a:latin typeface="Calibri"/>
            </a:endParaRPr>
          </a:p>
        </p:txBody>
      </p:sp>
      <p:sp>
        <p:nvSpPr>
          <p:cNvPr id="7" name="TextBox 6"/>
          <p:cNvSpPr txBox="1"/>
          <p:nvPr/>
        </p:nvSpPr>
        <p:spPr>
          <a:xfrm>
            <a:off x="886142" y="1328517"/>
            <a:ext cx="11065164" cy="615537"/>
          </a:xfrm>
          <a:prstGeom prst="rect">
            <a:avLst/>
          </a:prstGeom>
          <a:noFill/>
        </p:spPr>
        <p:txBody>
          <a:bodyPr wrap="square" lIns="121904" tIns="60952" rIns="121904" bIns="60952" rtlCol="0">
            <a:spAutoFit/>
          </a:bodyPr>
          <a:lstStyle/>
          <a:p>
            <a:pPr algn="just" defTabSz="1219004"/>
            <a:r>
              <a:rPr lang="en-US" sz="3200">
                <a:latin typeface="UTM Avo" panose="02040603050506020204" pitchFamily="18" charset="0"/>
                <a:ea typeface="Arial-Rounded" pitchFamily="34" charset="0"/>
                <a:cs typeface="Arial" pitchFamily="34" charset="0"/>
              </a:rPr>
              <a:t>a.</a:t>
            </a:r>
            <a:r>
              <a:rPr lang="en-US" sz="3200" b="1">
                <a:solidFill>
                  <a:srgbClr val="0070C0"/>
                </a:solidFill>
                <a:latin typeface="UTM Avo" panose="02040603050506020204" pitchFamily="18" charset="0"/>
                <a:ea typeface="Arial-Rounded" pitchFamily="34" charset="0"/>
                <a:cs typeface="Arial" pitchFamily="34" charset="0"/>
              </a:rPr>
              <a:t> </a:t>
            </a:r>
            <a:r>
              <a:rPr lang="en-US" sz="3200" b="1" i="1">
                <a:solidFill>
                  <a:srgbClr val="0070C0"/>
                </a:solidFill>
                <a:latin typeface="UTM Avo" panose="02040603050506020204" pitchFamily="18" charset="0"/>
                <a:ea typeface="Arial-Rounded" pitchFamily="34" charset="0"/>
                <a:cs typeface="Arial" pitchFamily="34" charset="0"/>
              </a:rPr>
              <a:t>ong </a:t>
            </a:r>
            <a:r>
              <a:rPr lang="en-US" sz="3200">
                <a:latin typeface="UTM Avo" panose="02040603050506020204" pitchFamily="18" charset="0"/>
                <a:ea typeface="Arial-Rounded" pitchFamily="34" charset="0"/>
                <a:cs typeface="Arial" pitchFamily="34" charset="0"/>
              </a:rPr>
              <a:t>hay</a:t>
            </a:r>
            <a:r>
              <a:rPr lang="en-US" sz="3200" b="1">
                <a:solidFill>
                  <a:srgbClr val="0070C0"/>
                </a:solidFill>
                <a:latin typeface="UTM Avo" panose="02040603050506020204" pitchFamily="18" charset="0"/>
                <a:ea typeface="Arial-Rounded" pitchFamily="34" charset="0"/>
                <a:cs typeface="Arial" pitchFamily="34" charset="0"/>
              </a:rPr>
              <a:t> </a:t>
            </a:r>
            <a:r>
              <a:rPr lang="en-US" sz="3200" b="1" i="1">
                <a:solidFill>
                  <a:srgbClr val="0070C0"/>
                </a:solidFill>
                <a:latin typeface="UTM Avo" panose="02040603050506020204" pitchFamily="18" charset="0"/>
                <a:ea typeface="Arial-Rounded" pitchFamily="34" charset="0"/>
                <a:cs typeface="Arial" pitchFamily="34" charset="0"/>
              </a:rPr>
              <a:t>ông?</a:t>
            </a:r>
            <a:endParaRPr lang="en-US" sz="3200" b="1">
              <a:solidFill>
                <a:srgbClr val="0070C0"/>
              </a:solidFill>
              <a:latin typeface="UTM Avo" panose="02040603050506020204" pitchFamily="18" charset="0"/>
              <a:ea typeface="Arial-Rounded" pitchFamily="34" charset="0"/>
              <a:cs typeface="Arial" pitchFamily="34" charset="0"/>
            </a:endParaRPr>
          </a:p>
        </p:txBody>
      </p:sp>
      <p:sp>
        <p:nvSpPr>
          <p:cNvPr id="8" name="TextBox 7"/>
          <p:cNvSpPr txBox="1"/>
          <p:nvPr/>
        </p:nvSpPr>
        <p:spPr>
          <a:xfrm>
            <a:off x="890978" y="3563717"/>
            <a:ext cx="11065164" cy="615537"/>
          </a:xfrm>
          <a:prstGeom prst="rect">
            <a:avLst/>
          </a:prstGeom>
          <a:noFill/>
        </p:spPr>
        <p:txBody>
          <a:bodyPr wrap="square" lIns="121904" tIns="60952" rIns="121904" bIns="60952" rtlCol="0">
            <a:spAutoFit/>
          </a:bodyPr>
          <a:lstStyle/>
          <a:p>
            <a:pPr algn="just" defTabSz="1219004"/>
            <a:r>
              <a:rPr lang="en-US" sz="3200">
                <a:solidFill>
                  <a:prstClr val="black"/>
                </a:solidFill>
                <a:latin typeface="UTM Avo" panose="02040603050506020204" pitchFamily="18" charset="0"/>
                <a:ea typeface="Arial-Rounded" pitchFamily="34" charset="0"/>
                <a:cs typeface="Arial" pitchFamily="34" charset="0"/>
              </a:rPr>
              <a:t>b. </a:t>
            </a:r>
            <a:r>
              <a:rPr lang="en-US" sz="3200" b="1" i="1">
                <a:solidFill>
                  <a:srgbClr val="0070C0"/>
                </a:solidFill>
                <a:latin typeface="UTM Avo" panose="02040603050506020204" pitchFamily="18" charset="0"/>
                <a:ea typeface="Arial-Rounded" pitchFamily="34" charset="0"/>
                <a:cs typeface="Arial" pitchFamily="34" charset="0"/>
              </a:rPr>
              <a:t>anh</a:t>
            </a:r>
            <a:r>
              <a:rPr lang="en-US" sz="3200" i="1">
                <a:solidFill>
                  <a:prstClr val="black"/>
                </a:solidFill>
                <a:latin typeface="UTM Avo" panose="02040603050506020204" pitchFamily="18" charset="0"/>
                <a:ea typeface="Arial-Rounded" pitchFamily="34" charset="0"/>
                <a:cs typeface="Arial" pitchFamily="34" charset="0"/>
              </a:rPr>
              <a:t> </a:t>
            </a:r>
            <a:r>
              <a:rPr lang="en-US" sz="3200">
                <a:solidFill>
                  <a:prstClr val="black"/>
                </a:solidFill>
                <a:latin typeface="UTM Avo" panose="02040603050506020204" pitchFamily="18" charset="0"/>
                <a:ea typeface="Arial-Rounded" pitchFamily="34" charset="0"/>
                <a:cs typeface="Arial" pitchFamily="34" charset="0"/>
              </a:rPr>
              <a:t>hay </a:t>
            </a:r>
            <a:r>
              <a:rPr lang="en-US" sz="3200" b="1" i="1">
                <a:solidFill>
                  <a:srgbClr val="0070C0"/>
                </a:solidFill>
                <a:latin typeface="UTM Avo" panose="02040603050506020204" pitchFamily="18" charset="0"/>
                <a:ea typeface="Arial-Rounded" pitchFamily="34" charset="0"/>
                <a:cs typeface="Arial" pitchFamily="34" charset="0"/>
              </a:rPr>
              <a:t>ênh?</a:t>
            </a:r>
            <a:endParaRPr lang="en-US" sz="3200" b="1">
              <a:solidFill>
                <a:srgbClr val="0070C0"/>
              </a:solidFill>
              <a:latin typeface="UTM Avo" panose="02040603050506020204" pitchFamily="18" charset="0"/>
              <a:ea typeface="Arial-Rounded" pitchFamily="34" charset="0"/>
              <a:cs typeface="Arial" pitchFamily="34" charset="0"/>
            </a:endParaRPr>
          </a:p>
        </p:txBody>
      </p:sp>
      <p:sp>
        <p:nvSpPr>
          <p:cNvPr id="10" name="TextBox 9"/>
          <p:cNvSpPr txBox="1"/>
          <p:nvPr/>
        </p:nvSpPr>
        <p:spPr>
          <a:xfrm>
            <a:off x="1025237" y="4648201"/>
            <a:ext cx="11065164" cy="615537"/>
          </a:xfrm>
          <a:prstGeom prst="rect">
            <a:avLst/>
          </a:prstGeom>
          <a:noFill/>
        </p:spPr>
        <p:txBody>
          <a:bodyPr wrap="square" lIns="121904" tIns="60952" rIns="121904" bIns="60952" rtlCol="0">
            <a:spAutoFit/>
          </a:bodyPr>
          <a:lstStyle/>
          <a:p>
            <a:pPr algn="just" defTabSz="1219004"/>
            <a:r>
              <a:rPr lang="en-US" sz="3200">
                <a:solidFill>
                  <a:prstClr val="black"/>
                </a:solidFill>
                <a:latin typeface="UTM Avo" panose="02040603050506020204" pitchFamily="18" charset="0"/>
                <a:ea typeface="Arial-Rounded" pitchFamily="34" charset="0"/>
                <a:cs typeface="Arial" pitchFamily="34" charset="0"/>
              </a:rPr>
              <a:t>c        chim    	con k		  âm th   </a:t>
            </a:r>
          </a:p>
        </p:txBody>
      </p:sp>
      <p:sp>
        <p:nvSpPr>
          <p:cNvPr id="11" name="Rectangle 10"/>
          <p:cNvSpPr/>
          <p:nvPr/>
        </p:nvSpPr>
        <p:spPr>
          <a:xfrm>
            <a:off x="2538936" y="2576374"/>
            <a:ext cx="458001" cy="458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prstClr val="white"/>
              </a:solidFill>
              <a:latin typeface="UTM Avo" panose="02040603050506020204" pitchFamily="18" charset="0"/>
            </a:endParaRPr>
          </a:p>
        </p:txBody>
      </p:sp>
      <p:sp>
        <p:nvSpPr>
          <p:cNvPr id="12" name="Rectangle 11"/>
          <p:cNvSpPr/>
          <p:nvPr/>
        </p:nvSpPr>
        <p:spPr>
          <a:xfrm>
            <a:off x="5017715" y="2491654"/>
            <a:ext cx="458001" cy="458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prstClr val="white"/>
              </a:solidFill>
              <a:latin typeface="UTM Avo" panose="02040603050506020204" pitchFamily="18" charset="0"/>
            </a:endParaRPr>
          </a:p>
        </p:txBody>
      </p:sp>
      <p:sp>
        <p:nvSpPr>
          <p:cNvPr id="13" name="Rectangle 12"/>
          <p:cNvSpPr/>
          <p:nvPr/>
        </p:nvSpPr>
        <p:spPr>
          <a:xfrm>
            <a:off x="9164853" y="2525834"/>
            <a:ext cx="458001" cy="458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srgbClr val="FF0000"/>
              </a:solidFill>
              <a:latin typeface="UTM Avo" panose="02040603050506020204" pitchFamily="18" charset="0"/>
            </a:endParaRPr>
          </a:p>
        </p:txBody>
      </p:sp>
      <p:sp>
        <p:nvSpPr>
          <p:cNvPr id="14" name="Rectangle 13"/>
          <p:cNvSpPr/>
          <p:nvPr/>
        </p:nvSpPr>
        <p:spPr>
          <a:xfrm>
            <a:off x="8724242" y="4771922"/>
            <a:ext cx="416365" cy="41636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prstClr val="white"/>
              </a:solidFill>
              <a:latin typeface="UTM Avo" panose="02040603050506020204" pitchFamily="18" charset="0"/>
            </a:endParaRPr>
          </a:p>
        </p:txBody>
      </p:sp>
      <p:sp>
        <p:nvSpPr>
          <p:cNvPr id="15" name="Rectangle 14"/>
          <p:cNvSpPr/>
          <p:nvPr/>
        </p:nvSpPr>
        <p:spPr>
          <a:xfrm>
            <a:off x="5934861" y="4754724"/>
            <a:ext cx="416365" cy="41636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prstClr val="white"/>
              </a:solidFill>
              <a:latin typeface="UTM Avo" panose="02040603050506020204" pitchFamily="18" charset="0"/>
            </a:endParaRPr>
          </a:p>
        </p:txBody>
      </p:sp>
      <p:sp>
        <p:nvSpPr>
          <p:cNvPr id="16" name="Rectangle 15"/>
          <p:cNvSpPr/>
          <p:nvPr/>
        </p:nvSpPr>
        <p:spPr>
          <a:xfrm>
            <a:off x="1415825" y="4794791"/>
            <a:ext cx="416365" cy="41636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endParaRPr lang="en-US" sz="3200">
              <a:solidFill>
                <a:prstClr val="white"/>
              </a:solidFill>
              <a:latin typeface="UTM Avo" panose="02040603050506020204" pitchFamily="18" charset="0"/>
            </a:endParaRPr>
          </a:p>
        </p:txBody>
      </p:sp>
      <p:sp>
        <p:nvSpPr>
          <p:cNvPr id="20" name="TextBox 19"/>
          <p:cNvSpPr txBox="1"/>
          <p:nvPr/>
        </p:nvSpPr>
        <p:spPr>
          <a:xfrm>
            <a:off x="1292846" y="4641807"/>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anh</a:t>
            </a:r>
          </a:p>
        </p:txBody>
      </p:sp>
      <p:sp>
        <p:nvSpPr>
          <p:cNvPr id="21" name="TextBox 20"/>
          <p:cNvSpPr txBox="1"/>
          <p:nvPr/>
        </p:nvSpPr>
        <p:spPr>
          <a:xfrm>
            <a:off x="2562218" y="2007259"/>
            <a:ext cx="1265383" cy="615537"/>
          </a:xfrm>
          <a:prstGeom prst="rect">
            <a:avLst/>
          </a:prstGeom>
          <a:noFill/>
        </p:spPr>
        <p:txBody>
          <a:bodyPr wrap="square" lIns="121904" tIns="60952" rIns="121904" bIns="60952" rtlCol="0">
            <a:spAutoFit/>
          </a:bodyPr>
          <a:lstStyle/>
          <a:p>
            <a:pPr algn="just" defTabSz="1219004"/>
            <a:r>
              <a:rPr lang="en-US" sz="3200">
                <a:solidFill>
                  <a:prstClr val="black"/>
                </a:solidFill>
                <a:latin typeface="UTM Avo" panose="02040603050506020204" pitchFamily="18" charset="0"/>
                <a:ea typeface="Arial-Rounded" pitchFamily="34" charset="0"/>
                <a:cs typeface="Arial" pitchFamily="34" charset="0"/>
              </a:rPr>
              <a:t>̖</a:t>
            </a:r>
          </a:p>
        </p:txBody>
      </p:sp>
      <p:sp>
        <p:nvSpPr>
          <p:cNvPr id="22" name="TextBox 21"/>
          <p:cNvSpPr txBox="1"/>
          <p:nvPr/>
        </p:nvSpPr>
        <p:spPr>
          <a:xfrm>
            <a:off x="1451116" y="4254958"/>
            <a:ext cx="1265383" cy="615537"/>
          </a:xfrm>
          <a:prstGeom prst="rect">
            <a:avLst/>
          </a:prstGeom>
          <a:noFill/>
        </p:spPr>
        <p:txBody>
          <a:bodyPr wrap="square" lIns="121904" tIns="60952" rIns="121904" bIns="60952" rtlCol="0">
            <a:spAutoFit/>
          </a:bodyPr>
          <a:lstStyle/>
          <a:p>
            <a:pPr algn="just" defTabSz="1219004"/>
            <a:r>
              <a:rPr lang="en-US" sz="3200">
                <a:solidFill>
                  <a:prstClr val="black"/>
                </a:solidFill>
                <a:latin typeface="UTM Avo" panose="02040603050506020204" pitchFamily="18" charset="0"/>
                <a:ea typeface="Arial-Rounded" pitchFamily="34" charset="0"/>
                <a:cs typeface="Arial" pitchFamily="34" charset="0"/>
              </a:rPr>
              <a:t>̗</a:t>
            </a:r>
          </a:p>
        </p:txBody>
      </p:sp>
      <p:sp>
        <p:nvSpPr>
          <p:cNvPr id="23" name="TextBox 22"/>
          <p:cNvSpPr txBox="1"/>
          <p:nvPr/>
        </p:nvSpPr>
        <p:spPr>
          <a:xfrm>
            <a:off x="5786032" y="4640567"/>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ênh</a:t>
            </a:r>
          </a:p>
        </p:txBody>
      </p:sp>
      <p:sp>
        <p:nvSpPr>
          <p:cNvPr id="24" name="TextBox 23"/>
          <p:cNvSpPr txBox="1"/>
          <p:nvPr/>
        </p:nvSpPr>
        <p:spPr>
          <a:xfrm>
            <a:off x="8532161" y="4639942"/>
            <a:ext cx="1265383" cy="615537"/>
          </a:xfrm>
          <a:prstGeom prst="rect">
            <a:avLst/>
          </a:prstGeom>
          <a:noFill/>
        </p:spPr>
        <p:txBody>
          <a:bodyPr wrap="square" lIns="121904" tIns="60952" rIns="121904" bIns="60952" rtlCol="0">
            <a:spAutoFit/>
          </a:bodyPr>
          <a:lstStyle/>
          <a:p>
            <a:pPr algn="just" defTabSz="1219004"/>
            <a:r>
              <a:rPr lang="en-US" sz="3200">
                <a:solidFill>
                  <a:srgbClr val="FF0000"/>
                </a:solidFill>
                <a:latin typeface="UTM Avo" panose="02040603050506020204" pitchFamily="18" charset="0"/>
                <a:ea typeface="Arial-Rounded" pitchFamily="34" charset="0"/>
                <a:cs typeface="Arial" pitchFamily="34" charset="0"/>
              </a:rPr>
              <a:t>anh</a:t>
            </a:r>
          </a:p>
        </p:txBody>
      </p:sp>
      <p:sp>
        <p:nvSpPr>
          <p:cNvPr id="3" name="TextBox 2">
            <a:extLst>
              <a:ext uri="{FF2B5EF4-FFF2-40B4-BE49-F238E27FC236}">
                <a16:creationId xmlns:a16="http://schemas.microsoft.com/office/drawing/2014/main" id="{981D7F2D-139D-4D0C-9C0E-69B9F8689E8D}"/>
              </a:ext>
            </a:extLst>
          </p:cNvPr>
          <p:cNvSpPr txBox="1"/>
          <p:nvPr/>
        </p:nvSpPr>
        <p:spPr>
          <a:xfrm>
            <a:off x="9905889" y="3475006"/>
            <a:ext cx="2038490" cy="2554545"/>
          </a:xfrm>
          <a:prstGeom prst="rect">
            <a:avLst/>
          </a:prstGeom>
          <a:noFill/>
        </p:spPr>
        <p:txBody>
          <a:bodyPr wrap="square" rtlCol="0">
            <a:spAutoFit/>
          </a:bodyPr>
          <a:lstStyle/>
          <a:p>
            <a:r>
              <a:rPr lang="en-US" sz="3200">
                <a:solidFill>
                  <a:srgbClr val="0000FF"/>
                </a:solidFill>
              </a:rPr>
              <a:t>Bấm vào hình vuông nào thì mở hình vuông đó</a:t>
            </a:r>
            <a:endParaRPr lang="vi-VN" sz="3200">
              <a:solidFill>
                <a:srgbClr val="0000FF"/>
              </a:solidFill>
            </a:endParaRPr>
          </a:p>
        </p:txBody>
      </p:sp>
    </p:spTree>
    <p:extLst>
      <p:ext uri="{BB962C8B-B14F-4D97-AF65-F5344CB8AC3E}">
        <p14:creationId xmlns:p14="http://schemas.microsoft.com/office/powerpoint/2010/main" val="2139929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10"/>
                                        <p:tgtEl>
                                          <p:spTgt spid="17"/>
                                        </p:tgtEl>
                                      </p:cBhvr>
                                    </p:animEffect>
                                  </p:childTnLst>
                                </p:cTn>
                              </p:par>
                            </p:childTnLst>
                          </p:cTn>
                        </p:par>
                      </p:childTnLst>
                    </p:cTn>
                  </p:par>
                </p:childTnLst>
              </p:cTn>
              <p:nextCondLst>
                <p:cond evt="onClick" delay="0">
                  <p:tgtEl>
                    <p:spTgt spid="11"/>
                  </p:tgtEl>
                </p:cond>
              </p:nextCondLst>
            </p:seq>
            <p:seq concurrent="1" nextAc="seek">
              <p:cTn id="19" restart="whenNotActive" fill="hold" evtFilter="cancelBubble" nodeType="interactiveSeq">
                <p:stCondLst>
                  <p:cond evt="onClick" delay="0">
                    <p:tgtEl>
                      <p:spTgt spid="12"/>
                    </p:tgtEl>
                  </p:cond>
                </p:stCondLst>
                <p:endSync evt="end" delay="0">
                  <p:rtn val="all"/>
                </p:endSync>
                <p:childTnLst>
                  <p:par>
                    <p:cTn id="20" fill="hold">
                      <p:stCondLst>
                        <p:cond delay="0"/>
                      </p:stCondLst>
                      <p:childTnLst>
                        <p:par>
                          <p:cTn id="21" fill="hold">
                            <p:stCondLst>
                              <p:cond delay="0"/>
                            </p:stCondLst>
                            <p:childTnLst>
                              <p:par>
                                <p:cTn id="22" presetID="2" presetClass="exit" presetSubtype="4" fill="hold" grpId="0" nodeType="clickEffect">
                                  <p:stCondLst>
                                    <p:cond delay="0"/>
                                  </p:stCondLst>
                                  <p:childTnLst>
                                    <p:anim calcmode="lin" valueType="num">
                                      <p:cBhvr additive="base">
                                        <p:cTn id="23" dur="500"/>
                                        <p:tgtEl>
                                          <p:spTgt spid="12"/>
                                        </p:tgtEl>
                                        <p:attrNameLst>
                                          <p:attrName>ppt_x</p:attrName>
                                        </p:attrNameLst>
                                      </p:cBhvr>
                                      <p:tavLst>
                                        <p:tav tm="0">
                                          <p:val>
                                            <p:strVal val="ppt_x"/>
                                          </p:val>
                                        </p:tav>
                                        <p:tav tm="100000">
                                          <p:val>
                                            <p:strVal val="ppt_x"/>
                                          </p:val>
                                        </p:tav>
                                      </p:tavLst>
                                    </p:anim>
                                    <p:anim calcmode="lin" valueType="num">
                                      <p:cBhvr additive="base">
                                        <p:cTn id="24" dur="500"/>
                                        <p:tgtEl>
                                          <p:spTgt spid="12"/>
                                        </p:tgtEl>
                                        <p:attrNameLst>
                                          <p:attrName>ppt_y</p:attrName>
                                        </p:attrNameLst>
                                      </p:cBhvr>
                                      <p:tavLst>
                                        <p:tav tm="0">
                                          <p:val>
                                            <p:strVal val="ppt_y"/>
                                          </p:val>
                                        </p:tav>
                                        <p:tav tm="100000">
                                          <p:val>
                                            <p:strVal val="1+ppt_h/2"/>
                                          </p:val>
                                        </p:tav>
                                      </p:tavLst>
                                    </p:anim>
                                    <p:set>
                                      <p:cBhvr>
                                        <p:cTn id="25" dur="1" fill="hold">
                                          <p:stCondLst>
                                            <p:cond delay="499"/>
                                          </p:stCondLst>
                                        </p:cTn>
                                        <p:tgtEl>
                                          <p:spTgt spid="12"/>
                                        </p:tgtEl>
                                        <p:attrNameLst>
                                          <p:attrName>style.visibility</p:attrName>
                                        </p:attrNameLst>
                                      </p:cBhvr>
                                      <p:to>
                                        <p:strVal val="hidden"/>
                                      </p:to>
                                    </p:se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10"/>
                                        <p:tgtEl>
                                          <p:spTgt spid="18"/>
                                        </p:tgtEl>
                                      </p:cBhvr>
                                    </p:animEffect>
                                  </p:childTnLst>
                                </p:cTn>
                              </p:par>
                            </p:childTnLst>
                          </p:cTn>
                        </p:par>
                      </p:childTnLst>
                    </p:cTn>
                  </p:par>
                </p:childTnLst>
              </p:cTn>
              <p:nextCondLst>
                <p:cond evt="onClick" delay="0">
                  <p:tgtEl>
                    <p:spTgt spid="12"/>
                  </p:tgtEl>
                </p:cond>
              </p:nextCondLst>
            </p:seq>
            <p:seq concurrent="1" nextAc="seek">
              <p:cTn id="30" restart="whenNotActive" fill="hold" evtFilter="cancelBubble" nodeType="interactiveSeq">
                <p:stCondLst>
                  <p:cond evt="onClick" delay="0">
                    <p:tgtEl>
                      <p:spTgt spid="13"/>
                    </p:tgtEl>
                  </p:cond>
                </p:stCondLst>
                <p:endSync evt="end" delay="0">
                  <p:rtn val="all"/>
                </p:endSync>
                <p:childTnLst>
                  <p:par>
                    <p:cTn id="31" fill="hold">
                      <p:stCondLst>
                        <p:cond delay="0"/>
                      </p:stCondLst>
                      <p:childTnLst>
                        <p:par>
                          <p:cTn id="32" fill="hold">
                            <p:stCondLst>
                              <p:cond delay="0"/>
                            </p:stCondLst>
                            <p:childTnLst>
                              <p:par>
                                <p:cTn id="33" presetID="2" presetClass="exit" presetSubtype="4" fill="hold" grpId="0" nodeType="clickEffect">
                                  <p:stCondLst>
                                    <p:cond delay="0"/>
                                  </p:stCondLst>
                                  <p:childTnLst>
                                    <p:anim calcmode="lin" valueType="num">
                                      <p:cBhvr additive="base">
                                        <p:cTn id="34" dur="500"/>
                                        <p:tgtEl>
                                          <p:spTgt spid="13"/>
                                        </p:tgtEl>
                                        <p:attrNameLst>
                                          <p:attrName>ppt_x</p:attrName>
                                        </p:attrNameLst>
                                      </p:cBhvr>
                                      <p:tavLst>
                                        <p:tav tm="0">
                                          <p:val>
                                            <p:strVal val="ppt_x"/>
                                          </p:val>
                                        </p:tav>
                                        <p:tav tm="100000">
                                          <p:val>
                                            <p:strVal val="ppt_x"/>
                                          </p:val>
                                        </p:tav>
                                      </p:tavLst>
                                    </p:anim>
                                    <p:anim calcmode="lin" valueType="num">
                                      <p:cBhvr additive="base">
                                        <p:cTn id="35" dur="500"/>
                                        <p:tgtEl>
                                          <p:spTgt spid="13"/>
                                        </p:tgtEl>
                                        <p:attrNameLst>
                                          <p:attrName>ppt_y</p:attrName>
                                        </p:attrNameLst>
                                      </p:cBhvr>
                                      <p:tavLst>
                                        <p:tav tm="0">
                                          <p:val>
                                            <p:strVal val="ppt_y"/>
                                          </p:val>
                                        </p:tav>
                                        <p:tav tm="100000">
                                          <p:val>
                                            <p:strVal val="1+ppt_h/2"/>
                                          </p:val>
                                        </p:tav>
                                      </p:tavLst>
                                    </p:anim>
                                    <p:set>
                                      <p:cBhvr>
                                        <p:cTn id="36" dur="1" fill="hold">
                                          <p:stCondLst>
                                            <p:cond delay="499"/>
                                          </p:stCondLst>
                                        </p:cTn>
                                        <p:tgtEl>
                                          <p:spTgt spid="13"/>
                                        </p:tgtEl>
                                        <p:attrNameLst>
                                          <p:attrName>style.visibility</p:attrName>
                                        </p:attrNameLst>
                                      </p:cBhvr>
                                      <p:to>
                                        <p:strVal val="hidden"/>
                                      </p:to>
                                    </p:set>
                                  </p:childTnLst>
                                </p:cTn>
                              </p:par>
                            </p:childTnLst>
                          </p:cTn>
                        </p:par>
                        <p:par>
                          <p:cTn id="37" fill="hold">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10"/>
                                        <p:tgtEl>
                                          <p:spTgt spid="19"/>
                                        </p:tgtEl>
                                      </p:cBhvr>
                                    </p:animEffect>
                                  </p:childTnLst>
                                </p:cTn>
                              </p:par>
                            </p:childTnLst>
                          </p:cTn>
                        </p:par>
                      </p:childTnLst>
                    </p:cTn>
                  </p:par>
                </p:childTnLst>
              </p:cTn>
              <p:nextCondLst>
                <p:cond evt="onClick" delay="0">
                  <p:tgtEl>
                    <p:spTgt spid="13"/>
                  </p:tgtEl>
                </p:cond>
              </p:nextCondLst>
            </p:seq>
            <p:seq concurrent="1" nextAc="seek">
              <p:cTn id="41" restart="whenNotActive" fill="hold" evtFilter="cancelBubble" nodeType="interactiveSeq">
                <p:stCondLst>
                  <p:cond evt="onClick" delay="0">
                    <p:tgtEl>
                      <p:spTgt spid="14"/>
                    </p:tgtEl>
                  </p:cond>
                </p:stCondLst>
                <p:endSync evt="end" delay="0">
                  <p:rtn val="all"/>
                </p:endSync>
                <p:childTnLst>
                  <p:par>
                    <p:cTn id="42" fill="hold">
                      <p:stCondLst>
                        <p:cond delay="0"/>
                      </p:stCondLst>
                      <p:childTnLst>
                        <p:par>
                          <p:cTn id="43" fill="hold">
                            <p:stCondLst>
                              <p:cond delay="0"/>
                            </p:stCondLst>
                            <p:childTnLst>
                              <p:par>
                                <p:cTn id="44" presetID="2" presetClass="exit" presetSubtype="4" fill="hold" grpId="0" nodeType="clickEffect">
                                  <p:stCondLst>
                                    <p:cond delay="0"/>
                                  </p:stCondLst>
                                  <p:childTnLst>
                                    <p:anim calcmode="lin" valueType="num">
                                      <p:cBhvr additive="base">
                                        <p:cTn id="45" dur="500"/>
                                        <p:tgtEl>
                                          <p:spTgt spid="14"/>
                                        </p:tgtEl>
                                        <p:attrNameLst>
                                          <p:attrName>ppt_x</p:attrName>
                                        </p:attrNameLst>
                                      </p:cBhvr>
                                      <p:tavLst>
                                        <p:tav tm="0">
                                          <p:val>
                                            <p:strVal val="ppt_x"/>
                                          </p:val>
                                        </p:tav>
                                        <p:tav tm="100000">
                                          <p:val>
                                            <p:strVal val="ppt_x"/>
                                          </p:val>
                                        </p:tav>
                                      </p:tavLst>
                                    </p:anim>
                                    <p:anim calcmode="lin" valueType="num">
                                      <p:cBhvr additive="base">
                                        <p:cTn id="46" dur="500"/>
                                        <p:tgtEl>
                                          <p:spTgt spid="14"/>
                                        </p:tgtEl>
                                        <p:attrNameLst>
                                          <p:attrName>ppt_y</p:attrName>
                                        </p:attrNameLst>
                                      </p:cBhvr>
                                      <p:tavLst>
                                        <p:tav tm="0">
                                          <p:val>
                                            <p:strVal val="ppt_y"/>
                                          </p:val>
                                        </p:tav>
                                        <p:tav tm="100000">
                                          <p:val>
                                            <p:strVal val="1+ppt_h/2"/>
                                          </p:val>
                                        </p:tav>
                                      </p:tavLst>
                                    </p:anim>
                                    <p:set>
                                      <p:cBhvr>
                                        <p:cTn id="47" dur="1" fill="hold">
                                          <p:stCondLst>
                                            <p:cond delay="499"/>
                                          </p:stCondLst>
                                        </p:cTn>
                                        <p:tgtEl>
                                          <p:spTgt spid="14"/>
                                        </p:tgtEl>
                                        <p:attrNameLst>
                                          <p:attrName>style.visibility</p:attrName>
                                        </p:attrNameLst>
                                      </p:cBhvr>
                                      <p:to>
                                        <p:strVal val="hidden"/>
                                      </p:to>
                                    </p:se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10"/>
                                        <p:tgtEl>
                                          <p:spTgt spid="24"/>
                                        </p:tgtEl>
                                      </p:cBhvr>
                                    </p:animEffect>
                                  </p:childTnLst>
                                </p:cTn>
                              </p:par>
                            </p:childTnLst>
                          </p:cTn>
                        </p:par>
                      </p:childTnLst>
                    </p:cTn>
                  </p:par>
                </p:childTnLst>
              </p:cTn>
              <p:nextCondLst>
                <p:cond evt="onClick" delay="0">
                  <p:tgtEl>
                    <p:spTgt spid="14"/>
                  </p:tgtEl>
                </p:cond>
              </p:nextCondLst>
            </p:seq>
            <p:seq concurrent="1" nextAc="seek">
              <p:cTn id="52" restart="whenNotActive" fill="hold" evtFilter="cancelBubble" nodeType="interactiveSeq">
                <p:stCondLst>
                  <p:cond evt="onClick" delay="0">
                    <p:tgtEl>
                      <p:spTgt spid="15"/>
                    </p:tgtEl>
                  </p:cond>
                </p:stCondLst>
                <p:endSync evt="end" delay="0">
                  <p:rtn val="all"/>
                </p:endSync>
                <p:childTnLst>
                  <p:par>
                    <p:cTn id="53" fill="hold">
                      <p:stCondLst>
                        <p:cond delay="0"/>
                      </p:stCondLst>
                      <p:childTnLst>
                        <p:par>
                          <p:cTn id="54" fill="hold">
                            <p:stCondLst>
                              <p:cond delay="0"/>
                            </p:stCondLst>
                            <p:childTnLst>
                              <p:par>
                                <p:cTn id="55" presetID="2" presetClass="exit" presetSubtype="4" fill="hold" grpId="0" nodeType="clickEffect">
                                  <p:stCondLst>
                                    <p:cond delay="0"/>
                                  </p:stCondLst>
                                  <p:childTnLst>
                                    <p:anim calcmode="lin" valueType="num">
                                      <p:cBhvr additive="base">
                                        <p:cTn id="56" dur="500"/>
                                        <p:tgtEl>
                                          <p:spTgt spid="15"/>
                                        </p:tgtEl>
                                        <p:attrNameLst>
                                          <p:attrName>ppt_x</p:attrName>
                                        </p:attrNameLst>
                                      </p:cBhvr>
                                      <p:tavLst>
                                        <p:tav tm="0">
                                          <p:val>
                                            <p:strVal val="ppt_x"/>
                                          </p:val>
                                        </p:tav>
                                        <p:tav tm="100000">
                                          <p:val>
                                            <p:strVal val="ppt_x"/>
                                          </p:val>
                                        </p:tav>
                                      </p:tavLst>
                                    </p:anim>
                                    <p:anim calcmode="lin" valueType="num">
                                      <p:cBhvr additive="base">
                                        <p:cTn id="57" dur="500"/>
                                        <p:tgtEl>
                                          <p:spTgt spid="15"/>
                                        </p:tgtEl>
                                        <p:attrNameLst>
                                          <p:attrName>ppt_y</p:attrName>
                                        </p:attrNameLst>
                                      </p:cBhvr>
                                      <p:tavLst>
                                        <p:tav tm="0">
                                          <p:val>
                                            <p:strVal val="ppt_y"/>
                                          </p:val>
                                        </p:tav>
                                        <p:tav tm="100000">
                                          <p:val>
                                            <p:strVal val="1+ppt_h/2"/>
                                          </p:val>
                                        </p:tav>
                                      </p:tavLst>
                                    </p:anim>
                                    <p:set>
                                      <p:cBhvr>
                                        <p:cTn id="58" dur="1" fill="hold">
                                          <p:stCondLst>
                                            <p:cond delay="499"/>
                                          </p:stCondLst>
                                        </p:cTn>
                                        <p:tgtEl>
                                          <p:spTgt spid="15"/>
                                        </p:tgtEl>
                                        <p:attrNameLst>
                                          <p:attrName>style.visibility</p:attrName>
                                        </p:attrNameLst>
                                      </p:cBhvr>
                                      <p:to>
                                        <p:strVal val="hidden"/>
                                      </p:to>
                                    </p:se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10"/>
                                        <p:tgtEl>
                                          <p:spTgt spid="23"/>
                                        </p:tgtEl>
                                      </p:cBhvr>
                                    </p:animEffect>
                                  </p:childTnLst>
                                </p:cTn>
                              </p:par>
                            </p:childTnLst>
                          </p:cTn>
                        </p:par>
                      </p:childTnLst>
                    </p:cTn>
                  </p:par>
                </p:childTnLst>
              </p:cTn>
              <p:nextCondLst>
                <p:cond evt="onClick" delay="0">
                  <p:tgtEl>
                    <p:spTgt spid="15"/>
                  </p:tgtEl>
                </p:cond>
              </p:nextCondLst>
            </p:seq>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grpId="0" nodeType="clickEffect">
                                  <p:stCondLst>
                                    <p:cond delay="0"/>
                                  </p:stCondLst>
                                  <p:childTnLst>
                                    <p:anim calcmode="lin" valueType="num">
                                      <p:cBhvr additive="base">
                                        <p:cTn id="67" dur="500"/>
                                        <p:tgtEl>
                                          <p:spTgt spid="16"/>
                                        </p:tgtEl>
                                        <p:attrNameLst>
                                          <p:attrName>ppt_x</p:attrName>
                                        </p:attrNameLst>
                                      </p:cBhvr>
                                      <p:tavLst>
                                        <p:tav tm="0">
                                          <p:val>
                                            <p:strVal val="ppt_x"/>
                                          </p:val>
                                        </p:tav>
                                        <p:tav tm="100000">
                                          <p:val>
                                            <p:strVal val="ppt_x"/>
                                          </p:val>
                                        </p:tav>
                                      </p:tavLst>
                                    </p:anim>
                                    <p:anim calcmode="lin" valueType="num">
                                      <p:cBhvr additive="base">
                                        <p:cTn id="68" dur="500"/>
                                        <p:tgtEl>
                                          <p:spTgt spid="16"/>
                                        </p:tgtEl>
                                        <p:attrNameLst>
                                          <p:attrName>ppt_y</p:attrName>
                                        </p:attrNameLst>
                                      </p:cBhvr>
                                      <p:tavLst>
                                        <p:tav tm="0">
                                          <p:val>
                                            <p:strVal val="ppt_y"/>
                                          </p:val>
                                        </p:tav>
                                        <p:tav tm="100000">
                                          <p:val>
                                            <p:strVal val="1+ppt_h/2"/>
                                          </p:val>
                                        </p:tav>
                                      </p:tavLst>
                                    </p:anim>
                                    <p:set>
                                      <p:cBhvr>
                                        <p:cTn id="69" dur="1" fill="hold">
                                          <p:stCondLst>
                                            <p:cond delay="499"/>
                                          </p:stCondLst>
                                        </p:cTn>
                                        <p:tgtEl>
                                          <p:spTgt spid="16"/>
                                        </p:tgtEl>
                                        <p:attrNameLst>
                                          <p:attrName>style.visibility</p:attrName>
                                        </p:attrNameLst>
                                      </p:cBhvr>
                                      <p:to>
                                        <p:strVal val="hidden"/>
                                      </p:to>
                                    </p:se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10"/>
                                        <p:tgtEl>
                                          <p:spTgt spid="20"/>
                                        </p:tgtEl>
                                      </p:cBhvr>
                                    </p:animEffect>
                                  </p:childTnLst>
                                </p:cTn>
                              </p:par>
                            </p:childTnLst>
                          </p:cTn>
                        </p:par>
                      </p:childTnLst>
                    </p:cTn>
                  </p:par>
                </p:childTnLst>
              </p:cTn>
              <p:nextCondLst>
                <p:cond evt="onClick" delay="0">
                  <p:tgtEl>
                    <p:spTgt spid="16"/>
                  </p:tgtEl>
                </p:cond>
              </p:nextCondLst>
            </p:seq>
          </p:childTnLst>
        </p:cTn>
      </p:par>
    </p:tnLst>
    <p:bldLst>
      <p:bldP spid="19" grpId="0"/>
      <p:bldP spid="18" grpId="0"/>
      <p:bldP spid="17" grpId="0"/>
      <p:bldP spid="11" grpId="0" animBg="1"/>
      <p:bldP spid="12" grpId="0" animBg="1"/>
      <p:bldP spid="13" grpId="0" animBg="1"/>
      <p:bldP spid="14" grpId="0" animBg="1"/>
      <p:bldP spid="15" grpId="0" animBg="1"/>
      <p:bldP spid="16" grpId="0" animBg="1"/>
      <p:bldP spid="20" grpId="0"/>
      <p:bldP spid="23" grpId="0"/>
      <p:bldP spid="24"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7" name="Picture 3" descr="C:\Users\Nhung\Desktop\CD7 BAI 2.png"/>
          <p:cNvPicPr>
            <a:picLocks noChangeAspect="1" noChangeArrowheads="1"/>
          </p:cNvPicPr>
          <p:nvPr/>
        </p:nvPicPr>
        <p:blipFill>
          <a:blip r:embed="rId2"/>
          <a:srcRect/>
          <a:stretch>
            <a:fillRect/>
          </a:stretch>
        </p:blipFill>
        <p:spPr bwMode="auto">
          <a:xfrm>
            <a:off x="1335232" y="1118899"/>
            <a:ext cx="9521536" cy="5683683"/>
          </a:xfrm>
          <a:prstGeom prst="rect">
            <a:avLst/>
          </a:prstGeom>
          <a:noFill/>
        </p:spPr>
      </p:pic>
      <p:sp>
        <p:nvSpPr>
          <p:cNvPr id="6" name="Title 1">
            <a:extLst>
              <a:ext uri="{FF2B5EF4-FFF2-40B4-BE49-F238E27FC236}">
                <a16:creationId xmlns:a16="http://schemas.microsoft.com/office/drawing/2014/main" id="{67BAAB86-296C-4009-B29C-1ACD960A6629}"/>
              </a:ext>
            </a:extLst>
          </p:cNvPr>
          <p:cNvSpPr txBox="1">
            <a:spLocks noChangeArrowheads="1"/>
          </p:cNvSpPr>
          <p:nvPr/>
        </p:nvSpPr>
        <p:spPr bwMode="auto">
          <a:xfrm>
            <a:off x="831850" y="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à</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i 4: </a:t>
            </a:r>
            <a:r>
              <a:rPr lang="en-US" sz="3200" b="1">
                <a:solidFill>
                  <a:srgbClr val="FF0000"/>
                </a:solidFill>
                <a:latin typeface="UTM Avo" panose="02040603050506020204" pitchFamily="18" charset="0"/>
              </a:rPr>
              <a:t>Những cánh cò</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grpId="0" nodeType="withEffect" nodePh="1">
                                  <p:stCondLst>
                                    <p:cond delay="0"/>
                                  </p:stCondLst>
                                  <p:endCondLst>
                                    <p:cond evt="begin" delay="0">
                                      <p:tn val="8"/>
                                    </p:cond>
                                  </p:end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ox(in)">
                                      <p:cBhvr>
                                        <p:cTn id="10" dur="500"/>
                                        <p:tgtEl>
                                          <p:spTgt spid="3">
                                            <p:txEl>
                                              <p:pRg st="0" end="0"/>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box(in)">
                                      <p:cBhvr>
                                        <p:cTn id="13" dur="500"/>
                                        <p:tgtEl>
                                          <p:spTgt spid="102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34636" y="441331"/>
            <a:ext cx="812800" cy="812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004"/>
            <a:r>
              <a:rPr lang="en-US" sz="3733" b="1">
                <a:solidFill>
                  <a:prstClr val="white"/>
                </a:solidFill>
                <a:latin typeface="Arial Rounded MT Bold" pitchFamily="34" charset="0"/>
                <a:cs typeface="Times New Roman" pitchFamily="18" charset="0"/>
              </a:rPr>
              <a:t>9</a:t>
            </a:r>
          </a:p>
        </p:txBody>
      </p:sp>
      <p:sp>
        <p:nvSpPr>
          <p:cNvPr id="15" name="TextBox 14"/>
          <p:cNvSpPr txBox="1"/>
          <p:nvPr/>
        </p:nvSpPr>
        <p:spPr>
          <a:xfrm>
            <a:off x="847437" y="499387"/>
            <a:ext cx="10633363" cy="615537"/>
          </a:xfrm>
          <a:prstGeom prst="rect">
            <a:avLst/>
          </a:prstGeom>
          <a:noFill/>
        </p:spPr>
        <p:txBody>
          <a:bodyPr wrap="square" lIns="121904" tIns="60952" rIns="121904" bIns="60952" rtlCol="0">
            <a:spAutoFit/>
          </a:bodyPr>
          <a:lstStyle/>
          <a:p>
            <a:pPr algn="just" defTabSz="1219004"/>
            <a:r>
              <a:rPr lang="en-US" sz="3200" b="1">
                <a:solidFill>
                  <a:prstClr val="black"/>
                </a:solidFill>
                <a:latin typeface="UTM Avo" panose="02040603050506020204" pitchFamily="18" charset="0"/>
                <a:ea typeface="Arial-Rounded" pitchFamily="34" charset="0"/>
                <a:cs typeface="Arial" pitchFamily="34" charset="0"/>
              </a:rPr>
              <a:t>Em thích nông thôn hay thành phố? Vì sao?</a:t>
            </a:r>
          </a:p>
        </p:txBody>
      </p:sp>
      <p:pic>
        <p:nvPicPr>
          <p:cNvPr id="5" name="Picture 2" descr="C:\Users\Nhung\Desktop\CD7 BAI 12.png">
            <a:extLst>
              <a:ext uri="{FF2B5EF4-FFF2-40B4-BE49-F238E27FC236}">
                <a16:creationId xmlns:a16="http://schemas.microsoft.com/office/drawing/2014/main" id="{2096968E-E957-4D0A-86E0-733D2562F56F}"/>
              </a:ext>
            </a:extLst>
          </p:cNvPr>
          <p:cNvPicPr>
            <a:picLocks noChangeAspect="1" noChangeArrowheads="1"/>
          </p:cNvPicPr>
          <p:nvPr/>
        </p:nvPicPr>
        <p:blipFill rotWithShape="1">
          <a:blip r:embed="rId3"/>
          <a:srcRect l="6460" t="15198" r="3095" b="3282"/>
          <a:stretch/>
        </p:blipFill>
        <p:spPr bwMode="auto">
          <a:xfrm>
            <a:off x="990600" y="1143000"/>
            <a:ext cx="9220200" cy="5550936"/>
          </a:xfrm>
          <a:prstGeom prst="rect">
            <a:avLst/>
          </a:prstGeom>
          <a:noFill/>
        </p:spPr>
      </p:pic>
    </p:spTree>
    <p:extLst>
      <p:ext uri="{BB962C8B-B14F-4D97-AF65-F5344CB8AC3E}">
        <p14:creationId xmlns:p14="http://schemas.microsoft.com/office/powerpoint/2010/main" val="2735251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C:\Users\Nhung\Desktop\CD7 BAI 12.png"/>
          <p:cNvPicPr>
            <a:picLocks noChangeAspect="1" noChangeArrowheads="1"/>
          </p:cNvPicPr>
          <p:nvPr/>
        </p:nvPicPr>
        <p:blipFill rotWithShape="1">
          <a:blip r:embed="rId2"/>
          <a:srcRect l="6460" t="15198" r="3095" b="3282"/>
          <a:stretch/>
        </p:blipFill>
        <p:spPr bwMode="auto">
          <a:xfrm>
            <a:off x="838200" y="365124"/>
            <a:ext cx="9753600" cy="5872065"/>
          </a:xfrm>
          <a:prstGeom prst="rect">
            <a:avLst/>
          </a:prstGeom>
          <a:noFill/>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ox(in)">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3FE2E6F-0A0F-4899-B844-81295EA8C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41527" r="2715"/>
          <a:stretch>
            <a:fillRect/>
          </a:stretch>
        </p:blipFill>
        <p:spPr bwMode="auto">
          <a:xfrm>
            <a:off x="11113" y="2039938"/>
            <a:ext cx="11907837" cy="416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44">
            <a:extLst>
              <a:ext uri="{FF2B5EF4-FFF2-40B4-BE49-F238E27FC236}">
                <a16:creationId xmlns:a16="http://schemas.microsoft.com/office/drawing/2014/main" id="{05B4CE81-571B-4D45-BDA8-D720911BBA65}"/>
              </a:ext>
            </a:extLst>
          </p:cNvPr>
          <p:cNvSpPr txBox="1">
            <a:spLocks noChangeArrowheads="1"/>
          </p:cNvSpPr>
          <p:nvPr/>
        </p:nvSpPr>
        <p:spPr bwMode="auto">
          <a:xfrm>
            <a:off x="788988" y="2002150"/>
            <a:ext cx="11129962" cy="89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37000"/>
              </a:lnSpc>
              <a:spcBef>
                <a:spcPct val="0"/>
              </a:spcBef>
              <a:spcAft>
                <a:spcPct val="0"/>
              </a:spcAft>
              <a:buNone/>
            </a:pPr>
            <a:r>
              <a:rPr kumimoji="0" lang="vi-VN" altLang="vi-VN" sz="3800" b="1" i="0" u="none" strike="noStrike" kern="1200" cap="none" spc="0" normalizeH="0" baseline="0" noProof="0">
                <a:ln>
                  <a:noFill/>
                </a:ln>
                <a:solidFill>
                  <a:srgbClr val="000000"/>
                </a:solidFill>
                <a:effectLst/>
                <a:uLnTx/>
                <a:uFillTx/>
                <a:latin typeface="HP001 4 hàng" panose="020B0603050302020204" pitchFamily="34" charset="0"/>
                <a:ea typeface="HP001" panose="020B0603050302020204" pitchFamily="34" charset="0"/>
                <a:cs typeface="HP001" panose="020B0603050302020204" pitchFamily="34" charset="0"/>
              </a:rPr>
              <a:t> </a:t>
            </a:r>
            <a:r>
              <a:rPr lang="vi-VN" sz="3800" b="1">
                <a:solidFill>
                  <a:srgbClr val="7030A0"/>
                </a:solidFill>
                <a:latin typeface="HP001 5 hàng" pitchFamily="34" charset="0"/>
              </a:rPr>
              <a:t>Ao, hồ, đầm ιải ηưŊg εỗ εo ηà </a:t>
            </a:r>
            <a:r>
              <a:rPr lang="vi-VN" sz="3800" b="1">
                <a:solidFill>
                  <a:srgbClr val="7030A0"/>
                </a:solidFill>
                <a:latin typeface="HP001 4 hàng" pitchFamily="34" charset="0"/>
              </a:rPr>
              <a:t>cao Ǉầng, </a:t>
            </a:r>
            <a:endParaRPr lang="en-US" sz="3800" b="1">
              <a:solidFill>
                <a:srgbClr val="7030A0"/>
              </a:solidFill>
              <a:latin typeface="HP001 4 hàng" pitchFamily="34" charset="0"/>
            </a:endParaRPr>
          </a:p>
        </p:txBody>
      </p:sp>
      <p:sp>
        <p:nvSpPr>
          <p:cNvPr id="23" name="TextBox 44">
            <a:extLst>
              <a:ext uri="{FF2B5EF4-FFF2-40B4-BE49-F238E27FC236}">
                <a16:creationId xmlns:a16="http://schemas.microsoft.com/office/drawing/2014/main" id="{944FDFDB-C2AD-4F87-93E9-74933F6D43EC}"/>
              </a:ext>
            </a:extLst>
          </p:cNvPr>
          <p:cNvSpPr txBox="1">
            <a:spLocks noChangeArrowheads="1"/>
          </p:cNvSpPr>
          <p:nvPr/>
        </p:nvSpPr>
        <p:spPr bwMode="auto">
          <a:xfrm>
            <a:off x="336984" y="3580203"/>
            <a:ext cx="10729912" cy="839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fontAlgn="base">
              <a:lnSpc>
                <a:spcPct val="137000"/>
              </a:lnSpc>
              <a:spcBef>
                <a:spcPct val="0"/>
              </a:spcBef>
              <a:spcAft>
                <a:spcPct val="0"/>
              </a:spcAft>
              <a:buNone/>
            </a:pPr>
            <a:r>
              <a:rPr lang="vi-VN" sz="3800" b="1">
                <a:solidFill>
                  <a:srgbClr val="7030A0"/>
                </a:solidFill>
                <a:latin typeface="HP001 5 hàng" pitchFamily="34" charset="0"/>
              </a:rPr>
              <a:t>TǗı là </a:t>
            </a:r>
            <a:r>
              <a:rPr lang="el-GR" sz="3800" b="1">
                <a:solidFill>
                  <a:srgbClr val="7030A0"/>
                </a:solidFill>
                <a:latin typeface="HP001 5 hàng" pitchFamily="34" charset="0"/>
              </a:rPr>
              <a:t>ε</a:t>
            </a:r>
            <a:r>
              <a:rPr lang="vi-VN" sz="3800" b="1">
                <a:solidFill>
                  <a:srgbClr val="7030A0"/>
                </a:solidFill>
                <a:latin typeface="HP001 5 hàng" pitchFamily="34" charset="0"/>
              </a:rPr>
              <a:t>úng bay đi</a:t>
            </a:r>
            <a:r>
              <a:rPr lang="en-US" sz="3800" b="1">
                <a:solidFill>
                  <a:srgbClr val="7030A0"/>
                </a:solidFill>
                <a:latin typeface="HP001 5 hàng" pitchFamily="34" charset="0"/>
              </a:rPr>
              <a:t>.</a:t>
            </a:r>
          </a:p>
        </p:txBody>
      </p:sp>
      <p:sp>
        <p:nvSpPr>
          <p:cNvPr id="25" name="Oval 24">
            <a:extLst>
              <a:ext uri="{FF2B5EF4-FFF2-40B4-BE49-F238E27FC236}">
                <a16:creationId xmlns:a16="http://schemas.microsoft.com/office/drawing/2014/main" id="{2F906FC5-1987-4404-81A6-C2C0CB1E40B1}"/>
              </a:ext>
            </a:extLst>
          </p:cNvPr>
          <p:cNvSpPr/>
          <p:nvPr/>
        </p:nvSpPr>
        <p:spPr>
          <a:xfrm>
            <a:off x="498475" y="1171575"/>
            <a:ext cx="581025" cy="550863"/>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126" rtl="0" eaLnBrk="1" fontAlgn="base" latinLnBrk="0" hangingPunct="1">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prstClr val="white"/>
                </a:solidFill>
                <a:effectLst/>
                <a:uLnTx/>
                <a:uFillTx/>
                <a:latin typeface="Arial" panose="020B0604020202020204" pitchFamily="34" charset="0"/>
                <a:ea typeface="+mn-ea"/>
                <a:cs typeface="+mn-cs"/>
              </a:rPr>
              <a:t>7</a:t>
            </a:r>
            <a:endParaRPr kumimoji="0" lang="en-US" sz="3200" b="0" i="0" u="none" strike="noStrike" kern="1200" cap="none" spc="0" normalizeH="0" baseline="0" noProof="0" dirty="0">
              <a:ln>
                <a:noFill/>
              </a:ln>
              <a:solidFill>
                <a:prstClr val="white"/>
              </a:solidFill>
              <a:effectLst/>
              <a:uLnTx/>
              <a:uFillTx/>
              <a:latin typeface="UTM Avo" panose="02040603050506020204" pitchFamily="18" charset="0"/>
              <a:ea typeface="+mn-ea"/>
              <a:cs typeface="+mn-cs"/>
            </a:endParaRPr>
          </a:p>
        </p:txBody>
      </p:sp>
      <p:sp>
        <p:nvSpPr>
          <p:cNvPr id="26" name="Subtitle 2">
            <a:extLst>
              <a:ext uri="{FF2B5EF4-FFF2-40B4-BE49-F238E27FC236}">
                <a16:creationId xmlns:a16="http://schemas.microsoft.com/office/drawing/2014/main" id="{26CDB8D4-D638-4137-AA03-0054ECA747A2}"/>
              </a:ext>
            </a:extLst>
          </p:cNvPr>
          <p:cNvSpPr txBox="1">
            <a:spLocks noChangeArrowheads="1"/>
          </p:cNvSpPr>
          <p:nvPr/>
        </p:nvSpPr>
        <p:spPr bwMode="auto">
          <a:xfrm>
            <a:off x="1079500" y="1073150"/>
            <a:ext cx="102203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marL="0" marR="0" lvl="0" indent="0" algn="l" defTabSz="912813" rtl="0" eaLnBrk="1" fontAlgn="base" latinLnBrk="0" hangingPunct="1">
              <a:lnSpc>
                <a:spcPct val="150000"/>
              </a:lnSpc>
              <a:spcBef>
                <a:spcPts val="1000"/>
              </a:spcBef>
              <a:spcAft>
                <a:spcPct val="0"/>
              </a:spcAft>
              <a:buClrTx/>
              <a:buSzTx/>
              <a:buFont typeface="Arial" panose="020B0604020202020204" pitchFamily="34" charset="0"/>
              <a:buNone/>
              <a:tabLst/>
              <a:defRPr/>
            </a:pPr>
            <a:r>
              <a:rPr kumimoji="0" lang="en-US" altLang="vi-VN" sz="2800" b="1" i="0" u="none" strike="noStrike" kern="1200" cap="none" spc="0" normalizeH="0" baseline="0" noProof="0">
                <a:ln>
                  <a:noFill/>
                </a:ln>
                <a:solidFill>
                  <a:srgbClr val="000000"/>
                </a:solidFill>
                <a:effectLst/>
                <a:uLnTx/>
                <a:uFillTx/>
                <a:latin typeface="UTM Avo" panose="02040603050506020204" pitchFamily="18" charset="0"/>
                <a:ea typeface="SimSun" panose="02010600030101010101" pitchFamily="2" charset="-122"/>
                <a:cs typeface="+mn-cs"/>
              </a:rPr>
              <a:t>Nghe viết</a:t>
            </a:r>
            <a:endParaRPr kumimoji="0" lang="vi-VN" altLang="en-US" sz="2800" b="1" i="0" u="none" strike="noStrike" kern="12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
        <p:nvSpPr>
          <p:cNvPr id="12" name="TextBox 44">
            <a:extLst>
              <a:ext uri="{FF2B5EF4-FFF2-40B4-BE49-F238E27FC236}">
                <a16:creationId xmlns:a16="http://schemas.microsoft.com/office/drawing/2014/main" id="{BBC7C475-4872-46A8-A308-0CE50C65EB04}"/>
              </a:ext>
            </a:extLst>
          </p:cNvPr>
          <p:cNvSpPr txBox="1">
            <a:spLocks noChangeArrowheads="1"/>
          </p:cNvSpPr>
          <p:nvPr/>
        </p:nvSpPr>
        <p:spPr bwMode="auto">
          <a:xfrm>
            <a:off x="241877" y="3000985"/>
            <a:ext cx="115951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912813">
              <a:spcBef>
                <a:spcPct val="2000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912813">
              <a:spcBef>
                <a:spcPct val="20000"/>
              </a:spcBef>
              <a:buFont typeface="Arial" panose="020B0604020202020204" pitchFamily="34" charset="0"/>
              <a:buChar char="–"/>
              <a:defRPr>
                <a:solidFill>
                  <a:schemeClr val="tx1"/>
                </a:solidFill>
                <a:latin typeface="Calibri" panose="020F0502020204030204" pitchFamily="34" charset="0"/>
              </a:defRPr>
            </a:lvl2pPr>
            <a:lvl3pPr marL="1143000" indent="-228600" defTabSz="912813">
              <a:spcBef>
                <a:spcPct val="20000"/>
              </a:spcBef>
              <a:buFont typeface="Arial" panose="020B0604020202020204" pitchFamily="34" charset="0"/>
              <a:buChar char="•"/>
              <a:defRPr sz="1600">
                <a:solidFill>
                  <a:schemeClr val="tx1"/>
                </a:solidFill>
                <a:latin typeface="Calibri" panose="020F0502020204030204" pitchFamily="34" charset="0"/>
              </a:defRPr>
            </a:lvl3pPr>
            <a:lvl4pPr marL="16002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912813">
              <a:spcBef>
                <a:spcPct val="20000"/>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912813" eaLnBrk="0" fontAlgn="base" hangingPunct="0">
              <a:spcBef>
                <a:spcPct val="20000"/>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just">
              <a:spcBef>
                <a:spcPts val="0"/>
              </a:spcBef>
              <a:buNone/>
            </a:pPr>
            <a:r>
              <a:rPr lang="vi-VN" sz="3800" b="1">
                <a:solidFill>
                  <a:srgbClr val="7030A0"/>
                </a:solidFill>
                <a:latin typeface="HP001 4 hàng" pitchFamily="34" charset="0"/>
              </a:rPr>
              <a:t>đưŊg</a:t>
            </a:r>
            <a:r>
              <a:rPr lang="vi-VN" sz="3800" b="1">
                <a:solidFill>
                  <a:srgbClr val="7030A0"/>
                </a:solidFill>
                <a:latin typeface="HP001 5 hàng" pitchFamily="34" charset="0"/>
              </a:rPr>
              <a:t> </a:t>
            </a:r>
            <a:r>
              <a:rPr lang="vi-VN" sz="3800" b="1">
                <a:solidFill>
                  <a:srgbClr val="7030A0"/>
                </a:solidFill>
                <a:latin typeface="HP001 4 hàng" pitchFamily="34" charset="0"/>
              </a:rPr>
              <a:t>cao ǇǬ và </a:t>
            </a:r>
            <a:r>
              <a:rPr lang="el-GR" sz="3800" b="1">
                <a:solidFill>
                  <a:srgbClr val="7030A0"/>
                </a:solidFill>
                <a:latin typeface="HP001 4 hàng" pitchFamily="34" charset="0"/>
              </a:rPr>
              <a:t>η</a:t>
            </a:r>
            <a:r>
              <a:rPr lang="vi-VN" sz="3800" b="1">
                <a:solidFill>
                  <a:srgbClr val="7030A0"/>
                </a:solidFill>
                <a:latin typeface="HP001 4 hàng" pitchFamily="34" charset="0"/>
              </a:rPr>
              <a:t>à jáy</a:t>
            </a:r>
            <a:r>
              <a:rPr lang="en-US" sz="3800" b="1">
                <a:solidFill>
                  <a:srgbClr val="7030A0"/>
                </a:solidFill>
                <a:latin typeface="HP001 4 hàng" pitchFamily="34" charset="0"/>
              </a:rPr>
              <a:t>. Cò </a:t>
            </a:r>
            <a:r>
              <a:rPr lang="el-GR" sz="3800" b="1">
                <a:solidFill>
                  <a:srgbClr val="7030A0"/>
                </a:solidFill>
                <a:latin typeface="HP001 5 hàng" pitchFamily="34" charset="0"/>
              </a:rPr>
              <a:t>ε</a:t>
            </a:r>
            <a:r>
              <a:rPr lang="vi-VN" sz="3800" b="1">
                <a:solidFill>
                  <a:srgbClr val="7030A0"/>
                </a:solidFill>
                <a:latin typeface="HP001 5 hàng" pitchFamily="34" charset="0"/>
              </a:rPr>
              <a:t>ẳng cŜ w</a:t>
            </a:r>
            <a:r>
              <a:rPr lang="el-GR" sz="3800" b="1">
                <a:solidFill>
                  <a:srgbClr val="7030A0"/>
                </a:solidFill>
                <a:latin typeface="HP001 5 hàng" pitchFamily="34" charset="0"/>
              </a:rPr>
              <a:t>Π </a:t>
            </a:r>
            <a:r>
              <a:rPr lang="vi-VN" sz="3800" b="1">
                <a:solidFill>
                  <a:srgbClr val="7030A0"/>
                </a:solidFill>
                <a:latin typeface="HP001 5 hàng" pitchFamily="34" charset="0"/>
              </a:rPr>
              <a:t>k</a:t>
            </a:r>
            <a:r>
              <a:rPr lang="el-GR" sz="3800" b="1">
                <a:solidFill>
                  <a:srgbClr val="7030A0"/>
                </a:solidFill>
                <a:latin typeface="HP001 5 hàng" pitchFamily="34" charset="0"/>
              </a:rPr>
              <a:t>Η</a:t>
            </a:r>
            <a:r>
              <a:rPr lang="vi-VN" sz="3800" b="1">
                <a:solidFill>
                  <a:srgbClr val="7030A0"/>
                </a:solidFill>
                <a:latin typeface="HP001 5 hàng" pitchFamily="34" charset="0"/>
              </a:rPr>
              <a:t>Ğm ăn. </a:t>
            </a:r>
            <a:endParaRPr lang="en-US" sz="3800" b="1">
              <a:solidFill>
                <a:srgbClr val="7030A0"/>
              </a:solidFill>
              <a:latin typeface="HP001 4 hàng" pitchFamily="34" charset="0"/>
            </a:endParaRPr>
          </a:p>
        </p:txBody>
      </p:sp>
      <p:sp>
        <p:nvSpPr>
          <p:cNvPr id="9" name="Title 1">
            <a:extLst>
              <a:ext uri="{FF2B5EF4-FFF2-40B4-BE49-F238E27FC236}">
                <a16:creationId xmlns:a16="http://schemas.microsoft.com/office/drawing/2014/main" id="{FE6CAEE6-FC2C-455C-953D-F61E47B45A79}"/>
              </a:ext>
            </a:extLst>
          </p:cNvPr>
          <p:cNvSpPr txBox="1">
            <a:spLocks noChangeArrowheads="1"/>
          </p:cNvSpPr>
          <p:nvPr/>
        </p:nvSpPr>
        <p:spPr bwMode="auto">
          <a:xfrm>
            <a:off x="831850" y="0"/>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914400" fontAlgn="base">
              <a:spcBef>
                <a:spcPct val="0"/>
              </a:spcBef>
              <a:spcAft>
                <a:spcPct val="0"/>
              </a:spcAft>
              <a:buNone/>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B</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rPr>
              <a:t>à</a:t>
            </a:r>
            <a:r>
              <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mn-cs"/>
              </a:rPr>
              <a:t>i 4: </a:t>
            </a:r>
            <a:r>
              <a:rPr lang="en-US" sz="3200" b="1">
                <a:solidFill>
                  <a:srgbClr val="FF0000"/>
                </a:solidFill>
                <a:latin typeface="UTM Avo" panose="02040603050506020204" pitchFamily="18" charset="0"/>
              </a:rPr>
              <a:t>Những cánh cò</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1"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up)">
                                      <p:cBhvr>
                                        <p:cTn id="15" dur="500"/>
                                        <p:tgtEl>
                                          <p:spTgt spid="20"/>
                                        </p:tgtEl>
                                      </p:cBhvr>
                                    </p:animEffect>
                                  </p:childTnLst>
                                </p:cTn>
                              </p:par>
                            </p:childTnLst>
                          </p:cTn>
                        </p:par>
                        <p:par>
                          <p:cTn id="16" fill="hold" nodeType="afterGroup">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2000"/>
                                        <p:tgtEl>
                                          <p:spTgt spid="21"/>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2000"/>
                                        <p:tgtEl>
                                          <p:spTgt spid="12"/>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25" grpId="0" animBg="1"/>
      <p:bldP spid="26"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eaLnBrk="1" hangingPunct="1">
              <a:lnSpc>
                <a:spcPct val="130000"/>
              </a:lnSpc>
              <a:defRPr/>
            </a:pPr>
            <a:r>
              <a:rPr lang="vi-VN" sz="3467" b="1">
                <a:latin typeface="HP001 4 hàng" panose="020B0603050302020204" pitchFamily="34" charset="0"/>
              </a:rPr>
              <a:t>    Thứ hai wgày 25 </a:t>
            </a:r>
            <a:r>
              <a:rPr lang="el-GR" sz="3467" b="1">
                <a:latin typeface="HP001 4 hàng" panose="020B0603050302020204" pitchFamily="34" charset="0"/>
              </a:rPr>
              <a:t>κ</a:t>
            </a:r>
            <a:r>
              <a:rPr lang="vi-VN" sz="3467" b="1">
                <a:latin typeface="HP001 4 hàng" panose="020B0603050302020204" pitchFamily="34" charset="0"/>
              </a:rPr>
              <a:t>áng 4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44551"/>
            <a:ext cx="8283575" cy="785921"/>
          </a:xfrm>
          <a:prstGeom prst="rect">
            <a:avLst/>
          </a:prstGeom>
          <a:noFill/>
        </p:spPr>
        <p:txBody>
          <a:bodyPr>
            <a:spAutoFit/>
          </a:bodyPr>
          <a:lstStyle/>
          <a:p>
            <a:pPr eaLnBrk="1" hangingPunct="1">
              <a:lnSpc>
                <a:spcPct val="130000"/>
              </a:lnSpc>
              <a:defRPr/>
            </a:pPr>
            <a:r>
              <a:rPr lang="vi-VN" sz="3467" b="1">
                <a:solidFill>
                  <a:srgbClr val="FF0000"/>
                </a:solidFill>
                <a:latin typeface="HP001 4 hàng" panose="020B0603050302020204" pitchFamily="34" charset="0"/>
              </a:rPr>
              <a:t>              Chí</a:t>
            </a:r>
            <a:r>
              <a:rPr lang="el-GR" sz="3467" b="1">
                <a:solidFill>
                  <a:srgbClr val="FF0000"/>
                </a:solidFill>
                <a:latin typeface="HP001 4 hàng" panose="020B0603050302020204" pitchFamily="34" charset="0"/>
              </a:rPr>
              <a:t>ζ </a:t>
            </a:r>
            <a:r>
              <a:rPr lang="vi-VN" sz="3467"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3276600" y="1546226"/>
            <a:ext cx="449580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Nǖững cá</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cò</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8" y="2206012"/>
            <a:ext cx="10858500" cy="3493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30000"/>
              </a:lnSpc>
              <a:spcBef>
                <a:spcPct val="0"/>
              </a:spcBef>
              <a:buNone/>
            </a:pPr>
            <a:r>
              <a:rPr lang="vi-VN" altLang="vi-VN" sz="3400" b="1">
                <a:latin typeface="HP001 4 hàng" panose="020B0603050302020204" pitchFamily="34" charset="0"/>
                <a:ea typeface="HP001" panose="020B0603050302020204" pitchFamily="34" charset="0"/>
                <a:cs typeface="HP001" panose="020B0603050302020204" pitchFamily="34" charset="0"/>
              </a:rPr>
              <a:t>    Ông </a:t>
            </a:r>
            <a:r>
              <a:rPr lang="el-GR" altLang="vi-VN" sz="3400" b="1">
                <a:latin typeface="HP001 4 hàng" panose="020B0603050302020204" pitchFamily="34" charset="0"/>
                <a:ea typeface="HP001" panose="020B0603050302020204" pitchFamily="34" charset="0"/>
                <a:cs typeface="HP001" panose="020B0603050302020204" pitchFamily="34" charset="0"/>
              </a:rPr>
              <a:t>ΓϜ </a:t>
            </a:r>
            <a:r>
              <a:rPr lang="vi-VN" altLang="vi-VN" sz="3400" b="1">
                <a:latin typeface="HP001 4 hàng" panose="020B0603050302020204" pitchFamily="34" charset="0"/>
                <a:ea typeface="HP001" panose="020B0603050302020204" pitchFamily="34" charset="0"/>
                <a:cs typeface="HP001" panose="020B0603050302020204" pitchFamily="34" charset="0"/>
              </a:rPr>
              <a:t>wgày xưa, Ǖ</a:t>
            </a:r>
            <a:r>
              <a:rPr lang="el-GR" altLang="vi-VN" sz="3400" b="1">
                <a:latin typeface="HP001 4 hàng" panose="020B0603050302020204" pitchFamily="34" charset="0"/>
                <a:ea typeface="HP001" panose="020B0603050302020204" pitchFamily="34" charset="0"/>
                <a:cs typeface="HP001" panose="020B0603050302020204" pitchFamily="34" charset="0"/>
              </a:rPr>
              <a:t>Μ </a:t>
            </a:r>
            <a:r>
              <a:rPr lang="vi-VN" altLang="vi-VN" sz="3400" b="1">
                <a:latin typeface="HP001 4 hàng" panose="020B0603050302020204" pitchFamily="34" charset="0"/>
                <a:ea typeface="HP001" panose="020B0603050302020204" pitchFamily="34" charset="0"/>
                <a:cs typeface="HP001" panose="020B0603050302020204" pitchFamily="34" charset="0"/>
              </a:rPr>
              <a:t>của </a:t>
            </a:r>
            <a:r>
              <a:rPr lang="el-GR" altLang="vi-VN" sz="3400" b="1">
                <a:latin typeface="HP001 4 hàng" panose="020B0603050302020204" pitchFamily="34" charset="0"/>
                <a:ea typeface="HP001" panose="020B0603050302020204" pitchFamily="34" charset="0"/>
                <a:cs typeface="HP001" panose="020B0603050302020204" pitchFamily="34" charset="0"/>
              </a:rPr>
              <a:t>χ≠ </a:t>
            </a:r>
            <a:r>
              <a:rPr lang="vi-VN" altLang="vi-VN" sz="3400" b="1">
                <a:latin typeface="HP001 4 hàng" panose="020B0603050302020204" pitchFamily="34" charset="0"/>
                <a:ea typeface="HP001" panose="020B0603050302020204" pitchFamily="34" charset="0"/>
                <a:cs typeface="HP001" panose="020B0603050302020204" pitchFamily="34" charset="0"/>
              </a:rPr>
              <a:t>có ǟất </a:t>
            </a:r>
            <a:r>
              <a:rPr lang="el-GR" altLang="vi-VN" sz="3400" b="1">
                <a:latin typeface="HP001 4 hàng" panose="020B0603050302020204" pitchFamily="34" charset="0"/>
                <a:ea typeface="HP001" panose="020B0603050302020204" pitchFamily="34" charset="0"/>
                <a:cs typeface="HP001" panose="020B0603050302020204" pitchFamily="34" charset="0"/>
              </a:rPr>
              <a:t>ηΗϛ</a:t>
            </a:r>
            <a:r>
              <a:rPr lang="vi-VN" altLang="vi-VN" sz="3400" b="1">
                <a:latin typeface="HP001 4 hàng" panose="020B0603050302020204" pitchFamily="34" charset="0"/>
                <a:ea typeface="HP001" panose="020B0603050302020204" pitchFamily="34" charset="0"/>
                <a:cs typeface="HP001" panose="020B0603050302020204" pitchFamily="34" charset="0"/>
              </a:rPr>
              <a:t>u cò. Mùa xuân, Ǉừng đàn cò Ǉrắng du</a:t>
            </a:r>
            <a:r>
              <a:rPr lang="el-GR" altLang="vi-VN" sz="3400" b="1">
                <a:latin typeface="HP001 4 hàng" panose="020B0603050302020204" pitchFamily="34" charset="0"/>
                <a:ea typeface="HP001" panose="020B0603050302020204" pitchFamily="34" charset="0"/>
                <a:cs typeface="HP001" panose="020B0603050302020204" pitchFamily="34" charset="0"/>
              </a:rPr>
              <a:t>ΐ</a:t>
            </a:r>
            <a:r>
              <a:rPr lang="vi-VN" altLang="vi-VN" sz="3400" b="1">
                <a:latin typeface="HP001 4 hàng" panose="020B0603050302020204" pitchFamily="34" charset="0"/>
                <a:ea typeface="HP001" panose="020B0603050302020204" pitchFamily="34" charset="0"/>
                <a:cs typeface="HP001" panose="020B0603050302020204" pitchFamily="34" charset="0"/>
              </a:rPr>
              <a:t>łn dáng bay Ǉƞ. Chúng lưŖ </a:t>
            </a:r>
            <a:r>
              <a:rPr lang="el-GR" altLang="vi-VN" sz="3400" b="1">
                <a:latin typeface="HP001 4 hàng" panose="020B0603050302020204" pitchFamily="34" charset="0"/>
                <a:ea typeface="HP001" panose="020B0603050302020204" pitchFamily="34" charset="0"/>
                <a:cs typeface="HP001" panose="020B0603050302020204" pitchFamily="34" charset="0"/>
              </a:rPr>
              <a:t>Λ</a:t>
            </a:r>
            <a:r>
              <a:rPr lang="vi-VN" altLang="vi-VN" sz="3400" b="1">
                <a:latin typeface="HP001 4 hàng" panose="020B0603050302020204" pitchFamily="34" charset="0"/>
                <a:ea typeface="HP001" panose="020B0603050302020204" pitchFamily="34" charset="0"/>
                <a:cs typeface="HP001" panose="020B0603050302020204" pitchFamily="34" charset="0"/>
              </a:rPr>
              <a:t>łn bầu ǇrƟ Ǉr</a:t>
            </a:r>
            <a:r>
              <a:rPr lang="el-GR" altLang="vi-VN" sz="3400" b="1">
                <a:latin typeface="HP001 4 hàng" panose="020B0603050302020204" pitchFamily="34" charset="0"/>
                <a:ea typeface="HP001" panose="020B0603050302020204" pitchFamily="34" charset="0"/>
                <a:cs typeface="HP001" panose="020B0603050302020204" pitchFamily="34" charset="0"/>
              </a:rPr>
              <a:t>Ϊ</a:t>
            </a:r>
            <a:r>
              <a:rPr lang="vi-VN" altLang="vi-VN" sz="3400" b="1">
                <a:latin typeface="HP001 4 hàng" panose="020B0603050302020204" pitchFamily="34" charset="0"/>
                <a:ea typeface="HP001" panose="020B0603050302020204" pitchFamily="34" charset="0"/>
                <a:cs typeface="HP001" panose="020B0603050302020204" pitchFamily="34" charset="0"/>
              </a:rPr>
              <a:t>g xa</a:t>
            </a:r>
            <a:r>
              <a:rPr lang="el-GR" altLang="vi-VN" sz="3400" b="1">
                <a:latin typeface="HP001 4 hàng" panose="020B0603050302020204" pitchFamily="34" charset="0"/>
                <a:ea typeface="HP001" panose="020B0603050302020204" pitchFamily="34" charset="0"/>
                <a:cs typeface="HP001" panose="020B0603050302020204" pitchFamily="34" charset="0"/>
              </a:rPr>
              <a:t>ζ </a:t>
            </a:r>
            <a:r>
              <a:rPr lang="vi-VN" altLang="vi-VN" sz="3400" b="1">
                <a:latin typeface="HP001 4 hàng" panose="020B0603050302020204" pitchFamily="34" charset="0"/>
                <a:ea typeface="HP001" panose="020B0603050302020204" pitchFamily="34" charset="0"/>
                <a:cs typeface="HP001" panose="020B0603050302020204" pitchFamily="34" charset="0"/>
              </a:rPr>
              <a:t>ǟē hạ cá</a:t>
            </a:r>
            <a:r>
              <a:rPr lang="el-GR" altLang="vi-VN" sz="3400" b="1">
                <a:latin typeface="HP001 4 hàng" panose="020B0603050302020204" pitchFamily="34" charset="0"/>
                <a:ea typeface="HP001" panose="020B0603050302020204" pitchFamily="34" charset="0"/>
                <a:cs typeface="HP001" panose="020B0603050302020204" pitchFamily="34" charset="0"/>
              </a:rPr>
              <a:t>ζ </a:t>
            </a:r>
            <a:r>
              <a:rPr lang="vi-VN" altLang="vi-VN" sz="3400" b="1">
                <a:latin typeface="HP001 4 hàng" panose="020B0603050302020204" pitchFamily="34" charset="0"/>
                <a:ea typeface="HP001" panose="020B0603050302020204" pitchFamily="34" charset="0"/>
                <a:cs typeface="HP001" panose="020B0603050302020204" pitchFamily="34" charset="0"/>
              </a:rPr>
              <a:t>xuūg </a:t>
            </a:r>
            <a:r>
              <a:rPr lang="el-GR" altLang="vi-VN" sz="3400" b="1">
                <a:latin typeface="HP001 4 hàng" panose="020B0603050302020204" pitchFamily="34" charset="0"/>
                <a:ea typeface="HP001" panose="020B0603050302020204" pitchFamily="34" charset="0"/>
                <a:cs typeface="HP001" panose="020B0603050302020204" pitchFamily="34" charset="0"/>
              </a:rPr>
              <a:t>η</a:t>
            </a:r>
            <a:r>
              <a:rPr lang="vi-VN" altLang="vi-VN" sz="3400" b="1">
                <a:latin typeface="HP001 4 hàng" panose="020B0603050302020204" pitchFamily="34" charset="0"/>
                <a:ea typeface="HP001" panose="020B0603050302020204" pitchFamily="34" charset="0"/>
                <a:cs typeface="HP001" panose="020B0603050302020204" pitchFamily="34" charset="0"/>
              </a:rPr>
              <a:t>ững luỹ </a:t>
            </a:r>
            <a:r>
              <a:rPr lang="el-GR" altLang="vi-VN" sz="3400" b="1">
                <a:latin typeface="HP001 4 hàng" panose="020B0603050302020204" pitchFamily="34" charset="0"/>
                <a:ea typeface="HP001" panose="020B0603050302020204" pitchFamily="34" charset="0"/>
                <a:cs typeface="HP001" panose="020B0603050302020204" pitchFamily="34" charset="0"/>
              </a:rPr>
              <a:t>Λ΄. </a:t>
            </a:r>
            <a:r>
              <a:rPr lang="vi-VN" altLang="vi-VN" sz="3400" b="1">
                <a:latin typeface="HP001 4 hàng" panose="020B0603050302020204" pitchFamily="34" charset="0"/>
                <a:ea typeface="HP001" panose="020B0603050302020204" pitchFamily="34" charset="0"/>
                <a:cs typeface="HP001" panose="020B0603050302020204" pitchFamily="34" charset="0"/>
              </a:rPr>
              <a:t>Hằng wgày, cò đi jò Ǉį, bắt cá ở các ao, hồ, đầm.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8">
            <a:extLst>
              <a:ext uri="{FF2B5EF4-FFF2-40B4-BE49-F238E27FC236}">
                <a16:creationId xmlns:a16="http://schemas.microsoft.com/office/drawing/2014/main" id="{AC3A2D42-3EAE-4EB2-AF92-1C091FD538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985" t="4782" r="8643" b="4585"/>
          <a:stretch>
            <a:fillRect/>
          </a:stretch>
        </p:blipFill>
        <p:spPr bwMode="auto">
          <a:xfrm>
            <a:off x="1331914" y="0"/>
            <a:ext cx="10860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3BB97C-B8F7-4BA2-A90C-C311BC97E4AC}"/>
              </a:ext>
            </a:extLst>
          </p:cNvPr>
          <p:cNvSpPr txBox="1"/>
          <p:nvPr/>
        </p:nvSpPr>
        <p:spPr>
          <a:xfrm>
            <a:off x="1200151" y="185739"/>
            <a:ext cx="10858500" cy="785921"/>
          </a:xfrm>
          <a:prstGeom prst="rect">
            <a:avLst/>
          </a:prstGeom>
          <a:noFill/>
        </p:spPr>
        <p:txBody>
          <a:bodyPr>
            <a:spAutoFit/>
          </a:bodyPr>
          <a:lstStyle/>
          <a:p>
            <a:pPr eaLnBrk="1" hangingPunct="1">
              <a:lnSpc>
                <a:spcPct val="130000"/>
              </a:lnSpc>
              <a:defRPr/>
            </a:pPr>
            <a:r>
              <a:rPr lang="vi-VN" sz="3467" b="1">
                <a:latin typeface="HP001 4 hàng" panose="020B0603050302020204" pitchFamily="34" charset="0"/>
              </a:rPr>
              <a:t>    Thứ hai wgày 25 </a:t>
            </a:r>
            <a:r>
              <a:rPr lang="el-GR" sz="3467" b="1">
                <a:latin typeface="HP001 4 hàng" panose="020B0603050302020204" pitchFamily="34" charset="0"/>
              </a:rPr>
              <a:t>κ</a:t>
            </a:r>
            <a:r>
              <a:rPr lang="vi-VN" sz="3467" b="1">
                <a:latin typeface="HP001 4 hàng" panose="020B0603050302020204" pitchFamily="34" charset="0"/>
              </a:rPr>
              <a:t>áng 4 wăm 2022 </a:t>
            </a:r>
          </a:p>
        </p:txBody>
      </p:sp>
      <p:sp>
        <p:nvSpPr>
          <p:cNvPr id="10" name="TextBox 9">
            <a:extLst>
              <a:ext uri="{FF2B5EF4-FFF2-40B4-BE49-F238E27FC236}">
                <a16:creationId xmlns:a16="http://schemas.microsoft.com/office/drawing/2014/main" id="{6B1DA241-9BE6-4463-AFF1-16F824EE8FB6}"/>
              </a:ext>
            </a:extLst>
          </p:cNvPr>
          <p:cNvSpPr txBox="1"/>
          <p:nvPr/>
        </p:nvSpPr>
        <p:spPr>
          <a:xfrm>
            <a:off x="1460502" y="844551"/>
            <a:ext cx="8283575" cy="785921"/>
          </a:xfrm>
          <a:prstGeom prst="rect">
            <a:avLst/>
          </a:prstGeom>
          <a:noFill/>
        </p:spPr>
        <p:txBody>
          <a:bodyPr>
            <a:spAutoFit/>
          </a:bodyPr>
          <a:lstStyle/>
          <a:p>
            <a:pPr eaLnBrk="1" hangingPunct="1">
              <a:lnSpc>
                <a:spcPct val="130000"/>
              </a:lnSpc>
              <a:defRPr/>
            </a:pPr>
            <a:r>
              <a:rPr lang="vi-VN" sz="3467" b="1">
                <a:solidFill>
                  <a:srgbClr val="FF0000"/>
                </a:solidFill>
                <a:latin typeface="HP001 4 hàng" panose="020B0603050302020204" pitchFamily="34" charset="0"/>
              </a:rPr>
              <a:t>              Chí</a:t>
            </a:r>
            <a:r>
              <a:rPr lang="el-GR" sz="3467" b="1">
                <a:solidFill>
                  <a:srgbClr val="FF0000"/>
                </a:solidFill>
                <a:latin typeface="HP001 4 hàng" panose="020B0603050302020204" pitchFamily="34" charset="0"/>
              </a:rPr>
              <a:t>ζ </a:t>
            </a:r>
            <a:r>
              <a:rPr lang="vi-VN" sz="3467" b="1">
                <a:solidFill>
                  <a:srgbClr val="FF0000"/>
                </a:solidFill>
                <a:latin typeface="HP001 4 hàng" panose="020B0603050302020204" pitchFamily="34" charset="0"/>
              </a:rPr>
              <a:t>Ǉả </a:t>
            </a:r>
          </a:p>
        </p:txBody>
      </p:sp>
      <p:sp>
        <p:nvSpPr>
          <p:cNvPr id="17" name="TextBox 16">
            <a:extLst>
              <a:ext uri="{FF2B5EF4-FFF2-40B4-BE49-F238E27FC236}">
                <a16:creationId xmlns:a16="http://schemas.microsoft.com/office/drawing/2014/main" id="{C1D0F567-2D3C-4EEF-8450-9834B177BC03}"/>
              </a:ext>
            </a:extLst>
          </p:cNvPr>
          <p:cNvSpPr txBox="1">
            <a:spLocks noChangeArrowheads="1"/>
          </p:cNvSpPr>
          <p:nvPr/>
        </p:nvSpPr>
        <p:spPr bwMode="auto">
          <a:xfrm>
            <a:off x="3276600" y="1546226"/>
            <a:ext cx="4495801" cy="77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30000"/>
              </a:lnSpc>
              <a:spcBef>
                <a:spcPct val="0"/>
              </a:spcBef>
              <a:buNone/>
            </a:pP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Nǖững cá</a:t>
            </a:r>
            <a:r>
              <a:rPr lang="el-GR"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400" b="1">
                <a:solidFill>
                  <a:srgbClr val="0000FF"/>
                </a:solidFill>
                <a:latin typeface="HP001 4 hàng" panose="020B0603050302020204" pitchFamily="34" charset="0"/>
                <a:ea typeface="HP001" panose="020B0603050302020204" pitchFamily="34" charset="0"/>
                <a:cs typeface="HP001" panose="020B0603050302020204" pitchFamily="34" charset="0"/>
              </a:rPr>
              <a:t>cò</a:t>
            </a:r>
          </a:p>
        </p:txBody>
      </p:sp>
      <p:sp>
        <p:nvSpPr>
          <p:cNvPr id="18" name="TextBox 17">
            <a:extLst>
              <a:ext uri="{FF2B5EF4-FFF2-40B4-BE49-F238E27FC236}">
                <a16:creationId xmlns:a16="http://schemas.microsoft.com/office/drawing/2014/main" id="{DBF7ACB4-5860-4533-863E-2AF4F21679B5}"/>
              </a:ext>
            </a:extLst>
          </p:cNvPr>
          <p:cNvSpPr txBox="1">
            <a:spLocks noChangeArrowheads="1"/>
          </p:cNvSpPr>
          <p:nvPr/>
        </p:nvSpPr>
        <p:spPr bwMode="auto">
          <a:xfrm>
            <a:off x="1265238" y="2206012"/>
            <a:ext cx="10926762" cy="417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30000"/>
              </a:lnSpc>
              <a:spcBef>
                <a:spcPct val="0"/>
              </a:spcBef>
              <a:buNone/>
            </a:pPr>
            <a:r>
              <a:rPr lang="vi-VN" altLang="vi-VN" sz="3400" b="1">
                <a:latin typeface="HP001 4 hàng" panose="020B0603050302020204" pitchFamily="34" charset="0"/>
                <a:ea typeface="HP001" panose="020B0603050302020204" pitchFamily="34" charset="0"/>
                <a:cs typeface="HP001" panose="020B0603050302020204" pitchFamily="34" charset="0"/>
              </a:rPr>
              <a:t>    Bây giờ, ao, hồ, đầm ιải ηưŊg εỗ εo ηững Ǉo</a:t>
            </a:r>
            <a:r>
              <a:rPr lang="vi-VN" altLang="vi-VN" sz="600" b="1">
                <a:latin typeface="HP001" panose="020B0603050302020204" pitchFamily="34" charset="0"/>
                <a:ea typeface="HP001" panose="020B0603050302020204" pitchFamily="34" charset="0"/>
                <a:cs typeface="HP001" panose="020B0603050302020204" pitchFamily="34" charset="0"/>
              </a:rPr>
              <a:t> </a:t>
            </a:r>
            <a:r>
              <a:rPr lang="vi-VN" altLang="vi-VN" sz="3400" b="1">
                <a:latin typeface="HP001 4 hàng" panose="020B0603050302020204" pitchFamily="34" charset="0"/>
                <a:ea typeface="HP001" panose="020B0603050302020204" pitchFamily="34" charset="0"/>
                <a:cs typeface="HP001" panose="020B0603050302020204" pitchFamily="34" charset="0"/>
              </a:rPr>
              <a:t>à ηà cao νǼt, ηững cΪ đưŊg cao ǇǬ, ηững ηà jáy Ǉo</a:t>
            </a:r>
            <a:r>
              <a:rPr lang="vi-VN" altLang="vi-VN" sz="700" b="1">
                <a:latin typeface="HP001 4 hàng" panose="020B0603050302020204" pitchFamily="34" charset="0"/>
                <a:ea typeface="HP001" panose="020B0603050302020204" pitchFamily="34" charset="0"/>
                <a:cs typeface="HP001" panose="020B0603050302020204" pitchFamily="34" charset="0"/>
              </a:rPr>
              <a:t> </a:t>
            </a:r>
            <a:r>
              <a:rPr lang="vi-VN" altLang="vi-VN" sz="3400" b="1">
                <a:latin typeface="HP001 4 hàng" panose="020B0603050302020204" pitchFamily="34" charset="0"/>
                <a:ea typeface="HP001" panose="020B0603050302020204" pitchFamily="34" charset="0"/>
                <a:cs typeface="HP001" panose="020B0603050302020204" pitchFamily="34" charset="0"/>
              </a:rPr>
              <a:t>ả δĀ jịt jù. Cò εẳng cŜ wΠ kΗĞm ăn. Cò sợ ηững âm κaζ Ŭ ào. TǗı là εúng bay đi. </a:t>
            </a:r>
          </a:p>
          <a:p>
            <a:pPr>
              <a:lnSpc>
                <a:spcPct val="130000"/>
              </a:lnSpc>
              <a:spcBef>
                <a:spcPct val="0"/>
              </a:spcBef>
              <a:buNone/>
            </a:pPr>
            <a:r>
              <a:rPr lang="vi-VN" altLang="vi-VN" sz="3400" b="1">
                <a:latin typeface="HP001 4 hàng" panose="020B0603050302020204" pitchFamily="34" charset="0"/>
                <a:ea typeface="HP001" panose="020B0603050302020204" pitchFamily="34" charset="0"/>
                <a:cs typeface="HP001" panose="020B0603050302020204" pitchFamily="34" charset="0"/>
              </a:rPr>
              <a:t>    Bé Ŕϐ ao đưϑ κấy ηững cáζ cò Λłn cáζ đŬg ǕΜ. </a:t>
            </a:r>
          </a:p>
        </p:txBody>
      </p:sp>
    </p:spTree>
    <p:extLst>
      <p:ext uri="{BB962C8B-B14F-4D97-AF65-F5344CB8AC3E}">
        <p14:creationId xmlns:p14="http://schemas.microsoft.com/office/powerpoint/2010/main" val="6118913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125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1">
            <a:extLst>
              <a:ext uri="{FF2B5EF4-FFF2-40B4-BE49-F238E27FC236}">
                <a16:creationId xmlns:a16="http://schemas.microsoft.com/office/drawing/2014/main" id="{00FAA2D2-2B4E-45CB-81D0-E573791FB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9F01468-2681-4D1F-986B-B04B90909DC0}"/>
              </a:ext>
            </a:extLst>
          </p:cNvPr>
          <p:cNvSpPr txBox="1"/>
          <p:nvPr/>
        </p:nvSpPr>
        <p:spPr>
          <a:xfrm>
            <a:off x="838200" y="1066800"/>
            <a:ext cx="7853363" cy="441197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a:spAutoFit/>
          </a:bodyPr>
          <a:lstStyle>
            <a:lvl1pPr defTabSz="912813">
              <a:spcBef>
                <a:spcPct val="15000"/>
              </a:spcBef>
              <a:buChar char="•"/>
              <a:defRPr sz="3200">
                <a:solidFill>
                  <a:schemeClr val="tx1"/>
                </a:solidFill>
                <a:latin typeface="Arial" panose="020B0604020202020204" pitchFamily="34" charset="0"/>
                <a:cs typeface="Arial" panose="020B0604020202020204" pitchFamily="34" charset="0"/>
              </a:defRPr>
            </a:lvl1pPr>
            <a:lvl2pPr marL="742950" indent="-285750" defTabSz="912813">
              <a:spcBef>
                <a:spcPct val="15000"/>
              </a:spcBef>
              <a:buChar char="–"/>
              <a:defRPr sz="2800">
                <a:solidFill>
                  <a:schemeClr val="tx1"/>
                </a:solidFill>
                <a:latin typeface="Arial" panose="020B0604020202020204" pitchFamily="34" charset="0"/>
                <a:cs typeface="Arial" panose="020B0604020202020204" pitchFamily="34" charset="0"/>
              </a:defRPr>
            </a:lvl2pPr>
            <a:lvl3pPr marL="1143000" indent="-228600" defTabSz="912813">
              <a:spcBef>
                <a:spcPct val="15000"/>
              </a:spcBef>
              <a:buChar char="•"/>
              <a:defRPr sz="2400">
                <a:solidFill>
                  <a:schemeClr val="tx1"/>
                </a:solidFill>
                <a:latin typeface="Arial" panose="020B0604020202020204" pitchFamily="34" charset="0"/>
                <a:cs typeface="Arial" panose="020B0604020202020204" pitchFamily="34" charset="0"/>
              </a:defRPr>
            </a:lvl3pPr>
            <a:lvl4pPr marL="16002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4pPr>
            <a:lvl5pPr marL="2057400" indent="-228600" defTabSz="912813">
              <a:spcBef>
                <a:spcPct val="15000"/>
              </a:spcBef>
              <a:buChar char="»"/>
              <a:defRPr sz="2000">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15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2813" rtl="0" eaLnBrk="1" fontAlgn="base" latinLnBrk="0" hangingPunct="1">
              <a:lnSpc>
                <a:spcPct val="100000"/>
              </a:lnSpc>
              <a:spcBef>
                <a:spcPts val="300"/>
              </a:spcBef>
              <a:spcAft>
                <a:spcPts val="300"/>
              </a:spcAft>
              <a:buClrTx/>
              <a:buSzTx/>
              <a:buFontTx/>
              <a:buNone/>
              <a:tabLst/>
              <a:defRPr/>
            </a:pPr>
            <a:r>
              <a:rPr kumimoji="0" lang="en-US" altLang="vi-VN" sz="4500" b="1" i="0" u="none" strike="noStrike" kern="1200" cap="none" spc="0" normalizeH="0" baseline="0" noProof="0">
                <a:ln>
                  <a:noFill/>
                </a:ln>
                <a:solidFill>
                  <a:srgbClr val="FF0000"/>
                </a:solidFill>
                <a:effectLst/>
                <a:uLnTx/>
                <a:uFillTx/>
                <a:latin typeface="#9Slide05 Beautiful Caps" panose="02040603050506020204" pitchFamily="18" charset="0"/>
                <a:ea typeface="Arial-Rounded"/>
                <a:cs typeface="Arial-Rounded"/>
              </a:rPr>
              <a:t>Dặn dò:</a:t>
            </a:r>
            <a:endParaRPr kumimoji="0" lang="vi-VN" altLang="vi-VN" sz="4500" b="1" i="0" u="none" strike="noStrike" kern="1200" cap="none" spc="0" normalizeH="0" baseline="0" noProof="0">
              <a:ln>
                <a:noFill/>
              </a:ln>
              <a:solidFill>
                <a:srgbClr val="FF0000"/>
              </a:solidFill>
              <a:effectLst/>
              <a:uLnTx/>
              <a:uFillTx/>
              <a:latin typeface="#9Slide03 Sympathique Alt" panose="02000506000000020002" pitchFamily="2" charset="0"/>
              <a:ea typeface="Arial-Rounded"/>
              <a:cs typeface="Arial-Rounded"/>
            </a:endParaRPr>
          </a:p>
          <a:p>
            <a:pPr marL="0" marR="0" lvl="0" indent="0" algn="l" defTabSz="912813"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cs typeface="Arial" panose="020B0604020202020204" pitchFamily="34" charset="0"/>
              </a:rPr>
              <a:t>- Ho</a:t>
            </a:r>
            <a:r>
              <a:rPr kumimoji="0" lang="vi-VN" altLang="vi-VN" sz="800" b="1" i="0" u="none" strike="noStrike" kern="1200" cap="none" spc="0" normalizeH="0" baseline="0" noProof="0">
                <a:ln>
                  <a:noFill/>
                </a:ln>
                <a:solidFill>
                  <a:srgbClr val="000000"/>
                </a:solidFill>
                <a:effectLst/>
                <a:uLnTx/>
                <a:uFillTx/>
                <a:latin typeface="HP001" panose="020B0603050302020204" pitchFamily="34" charset="0"/>
                <a:cs typeface="Arial" panose="020B0604020202020204" pitchFamily="34" charset="0"/>
              </a:rPr>
              <a:t> </a:t>
            </a:r>
            <a:r>
              <a:rPr kumimoji="0" lang="vi-VN" altLang="vi-VN" sz="3000" b="1" i="0" u="none" strike="noStrike" kern="1200" cap="none" spc="0" normalizeH="0" baseline="0" noProof="0">
                <a:ln>
                  <a:noFill/>
                </a:ln>
                <a:solidFill>
                  <a:srgbClr val="000000"/>
                </a:solidFill>
                <a:effectLst/>
                <a:uLnTx/>
                <a:uFillTx/>
                <a:latin typeface="HP001" panose="020B0603050302020204" pitchFamily="34" charset="0"/>
                <a:cs typeface="Arial" panose="020B0604020202020204" pitchFamily="34" charset="0"/>
              </a:rPr>
              <a:t>àn</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κΗ</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İn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rPr>
              <a:t>vở Tập </a:t>
            </a:r>
            <a:r>
              <a:rPr kumimoji="0" lang="el-GR"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rPr>
              <a:t>νμ</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rPr>
              <a:t>Ğt</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Bài 5 trang 41</a:t>
            </a:r>
          </a:p>
          <a:p>
            <a:pPr marL="0" marR="0" lvl="0" indent="0" algn="l" defTabSz="912813"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Làm vở </a:t>
            </a:r>
            <a:r>
              <a:rPr kumimoji="0" lang="vi-VN" altLang="vi-VN" sz="3000" b="0" i="0" u="none" strike="noStrike" kern="1200" cap="none" spc="0" normalizeH="0" baseline="0" noProof="0">
                <a:ln>
                  <a:noFill/>
                </a:ln>
                <a:solidFill>
                  <a:srgbClr val="000000"/>
                </a:solidFill>
                <a:effectLst/>
                <a:uLnTx/>
                <a:uFillTx/>
                <a:latin typeface="Times New Roman" panose="02020603050405020304" pitchFamily="18" charset="0"/>
                <a:ea typeface="SimSun" panose="02010600030101010101" pitchFamily="2" charset="-122"/>
                <a:cs typeface="Arial" panose="020B0604020202020204" pitchFamily="34" charset="0"/>
              </a:rPr>
              <a:t>BT</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Tiếng việt Bài 5 </a:t>
            </a:r>
          </a:p>
          <a:p>
            <a:pPr marL="0" marR="0" lvl="0" indent="0" algn="l" defTabSz="912813" rtl="0" eaLnBrk="1" fontAlgn="base" latinLnBrk="0" hangingPunct="1">
              <a:lnSpc>
                <a:spcPct val="100000"/>
              </a:lnSpc>
              <a:spcBef>
                <a:spcPts val="300"/>
              </a:spcBef>
              <a:spcAft>
                <a:spcPts val="30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Xem Ǉrư</a:t>
            </a:r>
            <a:r>
              <a:rPr kumimoji="0" lang="el-GR"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ϐ </a:t>
            </a: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rPr>
              <a:t>Bài 6: BuĔ Ǉrưa Ǘ∆</a:t>
            </a:r>
            <a:endParaRPr kumimoji="0" lang="vi-VN" altLang="vi-VN" sz="28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endParaRPr>
          </a:p>
          <a:p>
            <a:pPr>
              <a:lnSpc>
                <a:spcPct val="130000"/>
              </a:lnSpc>
              <a:spcBef>
                <a:spcPct val="0"/>
              </a:spcBef>
              <a:buNone/>
            </a:pPr>
            <a:r>
              <a:rPr kumimoji="0" lang="vi-VN" altLang="vi-VN" sz="3000" b="1" i="0" u="none" strike="noStrike" kern="1200" cap="none" spc="0" normalizeH="0" baseline="0" noProof="0">
                <a:ln>
                  <a:noFill/>
                </a:ln>
                <a:solidFill>
                  <a:srgbClr val="FF0000"/>
                </a:solidFill>
                <a:effectLst/>
                <a:uLnTx/>
                <a:uFillTx/>
                <a:latin typeface="HP001 4 hàng" panose="020B0603050302020204" pitchFamily="34" charset="0"/>
                <a:ea typeface="SimSun" panose="02010600030101010101" pitchFamily="2" charset="-122"/>
                <a:cs typeface="Arial" panose="020B0604020202020204" pitchFamily="34" charset="0"/>
              </a:rPr>
              <a:t>- </a:t>
            </a: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Viết chính tả vào vở ô li bài: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Nǖững cá</a:t>
            </a:r>
            <a:r>
              <a:rPr lang="el-GR"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ζ </a:t>
            </a:r>
            <a:r>
              <a:rPr lang="vi-VN" altLang="vi-VN" sz="3200" b="1">
                <a:solidFill>
                  <a:srgbClr val="0000FF"/>
                </a:solidFill>
                <a:latin typeface="HP001 4 hàng" panose="020B0603050302020204" pitchFamily="34" charset="0"/>
                <a:ea typeface="HP001" panose="020B0603050302020204" pitchFamily="34" charset="0"/>
                <a:cs typeface="HP001" panose="020B0603050302020204" pitchFamily="34" charset="0"/>
              </a:rPr>
              <a:t>cò</a:t>
            </a:r>
            <a:r>
              <a:rPr kumimoji="0" lang="vi-VN" altLang="vi-VN" sz="3200" b="1" i="0" u="none" strike="noStrike" kern="1200" cap="none" spc="0" normalizeH="0" baseline="0" noProof="0">
                <a:ln>
                  <a:noFill/>
                </a:ln>
                <a:solidFill>
                  <a:srgbClr val="0000FF"/>
                </a:solidFill>
                <a:effectLst/>
                <a:uLnTx/>
                <a:uFillTx/>
                <a:latin typeface="HP001 4 hàng" panose="020B0603050302020204" pitchFamily="34" charset="0"/>
                <a:cs typeface="Arial" panose="020B0604020202020204" pitchFamily="34" charset="0"/>
              </a:rPr>
              <a:t> </a:t>
            </a:r>
            <a:r>
              <a:rPr kumimoji="0" lang="vi-VN" altLang="vi-VN" sz="3200" b="1" i="0" u="none" strike="noStrike" kern="1200" cap="none" spc="0" normalizeH="0" baseline="0" noProof="0">
                <a:ln>
                  <a:noFill/>
                </a:ln>
                <a:solidFill>
                  <a:srgbClr val="000000"/>
                </a:solidFill>
                <a:effectLst/>
                <a:uLnTx/>
                <a:uFillTx/>
                <a:latin typeface="HP001 4 hàng" panose="020B0603050302020204" pitchFamily="34" charset="0"/>
                <a:cs typeface="Arial" panose="020B0604020202020204" pitchFamily="34" charset="0"/>
              </a:rPr>
              <a:t>(đĲn 2)</a:t>
            </a:r>
            <a:endPar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endParaRPr>
          </a:p>
          <a:p>
            <a:pPr marL="0" marR="0" lvl="0" indent="0" algn="l" defTabSz="912813" rtl="0" eaLnBrk="1" fontAlgn="base" latinLnBrk="0" hangingPunct="1">
              <a:lnSpc>
                <a:spcPct val="150000"/>
              </a:lnSpc>
              <a:spcBef>
                <a:spcPct val="0"/>
              </a:spcBef>
              <a:spcAft>
                <a:spcPct val="0"/>
              </a:spcAft>
              <a:buClrTx/>
              <a:buSzTx/>
              <a:buFontTx/>
              <a:buNone/>
              <a:tabLst/>
              <a:defRPr/>
            </a:pPr>
            <a:r>
              <a:rPr kumimoji="0" lang="vi-VN"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rPr>
              <a:t> </a:t>
            </a:r>
            <a:endParaRPr kumimoji="0" lang="en-US" altLang="vi-VN" sz="3000" b="1" i="0" u="none" strike="noStrike" kern="1200" cap="none" spc="0" normalizeH="0" baseline="0" noProof="0">
              <a:ln>
                <a:noFill/>
              </a:ln>
              <a:solidFill>
                <a:srgbClr val="000000"/>
              </a:solidFill>
              <a:effectLst/>
              <a:uLnTx/>
              <a:uFillTx/>
              <a:latin typeface="HP001 4 hàng" panose="020B0603050302020204" pitchFamily="34" charset="0"/>
              <a:ea typeface="SimSun" panose="02010600030101010101" pitchFamily="2" charset="-122"/>
              <a:cs typeface="Arial"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E:\0000000我图PPT\03.20\亲子乐园\亲子乐园副本.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857250"/>
            <a:ext cx="9145588" cy="5145088"/>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5"/>
          <p:cNvPicPr>
            <a:picLocks noChangeAspect="1"/>
          </p:cNvPicPr>
          <p:nvPr/>
        </p:nvPicPr>
        <p:blipFill>
          <a:blip r:embed="rId4">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3287688" y="1003423"/>
            <a:ext cx="5688632" cy="3978589"/>
          </a:xfrm>
          <a:prstGeom prst="rect">
            <a:avLst/>
          </a:prstGeom>
          <a:effectLst>
            <a:outerShdw blurRad="50800" dist="38100" dir="5400000" algn="t" rotWithShape="0">
              <a:prstClr val="black">
                <a:alpha val="40000"/>
              </a:prstClr>
            </a:outerShdw>
          </a:effectLst>
        </p:spPr>
      </p:pic>
      <p:pic>
        <p:nvPicPr>
          <p:cNvPr id="19" name="Picture 4" descr="E:\我图PPT\00001PNG素材\扁平化png\2222.png"/>
          <p:cNvPicPr>
            <a:picLocks noChangeAspect="1" noChangeArrowheads="1"/>
          </p:cNvPicPr>
          <p:nvPr/>
        </p:nvPicPr>
        <p:blipFill>
          <a:blip r:embed="rId5" cstate="print">
            <a:biLevel thresh="25000"/>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3214781" y="1124744"/>
            <a:ext cx="5905557" cy="275722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00000我图PPT\03.20\亲子乐园\34.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24002" y="3808032"/>
            <a:ext cx="9145588" cy="21951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E:\0000000我图PPT\00001PNG素材\儿童卡通\64651.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28252" y="1915815"/>
            <a:ext cx="2353535" cy="422484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E:\0000000我图PPT\00001PNG素材\儿童卡通\卡通人物.png"/>
          <p:cNvPicPr>
            <a:picLocks noChangeAspect="1" noChangeArrowheads="1"/>
          </p:cNvPicPr>
          <p:nvPr/>
        </p:nvPicPr>
        <p:blipFill rotWithShape="1">
          <a:blip r:embed="rId9">
            <a:extLst>
              <a:ext uri="{28A0092B-C50C-407E-A947-70E740481C1C}">
                <a14:useLocalDpi xmlns:a14="http://schemas.microsoft.com/office/drawing/2010/main" val="0"/>
              </a:ext>
            </a:extLst>
          </a:blip>
          <a:srcRect l="-2084" t="-2572" r="59431" b="58435"/>
          <a:stretch>
            <a:fillRect/>
          </a:stretch>
        </p:blipFill>
        <p:spPr bwMode="auto">
          <a:xfrm flipH="1">
            <a:off x="1653482" y="741831"/>
            <a:ext cx="2076400" cy="23479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E:\0000000我图PPT\00001PNG素材\儿童卡通\tr.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3512" y="4151046"/>
            <a:ext cx="2354982" cy="158221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4"/>
          <p:cNvSpPr txBox="1">
            <a:spLocks noChangeArrowheads="1"/>
          </p:cNvSpPr>
          <p:nvPr/>
        </p:nvSpPr>
        <p:spPr bwMode="auto">
          <a:xfrm>
            <a:off x="4609365" y="1462868"/>
            <a:ext cx="3045278"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457200">
              <a:spcBef>
                <a:spcPct val="0"/>
              </a:spcBef>
              <a:buClrTx/>
              <a:buNone/>
            </a:pPr>
            <a:r>
              <a:rPr lang="en-US" altLang="en-US" sz="3000" b="1" dirty="0" err="1">
                <a:solidFill>
                  <a:srgbClr val="C00000"/>
                </a:solidFill>
                <a:latin typeface="Times New Roman" panose="02020603050405020304" pitchFamily="18" charset="0"/>
                <a:cs typeface="Times New Roman" panose="02020603050405020304" pitchFamily="18" charset="0"/>
              </a:rPr>
              <a:t>Củng</a:t>
            </a:r>
            <a:r>
              <a:rPr lang="en-US" altLang="en-US" sz="3000" b="1" dirty="0">
                <a:solidFill>
                  <a:srgbClr val="C00000"/>
                </a:solidFill>
                <a:latin typeface="Times New Roman" panose="02020603050405020304" pitchFamily="18" charset="0"/>
                <a:cs typeface="Times New Roman" panose="02020603050405020304" pitchFamily="18" charset="0"/>
              </a:rPr>
              <a:t> </a:t>
            </a:r>
            <a:r>
              <a:rPr lang="en-US" altLang="en-US" sz="3000" b="1" dirty="0" err="1">
                <a:solidFill>
                  <a:srgbClr val="C00000"/>
                </a:solidFill>
                <a:latin typeface="Times New Roman" panose="02020603050405020304" pitchFamily="18" charset="0"/>
                <a:cs typeface="Times New Roman" panose="02020603050405020304" pitchFamily="18" charset="0"/>
              </a:rPr>
              <a:t>cố</a:t>
            </a:r>
            <a:r>
              <a:rPr lang="en-US" altLang="en-US" sz="3000" b="1" dirty="0">
                <a:solidFill>
                  <a:srgbClr val="C00000"/>
                </a:solidFill>
                <a:latin typeface="Times New Roman" panose="02020603050405020304" pitchFamily="18" charset="0"/>
                <a:cs typeface="Times New Roman" panose="02020603050405020304" pitchFamily="18" charset="0"/>
              </a:rPr>
              <a:t> - </a:t>
            </a:r>
            <a:r>
              <a:rPr lang="en-US" altLang="en-US" sz="3000" b="1" dirty="0" err="1">
                <a:solidFill>
                  <a:srgbClr val="C00000"/>
                </a:solidFill>
                <a:latin typeface="Times New Roman" panose="02020603050405020304" pitchFamily="18" charset="0"/>
                <a:cs typeface="Times New Roman" panose="02020603050405020304" pitchFamily="18" charset="0"/>
              </a:rPr>
              <a:t>Dặn</a:t>
            </a:r>
            <a:r>
              <a:rPr lang="en-US" altLang="en-US" sz="3000" b="1" dirty="0">
                <a:solidFill>
                  <a:srgbClr val="C00000"/>
                </a:solidFill>
                <a:latin typeface="Times New Roman" panose="02020603050405020304" pitchFamily="18" charset="0"/>
                <a:cs typeface="Times New Roman" panose="02020603050405020304" pitchFamily="18" charset="0"/>
              </a:rPr>
              <a:t> </a:t>
            </a:r>
            <a:r>
              <a:rPr lang="en-US" altLang="en-US" sz="3000" b="1" dirty="0" err="1">
                <a:solidFill>
                  <a:srgbClr val="C00000"/>
                </a:solidFill>
                <a:latin typeface="Times New Roman" panose="02020603050405020304" pitchFamily="18" charset="0"/>
                <a:cs typeface="Times New Roman" panose="02020603050405020304" pitchFamily="18" charset="0"/>
              </a:rPr>
              <a:t>dò</a:t>
            </a:r>
            <a:endParaRPr lang="en-US" altLang="en-US" sz="3000" b="1" dirty="0">
              <a:solidFill>
                <a:srgbClr val="C00000"/>
              </a:solidFill>
              <a:latin typeface="Times New Roman" panose="02020603050405020304" pitchFamily="18" charset="0"/>
              <a:cs typeface="Times New Roman" panose="02020603050405020304" pitchFamily="18" charset="0"/>
            </a:endParaRPr>
          </a:p>
        </p:txBody>
      </p:sp>
      <p:sp>
        <p:nvSpPr>
          <p:cNvPr id="14" name="TextBox 4"/>
          <p:cNvSpPr txBox="1">
            <a:spLocks noChangeArrowheads="1"/>
          </p:cNvSpPr>
          <p:nvPr/>
        </p:nvSpPr>
        <p:spPr bwMode="auto">
          <a:xfrm>
            <a:off x="4455519" y="2198367"/>
            <a:ext cx="3282553" cy="55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457200">
              <a:spcBef>
                <a:spcPct val="0"/>
              </a:spcBef>
              <a:buClrTx/>
              <a:buNone/>
            </a:pP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Nhận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xét</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tiết</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học</a:t>
            </a:r>
            <a:endParaRPr lang="en-US" altLang="en-US" sz="3000" b="1" dirty="0">
              <a:solidFill>
                <a:srgbClr val="002060"/>
              </a:solidFill>
              <a:latin typeface="Times New Roman" panose="02020603050405020304" pitchFamily="18" charset="0"/>
              <a:cs typeface="Times New Roman" panose="02020603050405020304" pitchFamily="18" charset="0"/>
            </a:endParaRPr>
          </a:p>
        </p:txBody>
      </p:sp>
      <p:sp>
        <p:nvSpPr>
          <p:cNvPr id="15" name="TextBox 4"/>
          <p:cNvSpPr txBox="1">
            <a:spLocks noChangeArrowheads="1"/>
          </p:cNvSpPr>
          <p:nvPr/>
        </p:nvSpPr>
        <p:spPr bwMode="auto">
          <a:xfrm>
            <a:off x="4420717" y="2893420"/>
            <a:ext cx="3864768" cy="101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Font typeface="Wingdings" panose="05000000000000000000" pitchFamily="2" charset="2"/>
              <a:buChar char="v"/>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457200">
              <a:spcBef>
                <a:spcPct val="0"/>
              </a:spcBef>
              <a:buClrTx/>
              <a:buFontTx/>
              <a:buChar char="-"/>
            </a:pP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Chuẩn</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bị</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bài</a:t>
            </a:r>
            <a:r>
              <a:rPr lang="en-US" altLang="en-US" sz="3000" b="1" dirty="0">
                <a:solidFill>
                  <a:srgbClr val="002060"/>
                </a:solidFill>
                <a:latin typeface="Times New Roman" panose="02020603050405020304" pitchFamily="18" charset="0"/>
                <a:cs typeface="Times New Roman" panose="02020603050405020304" pitchFamily="18" charset="0"/>
              </a:rPr>
              <a:t> </a:t>
            </a:r>
            <a:r>
              <a:rPr lang="en-US" altLang="en-US" sz="3000" b="1" dirty="0" err="1">
                <a:solidFill>
                  <a:srgbClr val="002060"/>
                </a:solidFill>
                <a:latin typeface="Times New Roman" panose="02020603050405020304" pitchFamily="18" charset="0"/>
                <a:cs typeface="Times New Roman" panose="02020603050405020304" pitchFamily="18" charset="0"/>
              </a:rPr>
              <a:t>sau</a:t>
            </a:r>
            <a:r>
              <a:rPr lang="en-US" altLang="en-US" sz="3000" b="1" dirty="0">
                <a:solidFill>
                  <a:srgbClr val="002060"/>
                </a:solidFill>
                <a:latin typeface="Times New Roman" panose="02020603050405020304" pitchFamily="18" charset="0"/>
                <a:cs typeface="Times New Roman" panose="02020603050405020304" pitchFamily="18" charset="0"/>
              </a:rPr>
              <a:t>: </a:t>
            </a:r>
          </a:p>
          <a:p>
            <a:pPr defTabSz="457200">
              <a:spcBef>
                <a:spcPct val="0"/>
              </a:spcBef>
              <a:buClrTx/>
              <a:buNone/>
            </a:pPr>
            <a:r>
              <a:rPr lang="en-US" altLang="en-US" sz="3000" b="1" dirty="0">
                <a:solidFill>
                  <a:srgbClr val="002060"/>
                </a:solidFill>
                <a:latin typeface="Times New Roman" panose="02020603050405020304" pitchFamily="18" charset="0"/>
                <a:cs typeface="Times New Roman" panose="02020603050405020304" pitchFamily="18"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strVal val="#ppt_w*0.70"/>
                                          </p:val>
                                        </p:tav>
                                        <p:tav tm="100000">
                                          <p:val>
                                            <p:strVal val="#ppt_w"/>
                                          </p:val>
                                        </p:tav>
                                      </p:tavLst>
                                    </p:anim>
                                    <p:anim calcmode="lin" valueType="num">
                                      <p:cBhvr>
                                        <p:cTn id="8" dur="1000" fill="hold"/>
                                        <p:tgtEl>
                                          <p:spTgt spid="19"/>
                                        </p:tgtEl>
                                        <p:attrNameLst>
                                          <p:attrName>ppt_h</p:attrName>
                                        </p:attrNameLst>
                                      </p:cBhvr>
                                      <p:tavLst>
                                        <p:tav tm="0">
                                          <p:val>
                                            <p:strVal val="#ppt_h"/>
                                          </p:val>
                                        </p:tav>
                                        <p:tav tm="100000">
                                          <p:val>
                                            <p:strVal val="#ppt_h"/>
                                          </p:val>
                                        </p:tav>
                                      </p:tavLst>
                                    </p:anim>
                                    <p:animEffect transition="in" filter="fade">
                                      <p:cBhvr>
                                        <p:cTn id="9" dur="1000"/>
                                        <p:tgtEl>
                                          <p:spTgt spid="19"/>
                                        </p:tgtEl>
                                      </p:cBhvr>
                                    </p:animEffect>
                                  </p:childTnLst>
                                </p:cTn>
                              </p:par>
                              <p:par>
                                <p:cTn id="10" presetID="2" presetClass="entr" presetSubtype="9" fill="hold" nodeType="withEffect">
                                  <p:stCondLst>
                                    <p:cond delay="55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0-#ppt_h/2"/>
                                          </p:val>
                                        </p:tav>
                                        <p:tav tm="100000">
                                          <p:val>
                                            <p:strVal val="#ppt_y"/>
                                          </p:val>
                                        </p:tav>
                                      </p:tavLst>
                                    </p:anim>
                                  </p:childTnLst>
                                </p:cTn>
                              </p:par>
                              <p:par>
                                <p:cTn id="14" presetID="2" presetClass="entr" presetSubtype="8" fill="hold" nodeType="withEffect">
                                  <p:stCondLst>
                                    <p:cond delay="85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0-#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115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1+#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09133" y="287400"/>
            <a:ext cx="10617200" cy="615375"/>
          </a:xfrm>
          <a:prstGeom prst="rect">
            <a:avLst/>
          </a:prstGeom>
          <a:noFill/>
        </p:spPr>
        <p:txBody>
          <a:bodyPr wrap="square" lIns="121740" tIns="60872" rIns="121740" bIns="60872" rtlCol="0">
            <a:spAutoFit/>
          </a:bodyPr>
          <a:lstStyle/>
          <a:p>
            <a:pPr algn="just" defTabSz="1217378"/>
            <a:r>
              <a:rPr lang="en-US" sz="3200" b="1">
                <a:solidFill>
                  <a:prstClr val="black"/>
                </a:solidFill>
                <a:latin typeface="UTM Avo" panose="02040603050506020204" pitchFamily="18" charset="0"/>
                <a:ea typeface="Arial-Rounded" pitchFamily="34" charset="0"/>
                <a:cs typeface="Arial" pitchFamily="34" charset="0"/>
              </a:rPr>
              <a:t>Quan sát hai bức tranh</a:t>
            </a:r>
          </a:p>
        </p:txBody>
      </p:sp>
      <p:sp>
        <p:nvSpPr>
          <p:cNvPr id="6" name="Oval 5"/>
          <p:cNvSpPr/>
          <p:nvPr/>
        </p:nvSpPr>
        <p:spPr>
          <a:xfrm>
            <a:off x="279400" y="188688"/>
            <a:ext cx="812800" cy="8128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121871" tIns="60936" rIns="121871" bIns="60936" rtlCol="0" anchor="ctr"/>
          <a:lstStyle/>
          <a:p>
            <a:pPr algn="ctr" defTabSz="1217378"/>
            <a:r>
              <a:rPr lang="en-US" sz="3733" b="1">
                <a:solidFill>
                  <a:prstClr val="white"/>
                </a:solidFill>
                <a:latin typeface="Arial Rounded MT Bold" pitchFamily="34" charset="0"/>
                <a:cs typeface="Times New Roman" pitchFamily="18" charset="0"/>
              </a:rPr>
              <a:t>1</a:t>
            </a:r>
          </a:p>
        </p:txBody>
      </p:sp>
      <p:sp>
        <p:nvSpPr>
          <p:cNvPr id="7" name="TextBox 6"/>
          <p:cNvSpPr txBox="1"/>
          <p:nvPr/>
        </p:nvSpPr>
        <p:spPr>
          <a:xfrm>
            <a:off x="508000" y="5461001"/>
            <a:ext cx="10617200" cy="984707"/>
          </a:xfrm>
          <a:prstGeom prst="rect">
            <a:avLst/>
          </a:prstGeom>
          <a:noFill/>
        </p:spPr>
        <p:txBody>
          <a:bodyPr wrap="square" lIns="121740" tIns="60872" rIns="121740" bIns="60872" rtlCol="0">
            <a:spAutoFit/>
          </a:bodyPr>
          <a:lstStyle/>
          <a:p>
            <a:pPr marL="609585" indent="-609585" algn="just" defTabSz="1217378">
              <a:buFontTx/>
              <a:buAutoNum type="alphaLcPeriod"/>
            </a:pPr>
            <a:r>
              <a:rPr lang="en-US" sz="2800">
                <a:solidFill>
                  <a:prstClr val="black"/>
                </a:solidFill>
                <a:latin typeface="UTM Avo" panose="02040603050506020204" pitchFamily="18" charset="0"/>
                <a:ea typeface="Arial-Rounded" pitchFamily="34" charset="0"/>
                <a:cs typeface="Arial" pitchFamily="34" charset="0"/>
              </a:rPr>
              <a:t>Em thấy gì trong mỗi tranh?</a:t>
            </a:r>
          </a:p>
          <a:p>
            <a:pPr marL="609585" indent="-609585" algn="just" defTabSz="1217378">
              <a:buFontTx/>
              <a:buAutoNum type="alphaLcPeriod"/>
            </a:pPr>
            <a:r>
              <a:rPr lang="en-US" sz="2800">
                <a:solidFill>
                  <a:prstClr val="black"/>
                </a:solidFill>
                <a:latin typeface="UTM Avo" panose="02040603050506020204" pitchFamily="18" charset="0"/>
                <a:ea typeface="Arial-Rounded" pitchFamily="34" charset="0"/>
                <a:cs typeface="Arial" pitchFamily="34" charset="0"/>
              </a:rPr>
              <a:t>Em thích khung cảnh ở bức tranh nào hơn? Vì sao?</a:t>
            </a:r>
          </a:p>
        </p:txBody>
      </p:sp>
      <p:pic>
        <p:nvPicPr>
          <p:cNvPr id="1028" name="Picture 4" descr="Thành phố Hồ Chí Minh sẽ trở thành đô thị thông minh vào năm 2025 | Xã hộ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1320" y="2362200"/>
            <a:ext cx="5613028" cy="34777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áo Quảng Ninh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870" y="1045976"/>
            <a:ext cx="5993861" cy="3371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2115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06E78C62-E594-406D-AC00-D0D493B7A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B0DE1522-0BF9-4EAC-B1F9-B9BF0124A81F}"/>
              </a:ext>
            </a:extLst>
          </p:cNvPr>
          <p:cNvPicPr>
            <a:picLocks noChangeAspect="1"/>
          </p:cNvPicPr>
          <p:nvPr/>
        </p:nvPicPr>
        <p:blipFill>
          <a:blip r:embed="rId3"/>
          <a:stretch>
            <a:fillRect/>
          </a:stretch>
        </p:blipFill>
        <p:spPr>
          <a:xfrm>
            <a:off x="148038" y="178889"/>
            <a:ext cx="1966077" cy="735511"/>
          </a:xfrm>
          <a:prstGeom prst="rect">
            <a:avLst/>
          </a:prstGeom>
        </p:spPr>
      </p:pic>
      <p:grpSp>
        <p:nvGrpSpPr>
          <p:cNvPr id="6" name="Group 5">
            <a:extLst>
              <a:ext uri="{FF2B5EF4-FFF2-40B4-BE49-F238E27FC236}">
                <a16:creationId xmlns:a16="http://schemas.microsoft.com/office/drawing/2014/main" id="{BF9C65EE-9380-4A59-9174-F0C9D95147A2}"/>
              </a:ext>
            </a:extLst>
          </p:cNvPr>
          <p:cNvGrpSpPr/>
          <p:nvPr/>
        </p:nvGrpSpPr>
        <p:grpSpPr>
          <a:xfrm>
            <a:off x="239949" y="-34637"/>
            <a:ext cx="11712102" cy="6892637"/>
            <a:chOff x="114300" y="-3464"/>
            <a:chExt cx="11712102" cy="6892637"/>
          </a:xfrm>
        </p:grpSpPr>
        <p:pic>
          <p:nvPicPr>
            <p:cNvPr id="7" name="Picture 2" descr="C:\Users\Nhung\Desktop\CD7 BAI 3.png">
              <a:extLst>
                <a:ext uri="{FF2B5EF4-FFF2-40B4-BE49-F238E27FC236}">
                  <a16:creationId xmlns:a16="http://schemas.microsoft.com/office/drawing/2014/main" id="{999F5053-4846-47F2-8CF6-2CF762A17CEE}"/>
                </a:ext>
              </a:extLst>
            </p:cNvPr>
            <p:cNvPicPr>
              <a:picLocks noChangeAspect="1" noChangeArrowheads="1"/>
            </p:cNvPicPr>
            <p:nvPr/>
          </p:nvPicPr>
          <p:blipFill>
            <a:blip r:embed="rId4"/>
            <a:srcRect/>
            <a:stretch>
              <a:fillRect/>
            </a:stretch>
          </p:blipFill>
          <p:spPr bwMode="auto">
            <a:xfrm>
              <a:off x="114300" y="-3464"/>
              <a:ext cx="11712102" cy="3616036"/>
            </a:xfrm>
            <a:prstGeom prst="rect">
              <a:avLst/>
            </a:prstGeom>
            <a:noFill/>
          </p:spPr>
        </p:pic>
        <p:pic>
          <p:nvPicPr>
            <p:cNvPr id="8" name="Picture 3" descr="C:\Users\Nhung\Desktop\CD7 BAI.png">
              <a:extLst>
                <a:ext uri="{FF2B5EF4-FFF2-40B4-BE49-F238E27FC236}">
                  <a16:creationId xmlns:a16="http://schemas.microsoft.com/office/drawing/2014/main" id="{B0F59672-BD7B-4DEC-A6B0-2FE6890DD7C7}"/>
                </a:ext>
              </a:extLst>
            </p:cNvPr>
            <p:cNvPicPr>
              <a:picLocks noChangeAspect="1" noChangeArrowheads="1"/>
            </p:cNvPicPr>
            <p:nvPr/>
          </p:nvPicPr>
          <p:blipFill rotWithShape="1">
            <a:blip r:embed="rId5"/>
            <a:srcRect t="7162"/>
            <a:stretch/>
          </p:blipFill>
          <p:spPr bwMode="auto">
            <a:xfrm>
              <a:off x="876300" y="3612573"/>
              <a:ext cx="10439400" cy="3276600"/>
            </a:xfrm>
            <a:prstGeom prst="rect">
              <a:avLst/>
            </a:prstGeom>
            <a:noFill/>
          </p:spPr>
        </p:pic>
      </p:grpSp>
      <p:cxnSp>
        <p:nvCxnSpPr>
          <p:cNvPr id="9" name="Straight Connector 8">
            <a:extLst>
              <a:ext uri="{FF2B5EF4-FFF2-40B4-BE49-F238E27FC236}">
                <a16:creationId xmlns:a16="http://schemas.microsoft.com/office/drawing/2014/main" id="{5F56EFE4-A2FB-4DC5-872B-A0113D31D98A}"/>
              </a:ext>
            </a:extLst>
          </p:cNvPr>
          <p:cNvCxnSpPr>
            <a:cxnSpLocks/>
          </p:cNvCxnSpPr>
          <p:nvPr/>
        </p:nvCxnSpPr>
        <p:spPr>
          <a:xfrm>
            <a:off x="2895600" y="1905000"/>
            <a:ext cx="140652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C5EBC19-880D-4E3F-A651-D770C1543DBE}"/>
              </a:ext>
            </a:extLst>
          </p:cNvPr>
          <p:cNvCxnSpPr>
            <a:cxnSpLocks/>
          </p:cNvCxnSpPr>
          <p:nvPr/>
        </p:nvCxnSpPr>
        <p:spPr>
          <a:xfrm>
            <a:off x="4038600" y="2362200"/>
            <a:ext cx="1828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58BE91D-7FF7-4980-91C5-51E301AFF01C}"/>
              </a:ext>
            </a:extLst>
          </p:cNvPr>
          <p:cNvCxnSpPr>
            <a:cxnSpLocks/>
          </p:cNvCxnSpPr>
          <p:nvPr/>
        </p:nvCxnSpPr>
        <p:spPr>
          <a:xfrm>
            <a:off x="8305800" y="2362200"/>
            <a:ext cx="6858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7CB2D50-AB24-44C0-9434-BD8F8C6DD017}"/>
              </a:ext>
            </a:extLst>
          </p:cNvPr>
          <p:cNvCxnSpPr>
            <a:cxnSpLocks/>
          </p:cNvCxnSpPr>
          <p:nvPr/>
        </p:nvCxnSpPr>
        <p:spPr>
          <a:xfrm>
            <a:off x="5257800" y="4038600"/>
            <a:ext cx="17526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06B0339-ED4D-4937-B046-ACF47EFBE8FC}"/>
              </a:ext>
            </a:extLst>
          </p:cNvPr>
          <p:cNvCxnSpPr>
            <a:cxnSpLocks/>
          </p:cNvCxnSpPr>
          <p:nvPr/>
        </p:nvCxnSpPr>
        <p:spPr>
          <a:xfrm>
            <a:off x="4038600" y="5029200"/>
            <a:ext cx="12192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AA4561E-DB00-43DB-93B2-10CB3E68700A}"/>
              </a:ext>
            </a:extLst>
          </p:cNvPr>
          <p:cNvCxnSpPr>
            <a:cxnSpLocks/>
          </p:cNvCxnSpPr>
          <p:nvPr/>
        </p:nvCxnSpPr>
        <p:spPr>
          <a:xfrm>
            <a:off x="2057400" y="6172200"/>
            <a:ext cx="97971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itle 1">
            <a:extLst>
              <a:ext uri="{FF2B5EF4-FFF2-40B4-BE49-F238E27FC236}">
                <a16:creationId xmlns:a16="http://schemas.microsoft.com/office/drawing/2014/main" id="{1FC460AB-59AB-41D7-821A-1DBA3267D641}"/>
              </a:ext>
            </a:extLst>
          </p:cNvPr>
          <p:cNvSpPr txBox="1">
            <a:spLocks noChangeArrowheads="1"/>
          </p:cNvSpPr>
          <p:nvPr/>
        </p:nvSpPr>
        <p:spPr bwMode="auto">
          <a:xfrm>
            <a:off x="831850" y="0"/>
            <a:ext cx="1006475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t>Tiếng Việt</a:t>
            </a:r>
            <a:br>
              <a:rPr kumimoji="0" lang="en-US" altLang="vi-VN" sz="3200" b="1" i="0" u="none" strike="noStrike" kern="1200" cap="none" spc="0" normalizeH="0" baseline="0" noProof="0">
                <a:ln>
                  <a:noFill/>
                </a:ln>
                <a:solidFill>
                  <a:srgbClr val="0070C0"/>
                </a:solidFill>
                <a:effectLst/>
                <a:uLnTx/>
                <a:uFillTx/>
                <a:latin typeface="UTM Avo" panose="02040603050506020204" pitchFamily="18" charset="0"/>
                <a:ea typeface="+mn-ea"/>
                <a:cs typeface="+mn-cs"/>
              </a:rPr>
            </a:br>
            <a:endParaRPr kumimoji="0" lang="en-US" altLang="vi-VN" sz="3200" b="1" i="0" u="none" strike="noStrike" kern="1200" cap="none" spc="0" normalizeH="0" baseline="0" noProof="0">
              <a:ln>
                <a:noFill/>
              </a:ln>
              <a:solidFill>
                <a:srgbClr val="FF0000"/>
              </a:solidFill>
              <a:effectLst/>
              <a:uLnTx/>
              <a:uFillTx/>
              <a:latin typeface="UTM Avo" panose="02040603050506020204" pitchFamily="18" charset="0"/>
              <a:ea typeface="+mn-ea"/>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left)">
                                      <p:cBhvr>
                                        <p:cTn id="23" dur="500"/>
                                        <p:tgtEl>
                                          <p:spTgt spid="16"/>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left)">
                                      <p:cBhvr>
                                        <p:cTn id="2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5400"/>
            <a:ext cx="10972800" cy="1143000"/>
          </a:xfrm>
        </p:spPr>
        <p:txBody>
          <a:bodyPr>
            <a:normAutofit/>
          </a:bodyPr>
          <a:lstStyle/>
          <a:p>
            <a:r>
              <a:rPr lang="en-US" sz="3200" b="1">
                <a:solidFill>
                  <a:srgbClr val="0070C0"/>
                </a:solidFill>
                <a:latin typeface="UTM Avo" panose="02040603050506020204" pitchFamily="18" charset="0"/>
                <a:cs typeface="Arial" pitchFamily="34" charset="0"/>
              </a:rPr>
              <a:t>Giải nghĩa từ khó:</a:t>
            </a:r>
          </a:p>
        </p:txBody>
      </p:sp>
      <p:sp>
        <p:nvSpPr>
          <p:cNvPr id="3" name="Title 1"/>
          <p:cNvSpPr txBox="1">
            <a:spLocks/>
          </p:cNvSpPr>
          <p:nvPr/>
        </p:nvSpPr>
        <p:spPr>
          <a:xfrm>
            <a:off x="228600" y="610265"/>
            <a:ext cx="3962400"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srgbClr val="FF0000"/>
                </a:solidFill>
                <a:latin typeface="UTM Avo" panose="02040603050506020204" pitchFamily="18" charset="0"/>
                <a:cs typeface="Arial" pitchFamily="34" charset="0"/>
              </a:rPr>
              <a:t>Luỹ tre:</a:t>
            </a:r>
            <a:endParaRPr lang="en-US" sz="3200">
              <a:solidFill>
                <a:prstClr val="black"/>
              </a:solidFill>
              <a:latin typeface="UTM Avo" panose="02040603050506020204" pitchFamily="18" charset="0"/>
              <a:cs typeface="Arial" pitchFamily="34" charset="0"/>
            </a:endParaRPr>
          </a:p>
        </p:txBody>
      </p:sp>
      <p:sp>
        <p:nvSpPr>
          <p:cNvPr id="7" name="Title 1"/>
          <p:cNvSpPr txBox="1">
            <a:spLocks/>
          </p:cNvSpPr>
          <p:nvPr/>
        </p:nvSpPr>
        <p:spPr>
          <a:xfrm>
            <a:off x="2182091" y="610265"/>
            <a:ext cx="8256953"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prstClr val="black"/>
                </a:solidFill>
                <a:latin typeface="UTM Avo" panose="02040603050506020204" pitchFamily="18" charset="0"/>
                <a:cs typeface="Arial" pitchFamily="34" charset="0"/>
              </a:rPr>
              <a:t>tre mọc thành hàng rất dày.</a:t>
            </a:r>
          </a:p>
        </p:txBody>
      </p:sp>
      <p:pic>
        <p:nvPicPr>
          <p:cNvPr id="1026" name="Picture 2" descr="Ngỡ ngàng tre Việt! - Báo Người lao độ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3265"/>
            <a:ext cx="6671733" cy="4174600"/>
          </a:xfrm>
          <a:prstGeom prst="roundRect">
            <a:avLst/>
          </a:prstGeom>
          <a:noFill/>
          <a:extLst>
            <a:ext uri="{909E8E84-426E-40DD-AFC4-6F175D3DCCD1}">
              <a14:hiddenFill xmlns:a14="http://schemas.microsoft.com/office/drawing/2010/main">
                <a:solidFill>
                  <a:srgbClr val="FFFFFF"/>
                </a:solidFill>
              </a14:hiddenFill>
            </a:ext>
          </a:extLst>
        </p:spPr>
      </p:pic>
      <p:pic>
        <p:nvPicPr>
          <p:cNvPr id="1028" name="Picture 4" descr="Còn đâu những lũy tre làng? | Báo Dân tộc và Phát triể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6403" y="1957179"/>
            <a:ext cx="5675597" cy="3732135"/>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03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500"/>
                                        <p:tgtEl>
                                          <p:spTgt spid="1026"/>
                                        </p:tgtEl>
                                      </p:cBhvr>
                                    </p:animEffect>
                                  </p:childTnLst>
                                </p:cTn>
                              </p:par>
                              <p:par>
                                <p:cTn id="18" presetID="10" presetClass="entr" presetSubtype="0"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86267" y="685800"/>
            <a:ext cx="3962400"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srgbClr val="FF0000"/>
                </a:solidFill>
                <a:latin typeface="UTM Avo" panose="02040603050506020204" pitchFamily="18" charset="0"/>
                <a:cs typeface="Arial" pitchFamily="34" charset="0"/>
              </a:rPr>
              <a:t>Cao vút:</a:t>
            </a:r>
            <a:endParaRPr lang="en-US" sz="3200">
              <a:solidFill>
                <a:prstClr val="black"/>
              </a:solidFill>
              <a:latin typeface="UTM Avo" panose="02040603050506020204" pitchFamily="18" charset="0"/>
              <a:cs typeface="Arial" pitchFamily="34" charset="0"/>
            </a:endParaRPr>
          </a:p>
        </p:txBody>
      </p:sp>
      <p:sp>
        <p:nvSpPr>
          <p:cNvPr id="7" name="Title 1"/>
          <p:cNvSpPr txBox="1">
            <a:spLocks/>
          </p:cNvSpPr>
          <p:nvPr/>
        </p:nvSpPr>
        <p:spPr>
          <a:xfrm>
            <a:off x="2167467" y="713509"/>
            <a:ext cx="8256953"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prstClr val="black"/>
                </a:solidFill>
                <a:latin typeface="UTM Avo" panose="02040603050506020204" pitchFamily="18" charset="0"/>
                <a:cs typeface="Arial" pitchFamily="34" charset="0"/>
              </a:rPr>
              <a:t>rất cao, vươn lên thẳng không trung.</a:t>
            </a:r>
          </a:p>
        </p:txBody>
      </p:sp>
      <p:pic>
        <p:nvPicPr>
          <p:cNvPr id="2050" name="Picture 2" descr="Lạc bước thung lũng cọ xanh cao vút - DiaOcOn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71" y="2576491"/>
            <a:ext cx="5808133" cy="38624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Lạc bước thung lũng cọ xanh cao vút - DiaOcOnl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4400" y="2624843"/>
            <a:ext cx="6118808" cy="381405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16DFBECA-8B1C-4E5D-BC66-92E21D1172D3}"/>
              </a:ext>
            </a:extLst>
          </p:cNvPr>
          <p:cNvSpPr>
            <a:spLocks noGrp="1"/>
          </p:cNvSpPr>
          <p:nvPr>
            <p:ph type="title"/>
          </p:nvPr>
        </p:nvSpPr>
        <p:spPr>
          <a:xfrm>
            <a:off x="609600" y="-25400"/>
            <a:ext cx="10972800" cy="1143000"/>
          </a:xfrm>
        </p:spPr>
        <p:txBody>
          <a:bodyPr>
            <a:normAutofit/>
          </a:bodyPr>
          <a:lstStyle/>
          <a:p>
            <a:r>
              <a:rPr lang="en-US" sz="3200" b="1">
                <a:solidFill>
                  <a:srgbClr val="0070C0"/>
                </a:solidFill>
                <a:latin typeface="UTM Avo" panose="02040603050506020204" pitchFamily="18" charset="0"/>
                <a:cs typeface="Arial" pitchFamily="34" charset="0"/>
              </a:rPr>
              <a:t>Giải nghĩa từ khó:</a:t>
            </a:r>
          </a:p>
        </p:txBody>
      </p:sp>
    </p:spTree>
    <p:extLst>
      <p:ext uri="{BB962C8B-B14F-4D97-AF65-F5344CB8AC3E}">
        <p14:creationId xmlns:p14="http://schemas.microsoft.com/office/powerpoint/2010/main" val="138386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500"/>
                                        <p:tgtEl>
                                          <p:spTgt spid="2050"/>
                                        </p:tgtEl>
                                      </p:cBhvr>
                                    </p:animEffect>
                                  </p:childTnLst>
                                </p:cTn>
                              </p:par>
                              <p:par>
                                <p:cTn id="18" presetID="10" presetClass="entr" presetSubtype="0" fill="hold" nodeType="withEffect">
                                  <p:stCondLst>
                                    <p:cond delay="0"/>
                                  </p:stCondLst>
                                  <p:childTnLst>
                                    <p:set>
                                      <p:cBhvr>
                                        <p:cTn id="19" dur="1" fill="hold">
                                          <p:stCondLst>
                                            <p:cond delay="0"/>
                                          </p:stCondLst>
                                        </p:cTn>
                                        <p:tgtEl>
                                          <p:spTgt spid="2052"/>
                                        </p:tgtEl>
                                        <p:attrNameLst>
                                          <p:attrName>style.visibility</p:attrName>
                                        </p:attrNameLst>
                                      </p:cBhvr>
                                      <p:to>
                                        <p:strVal val="visible"/>
                                      </p:to>
                                    </p:set>
                                    <p:animEffect transition="in" filter="fade">
                                      <p:cBhvr>
                                        <p:cTn id="20"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838200"/>
            <a:ext cx="3962400"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srgbClr val="FF0000"/>
                </a:solidFill>
                <a:latin typeface="UTM Avo" panose="02040603050506020204" pitchFamily="18" charset="0"/>
                <a:cs typeface="Arial" pitchFamily="34" charset="0"/>
              </a:rPr>
              <a:t>Cao tốc:</a:t>
            </a:r>
            <a:endParaRPr lang="en-US" sz="3200">
              <a:solidFill>
                <a:prstClr val="black"/>
              </a:solidFill>
              <a:latin typeface="UTM Avo" panose="02040603050506020204" pitchFamily="18" charset="0"/>
              <a:cs typeface="Arial" pitchFamily="34" charset="0"/>
            </a:endParaRPr>
          </a:p>
        </p:txBody>
      </p:sp>
      <p:sp>
        <p:nvSpPr>
          <p:cNvPr id="7" name="Title 1"/>
          <p:cNvSpPr txBox="1">
            <a:spLocks/>
          </p:cNvSpPr>
          <p:nvPr/>
        </p:nvSpPr>
        <p:spPr>
          <a:xfrm>
            <a:off x="2438400" y="838200"/>
            <a:ext cx="8256953"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prstClr val="black"/>
                </a:solidFill>
                <a:latin typeface="UTM Avo" panose="02040603050506020204" pitchFamily="18" charset="0"/>
                <a:cs typeface="Arial" pitchFamily="34" charset="0"/>
              </a:rPr>
              <a:t>có tốc độ cao.</a:t>
            </a:r>
          </a:p>
        </p:txBody>
      </p:sp>
      <p:sp>
        <p:nvSpPr>
          <p:cNvPr id="8" name="Title 1"/>
          <p:cNvSpPr txBox="1">
            <a:spLocks/>
          </p:cNvSpPr>
          <p:nvPr/>
        </p:nvSpPr>
        <p:spPr>
          <a:xfrm>
            <a:off x="457200" y="1778000"/>
            <a:ext cx="3962400"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srgbClr val="FF0000"/>
                </a:solidFill>
                <a:latin typeface="UTM Avo" panose="02040603050506020204" pitchFamily="18" charset="0"/>
                <a:cs typeface="Arial" pitchFamily="34" charset="0"/>
              </a:rPr>
              <a:t>Mịt mù:</a:t>
            </a:r>
            <a:endParaRPr lang="en-US" sz="3200">
              <a:solidFill>
                <a:prstClr val="black"/>
              </a:solidFill>
              <a:latin typeface="UTM Avo" panose="02040603050506020204" pitchFamily="18" charset="0"/>
              <a:cs typeface="Arial" pitchFamily="34" charset="0"/>
            </a:endParaRPr>
          </a:p>
        </p:txBody>
      </p:sp>
      <p:sp>
        <p:nvSpPr>
          <p:cNvPr id="9" name="Title 1"/>
          <p:cNvSpPr txBox="1">
            <a:spLocks/>
          </p:cNvSpPr>
          <p:nvPr/>
        </p:nvSpPr>
        <p:spPr>
          <a:xfrm>
            <a:off x="2105596" y="1788391"/>
            <a:ext cx="8256953" cy="1143000"/>
          </a:xfrm>
          <a:prstGeom prst="rect">
            <a:avLst/>
          </a:prstGeom>
        </p:spPr>
        <p:txBody>
          <a:bodyPr vert="horz" lIns="121740" tIns="60872" rIns="121740" bIns="60872"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defTabSz="1217543"/>
            <a:r>
              <a:rPr lang="en-US" sz="3200">
                <a:solidFill>
                  <a:prstClr val="black"/>
                </a:solidFill>
                <a:latin typeface="UTM Avo" panose="02040603050506020204" pitchFamily="18" charset="0"/>
                <a:cs typeface="Arial" pitchFamily="34" charset="0"/>
              </a:rPr>
              <a:t>không nhìn thấy gì do khói bụi.</a:t>
            </a:r>
          </a:p>
        </p:txBody>
      </p:sp>
      <p:pic>
        <p:nvPicPr>
          <p:cNvPr id="3074" name="Picture 2" descr="Người dân &quot;nghẹt thở&quot; trước cảnh bụi bay mịt mù, khi đơn vị thi công dùng  máy công suất lớn thổi bụi làm đườ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1" y="3111500"/>
            <a:ext cx="6096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698D67B7-CD7E-4143-AF2F-37C8485845F6}"/>
              </a:ext>
            </a:extLst>
          </p:cNvPr>
          <p:cNvSpPr>
            <a:spLocks noGrp="1"/>
          </p:cNvSpPr>
          <p:nvPr>
            <p:ph type="title"/>
          </p:nvPr>
        </p:nvSpPr>
        <p:spPr>
          <a:xfrm>
            <a:off x="609600" y="-25400"/>
            <a:ext cx="10972800" cy="1143000"/>
          </a:xfrm>
        </p:spPr>
        <p:txBody>
          <a:bodyPr>
            <a:normAutofit/>
          </a:bodyPr>
          <a:lstStyle/>
          <a:p>
            <a:r>
              <a:rPr lang="en-US" sz="3200" b="1">
                <a:solidFill>
                  <a:srgbClr val="0070C0"/>
                </a:solidFill>
                <a:latin typeface="UTM Avo" panose="02040603050506020204" pitchFamily="18" charset="0"/>
                <a:cs typeface="Arial" pitchFamily="34" charset="0"/>
              </a:rPr>
              <a:t>Giải nghĩa từ khó:</a:t>
            </a:r>
          </a:p>
        </p:txBody>
      </p:sp>
    </p:spTree>
    <p:extLst>
      <p:ext uri="{BB962C8B-B14F-4D97-AF65-F5344CB8AC3E}">
        <p14:creationId xmlns:p14="http://schemas.microsoft.com/office/powerpoint/2010/main" val="3826096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74"/>
                                        </p:tgtEl>
                                        <p:attrNameLst>
                                          <p:attrName>style.visibility</p:attrName>
                                        </p:attrNameLst>
                                      </p:cBhvr>
                                      <p:to>
                                        <p:strVal val="visible"/>
                                      </p:to>
                                    </p:set>
                                    <p:animEffect transition="in" filter="fade">
                                      <p:cBhvr>
                                        <p:cTn id="2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06E78C62-E594-406D-AC00-D0D493B7A8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
          <p:cNvSpPr txBox="1"/>
          <p:nvPr/>
        </p:nvSpPr>
        <p:spPr>
          <a:xfrm>
            <a:off x="129823" y="-129411"/>
            <a:ext cx="11909777" cy="6407973"/>
          </a:xfrm>
          <a:prstGeom prst="rect">
            <a:avLst/>
          </a:prstGeom>
          <a:noFill/>
        </p:spPr>
        <p:txBody>
          <a:bodyPr wrap="square" rtlCol="0">
            <a:spAutoFit/>
          </a:bodyPr>
          <a:lstStyle/>
          <a:p>
            <a:pPr algn="ctr">
              <a:lnSpc>
                <a:spcPct val="150000"/>
              </a:lnSpc>
            </a:pPr>
            <a:r>
              <a:rPr lang="en-US" altLang="vi-VN" sz="3200" b="1">
                <a:solidFill>
                  <a:srgbClr val="0070C0"/>
                </a:solidFill>
                <a:latin typeface="UTM Avo" panose="02040603050506020204" pitchFamily="18" charset="0"/>
              </a:rPr>
              <a:t>Tiếng Việt </a:t>
            </a:r>
          </a:p>
          <a:p>
            <a:pPr algn="ctr">
              <a:lnSpc>
                <a:spcPct val="150000"/>
              </a:lnSpc>
            </a:pPr>
            <a:r>
              <a:rPr lang="en-US" sz="3200" b="1">
                <a:latin typeface="UTM Avo" panose="02040603050506020204" pitchFamily="18" charset="0"/>
              </a:rPr>
              <a:t>Những cánh cò</a:t>
            </a:r>
          </a:p>
          <a:p>
            <a:pPr algn="just">
              <a:lnSpc>
                <a:spcPct val="150000"/>
              </a:lnSpc>
            </a:pPr>
            <a:r>
              <a:rPr lang="en-US" sz="2667">
                <a:latin typeface="UTM Avo" panose="02040603050506020204" pitchFamily="18" charset="0"/>
              </a:rPr>
              <a:t>     Ông kể ngày x</a:t>
            </a:r>
            <a:r>
              <a:rPr lang="vi-VN" sz="2667">
                <a:latin typeface="UTM Avo" panose="02040603050506020204" pitchFamily="18" charset="0"/>
              </a:rPr>
              <a:t>ư</a:t>
            </a:r>
            <a:r>
              <a:rPr lang="en-US" sz="2667">
                <a:latin typeface="UTM Avo" panose="02040603050506020204" pitchFamily="18" charset="0"/>
              </a:rPr>
              <a:t>a, quê của bé có rất nhiều cò. Mùa xuân, từng đàn cò trắng duyên dáng bay tới. Chúng l</a:t>
            </a:r>
            <a:r>
              <a:rPr lang="vi-VN" sz="2667">
                <a:latin typeface="UTM Avo" panose="02040603050506020204" pitchFamily="18" charset="0"/>
              </a:rPr>
              <a:t>ượn trên bầu trời trong xanh rồi hạ cánh xuống những luỹ tre. Hằng ngày, cò đi mò tôm, bắt cá ở các ao, hồ, đầm.</a:t>
            </a:r>
          </a:p>
          <a:p>
            <a:pPr algn="just">
              <a:lnSpc>
                <a:spcPct val="150000"/>
              </a:lnSpc>
            </a:pPr>
            <a:r>
              <a:rPr lang="vi-VN" sz="2667">
                <a:latin typeface="UTM Avo" panose="02040603050506020204" pitchFamily="18" charset="0"/>
              </a:rPr>
              <a:t>     Bây giờ, ao, hồ, đầm phải nhường chỗ cho những toà nhà cao vút, những con đường cao tốc, những nhà máy toả khói mịt mù. Cò chẳng còn nơi kiếm ăn. Cò sợ những âm thanh ồn ào. Thế là chúng bay đi.</a:t>
            </a:r>
          </a:p>
          <a:p>
            <a:pPr algn="just">
              <a:lnSpc>
                <a:spcPct val="150000"/>
              </a:lnSpc>
            </a:pPr>
            <a:r>
              <a:rPr lang="vi-VN" sz="2667">
                <a:latin typeface="UTM Avo" panose="02040603050506020204" pitchFamily="18" charset="0"/>
              </a:rPr>
              <a:t>     Bé ước ao được thấy những cánh cò trên cánh đồng quê.</a:t>
            </a:r>
            <a:endParaRPr lang="en-US" sz="2667">
              <a:latin typeface="UTM Avo" panose="02040603050506020204" pitchFamily="18" charset="0"/>
            </a:endParaRPr>
          </a:p>
        </p:txBody>
      </p:sp>
      <p:pic>
        <p:nvPicPr>
          <p:cNvPr id="5" name="Picture 4">
            <a:extLst>
              <a:ext uri="{FF2B5EF4-FFF2-40B4-BE49-F238E27FC236}">
                <a16:creationId xmlns:a16="http://schemas.microsoft.com/office/drawing/2014/main" id="{B0DE1522-0BF9-4EAC-B1F9-B9BF0124A81F}"/>
              </a:ext>
            </a:extLst>
          </p:cNvPr>
          <p:cNvPicPr>
            <a:picLocks noChangeAspect="1"/>
          </p:cNvPicPr>
          <p:nvPr/>
        </p:nvPicPr>
        <p:blipFill>
          <a:blip r:embed="rId3"/>
          <a:stretch>
            <a:fillRect/>
          </a:stretch>
        </p:blipFill>
        <p:spPr>
          <a:xfrm>
            <a:off x="148038" y="178889"/>
            <a:ext cx="1966077" cy="735511"/>
          </a:xfrm>
          <a:prstGeom prst="rect">
            <a:avLst/>
          </a:prstGeom>
        </p:spPr>
      </p:pic>
      <p:sp>
        <p:nvSpPr>
          <p:cNvPr id="6" name="TextBox 5">
            <a:extLst>
              <a:ext uri="{FF2B5EF4-FFF2-40B4-BE49-F238E27FC236}">
                <a16:creationId xmlns:a16="http://schemas.microsoft.com/office/drawing/2014/main" id="{76774539-A21E-4B90-9709-5DE59B7EBBC1}"/>
              </a:ext>
            </a:extLst>
          </p:cNvPr>
          <p:cNvSpPr txBox="1">
            <a:spLocks noChangeArrowheads="1"/>
          </p:cNvSpPr>
          <p:nvPr/>
        </p:nvSpPr>
        <p:spPr bwMode="auto">
          <a:xfrm>
            <a:off x="429969" y="1351401"/>
            <a:ext cx="379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1</a:t>
            </a:r>
          </a:p>
        </p:txBody>
      </p:sp>
      <p:sp>
        <p:nvSpPr>
          <p:cNvPr id="7" name="TextBox 6">
            <a:extLst>
              <a:ext uri="{FF2B5EF4-FFF2-40B4-BE49-F238E27FC236}">
                <a16:creationId xmlns:a16="http://schemas.microsoft.com/office/drawing/2014/main" id="{8F0E1C4B-BDF3-41B8-AAC6-C43A3AEAD4D9}"/>
              </a:ext>
            </a:extLst>
          </p:cNvPr>
          <p:cNvSpPr txBox="1">
            <a:spLocks noChangeArrowheads="1"/>
          </p:cNvSpPr>
          <p:nvPr/>
        </p:nvSpPr>
        <p:spPr bwMode="auto">
          <a:xfrm>
            <a:off x="8305800" y="1351401"/>
            <a:ext cx="379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2</a:t>
            </a:r>
          </a:p>
        </p:txBody>
      </p:sp>
      <p:sp>
        <p:nvSpPr>
          <p:cNvPr id="8" name="TextBox 7">
            <a:extLst>
              <a:ext uri="{FF2B5EF4-FFF2-40B4-BE49-F238E27FC236}">
                <a16:creationId xmlns:a16="http://schemas.microsoft.com/office/drawing/2014/main" id="{0950C340-A233-4C81-831A-54A444D6ED77}"/>
              </a:ext>
            </a:extLst>
          </p:cNvPr>
          <p:cNvSpPr txBox="1">
            <a:spLocks noChangeArrowheads="1"/>
          </p:cNvSpPr>
          <p:nvPr/>
        </p:nvSpPr>
        <p:spPr bwMode="auto">
          <a:xfrm>
            <a:off x="5176724" y="2026187"/>
            <a:ext cx="3794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3</a:t>
            </a:r>
          </a:p>
        </p:txBody>
      </p:sp>
      <p:sp>
        <p:nvSpPr>
          <p:cNvPr id="9" name="TextBox 8">
            <a:extLst>
              <a:ext uri="{FF2B5EF4-FFF2-40B4-BE49-F238E27FC236}">
                <a16:creationId xmlns:a16="http://schemas.microsoft.com/office/drawing/2014/main" id="{7982FD4F-5EB3-4641-845E-38816C86C8FB}"/>
              </a:ext>
            </a:extLst>
          </p:cNvPr>
          <p:cNvSpPr txBox="1">
            <a:spLocks noChangeArrowheads="1"/>
          </p:cNvSpPr>
          <p:nvPr/>
        </p:nvSpPr>
        <p:spPr bwMode="auto">
          <a:xfrm>
            <a:off x="4987018" y="2525486"/>
            <a:ext cx="379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4</a:t>
            </a:r>
          </a:p>
        </p:txBody>
      </p:sp>
      <p:sp>
        <p:nvSpPr>
          <p:cNvPr id="10" name="TextBox 9">
            <a:extLst>
              <a:ext uri="{FF2B5EF4-FFF2-40B4-BE49-F238E27FC236}">
                <a16:creationId xmlns:a16="http://schemas.microsoft.com/office/drawing/2014/main" id="{19179366-FA84-4727-860B-A434AA514A24}"/>
              </a:ext>
            </a:extLst>
          </p:cNvPr>
          <p:cNvSpPr txBox="1">
            <a:spLocks noChangeArrowheads="1"/>
          </p:cNvSpPr>
          <p:nvPr/>
        </p:nvSpPr>
        <p:spPr bwMode="auto">
          <a:xfrm>
            <a:off x="417495" y="3878263"/>
            <a:ext cx="381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5</a:t>
            </a:r>
          </a:p>
        </p:txBody>
      </p:sp>
      <p:sp>
        <p:nvSpPr>
          <p:cNvPr id="11" name="TextBox 10">
            <a:extLst>
              <a:ext uri="{FF2B5EF4-FFF2-40B4-BE49-F238E27FC236}">
                <a16:creationId xmlns:a16="http://schemas.microsoft.com/office/drawing/2014/main" id="{E40F6987-FB63-434E-999C-C9398A161C97}"/>
              </a:ext>
            </a:extLst>
          </p:cNvPr>
          <p:cNvSpPr txBox="1">
            <a:spLocks noChangeArrowheads="1"/>
          </p:cNvSpPr>
          <p:nvPr/>
        </p:nvSpPr>
        <p:spPr bwMode="auto">
          <a:xfrm>
            <a:off x="10058400" y="4387625"/>
            <a:ext cx="3794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6</a:t>
            </a:r>
          </a:p>
        </p:txBody>
      </p:sp>
      <p:sp>
        <p:nvSpPr>
          <p:cNvPr id="12" name="TextBox 11">
            <a:extLst>
              <a:ext uri="{FF2B5EF4-FFF2-40B4-BE49-F238E27FC236}">
                <a16:creationId xmlns:a16="http://schemas.microsoft.com/office/drawing/2014/main" id="{104C5584-702A-4C7A-BABC-38E80C3AFD85}"/>
              </a:ext>
            </a:extLst>
          </p:cNvPr>
          <p:cNvSpPr txBox="1">
            <a:spLocks noChangeArrowheads="1"/>
          </p:cNvSpPr>
          <p:nvPr/>
        </p:nvSpPr>
        <p:spPr bwMode="auto">
          <a:xfrm>
            <a:off x="2895600" y="5021263"/>
            <a:ext cx="3794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7</a:t>
            </a:r>
          </a:p>
        </p:txBody>
      </p:sp>
      <p:sp>
        <p:nvSpPr>
          <p:cNvPr id="13" name="TextBox 12">
            <a:extLst>
              <a:ext uri="{FF2B5EF4-FFF2-40B4-BE49-F238E27FC236}">
                <a16:creationId xmlns:a16="http://schemas.microsoft.com/office/drawing/2014/main" id="{81BF2311-9663-48CF-AB1A-6612D46525E4}"/>
              </a:ext>
            </a:extLst>
          </p:cNvPr>
          <p:cNvSpPr txBox="1">
            <a:spLocks noChangeArrowheads="1"/>
          </p:cNvSpPr>
          <p:nvPr/>
        </p:nvSpPr>
        <p:spPr bwMode="auto">
          <a:xfrm>
            <a:off x="7908455" y="5021263"/>
            <a:ext cx="379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8</a:t>
            </a:r>
          </a:p>
        </p:txBody>
      </p:sp>
      <p:sp>
        <p:nvSpPr>
          <p:cNvPr id="14" name="TextBox 32">
            <a:extLst>
              <a:ext uri="{FF2B5EF4-FFF2-40B4-BE49-F238E27FC236}">
                <a16:creationId xmlns:a16="http://schemas.microsoft.com/office/drawing/2014/main" id="{8CB17928-4657-439C-AC75-1D883E92E863}"/>
              </a:ext>
            </a:extLst>
          </p:cNvPr>
          <p:cNvSpPr>
            <a:spLocks noChangeArrowheads="1"/>
          </p:cNvSpPr>
          <p:nvPr/>
        </p:nvSpPr>
        <p:spPr bwMode="auto">
          <a:xfrm>
            <a:off x="4483554" y="6282932"/>
            <a:ext cx="3124200" cy="579438"/>
          </a:xfrm>
          <a:prstGeom prst="roundRect">
            <a:avLst>
              <a:gd name="adj" fmla="val 16667"/>
            </a:avLst>
          </a:pr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US" altLang="vi-VN">
                <a:solidFill>
                  <a:srgbClr val="FF0000"/>
                </a:solidFill>
                <a:latin typeface="UTM Avo" panose="02040603050506020204" pitchFamily="18" charset="0"/>
              </a:rPr>
              <a:t>Luyện đọc câu</a:t>
            </a:r>
          </a:p>
        </p:txBody>
      </p:sp>
      <p:sp>
        <p:nvSpPr>
          <p:cNvPr id="15" name="TextBox 14">
            <a:extLst>
              <a:ext uri="{FF2B5EF4-FFF2-40B4-BE49-F238E27FC236}">
                <a16:creationId xmlns:a16="http://schemas.microsoft.com/office/drawing/2014/main" id="{24BC368C-4124-4F54-90AC-E6EE2802BD01}"/>
              </a:ext>
            </a:extLst>
          </p:cNvPr>
          <p:cNvSpPr txBox="1">
            <a:spLocks noChangeArrowheads="1"/>
          </p:cNvSpPr>
          <p:nvPr/>
        </p:nvSpPr>
        <p:spPr bwMode="auto">
          <a:xfrm>
            <a:off x="450152" y="5578581"/>
            <a:ext cx="3794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vi-VN" sz="1800" b="1">
                <a:solidFill>
                  <a:srgbClr val="FF0000"/>
                </a:solidFill>
                <a:latin typeface="UTM Avo" panose="02040603050506020204" pitchFamily="18" charset="0"/>
              </a:rPr>
              <a:t>9</a:t>
            </a:r>
          </a:p>
        </p:txBody>
      </p:sp>
    </p:spTree>
    <p:extLst>
      <p:ext uri="{BB962C8B-B14F-4D97-AF65-F5344CB8AC3E}">
        <p14:creationId xmlns:p14="http://schemas.microsoft.com/office/powerpoint/2010/main" val="9926551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animBg="1"/>
      <p:bldP spid="15"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6">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Default Design 12">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BFD7F6"/>
        </a:accent5>
        <a:accent6>
          <a:srgbClr val="AE4845"/>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998</TotalTime>
  <Words>1842</Words>
  <Application>Microsoft Office PowerPoint</Application>
  <PresentationFormat>Widescreen</PresentationFormat>
  <Paragraphs>207</Paragraphs>
  <Slides>36</Slides>
  <Notes>13</Notes>
  <HiddenSlides>0</HiddenSlides>
  <MMClips>1</MMClips>
  <ScaleCrop>false</ScaleCrop>
  <HeadingPairs>
    <vt:vector size="6" baseType="variant">
      <vt:variant>
        <vt:lpstr>Fonts Used</vt:lpstr>
      </vt:variant>
      <vt:variant>
        <vt:i4>12</vt:i4>
      </vt:variant>
      <vt:variant>
        <vt:lpstr>Theme</vt:lpstr>
      </vt:variant>
      <vt:variant>
        <vt:i4>8</vt:i4>
      </vt:variant>
      <vt:variant>
        <vt:lpstr>Slide Titles</vt:lpstr>
      </vt:variant>
      <vt:variant>
        <vt:i4>36</vt:i4>
      </vt:variant>
    </vt:vector>
  </HeadingPairs>
  <TitlesOfParts>
    <vt:vector size="56" baseType="lpstr">
      <vt:lpstr>#9Slide03 Sympathique Alt</vt:lpstr>
      <vt:lpstr>#9Slide05 Beautiful Caps</vt:lpstr>
      <vt:lpstr>Arial</vt:lpstr>
      <vt:lpstr>Arial Rounded MT Bold</vt:lpstr>
      <vt:lpstr>Calibri</vt:lpstr>
      <vt:lpstr>Calibri Light</vt:lpstr>
      <vt:lpstr>HP001</vt:lpstr>
      <vt:lpstr>HP001 4 hàng</vt:lpstr>
      <vt:lpstr>HP001 5 hàng</vt:lpstr>
      <vt:lpstr>Times New Roman</vt:lpstr>
      <vt:lpstr>UTM Avo</vt:lpstr>
      <vt:lpstr>Wingdings</vt:lpstr>
      <vt:lpstr>1_Office Theme</vt:lpstr>
      <vt:lpstr>Office Theme</vt:lpstr>
      <vt:lpstr>2_Office Theme</vt:lpstr>
      <vt:lpstr>12_Office Theme</vt:lpstr>
      <vt:lpstr>3_Office Theme</vt:lpstr>
      <vt:lpstr>4_Office Theme</vt:lpstr>
      <vt:lpstr>13_Office Theme</vt:lpstr>
      <vt:lpstr>1_Default Design</vt:lpstr>
      <vt:lpstr>PowerPoint Presentation</vt:lpstr>
      <vt:lpstr>PowerPoint Presentation</vt:lpstr>
      <vt:lpstr>PowerPoint Presentation</vt:lpstr>
      <vt:lpstr>PowerPoint Presentation</vt:lpstr>
      <vt:lpstr>PowerPoint Presentation</vt:lpstr>
      <vt:lpstr>Giải nghĩa từ khó:</vt:lpstr>
      <vt:lpstr>Giải nghĩa từ khó:</vt:lpstr>
      <vt:lpstr>Giải nghĩa từ khó: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Oprekin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Nguyen Hong Nhung</dc:creator>
  <cp:lastModifiedBy>Nguyen Ngoc Tuyen GV</cp:lastModifiedBy>
  <cp:revision>19</cp:revision>
  <dcterms:created xsi:type="dcterms:W3CDTF">2020-08-20T13:13:00Z</dcterms:created>
  <dcterms:modified xsi:type="dcterms:W3CDTF">2022-04-25T02:55:17Z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