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7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3" r:id="rId2"/>
    <p:sldMasterId id="2147483676" r:id="rId3"/>
    <p:sldMasterId id="2147483688" r:id="rId4"/>
    <p:sldMasterId id="2147483700" r:id="rId5"/>
    <p:sldMasterId id="2147483713" r:id="rId6"/>
    <p:sldMasterId id="2147483725" r:id="rId7"/>
    <p:sldMasterId id="2147483737" r:id="rId8"/>
  </p:sldMasterIdLst>
  <p:notesMasterIdLst>
    <p:notesMasterId r:id="rId44"/>
  </p:notesMasterIdLst>
  <p:sldIdLst>
    <p:sldId id="265" r:id="rId9"/>
    <p:sldId id="285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3348" r:id="rId18"/>
    <p:sldId id="273" r:id="rId19"/>
    <p:sldId id="259" r:id="rId20"/>
    <p:sldId id="3349" r:id="rId21"/>
    <p:sldId id="282" r:id="rId22"/>
    <p:sldId id="3350" r:id="rId23"/>
    <p:sldId id="276" r:id="rId24"/>
    <p:sldId id="277" r:id="rId25"/>
    <p:sldId id="281" r:id="rId26"/>
    <p:sldId id="278" r:id="rId27"/>
    <p:sldId id="3351" r:id="rId28"/>
    <p:sldId id="3352" r:id="rId29"/>
    <p:sldId id="3354" r:id="rId30"/>
    <p:sldId id="3353" r:id="rId31"/>
    <p:sldId id="286" r:id="rId32"/>
    <p:sldId id="287" r:id="rId33"/>
    <p:sldId id="288" r:id="rId34"/>
    <p:sldId id="280" r:id="rId35"/>
    <p:sldId id="3407" r:id="rId36"/>
    <p:sldId id="2007577154" r:id="rId37"/>
    <p:sldId id="2007577155" r:id="rId38"/>
    <p:sldId id="3343" r:id="rId39"/>
    <p:sldId id="3347" r:id="rId40"/>
    <p:sldId id="2007577153" r:id="rId41"/>
    <p:sldId id="267" r:id="rId42"/>
    <p:sldId id="266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guyen Ngoc Tuyen GV" initials="NNTG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DEE"/>
    <a:srgbClr val="ED13BE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>
        <p:scale>
          <a:sx n="81" d="100"/>
          <a:sy n="81" d="100"/>
        </p:scale>
        <p:origin x="-300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presProps" Target="presProps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1-14T14:58:13.444" idx="1">
    <p:pos x="10" y="10"/>
    <p:text/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482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Nhấp</a:t>
            </a:r>
            <a:r>
              <a:rPr lang="en-US" baseline="0"/>
              <a:t> vào bọ để quay lại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FEA3F6-B450-4284-BB2C-4DA94784FD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83801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Google Shape;351;p11:notes">
            <a:extLst>
              <a:ext uri="{FF2B5EF4-FFF2-40B4-BE49-F238E27FC236}">
                <a16:creationId xmlns:a16="http://schemas.microsoft.com/office/drawing/2014/main" xmlns="" id="{789E3884-DCA2-4B47-8C14-4FB4868C21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vi-VN" altLang="vi-VN">
              <a:latin typeface="Calibri" panose="020F0502020204030204" pitchFamily="34" charset="0"/>
            </a:endParaRPr>
          </a:p>
        </p:txBody>
      </p:sp>
      <p:sp>
        <p:nvSpPr>
          <p:cNvPr id="25603" name="Google Shape;352;p11:notes">
            <a:extLst>
              <a:ext uri="{FF2B5EF4-FFF2-40B4-BE49-F238E27FC236}">
                <a16:creationId xmlns:a16="http://schemas.microsoft.com/office/drawing/2014/main" xmlns="" id="{5FD69A50-FB6D-42C3-8AA5-769356A0F38B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Google Shape;351;p11:notes">
            <a:extLst>
              <a:ext uri="{FF2B5EF4-FFF2-40B4-BE49-F238E27FC236}">
                <a16:creationId xmlns:a16="http://schemas.microsoft.com/office/drawing/2014/main" xmlns="" id="{789E3884-DCA2-4B47-8C14-4FB4868C21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vi-VN" altLang="vi-VN">
              <a:latin typeface="Calibri" panose="020F0502020204030204" pitchFamily="34" charset="0"/>
            </a:endParaRPr>
          </a:p>
        </p:txBody>
      </p:sp>
      <p:sp>
        <p:nvSpPr>
          <p:cNvPr id="25603" name="Google Shape;352;p11:notes">
            <a:extLst>
              <a:ext uri="{FF2B5EF4-FFF2-40B4-BE49-F238E27FC236}">
                <a16:creationId xmlns:a16="http://schemas.microsoft.com/office/drawing/2014/main" xmlns="" id="{5FD69A50-FB6D-42C3-8AA5-769356A0F38B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39848022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Google Shape;351;p11:notes">
            <a:extLst>
              <a:ext uri="{FF2B5EF4-FFF2-40B4-BE49-F238E27FC236}">
                <a16:creationId xmlns:a16="http://schemas.microsoft.com/office/drawing/2014/main" xmlns="" id="{789E3884-DCA2-4B47-8C14-4FB4868C21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vi-VN" altLang="vi-VN">
              <a:latin typeface="Calibri" panose="020F0502020204030204" pitchFamily="34" charset="0"/>
            </a:endParaRPr>
          </a:p>
        </p:txBody>
      </p:sp>
      <p:sp>
        <p:nvSpPr>
          <p:cNvPr id="25603" name="Google Shape;352;p11:notes">
            <a:extLst>
              <a:ext uri="{FF2B5EF4-FFF2-40B4-BE49-F238E27FC236}">
                <a16:creationId xmlns:a16="http://schemas.microsoft.com/office/drawing/2014/main" xmlns="" id="{5FD69A50-FB6D-42C3-8AA5-769356A0F38B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10309622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xmlns="" id="{1A3D5B0B-1095-47C8-A64F-B94E0A75C6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xmlns="" id="{3B1CCC1F-97C4-4BC3-BDE8-BAA4FE5EA0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vi-VN" altLang="vi-VN"/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xmlns="" id="{C50BDA14-B882-47C7-8343-146F260151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61370F1-454B-4F22-A538-B48904DAF0AC}" type="slidenum">
              <a:rPr lang="vi-VN" altLang="vi-VN" smtClean="0"/>
              <a:pPr/>
              <a:t>32</a:t>
            </a:fld>
            <a:endParaRPr lang="vi-VN" altLang="vi-VN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35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Nhấp</a:t>
            </a:r>
            <a:r>
              <a:rPr lang="en-US" baseline="0"/>
              <a:t> vào sâu để quay lại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FEA3F6-B450-4284-BB2C-4DA94784FD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03222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Nhấp</a:t>
            </a:r>
            <a:r>
              <a:rPr lang="en-US" baseline="0"/>
              <a:t> vào sâu để quay lại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FEA3F6-B450-4284-BB2C-4DA94784FD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6624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Nhấp</a:t>
            </a:r>
            <a:r>
              <a:rPr lang="en-US" baseline="0"/>
              <a:t> vào bọ để quay lại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FEA3F6-B450-4284-BB2C-4DA94784FD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33322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Nhấp</a:t>
            </a:r>
            <a:r>
              <a:rPr lang="en-US" baseline="0"/>
              <a:t> vào sâu để quay lại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FEA3F6-B450-4284-BB2C-4DA94784FD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97513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Nhấp</a:t>
            </a:r>
            <a:r>
              <a:rPr lang="en-US" baseline="0"/>
              <a:t> vào sâu để quay lại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7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FEA3F6-B450-4284-BB2C-4DA94784FD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0020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</a:t>
            </a:r>
            <a:r>
              <a:rPr lang="en-US" baseline="0"/>
              <a:t> giải thích: bò là động vật nhai laị ….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9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FEA3F6-B450-4284-BB2C-4DA94784FD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9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41139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HS phát</a:t>
            </a:r>
            <a:r>
              <a:rPr lang="en-US" baseline="0"/>
              <a:t> hiện từ cùng vần xong, GV hỏi hai chữ đó cùng vần gì?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9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FEA3F6-B450-4284-BB2C-4DA94784FD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9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54543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9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FEA3F6-B450-4284-BB2C-4DA94784FD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9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5446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18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22.png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rang chiếu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r="323" b="422"/>
          <a:stretch>
            <a:fillRect/>
          </a:stretch>
        </p:blipFill>
        <p:spPr>
          <a:xfrm>
            <a:off x="1524" y="1"/>
            <a:ext cx="12188952" cy="6858000"/>
          </a:xfrm>
          <a:prstGeom prst="rect">
            <a:avLst/>
          </a:prstGeom>
        </p:spPr>
      </p:pic>
      <p:sp>
        <p:nvSpPr>
          <p:cNvPr id="2" name="Tiêu đề 1"/>
          <p:cNvSpPr>
            <a:spLocks noGrp="1"/>
          </p:cNvSpPr>
          <p:nvPr>
            <p:ph type="ctrTitle" hasCustomPrompt="1"/>
          </p:nvPr>
        </p:nvSpPr>
        <p:spPr>
          <a:xfrm>
            <a:off x="838200" y="533400"/>
            <a:ext cx="8458200" cy="1828800"/>
          </a:xfrm>
        </p:spPr>
        <p:txBody>
          <a:bodyPr anchor="b">
            <a:normAutofit/>
          </a:bodyPr>
          <a:lstStyle>
            <a:lvl1pPr algn="l" latinLnBrk="0">
              <a:defRPr lang="vi-VN" sz="44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Tiêu đề phụ 2"/>
          <p:cNvSpPr>
            <a:spLocks noGrp="1"/>
          </p:cNvSpPr>
          <p:nvPr>
            <p:ph type="subTitle" idx="1" hasCustomPrompt="1"/>
          </p:nvPr>
        </p:nvSpPr>
        <p:spPr>
          <a:xfrm>
            <a:off x="838200" y="2438400"/>
            <a:ext cx="7086600" cy="914400"/>
          </a:xfrm>
        </p:spPr>
        <p:txBody>
          <a:bodyPr>
            <a:normAutofit/>
          </a:bodyPr>
          <a:lstStyle>
            <a:lvl1pPr marL="0" indent="0" algn="l" latinLnBrk="0">
              <a:spcBef>
                <a:spcPts val="1200"/>
              </a:spcBef>
              <a:buNone/>
              <a:defRPr lang="vi-VN" sz="24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 latinLnBrk="0">
              <a:buNone/>
              <a:defRPr lang="vi-VN" sz="2000"/>
            </a:lvl2pPr>
            <a:lvl3pPr marL="914400" indent="0" algn="ctr" latinLnBrk="0">
              <a:buNone/>
              <a:defRPr lang="vi-VN" sz="1800"/>
            </a:lvl3pPr>
            <a:lvl4pPr marL="1371600" indent="0" algn="ctr" latinLnBrk="0">
              <a:buNone/>
              <a:defRPr lang="vi-VN" sz="1600"/>
            </a:lvl4pPr>
            <a:lvl5pPr marL="1828800" indent="0" algn="ctr" latinLnBrk="0">
              <a:buNone/>
              <a:defRPr lang="vi-VN" sz="1600"/>
            </a:lvl5pPr>
            <a:lvl6pPr marL="2286000" indent="0" algn="ctr" latinLnBrk="0">
              <a:buNone/>
              <a:defRPr lang="vi-VN" sz="1600"/>
            </a:lvl6pPr>
            <a:lvl7pPr marL="2743200" indent="0" algn="ctr" latinLnBrk="0">
              <a:buNone/>
              <a:defRPr lang="vi-VN" sz="1600"/>
            </a:lvl7pPr>
            <a:lvl8pPr marL="3200400" indent="0" algn="ctr" latinLnBrk="0">
              <a:buNone/>
              <a:defRPr lang="vi-VN" sz="1600"/>
            </a:lvl8pPr>
            <a:lvl9pPr marL="3657600" indent="0" algn="ctr" latinLnBrk="0">
              <a:buNone/>
              <a:defRPr lang="vi-VN" sz="1600"/>
            </a:lvl9pPr>
          </a:lstStyle>
          <a:p>
            <a:r>
              <a:rPr lang="vi-VN"/>
              <a:t>Bấm để sửa kiểu tiêu đề phụ Bản cái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ai Ảnh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̉nh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7" name="Hình tự do 5"/>
          <p:cNvSpPr/>
          <p:nvPr/>
        </p:nvSpPr>
        <p:spPr bwMode="gray">
          <a:xfrm>
            <a:off x="762000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Chỗ dành sẵn cho Ảnh 14"/>
          <p:cNvSpPr>
            <a:spLocks noGrp="1"/>
          </p:cNvSpPr>
          <p:nvPr>
            <p:ph type="pic" sz="quarter" idx="13" hasCustomPrompt="1"/>
          </p:nvPr>
        </p:nvSpPr>
        <p:spPr>
          <a:xfrm>
            <a:off x="992435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8" name="Hình tự do 5"/>
          <p:cNvSpPr/>
          <p:nvPr/>
        </p:nvSpPr>
        <p:spPr bwMode="gray">
          <a:xfrm>
            <a:off x="5300133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Chỗ dành sẵn cho Ảnh 18"/>
          <p:cNvSpPr>
            <a:spLocks noGrp="1"/>
          </p:cNvSpPr>
          <p:nvPr>
            <p:ph type="pic" sz="quarter" idx="15" hasCustomPrompt="1"/>
          </p:nvPr>
        </p:nvSpPr>
        <p:spPr>
          <a:xfrm>
            <a:off x="5530568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7" name="Chỗ dành sẵn cho Văn bản 16"/>
          <p:cNvSpPr>
            <a:spLocks noGrp="1"/>
          </p:cNvSpPr>
          <p:nvPr>
            <p:ph type="body" sz="quarter" idx="14" hasCustomPrompt="1"/>
          </p:nvPr>
        </p:nvSpPr>
        <p:spPr>
          <a:xfrm>
            <a:off x="1028581" y="5305425"/>
            <a:ext cx="3566160" cy="1097280"/>
          </a:xfrm>
        </p:spPr>
        <p:txBody>
          <a:bodyPr>
            <a:normAutofit/>
          </a:bodyPr>
          <a:lstStyle>
            <a:lvl1pPr marL="0" indent="0" latinLnBrk="0">
              <a:buNone/>
              <a:defRPr lang="vi-VN" sz="18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0" indent="0" latinLnBrk="0">
              <a:spcBef>
                <a:spcPts val="1200"/>
              </a:spcBef>
              <a:buNone/>
              <a:defRPr lang="vi-VN" sz="1800"/>
            </a:lvl2pPr>
            <a:lvl3pPr marL="0" indent="0" latinLnBrk="0">
              <a:spcBef>
                <a:spcPts val="1200"/>
              </a:spcBef>
              <a:buNone/>
              <a:defRPr lang="vi-VN" sz="1800"/>
            </a:lvl3pPr>
            <a:lvl4pPr marL="0" indent="0" latinLnBrk="0">
              <a:spcBef>
                <a:spcPts val="1200"/>
              </a:spcBef>
              <a:buNone/>
              <a:defRPr lang="vi-VN" sz="1800"/>
            </a:lvl4pPr>
            <a:lvl5pPr marL="0" indent="0" latinLnBrk="0">
              <a:spcBef>
                <a:spcPts val="1200"/>
              </a:spcBef>
              <a:buNone/>
              <a:defRPr lang="vi-VN" sz="1800"/>
            </a:lvl5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20" name="Chỗ dành sẵn cho Văn bản 16"/>
          <p:cNvSpPr>
            <a:spLocks noGrp="1"/>
          </p:cNvSpPr>
          <p:nvPr>
            <p:ph type="body" sz="quarter" idx="16" hasCustomPrompt="1"/>
          </p:nvPr>
        </p:nvSpPr>
        <p:spPr>
          <a:xfrm>
            <a:off x="5566714" y="5305425"/>
            <a:ext cx="3566160" cy="1097280"/>
          </a:xfrm>
        </p:spPr>
        <p:txBody>
          <a:bodyPr>
            <a:normAutofit/>
          </a:bodyPr>
          <a:lstStyle>
            <a:lvl1pPr marL="0" indent="0" latinLnBrk="0">
              <a:buNone/>
              <a:defRPr lang="vi-VN" sz="18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0" indent="0" latinLnBrk="0">
              <a:spcBef>
                <a:spcPts val="1200"/>
              </a:spcBef>
              <a:buNone/>
              <a:defRPr lang="vi-VN" sz="1800"/>
            </a:lvl2pPr>
            <a:lvl3pPr marL="0" indent="0" latinLnBrk="0">
              <a:spcBef>
                <a:spcPts val="1200"/>
              </a:spcBef>
              <a:buNone/>
              <a:defRPr lang="vi-VN" sz="1800"/>
            </a:lvl3pPr>
            <a:lvl4pPr marL="0" indent="0" latinLnBrk="0">
              <a:spcBef>
                <a:spcPts val="1200"/>
              </a:spcBef>
              <a:buNone/>
              <a:defRPr lang="vi-VN" sz="1800"/>
            </a:lvl4pPr>
            <a:lvl5pPr marL="0" indent="0" latinLnBrk="0">
              <a:spcBef>
                <a:spcPts val="1200"/>
              </a:spcBef>
              <a:buNone/>
              <a:defRPr lang="vi-VN" sz="1800"/>
            </a:lvl5pPr>
          </a:lstStyle>
          <a:p>
            <a:pPr lvl="0"/>
            <a:r>
              <a:rPr lang="vi-VN"/>
              <a:t>Bấm để sửa kiểu văn bản Bản cái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 Ảnh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̉nh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7" name="Hình tự do 5"/>
          <p:cNvSpPr/>
          <p:nvPr/>
        </p:nvSpPr>
        <p:spPr bwMode="gray">
          <a:xfrm>
            <a:off x="762000" y="933449"/>
            <a:ext cx="53340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Chỗ dành sẵn cho Ảnh 14"/>
          <p:cNvSpPr>
            <a:spLocks noGrp="1"/>
          </p:cNvSpPr>
          <p:nvPr>
            <p:ph type="pic" sz="quarter" idx="13" hasCustomPrompt="1"/>
          </p:nvPr>
        </p:nvSpPr>
        <p:spPr>
          <a:xfrm>
            <a:off x="991888" y="1113022"/>
            <a:ext cx="4874224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8" name="Hình tự do 5"/>
          <p:cNvSpPr/>
          <p:nvPr/>
        </p:nvSpPr>
        <p:spPr bwMode="gray">
          <a:xfrm>
            <a:off x="6323873" y="967316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Chỗ dành sẵn cho Ảnh 18"/>
          <p:cNvSpPr>
            <a:spLocks noGrp="1"/>
          </p:cNvSpPr>
          <p:nvPr>
            <p:ph type="pic" sz="quarter" idx="15" hasCustomPrompt="1"/>
          </p:nvPr>
        </p:nvSpPr>
        <p:spPr>
          <a:xfrm>
            <a:off x="6506025" y="1109743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7" name="Chỗ dành sẵn cho Văn bản 16"/>
          <p:cNvSpPr>
            <a:spLocks noGrp="1"/>
          </p:cNvSpPr>
          <p:nvPr>
            <p:ph type="body" sz="quarter" idx="14" hasCustomPrompt="1"/>
          </p:nvPr>
        </p:nvSpPr>
        <p:spPr>
          <a:xfrm>
            <a:off x="1028581" y="5919255"/>
            <a:ext cx="8104082" cy="497420"/>
          </a:xfrm>
        </p:spPr>
        <p:txBody>
          <a:bodyPr>
            <a:normAutofit/>
          </a:bodyPr>
          <a:lstStyle>
            <a:lvl1pPr marL="0" indent="0" latinLnBrk="0">
              <a:spcBef>
                <a:spcPts val="0"/>
              </a:spcBef>
              <a:buNone/>
              <a:defRPr lang="vi-VN"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0" indent="0" latinLnBrk="0">
              <a:spcBef>
                <a:spcPts val="1200"/>
              </a:spcBef>
              <a:buNone/>
              <a:defRPr lang="vi-VN" sz="1800"/>
            </a:lvl2pPr>
            <a:lvl3pPr marL="0" indent="0" latinLnBrk="0">
              <a:spcBef>
                <a:spcPts val="1200"/>
              </a:spcBef>
              <a:buNone/>
              <a:defRPr lang="vi-VN" sz="1800"/>
            </a:lvl3pPr>
            <a:lvl4pPr marL="0" indent="0" latinLnBrk="0">
              <a:spcBef>
                <a:spcPts val="1200"/>
              </a:spcBef>
              <a:buNone/>
              <a:defRPr lang="vi-VN" sz="1800"/>
            </a:lvl4pPr>
            <a:lvl5pPr marL="0" indent="0" latinLnBrk="0">
              <a:spcBef>
                <a:spcPts val="1200"/>
              </a:spcBef>
              <a:buNone/>
              <a:defRPr lang="vi-VN" sz="1800"/>
            </a:lvl5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12" name="Hình tự do 5"/>
          <p:cNvSpPr/>
          <p:nvPr/>
        </p:nvSpPr>
        <p:spPr bwMode="gray">
          <a:xfrm>
            <a:off x="6323873" y="3060954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Chỗ dành sẵn cho Ảnh 12"/>
          <p:cNvSpPr>
            <a:spLocks noGrp="1"/>
          </p:cNvSpPr>
          <p:nvPr>
            <p:ph type="pic" sz="quarter" idx="16" hasCustomPrompt="1"/>
          </p:nvPr>
        </p:nvSpPr>
        <p:spPr>
          <a:xfrm>
            <a:off x="6506025" y="3203381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>
          <a:xfrm>
            <a:off x="1028580" y="5305424"/>
            <a:ext cx="8104083" cy="579921"/>
          </a:xfrm>
        </p:spPr>
        <p:txBody>
          <a:bodyPr>
            <a:normAutofit/>
          </a:bodyPr>
          <a:lstStyle>
            <a:lvl1pPr latinLnBrk="0">
              <a:defRPr lang="vi-VN" sz="240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ăm Ả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" y="283"/>
            <a:ext cx="12188952" cy="6859715"/>
          </a:xfrm>
          <a:prstGeom prst="rect">
            <a:avLst/>
          </a:prstGeom>
        </p:spPr>
      </p:pic>
      <p:sp>
        <p:nvSpPr>
          <p:cNvPr id="8" name="Hình tự do 5"/>
          <p:cNvSpPr/>
          <p:nvPr/>
        </p:nvSpPr>
        <p:spPr bwMode="gray">
          <a:xfrm>
            <a:off x="4182533" y="265044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Chỗ dành sẵn cho Ảnh 8"/>
          <p:cNvSpPr>
            <a:spLocks noGrp="1"/>
          </p:cNvSpPr>
          <p:nvPr>
            <p:ph type="pic" sz="quarter" idx="13" hasCustomPrompt="1"/>
          </p:nvPr>
        </p:nvSpPr>
        <p:spPr>
          <a:xfrm>
            <a:off x="4424435" y="436315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0" name="Hình tự do 5"/>
          <p:cNvSpPr/>
          <p:nvPr/>
        </p:nvSpPr>
        <p:spPr bwMode="gray">
          <a:xfrm>
            <a:off x="816188" y="384723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Chỗ dành sẵn cho Ảnh 10"/>
          <p:cNvSpPr>
            <a:spLocks noGrp="1"/>
          </p:cNvSpPr>
          <p:nvPr>
            <p:ph type="pic" sz="quarter" idx="15" hasCustomPrompt="1"/>
          </p:nvPr>
        </p:nvSpPr>
        <p:spPr>
          <a:xfrm>
            <a:off x="1013022" y="538232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2" name="Hình tự do 5"/>
          <p:cNvSpPr/>
          <p:nvPr/>
        </p:nvSpPr>
        <p:spPr bwMode="gray">
          <a:xfrm>
            <a:off x="816188" y="2478361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Chỗ dành sẵn cho Ảnh 12"/>
          <p:cNvSpPr>
            <a:spLocks noGrp="1"/>
          </p:cNvSpPr>
          <p:nvPr>
            <p:ph type="pic" sz="quarter" idx="16" hasCustomPrompt="1"/>
          </p:nvPr>
        </p:nvSpPr>
        <p:spPr>
          <a:xfrm>
            <a:off x="1013022" y="2631870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4" name="Hình tự do 5"/>
          <p:cNvSpPr/>
          <p:nvPr/>
        </p:nvSpPr>
        <p:spPr bwMode="gray">
          <a:xfrm>
            <a:off x="816188" y="4571999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Chỗ dành sẵn cho Ảnh 14"/>
          <p:cNvSpPr>
            <a:spLocks noGrp="1"/>
          </p:cNvSpPr>
          <p:nvPr>
            <p:ph type="pic" sz="quarter" idx="17" hasCustomPrompt="1"/>
          </p:nvPr>
        </p:nvSpPr>
        <p:spPr>
          <a:xfrm>
            <a:off x="1013022" y="4725508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20" name="Hình tự do 5"/>
          <p:cNvSpPr/>
          <p:nvPr/>
        </p:nvSpPr>
        <p:spPr bwMode="gray">
          <a:xfrm>
            <a:off x="4182533" y="3448511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Chỗ dành sẵn cho Ảnh 20"/>
          <p:cNvSpPr>
            <a:spLocks noGrp="1"/>
          </p:cNvSpPr>
          <p:nvPr>
            <p:ph type="pic" sz="quarter" idx="18" hasCustomPrompt="1"/>
          </p:nvPr>
        </p:nvSpPr>
        <p:spPr>
          <a:xfrm>
            <a:off x="4424435" y="3619782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ề và Văn bản Dọ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Dọc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DC548-14FE-4E4F-A263-940A54C248A3}" type="datetime1">
              <a:rPr lang="vi-VN" smtClean="0"/>
              <a:t>26/04/2023</a:t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ăn bản và Tiêu đề Dọ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/>
          <p:cNvSpPr>
            <a:spLocks noGrp="1"/>
          </p:cNvSpPr>
          <p:nvPr>
            <p:ph type="title" orient="vert" hasCustomPrompt="1"/>
          </p:nvPr>
        </p:nvSpPr>
        <p:spPr>
          <a:xfrm>
            <a:off x="8839200" y="365125"/>
            <a:ext cx="1828799" cy="4940300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Dọc 2"/>
          <p:cNvSpPr>
            <a:spLocks noGrp="1"/>
          </p:cNvSpPr>
          <p:nvPr>
            <p:ph type="body" orient="vert" idx="1" hasCustomPrompt="1"/>
          </p:nvPr>
        </p:nvSpPr>
        <p:spPr>
          <a:xfrm>
            <a:off x="1524000" y="365125"/>
            <a:ext cx="6858000" cy="4940300"/>
          </a:xfrm>
        </p:spPr>
        <p:txBody>
          <a:bodyPr vert="eaVert"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9EE30-883E-4C68-B7FA-C27C015832CB}" type="datetime1">
              <a:rPr lang="vi-VN" smtClean="0"/>
              <a:t>26/04/2023</a:t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1750D-1F1D-40FB-8965-E86C791CC8EB}" type="datetime1">
              <a:rPr lang="vi-VN" smtClean="0"/>
              <a:t>26/04/2023</a:t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527381" y="6492875"/>
            <a:ext cx="2844800" cy="365125"/>
          </a:xfrm>
          <a:prstGeom prst="rect">
            <a:avLst/>
          </a:prstGeom>
        </p:spPr>
        <p:txBody>
          <a:bodyPr/>
          <a:lstStyle/>
          <a:p>
            <a:fld id="{CF8F6668-2E51-422E-B119-8531E00EBE05}" type="datetime1">
              <a:rPr lang="zh-CN" altLang="en-US" smtClean="0"/>
              <a:t>2023/4/26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1245597" y="6501342"/>
            <a:ext cx="485529" cy="365125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063751" y="1701800"/>
            <a:ext cx="9211733" cy="108267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063751" y="2927350"/>
            <a:ext cx="9218083" cy="1752600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0E6E789E-8A19-4631-9C97-68CDEC39C9AA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D8D466BA-49A3-4797-83A7-5B5C58A4CD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E789E-8A19-4631-9C97-68CDEC39C9AA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466BA-49A3-4797-83A7-5B5C58A4CD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E789E-8A19-4631-9C97-68CDEC39C9AA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466BA-49A3-4797-83A7-5B5C58A4CD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422"/>
          <a:stretch>
            <a:fillRect/>
          </a:stretch>
        </p:blipFill>
        <p:spPr>
          <a:xfrm>
            <a:off x="0" y="0"/>
            <a:ext cx="12188952" cy="6857176"/>
          </a:xfrm>
          <a:prstGeom prst="rect">
            <a:avLst/>
          </a:prstGeom>
        </p:spPr>
      </p:pic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>
          <a:xfrm>
            <a:off x="3352800" y="533400"/>
            <a:ext cx="7315200" cy="1828800"/>
          </a:xfrm>
        </p:spPr>
        <p:txBody>
          <a:bodyPr anchor="b">
            <a:normAutofit/>
          </a:bodyPr>
          <a:lstStyle>
            <a:lvl1pPr latinLnBrk="0">
              <a:defRPr lang="vi-VN" sz="44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 hasCustomPrompt="1"/>
          </p:nvPr>
        </p:nvSpPr>
        <p:spPr>
          <a:xfrm>
            <a:off x="3352800" y="2438400"/>
            <a:ext cx="5486400" cy="914400"/>
          </a:xfrm>
        </p:spPr>
        <p:txBody>
          <a:bodyPr>
            <a:normAutofit/>
          </a:bodyPr>
          <a:lstStyle>
            <a:lvl1pPr marL="0" indent="0" latinLnBrk="0">
              <a:spcBef>
                <a:spcPts val="1200"/>
              </a:spcBef>
              <a:buNone/>
              <a:defRPr lang="vi-VN" sz="24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latinLnBrk="0">
              <a:buNone/>
              <a:defRPr lang="vi-VN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vi-VN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vi-VN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vi-VN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vi-VN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vi-VN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vi-VN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vi-VN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E789E-8A19-4631-9C97-68CDEC39C9AA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466BA-49A3-4797-83A7-5B5C58A4CD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E789E-8A19-4631-9C97-68CDEC39C9AA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466BA-49A3-4797-83A7-5B5C58A4CD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E789E-8A19-4631-9C97-68CDEC39C9AA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466BA-49A3-4797-83A7-5B5C58A4CD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E789E-8A19-4631-9C97-68CDEC39C9AA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466BA-49A3-4797-83A7-5B5C58A4CD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E789E-8A19-4631-9C97-68CDEC39C9AA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466BA-49A3-4797-83A7-5B5C58A4CD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E789E-8A19-4631-9C97-68CDEC39C9AA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466BA-49A3-4797-83A7-5B5C58A4CD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E789E-8A19-4631-9C97-68CDEC39C9AA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466BA-49A3-4797-83A7-5B5C58A4CD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E789E-8A19-4631-9C97-68CDEC39C9AA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466BA-49A3-4797-83A7-5B5C58A4CD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0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5258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024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/>
          <p:cNvSpPr>
            <a:spLocks noGrp="1"/>
          </p:cNvSpPr>
          <p:nvPr>
            <p:ph sz="half" idx="1" hasCustomPrompt="1"/>
          </p:nvPr>
        </p:nvSpPr>
        <p:spPr>
          <a:xfrm>
            <a:off x="1524000" y="1825625"/>
            <a:ext cx="4389120" cy="3474720"/>
          </a:xfrm>
        </p:spPr>
        <p:txBody>
          <a:bodyPr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ội dung 3"/>
          <p:cNvSpPr>
            <a:spLocks noGrp="1"/>
          </p:cNvSpPr>
          <p:nvPr>
            <p:ph sz="half" idx="2" hasCustomPrompt="1"/>
          </p:nvPr>
        </p:nvSpPr>
        <p:spPr>
          <a:xfrm>
            <a:off x="6278880" y="1825625"/>
            <a:ext cx="4389120" cy="3474720"/>
          </a:xfrm>
        </p:spPr>
        <p:txBody>
          <a:bodyPr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5" name="Chỗ dành sẵn cho Ngà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44500-A852-4614-BE02-A7B55E0B8DF2}" type="datetime1">
              <a:rPr lang="vi-VN" smtClean="0"/>
              <a:t>26/04/2023</a:t>
            </a:fld>
            <a:endParaRPr lang="vi-VN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Trang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02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00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506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00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510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01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515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01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28818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3559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02" indent="0">
              <a:buNone/>
              <a:defRPr sz="2667" b="1"/>
            </a:lvl2pPr>
            <a:lvl3pPr marL="1219004" indent="0">
              <a:buNone/>
              <a:defRPr sz="2400" b="1"/>
            </a:lvl3pPr>
            <a:lvl4pPr marL="1828506" indent="0">
              <a:buNone/>
              <a:defRPr sz="2133" b="1"/>
            </a:lvl4pPr>
            <a:lvl5pPr marL="2438008" indent="0">
              <a:buNone/>
              <a:defRPr sz="2133" b="1"/>
            </a:lvl5pPr>
            <a:lvl6pPr marL="3047510" indent="0">
              <a:buNone/>
              <a:defRPr sz="2133" b="1"/>
            </a:lvl6pPr>
            <a:lvl7pPr marL="3657013" indent="0">
              <a:buNone/>
              <a:defRPr sz="2133" b="1"/>
            </a:lvl7pPr>
            <a:lvl8pPr marL="4266515" indent="0">
              <a:buNone/>
              <a:defRPr sz="2133" b="1"/>
            </a:lvl8pPr>
            <a:lvl9pPr marL="487601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02" indent="0">
              <a:buNone/>
              <a:defRPr sz="2667" b="1"/>
            </a:lvl2pPr>
            <a:lvl3pPr marL="1219004" indent="0">
              <a:buNone/>
              <a:defRPr sz="2400" b="1"/>
            </a:lvl3pPr>
            <a:lvl4pPr marL="1828506" indent="0">
              <a:buNone/>
              <a:defRPr sz="2133" b="1"/>
            </a:lvl4pPr>
            <a:lvl5pPr marL="2438008" indent="0">
              <a:buNone/>
              <a:defRPr sz="2133" b="1"/>
            </a:lvl5pPr>
            <a:lvl6pPr marL="3047510" indent="0">
              <a:buNone/>
              <a:defRPr sz="2133" b="1"/>
            </a:lvl6pPr>
            <a:lvl7pPr marL="3657013" indent="0">
              <a:buNone/>
              <a:defRPr sz="2133" b="1"/>
            </a:lvl7pPr>
            <a:lvl8pPr marL="4266515" indent="0">
              <a:buNone/>
              <a:defRPr sz="2133" b="1"/>
            </a:lvl8pPr>
            <a:lvl9pPr marL="487601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56531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93610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70891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02" indent="0">
              <a:buNone/>
              <a:defRPr sz="1600"/>
            </a:lvl2pPr>
            <a:lvl3pPr marL="1219004" indent="0">
              <a:buNone/>
              <a:defRPr sz="1333"/>
            </a:lvl3pPr>
            <a:lvl4pPr marL="1828506" indent="0">
              <a:buNone/>
              <a:defRPr sz="1200"/>
            </a:lvl4pPr>
            <a:lvl5pPr marL="2438008" indent="0">
              <a:buNone/>
              <a:defRPr sz="1200"/>
            </a:lvl5pPr>
            <a:lvl6pPr marL="3047510" indent="0">
              <a:buNone/>
              <a:defRPr sz="1200"/>
            </a:lvl6pPr>
            <a:lvl7pPr marL="3657013" indent="0">
              <a:buNone/>
              <a:defRPr sz="1200"/>
            </a:lvl7pPr>
            <a:lvl8pPr marL="4266515" indent="0">
              <a:buNone/>
              <a:defRPr sz="1200"/>
            </a:lvl8pPr>
            <a:lvl9pPr marL="487601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18078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02" indent="0">
              <a:buNone/>
              <a:defRPr sz="3733"/>
            </a:lvl2pPr>
            <a:lvl3pPr marL="1219004" indent="0">
              <a:buNone/>
              <a:defRPr sz="3200"/>
            </a:lvl3pPr>
            <a:lvl4pPr marL="1828506" indent="0">
              <a:buNone/>
              <a:defRPr sz="2667"/>
            </a:lvl4pPr>
            <a:lvl5pPr marL="2438008" indent="0">
              <a:buNone/>
              <a:defRPr sz="2667"/>
            </a:lvl5pPr>
            <a:lvl6pPr marL="3047510" indent="0">
              <a:buNone/>
              <a:defRPr sz="2667"/>
            </a:lvl6pPr>
            <a:lvl7pPr marL="3657013" indent="0">
              <a:buNone/>
              <a:defRPr sz="2667"/>
            </a:lvl7pPr>
            <a:lvl8pPr marL="4266515" indent="0">
              <a:buNone/>
              <a:defRPr sz="2667"/>
            </a:lvl8pPr>
            <a:lvl9pPr marL="4876017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02" indent="0">
              <a:buNone/>
              <a:defRPr sz="1600"/>
            </a:lvl2pPr>
            <a:lvl3pPr marL="1219004" indent="0">
              <a:buNone/>
              <a:defRPr sz="1333"/>
            </a:lvl3pPr>
            <a:lvl4pPr marL="1828506" indent="0">
              <a:buNone/>
              <a:defRPr sz="1200"/>
            </a:lvl4pPr>
            <a:lvl5pPr marL="2438008" indent="0">
              <a:buNone/>
              <a:defRPr sz="1200"/>
            </a:lvl5pPr>
            <a:lvl6pPr marL="3047510" indent="0">
              <a:buNone/>
              <a:defRPr sz="1200"/>
            </a:lvl6pPr>
            <a:lvl7pPr marL="3657013" indent="0">
              <a:buNone/>
              <a:defRPr sz="1200"/>
            </a:lvl7pPr>
            <a:lvl8pPr marL="4266515" indent="0">
              <a:buNone/>
              <a:defRPr sz="1200"/>
            </a:lvl8pPr>
            <a:lvl9pPr marL="487601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34438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4653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31135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5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77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0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6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55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4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40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187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 hasCustomPrompt="1"/>
          </p:nvPr>
        </p:nvSpPr>
        <p:spPr>
          <a:xfrm>
            <a:off x="1524000" y="1828799"/>
            <a:ext cx="4389120" cy="795867"/>
          </a:xfrm>
        </p:spPr>
        <p:txBody>
          <a:bodyPr anchor="ctr">
            <a:normAutofit/>
          </a:bodyPr>
          <a:lstStyle>
            <a:lvl1pPr marL="0" indent="0" latinLnBrk="0">
              <a:spcBef>
                <a:spcPts val="0"/>
              </a:spcBef>
              <a:buNone/>
              <a:defRPr lang="vi-VN" sz="2400" b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latinLnBrk="0">
              <a:buNone/>
              <a:defRPr lang="vi-VN" sz="2000" b="1"/>
            </a:lvl2pPr>
            <a:lvl3pPr marL="914400" indent="0" latinLnBrk="0">
              <a:buNone/>
              <a:defRPr lang="vi-VN" sz="1800" b="1"/>
            </a:lvl3pPr>
            <a:lvl4pPr marL="1371600" indent="0" latinLnBrk="0">
              <a:buNone/>
              <a:defRPr lang="vi-VN" sz="1600" b="1"/>
            </a:lvl4pPr>
            <a:lvl5pPr marL="1828800" indent="0" latinLnBrk="0">
              <a:buNone/>
              <a:defRPr lang="vi-VN" sz="1600" b="1"/>
            </a:lvl5pPr>
            <a:lvl6pPr marL="2286000" indent="0" latinLnBrk="0">
              <a:buNone/>
              <a:defRPr lang="vi-VN" sz="1600" b="1"/>
            </a:lvl6pPr>
            <a:lvl7pPr marL="2743200" indent="0" latinLnBrk="0">
              <a:buNone/>
              <a:defRPr lang="vi-VN" sz="1600" b="1"/>
            </a:lvl7pPr>
            <a:lvl8pPr marL="3200400" indent="0" latinLnBrk="0">
              <a:buNone/>
              <a:defRPr lang="vi-VN" sz="1600" b="1"/>
            </a:lvl8pPr>
            <a:lvl9pPr marL="3657600" indent="0" latinLnBrk="0">
              <a:buNone/>
              <a:defRPr lang="vi-VN" sz="1600" b="1"/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4" name="Chỗ dành sẵn cho Nội dung 3"/>
          <p:cNvSpPr>
            <a:spLocks noGrp="1"/>
          </p:cNvSpPr>
          <p:nvPr>
            <p:ph sz="half" idx="2" hasCustomPrompt="1"/>
          </p:nvPr>
        </p:nvSpPr>
        <p:spPr>
          <a:xfrm>
            <a:off x="1524000" y="2624666"/>
            <a:ext cx="4389120" cy="2675467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5" name="Chỗ dành sẵn cho Văn bản 4"/>
          <p:cNvSpPr>
            <a:spLocks noGrp="1"/>
          </p:cNvSpPr>
          <p:nvPr>
            <p:ph type="body" sz="quarter" idx="3" hasCustomPrompt="1"/>
          </p:nvPr>
        </p:nvSpPr>
        <p:spPr>
          <a:xfrm>
            <a:off x="6278880" y="1828799"/>
            <a:ext cx="4389120" cy="795867"/>
          </a:xfrm>
        </p:spPr>
        <p:txBody>
          <a:bodyPr anchor="ctr">
            <a:normAutofit/>
          </a:bodyPr>
          <a:lstStyle>
            <a:lvl1pPr marL="0" indent="0" latinLnBrk="0">
              <a:spcBef>
                <a:spcPts val="0"/>
              </a:spcBef>
              <a:buNone/>
              <a:defRPr lang="vi-VN" sz="2400" b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latinLnBrk="0">
              <a:buNone/>
              <a:defRPr lang="vi-VN" sz="2000" b="1"/>
            </a:lvl2pPr>
            <a:lvl3pPr marL="914400" indent="0" latinLnBrk="0">
              <a:buNone/>
              <a:defRPr lang="vi-VN" sz="1800" b="1"/>
            </a:lvl3pPr>
            <a:lvl4pPr marL="1371600" indent="0" latinLnBrk="0">
              <a:buNone/>
              <a:defRPr lang="vi-VN" sz="1600" b="1"/>
            </a:lvl4pPr>
            <a:lvl5pPr marL="1828800" indent="0" latinLnBrk="0">
              <a:buNone/>
              <a:defRPr lang="vi-VN" sz="1600" b="1"/>
            </a:lvl5pPr>
            <a:lvl6pPr marL="2286000" indent="0" latinLnBrk="0">
              <a:buNone/>
              <a:defRPr lang="vi-VN" sz="1600" b="1"/>
            </a:lvl6pPr>
            <a:lvl7pPr marL="2743200" indent="0" latinLnBrk="0">
              <a:buNone/>
              <a:defRPr lang="vi-VN" sz="1600" b="1"/>
            </a:lvl7pPr>
            <a:lvl8pPr marL="3200400" indent="0" latinLnBrk="0">
              <a:buNone/>
              <a:defRPr lang="vi-VN" sz="1600" b="1"/>
            </a:lvl8pPr>
            <a:lvl9pPr marL="3657600" indent="0" latinLnBrk="0">
              <a:buNone/>
              <a:defRPr lang="vi-VN" sz="1600" b="1"/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6" name="Chỗ dành sẵn cho Nội dung 5"/>
          <p:cNvSpPr>
            <a:spLocks noGrp="1"/>
          </p:cNvSpPr>
          <p:nvPr>
            <p:ph sz="quarter" idx="4" hasCustomPrompt="1"/>
          </p:nvPr>
        </p:nvSpPr>
        <p:spPr>
          <a:xfrm>
            <a:off x="6278880" y="2624666"/>
            <a:ext cx="4389120" cy="2675467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7" name="Chỗ dành sẵn cho Ngà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0B8EE9C-E5C3-4310-A0A8-D02DE97C9E16}" type="datetime1">
              <a:rPr lang="en-US" smtClean="0"/>
              <a:t>4/26/2023</a:t>
            </a:fld>
            <a:endParaRPr lang="en-US"/>
          </a:p>
        </p:txBody>
      </p:sp>
      <p:sp>
        <p:nvSpPr>
          <p:cNvPr id="8" name="Chỗ dành sẵn cho Chân trang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Chỗ dành sẵn cho Số Trang chiế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86951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258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516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777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703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6292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5550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480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4066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06425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51607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258" indent="0">
              <a:buNone/>
              <a:defRPr sz="2667" b="1"/>
            </a:lvl2pPr>
            <a:lvl3pPr marL="1218516" indent="0">
              <a:buNone/>
              <a:defRPr sz="2400" b="1"/>
            </a:lvl3pPr>
            <a:lvl4pPr marL="1827774" indent="0">
              <a:buNone/>
              <a:defRPr sz="2133" b="1"/>
            </a:lvl4pPr>
            <a:lvl5pPr marL="2437034" indent="0">
              <a:buNone/>
              <a:defRPr sz="2133" b="1"/>
            </a:lvl5pPr>
            <a:lvl6pPr marL="3046292" indent="0">
              <a:buNone/>
              <a:defRPr sz="2133" b="1"/>
            </a:lvl6pPr>
            <a:lvl7pPr marL="3655550" indent="0">
              <a:buNone/>
              <a:defRPr sz="2133" b="1"/>
            </a:lvl7pPr>
            <a:lvl8pPr marL="4264808" indent="0">
              <a:buNone/>
              <a:defRPr sz="2133" b="1"/>
            </a:lvl8pPr>
            <a:lvl9pPr marL="4874066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258" indent="0">
              <a:buNone/>
              <a:defRPr sz="2667" b="1"/>
            </a:lvl2pPr>
            <a:lvl3pPr marL="1218516" indent="0">
              <a:buNone/>
              <a:defRPr sz="2400" b="1"/>
            </a:lvl3pPr>
            <a:lvl4pPr marL="1827774" indent="0">
              <a:buNone/>
              <a:defRPr sz="2133" b="1"/>
            </a:lvl4pPr>
            <a:lvl5pPr marL="2437034" indent="0">
              <a:buNone/>
              <a:defRPr sz="2133" b="1"/>
            </a:lvl5pPr>
            <a:lvl6pPr marL="3046292" indent="0">
              <a:buNone/>
              <a:defRPr sz="2133" b="1"/>
            </a:lvl6pPr>
            <a:lvl7pPr marL="3655550" indent="0">
              <a:buNone/>
              <a:defRPr sz="2133" b="1"/>
            </a:lvl7pPr>
            <a:lvl8pPr marL="4264808" indent="0">
              <a:buNone/>
              <a:defRPr sz="2133" b="1"/>
            </a:lvl8pPr>
            <a:lvl9pPr marL="4874066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91471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15157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4380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258" indent="0">
              <a:buNone/>
              <a:defRPr sz="1600"/>
            </a:lvl2pPr>
            <a:lvl3pPr marL="1218516" indent="0">
              <a:buNone/>
              <a:defRPr sz="1333"/>
            </a:lvl3pPr>
            <a:lvl4pPr marL="1827774" indent="0">
              <a:buNone/>
              <a:defRPr sz="1200"/>
            </a:lvl4pPr>
            <a:lvl5pPr marL="2437034" indent="0">
              <a:buNone/>
              <a:defRPr sz="1200"/>
            </a:lvl5pPr>
            <a:lvl6pPr marL="3046292" indent="0">
              <a:buNone/>
              <a:defRPr sz="1200"/>
            </a:lvl6pPr>
            <a:lvl7pPr marL="3655550" indent="0">
              <a:buNone/>
              <a:defRPr sz="1200"/>
            </a:lvl7pPr>
            <a:lvl8pPr marL="4264808" indent="0">
              <a:buNone/>
              <a:defRPr sz="1200"/>
            </a:lvl8pPr>
            <a:lvl9pPr marL="4874066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47653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258" indent="0">
              <a:buNone/>
              <a:defRPr sz="3733"/>
            </a:lvl2pPr>
            <a:lvl3pPr marL="1218516" indent="0">
              <a:buNone/>
              <a:defRPr sz="3200"/>
            </a:lvl3pPr>
            <a:lvl4pPr marL="1827774" indent="0">
              <a:buNone/>
              <a:defRPr sz="2667"/>
            </a:lvl4pPr>
            <a:lvl5pPr marL="2437034" indent="0">
              <a:buNone/>
              <a:defRPr sz="2667"/>
            </a:lvl5pPr>
            <a:lvl6pPr marL="3046292" indent="0">
              <a:buNone/>
              <a:defRPr sz="2667"/>
            </a:lvl6pPr>
            <a:lvl7pPr marL="3655550" indent="0">
              <a:buNone/>
              <a:defRPr sz="2667"/>
            </a:lvl7pPr>
            <a:lvl8pPr marL="4264808" indent="0">
              <a:buNone/>
              <a:defRPr sz="2667"/>
            </a:lvl8pPr>
            <a:lvl9pPr marL="4874066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258" indent="0">
              <a:buNone/>
              <a:defRPr sz="1600"/>
            </a:lvl2pPr>
            <a:lvl3pPr marL="1218516" indent="0">
              <a:buNone/>
              <a:defRPr sz="1333"/>
            </a:lvl3pPr>
            <a:lvl4pPr marL="1827774" indent="0">
              <a:buNone/>
              <a:defRPr sz="1200"/>
            </a:lvl4pPr>
            <a:lvl5pPr marL="2437034" indent="0">
              <a:buNone/>
              <a:defRPr sz="1200"/>
            </a:lvl5pPr>
            <a:lvl6pPr marL="3046292" indent="0">
              <a:buNone/>
              <a:defRPr sz="1200"/>
            </a:lvl6pPr>
            <a:lvl7pPr marL="3655550" indent="0">
              <a:buNone/>
              <a:defRPr sz="1200"/>
            </a:lvl7pPr>
            <a:lvl8pPr marL="4264808" indent="0">
              <a:buNone/>
              <a:defRPr sz="1200"/>
            </a:lvl8pPr>
            <a:lvl9pPr marL="4874066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95803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3785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611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gà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C8679-97DB-46A1-A777-A0ABC5DB7EA2}" type="datetime1">
              <a:rPr lang="vi-VN" smtClean="0"/>
              <a:t>26/04/2023</a:t>
            </a:fld>
            <a:endParaRPr lang="vi-VN"/>
          </a:p>
        </p:txBody>
      </p:sp>
      <p:sp>
        <p:nvSpPr>
          <p:cNvPr id="4" name="Chỗ dành sẵn cho Chân trang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Chỗ dành sẵn cho Số Trang chiế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" y="4610925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447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9"/>
            <a:ext cx="9144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3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1027">
            <a:extLst>
              <a:ext uri="{FF2B5EF4-FFF2-40B4-BE49-F238E27FC236}">
                <a16:creationId xmlns:a16="http://schemas.microsoft.com/office/drawing/2014/main" xmlns="" id="{7811B03D-499D-46CF-97DD-1B9DE923ED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9FCBAB-1B36-44D6-BE9C-179911AA338E}" type="datetimeFigureOut">
              <a:rPr lang="zh-CN" altLang="en-US"/>
              <a:pPr>
                <a:defRPr/>
              </a:pPr>
              <a:t>2023/4/26</a:t>
            </a:fld>
            <a:endParaRPr lang="zh-CN" altLang="en-US"/>
          </a:p>
        </p:txBody>
      </p:sp>
      <p:sp>
        <p:nvSpPr>
          <p:cNvPr id="5" name="Footer Placeholder 1028">
            <a:extLst>
              <a:ext uri="{FF2B5EF4-FFF2-40B4-BE49-F238E27FC236}">
                <a16:creationId xmlns:a16="http://schemas.microsoft.com/office/drawing/2014/main" xmlns="" id="{DB023D7D-D6E1-44E0-B306-1A5BDCF01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1029">
            <a:extLst>
              <a:ext uri="{FF2B5EF4-FFF2-40B4-BE49-F238E27FC236}">
                <a16:creationId xmlns:a16="http://schemas.microsoft.com/office/drawing/2014/main" xmlns="" id="{8D80A98F-D432-487F-96BC-97B9B01F0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855368-59AC-4659-8BDA-2D35C49543B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8128005"/>
      </p:ext>
    </p:extLst>
  </p:cSld>
  <p:clrMapOvr>
    <a:masterClrMapping/>
  </p:clrMapOvr>
  <p:hf sldNum="0" hdr="0" ft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027">
            <a:extLst>
              <a:ext uri="{FF2B5EF4-FFF2-40B4-BE49-F238E27FC236}">
                <a16:creationId xmlns:a16="http://schemas.microsoft.com/office/drawing/2014/main" xmlns="" id="{FB01129A-B9D5-4036-AD0B-98D20DCB0D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E19FDB-EED9-46EE-BA2A-095B16283BC3}" type="datetimeFigureOut">
              <a:rPr lang="zh-CN" altLang="en-US"/>
              <a:pPr>
                <a:defRPr/>
              </a:pPr>
              <a:t>2023/4/26</a:t>
            </a:fld>
            <a:endParaRPr lang="zh-CN" altLang="en-US"/>
          </a:p>
        </p:txBody>
      </p:sp>
      <p:sp>
        <p:nvSpPr>
          <p:cNvPr id="5" name="Footer Placeholder 1028">
            <a:extLst>
              <a:ext uri="{FF2B5EF4-FFF2-40B4-BE49-F238E27FC236}">
                <a16:creationId xmlns:a16="http://schemas.microsoft.com/office/drawing/2014/main" xmlns="" id="{A7CE2F88-7A5A-4D9E-8A2F-FE52B60C4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1029">
            <a:extLst>
              <a:ext uri="{FF2B5EF4-FFF2-40B4-BE49-F238E27FC236}">
                <a16:creationId xmlns:a16="http://schemas.microsoft.com/office/drawing/2014/main" xmlns="" id="{F2576637-A5F9-4D94-8560-43F7AD099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B294DD-9D3C-4120-B228-0C45A8C9C63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1507592"/>
      </p:ext>
    </p:extLst>
  </p:cSld>
  <p:clrMapOvr>
    <a:masterClrMapping/>
  </p:clrMapOvr>
  <p:hf sldNum="0" hdr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9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3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1027">
            <a:extLst>
              <a:ext uri="{FF2B5EF4-FFF2-40B4-BE49-F238E27FC236}">
                <a16:creationId xmlns:a16="http://schemas.microsoft.com/office/drawing/2014/main" xmlns="" id="{0D40A7AB-895A-4E77-BDCD-354D63D608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B1E0E1-3A8E-4758-A905-C98EF42E4456}" type="datetimeFigureOut">
              <a:rPr lang="zh-CN" altLang="en-US"/>
              <a:pPr>
                <a:defRPr/>
              </a:pPr>
              <a:t>2023/4/26</a:t>
            </a:fld>
            <a:endParaRPr lang="zh-CN" altLang="en-US"/>
          </a:p>
        </p:txBody>
      </p:sp>
      <p:sp>
        <p:nvSpPr>
          <p:cNvPr id="5" name="Footer Placeholder 1028">
            <a:extLst>
              <a:ext uri="{FF2B5EF4-FFF2-40B4-BE49-F238E27FC236}">
                <a16:creationId xmlns:a16="http://schemas.microsoft.com/office/drawing/2014/main" xmlns="" id="{53C5DB5B-ABEF-4AB1-89A4-24EA2C856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1029">
            <a:extLst>
              <a:ext uri="{FF2B5EF4-FFF2-40B4-BE49-F238E27FC236}">
                <a16:creationId xmlns:a16="http://schemas.microsoft.com/office/drawing/2014/main" xmlns="" id="{EEAFACA1-CC4D-4BFA-B182-2F0A12D23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7ED578-B9B2-40FB-8007-89FC3AE52CE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5808920"/>
      </p:ext>
    </p:extLst>
  </p:cSld>
  <p:clrMapOvr>
    <a:masterClrMapping/>
  </p:clrMapOvr>
  <p:hf sldNum="0" hdr="0" ft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027">
            <a:extLst>
              <a:ext uri="{FF2B5EF4-FFF2-40B4-BE49-F238E27FC236}">
                <a16:creationId xmlns:a16="http://schemas.microsoft.com/office/drawing/2014/main" xmlns="" id="{352483CF-41D1-48D3-ABC0-81A4972DB5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C5CCB2-C9DE-4CD0-9C50-53347604B058}" type="datetimeFigureOut">
              <a:rPr lang="zh-CN" altLang="en-US"/>
              <a:pPr>
                <a:defRPr/>
              </a:pPr>
              <a:t>2023/4/26</a:t>
            </a:fld>
            <a:endParaRPr lang="zh-CN" altLang="en-US"/>
          </a:p>
        </p:txBody>
      </p:sp>
      <p:sp>
        <p:nvSpPr>
          <p:cNvPr id="6" name="Footer Placeholder 1028">
            <a:extLst>
              <a:ext uri="{FF2B5EF4-FFF2-40B4-BE49-F238E27FC236}">
                <a16:creationId xmlns:a16="http://schemas.microsoft.com/office/drawing/2014/main" xmlns="" id="{7082411A-E3DC-4600-9B64-97E8DA065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1029">
            <a:extLst>
              <a:ext uri="{FF2B5EF4-FFF2-40B4-BE49-F238E27FC236}">
                <a16:creationId xmlns:a16="http://schemas.microsoft.com/office/drawing/2014/main" xmlns="" id="{04CEC66D-7F86-4EE8-8D2D-04075DC75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DF06E7-E067-4DDE-BD21-F1E518AB878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1718853"/>
      </p:ext>
    </p:extLst>
  </p:cSld>
  <p:clrMapOvr>
    <a:masterClrMapping/>
  </p:clrMapOvr>
  <p:hf sldNum="0" hdr="0" ft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1" indent="0">
              <a:buNone/>
              <a:defRPr sz="1500" b="1"/>
            </a:lvl2pPr>
            <a:lvl3pPr marL="685783" indent="0">
              <a:buNone/>
              <a:defRPr sz="1353" b="1"/>
            </a:lvl3pPr>
            <a:lvl4pPr marL="1028674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1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1" indent="0">
              <a:buNone/>
              <a:defRPr sz="1500" b="1"/>
            </a:lvl2pPr>
            <a:lvl3pPr marL="685783" indent="0">
              <a:buNone/>
              <a:defRPr sz="1353" b="1"/>
            </a:lvl3pPr>
            <a:lvl4pPr marL="1028674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1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1027">
            <a:extLst>
              <a:ext uri="{FF2B5EF4-FFF2-40B4-BE49-F238E27FC236}">
                <a16:creationId xmlns:a16="http://schemas.microsoft.com/office/drawing/2014/main" xmlns="" id="{8BB69370-BBA0-4567-B7E9-CB2CDB473B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4D3D76-8399-448F-B76C-99B81648D86E}" type="datetimeFigureOut">
              <a:rPr lang="zh-CN" altLang="en-US"/>
              <a:pPr>
                <a:defRPr/>
              </a:pPr>
              <a:t>2023/4/26</a:t>
            </a:fld>
            <a:endParaRPr lang="zh-CN" altLang="en-US"/>
          </a:p>
        </p:txBody>
      </p:sp>
      <p:sp>
        <p:nvSpPr>
          <p:cNvPr id="8" name="Footer Placeholder 1028">
            <a:extLst>
              <a:ext uri="{FF2B5EF4-FFF2-40B4-BE49-F238E27FC236}">
                <a16:creationId xmlns:a16="http://schemas.microsoft.com/office/drawing/2014/main" xmlns="" id="{CB442111-8E37-414B-A426-E06B68152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1029">
            <a:extLst>
              <a:ext uri="{FF2B5EF4-FFF2-40B4-BE49-F238E27FC236}">
                <a16:creationId xmlns:a16="http://schemas.microsoft.com/office/drawing/2014/main" xmlns="" id="{056FD1EE-27EB-47E1-B32C-1018334CD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411302-22D8-49B9-8642-C6C4ADC5D23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9930722"/>
      </p:ext>
    </p:extLst>
  </p:cSld>
  <p:clrMapOvr>
    <a:masterClrMapping/>
  </p:clrMapOvr>
  <p:hf sldNum="0"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5">
            <a:extLst>
              <a:ext uri="{FF2B5EF4-FFF2-40B4-BE49-F238E27FC236}">
                <a16:creationId xmlns:a16="http://schemas.microsoft.com/office/drawing/2014/main" xmlns="" id="{3AE33458-0D78-4BA0-85FF-EC94F21C9E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" t="36971" r="-2"/>
          <a:stretch>
            <a:fillRect/>
          </a:stretch>
        </p:blipFill>
        <p:spPr bwMode="auto">
          <a:xfrm>
            <a:off x="0" y="2438400"/>
            <a:ext cx="12192000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6">
            <a:extLst>
              <a:ext uri="{FF2B5EF4-FFF2-40B4-BE49-F238E27FC236}">
                <a16:creationId xmlns:a16="http://schemas.microsoft.com/office/drawing/2014/main" xmlns="" id="{083DBCDE-B281-460A-B388-FA594483838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6763"/>
            <a:ext cx="12817475" cy="201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7">
            <a:extLst>
              <a:ext uri="{FF2B5EF4-FFF2-40B4-BE49-F238E27FC236}">
                <a16:creationId xmlns:a16="http://schemas.microsoft.com/office/drawing/2014/main" xmlns="" id="{AE6D1213-CC6A-44C7-B484-6F248B4090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153"/>
          <a:stretch>
            <a:fillRect/>
          </a:stretch>
        </p:blipFill>
        <p:spPr bwMode="auto">
          <a:xfrm>
            <a:off x="-123825" y="4673600"/>
            <a:ext cx="12172950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8">
            <a:extLst>
              <a:ext uri="{FF2B5EF4-FFF2-40B4-BE49-F238E27FC236}">
                <a16:creationId xmlns:a16="http://schemas.microsoft.com/office/drawing/2014/main" xmlns="" id="{2A07B3F7-7C85-4D78-B8E8-388281662CE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5356225"/>
            <a:ext cx="12211050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组合 9">
            <a:extLst>
              <a:ext uri="{FF2B5EF4-FFF2-40B4-BE49-F238E27FC236}">
                <a16:creationId xmlns:a16="http://schemas.microsoft.com/office/drawing/2014/main" xmlns="" id="{4EB72194-BAFA-4C96-88EC-C3EAA76CBBDD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233363" y="4254500"/>
            <a:ext cx="927100" cy="1771650"/>
            <a:chOff x="181346" y="1761375"/>
            <a:chExt cx="1517253" cy="2901593"/>
          </a:xfrm>
        </p:grpSpPr>
        <p:pic>
          <p:nvPicPr>
            <p:cNvPr id="8" name="图片 10">
              <a:extLst>
                <a:ext uri="{FF2B5EF4-FFF2-40B4-BE49-F238E27FC236}">
                  <a16:creationId xmlns:a16="http://schemas.microsoft.com/office/drawing/2014/main" xmlns="" id="{6DB502D1-7705-4096-A923-7BE4E1FC94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043" y="1761375"/>
              <a:ext cx="885486" cy="29015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图片 11">
              <a:extLst>
                <a:ext uri="{FF2B5EF4-FFF2-40B4-BE49-F238E27FC236}">
                  <a16:creationId xmlns:a16="http://schemas.microsoft.com/office/drawing/2014/main" xmlns="" id="{35E6A224-2FE6-480F-9A66-0EBEF18832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6323" y="2638386"/>
              <a:ext cx="512276" cy="2024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图片 12">
              <a:extLst>
                <a:ext uri="{FF2B5EF4-FFF2-40B4-BE49-F238E27FC236}">
                  <a16:creationId xmlns:a16="http://schemas.microsoft.com/office/drawing/2014/main" xmlns="" id="{6A3E7185-174A-4E07-B00F-A0403AA516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346" y="2373835"/>
              <a:ext cx="711093" cy="2289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" name="图片 13">
            <a:extLst>
              <a:ext uri="{FF2B5EF4-FFF2-40B4-BE49-F238E27FC236}">
                <a16:creationId xmlns:a16="http://schemas.microsoft.com/office/drawing/2014/main" xmlns="" id="{BBEB2574-71A5-43C4-95A0-4D1FEF4FB8F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1"/>
          <a:stretch>
            <a:fillRect/>
          </a:stretch>
        </p:blipFill>
        <p:spPr bwMode="auto">
          <a:xfrm>
            <a:off x="11280775" y="4581525"/>
            <a:ext cx="823913" cy="12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Date Placeholder 2">
            <a:extLst>
              <a:ext uri="{FF2B5EF4-FFF2-40B4-BE49-F238E27FC236}">
                <a16:creationId xmlns:a16="http://schemas.microsoft.com/office/drawing/2014/main" xmlns="" id="{7D9A88C7-393F-4AC9-9804-A4D275930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BE305-0586-4626-84D9-10E47304B688}" type="datetimeFigureOut">
              <a:rPr lang="zh-CN" altLang="en-US"/>
              <a:pPr>
                <a:defRPr/>
              </a:pPr>
              <a:t>2023/4/26</a:t>
            </a:fld>
            <a:endParaRPr lang="zh-CN" altLang="en-US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xmlns="" id="{92CF08C3-1BBE-4AC9-B80F-AE47EFBA7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xmlns="" id="{F5A37959-F3F2-404D-A7CB-36AD92FED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A9BF08-9A36-4A00-BA02-A352FF47DD0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8871571"/>
      </p:ext>
    </p:extLst>
  </p:cSld>
  <p:clrMapOvr>
    <a:masterClrMapping/>
  </p:clrMapOvr>
  <p:hf sldNum="0" hdr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4">
            <a:extLst>
              <a:ext uri="{FF2B5EF4-FFF2-40B4-BE49-F238E27FC236}">
                <a16:creationId xmlns:a16="http://schemas.microsoft.com/office/drawing/2014/main" xmlns="" id="{551876B4-F419-407F-B980-556C49FB0712}"/>
              </a:ext>
            </a:extLst>
          </p:cNvPr>
          <p:cNvSpPr/>
          <p:nvPr userDrawn="1"/>
        </p:nvSpPr>
        <p:spPr>
          <a:xfrm>
            <a:off x="0" y="2149475"/>
            <a:ext cx="12192000" cy="4708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pic>
        <p:nvPicPr>
          <p:cNvPr id="3" name="图片 5">
            <a:extLst>
              <a:ext uri="{FF2B5EF4-FFF2-40B4-BE49-F238E27FC236}">
                <a16:creationId xmlns:a16="http://schemas.microsoft.com/office/drawing/2014/main" xmlns="" id="{7D06C8A4-815A-440C-B10C-89B69C3534F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5" r="17725" b="-2"/>
          <a:stretch>
            <a:fillRect/>
          </a:stretch>
        </p:blipFill>
        <p:spPr bwMode="auto">
          <a:xfrm>
            <a:off x="0" y="0"/>
            <a:ext cx="12192000" cy="247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7">
            <a:extLst>
              <a:ext uri="{FF2B5EF4-FFF2-40B4-BE49-F238E27FC236}">
                <a16:creationId xmlns:a16="http://schemas.microsoft.com/office/drawing/2014/main" xmlns="" id="{EAD45D28-D73C-41B0-AFF5-B9DE5987D2E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8" t="27748" r="21866"/>
          <a:stretch>
            <a:fillRect/>
          </a:stretch>
        </p:blipFill>
        <p:spPr bwMode="auto">
          <a:xfrm>
            <a:off x="8797925" y="-33338"/>
            <a:ext cx="3394075" cy="3286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8">
            <a:extLst>
              <a:ext uri="{FF2B5EF4-FFF2-40B4-BE49-F238E27FC236}">
                <a16:creationId xmlns:a16="http://schemas.microsoft.com/office/drawing/2014/main" xmlns="" id="{E3957A46-4034-4ABF-A4BB-3631AC861D0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22788"/>
            <a:ext cx="12817475" cy="201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9">
            <a:extLst>
              <a:ext uri="{FF2B5EF4-FFF2-40B4-BE49-F238E27FC236}">
                <a16:creationId xmlns:a16="http://schemas.microsoft.com/office/drawing/2014/main" xmlns="" id="{C403DE6C-FF0F-4B35-A727-1D25DD4DEBF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153"/>
          <a:stretch>
            <a:fillRect/>
          </a:stretch>
        </p:blipFill>
        <p:spPr bwMode="auto">
          <a:xfrm>
            <a:off x="-15875" y="4673600"/>
            <a:ext cx="12172950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10">
            <a:extLst>
              <a:ext uri="{FF2B5EF4-FFF2-40B4-BE49-F238E27FC236}">
                <a16:creationId xmlns:a16="http://schemas.microsoft.com/office/drawing/2014/main" xmlns="" id="{AB13FF04-5C69-435B-A3BB-FA74FE0167E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05413"/>
            <a:ext cx="12192000" cy="165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46">
            <a:extLst>
              <a:ext uri="{FF2B5EF4-FFF2-40B4-BE49-F238E27FC236}">
                <a16:creationId xmlns:a16="http://schemas.microsoft.com/office/drawing/2014/main" xmlns="" id="{6EFC0136-F933-40A5-A0D3-4460632190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1"/>
          <a:stretch>
            <a:fillRect/>
          </a:stretch>
        </p:blipFill>
        <p:spPr bwMode="auto">
          <a:xfrm>
            <a:off x="11280775" y="4581525"/>
            <a:ext cx="823913" cy="12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4">
            <a:extLst>
              <a:ext uri="{FF2B5EF4-FFF2-40B4-BE49-F238E27FC236}">
                <a16:creationId xmlns:a16="http://schemas.microsoft.com/office/drawing/2014/main" xmlns="" id="{7399CFFD-8157-4652-91AB-88FFE233D24D}"/>
              </a:ext>
            </a:extLst>
          </p:cNvPr>
          <p:cNvSpPr/>
          <p:nvPr userDrawn="1"/>
        </p:nvSpPr>
        <p:spPr>
          <a:xfrm>
            <a:off x="0" y="2149475"/>
            <a:ext cx="12192000" cy="4708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pic>
        <p:nvPicPr>
          <p:cNvPr id="10" name="图片 5">
            <a:extLst>
              <a:ext uri="{FF2B5EF4-FFF2-40B4-BE49-F238E27FC236}">
                <a16:creationId xmlns:a16="http://schemas.microsoft.com/office/drawing/2014/main" xmlns="" id="{1A32D489-580C-4FC6-83F2-5A1718AC83D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5" r="17725" b="-2"/>
          <a:stretch>
            <a:fillRect/>
          </a:stretch>
        </p:blipFill>
        <p:spPr bwMode="auto">
          <a:xfrm>
            <a:off x="0" y="0"/>
            <a:ext cx="12192000" cy="247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7">
            <a:extLst>
              <a:ext uri="{FF2B5EF4-FFF2-40B4-BE49-F238E27FC236}">
                <a16:creationId xmlns:a16="http://schemas.microsoft.com/office/drawing/2014/main" xmlns="" id="{30F1DDBA-BE42-4B3E-914A-F0AF17962C9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8" t="27748" r="21866"/>
          <a:stretch>
            <a:fillRect/>
          </a:stretch>
        </p:blipFill>
        <p:spPr bwMode="auto">
          <a:xfrm>
            <a:off x="8797925" y="-33338"/>
            <a:ext cx="3394075" cy="3286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47">
            <a:extLst>
              <a:ext uri="{FF2B5EF4-FFF2-40B4-BE49-F238E27FC236}">
                <a16:creationId xmlns:a16="http://schemas.microsoft.com/office/drawing/2014/main" xmlns="" id="{664A13BC-B5B8-4740-A715-2624AC80318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27"/>
          <a:stretch>
            <a:fillRect/>
          </a:stretch>
        </p:blipFill>
        <p:spPr bwMode="auto">
          <a:xfrm>
            <a:off x="-19050" y="5570538"/>
            <a:ext cx="12819063" cy="114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48">
            <a:extLst>
              <a:ext uri="{FF2B5EF4-FFF2-40B4-BE49-F238E27FC236}">
                <a16:creationId xmlns:a16="http://schemas.microsoft.com/office/drawing/2014/main" xmlns="" id="{C2EBB3FF-3176-40E7-9612-3FACDCD8972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153" b="8110"/>
          <a:stretch>
            <a:fillRect/>
          </a:stretch>
        </p:blipFill>
        <p:spPr bwMode="auto">
          <a:xfrm>
            <a:off x="9525" y="5316538"/>
            <a:ext cx="12174538" cy="148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49">
            <a:extLst>
              <a:ext uri="{FF2B5EF4-FFF2-40B4-BE49-F238E27FC236}">
                <a16:creationId xmlns:a16="http://schemas.microsoft.com/office/drawing/2014/main" xmlns="" id="{04BB4B4B-0D0E-467F-8825-FF9967E206D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6189663"/>
            <a:ext cx="12207875" cy="66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矩形 4">
            <a:extLst>
              <a:ext uri="{FF2B5EF4-FFF2-40B4-BE49-F238E27FC236}">
                <a16:creationId xmlns:a16="http://schemas.microsoft.com/office/drawing/2014/main" xmlns="" id="{746EE292-B1FF-47CD-9D92-4CDDB92A9D78}"/>
              </a:ext>
            </a:extLst>
          </p:cNvPr>
          <p:cNvSpPr/>
          <p:nvPr userDrawn="1"/>
        </p:nvSpPr>
        <p:spPr>
          <a:xfrm>
            <a:off x="0" y="2149475"/>
            <a:ext cx="12192000" cy="4708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/>
          </a:p>
        </p:txBody>
      </p:sp>
      <p:pic>
        <p:nvPicPr>
          <p:cNvPr id="16" name="图片 5">
            <a:extLst>
              <a:ext uri="{FF2B5EF4-FFF2-40B4-BE49-F238E27FC236}">
                <a16:creationId xmlns:a16="http://schemas.microsoft.com/office/drawing/2014/main" xmlns="" id="{961C7561-5921-4246-8C05-EAC8F87F0BA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5" r="17725" b="-2"/>
          <a:stretch>
            <a:fillRect/>
          </a:stretch>
        </p:blipFill>
        <p:spPr bwMode="auto">
          <a:xfrm>
            <a:off x="0" y="0"/>
            <a:ext cx="12192000" cy="247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图片 7">
            <a:extLst>
              <a:ext uri="{FF2B5EF4-FFF2-40B4-BE49-F238E27FC236}">
                <a16:creationId xmlns:a16="http://schemas.microsoft.com/office/drawing/2014/main" xmlns="" id="{CAD9577C-A68C-4444-A872-C65FE7F8301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8" t="27748" r="21866"/>
          <a:stretch>
            <a:fillRect/>
          </a:stretch>
        </p:blipFill>
        <p:spPr bwMode="auto">
          <a:xfrm>
            <a:off x="8797925" y="-33338"/>
            <a:ext cx="3394075" cy="3286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Date Placeholder 1">
            <a:extLst>
              <a:ext uri="{FF2B5EF4-FFF2-40B4-BE49-F238E27FC236}">
                <a16:creationId xmlns:a16="http://schemas.microsoft.com/office/drawing/2014/main" xmlns="" id="{E8AF036E-061F-482B-A048-6DC76CE71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A9B7ED-200F-4785-99A8-FF348F4D88ED}" type="datetimeFigureOut">
              <a:rPr lang="zh-CN" altLang="en-US"/>
              <a:pPr>
                <a:defRPr/>
              </a:pPr>
              <a:t>2023/4/26</a:t>
            </a:fld>
            <a:endParaRPr lang="zh-CN" altLang="en-US"/>
          </a:p>
        </p:txBody>
      </p:sp>
      <p:sp>
        <p:nvSpPr>
          <p:cNvPr id="19" name="Footer Placeholder 2">
            <a:extLst>
              <a:ext uri="{FF2B5EF4-FFF2-40B4-BE49-F238E27FC236}">
                <a16:creationId xmlns:a16="http://schemas.microsoft.com/office/drawing/2014/main" xmlns="" id="{C3C31587-2FDC-402F-9CB2-A6B5CF809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" name="Slide Number Placeholder 3">
            <a:extLst>
              <a:ext uri="{FF2B5EF4-FFF2-40B4-BE49-F238E27FC236}">
                <a16:creationId xmlns:a16="http://schemas.microsoft.com/office/drawing/2014/main" xmlns="" id="{0F83E31E-9898-4596-95E0-89EF6C4FD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CA68ED-DD41-4162-A600-A16823298BD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1709557"/>
      </p:ext>
    </p:extLst>
  </p:cSld>
  <p:clrMapOvr>
    <a:masterClrMapping/>
  </p:clrMapOvr>
  <p:hf sldNum="0" hdr="0" ft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1" indent="0">
              <a:buNone/>
              <a:defRPr sz="1053"/>
            </a:lvl2pPr>
            <a:lvl3pPr marL="685783" indent="0">
              <a:buNone/>
              <a:defRPr sz="900"/>
            </a:lvl3pPr>
            <a:lvl4pPr marL="1028674" indent="0">
              <a:buNone/>
              <a:defRPr sz="753"/>
            </a:lvl4pPr>
            <a:lvl5pPr marL="1371566" indent="0">
              <a:buNone/>
              <a:defRPr sz="753"/>
            </a:lvl5pPr>
            <a:lvl6pPr marL="1714457" indent="0">
              <a:buNone/>
              <a:defRPr sz="753"/>
            </a:lvl6pPr>
            <a:lvl7pPr marL="2057349" indent="0">
              <a:buNone/>
              <a:defRPr sz="753"/>
            </a:lvl7pPr>
            <a:lvl8pPr marL="2400240" indent="0">
              <a:buNone/>
              <a:defRPr sz="753"/>
            </a:lvl8pPr>
            <a:lvl9pPr marL="2743131" indent="0">
              <a:buNone/>
              <a:defRPr sz="75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1027">
            <a:extLst>
              <a:ext uri="{FF2B5EF4-FFF2-40B4-BE49-F238E27FC236}">
                <a16:creationId xmlns:a16="http://schemas.microsoft.com/office/drawing/2014/main" xmlns="" id="{C8380E16-6BBD-45A4-B65D-26FBA3923B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D0A4E4-091B-49F2-91C7-D1EBD4789208}" type="datetimeFigureOut">
              <a:rPr lang="zh-CN" altLang="en-US"/>
              <a:pPr>
                <a:defRPr/>
              </a:pPr>
              <a:t>2023/4/26</a:t>
            </a:fld>
            <a:endParaRPr lang="zh-CN" altLang="en-US"/>
          </a:p>
        </p:txBody>
      </p:sp>
      <p:sp>
        <p:nvSpPr>
          <p:cNvPr id="6" name="Footer Placeholder 1028">
            <a:extLst>
              <a:ext uri="{FF2B5EF4-FFF2-40B4-BE49-F238E27FC236}">
                <a16:creationId xmlns:a16="http://schemas.microsoft.com/office/drawing/2014/main" xmlns="" id="{3EA84860-4AC6-40D4-A03E-8C2BD3705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1029">
            <a:extLst>
              <a:ext uri="{FF2B5EF4-FFF2-40B4-BE49-F238E27FC236}">
                <a16:creationId xmlns:a16="http://schemas.microsoft.com/office/drawing/2014/main" xmlns="" id="{5756C232-6E9D-4A77-8449-B340A82B5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C44E79-B856-4D6A-BE5A-D4496396D03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4083058"/>
      </p:ext>
    </p:extLst>
  </p:cSld>
  <p:clrMapOvr>
    <a:masterClrMapping/>
  </p:clrMapOvr>
  <p:hf sldNum="0"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891" indent="0">
              <a:buNone/>
              <a:defRPr sz="2100"/>
            </a:lvl2pPr>
            <a:lvl3pPr marL="685783" indent="0">
              <a:buNone/>
              <a:defRPr sz="1800"/>
            </a:lvl3pPr>
            <a:lvl4pPr marL="1028674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9" indent="0">
              <a:buNone/>
              <a:defRPr sz="1500"/>
            </a:lvl7pPr>
            <a:lvl8pPr marL="2400240" indent="0">
              <a:buNone/>
              <a:defRPr sz="1500"/>
            </a:lvl8pPr>
            <a:lvl9pPr marL="2743131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1" indent="0">
              <a:buNone/>
              <a:defRPr sz="1053"/>
            </a:lvl2pPr>
            <a:lvl3pPr marL="685783" indent="0">
              <a:buNone/>
              <a:defRPr sz="900"/>
            </a:lvl3pPr>
            <a:lvl4pPr marL="1028674" indent="0">
              <a:buNone/>
              <a:defRPr sz="753"/>
            </a:lvl4pPr>
            <a:lvl5pPr marL="1371566" indent="0">
              <a:buNone/>
              <a:defRPr sz="753"/>
            </a:lvl5pPr>
            <a:lvl6pPr marL="1714457" indent="0">
              <a:buNone/>
              <a:defRPr sz="753"/>
            </a:lvl6pPr>
            <a:lvl7pPr marL="2057349" indent="0">
              <a:buNone/>
              <a:defRPr sz="753"/>
            </a:lvl7pPr>
            <a:lvl8pPr marL="2400240" indent="0">
              <a:buNone/>
              <a:defRPr sz="753"/>
            </a:lvl8pPr>
            <a:lvl9pPr marL="2743131" indent="0">
              <a:buNone/>
              <a:defRPr sz="75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1027">
            <a:extLst>
              <a:ext uri="{FF2B5EF4-FFF2-40B4-BE49-F238E27FC236}">
                <a16:creationId xmlns:a16="http://schemas.microsoft.com/office/drawing/2014/main" xmlns="" id="{6B103408-8066-48F1-9D6C-A6A030F7A32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57F8A3-25FE-4F37-B64B-2E04CDA6D5E5}" type="datetimeFigureOut">
              <a:rPr lang="zh-CN" altLang="en-US"/>
              <a:pPr>
                <a:defRPr/>
              </a:pPr>
              <a:t>2023/4/26</a:t>
            </a:fld>
            <a:endParaRPr lang="zh-CN" altLang="en-US"/>
          </a:p>
        </p:txBody>
      </p:sp>
      <p:sp>
        <p:nvSpPr>
          <p:cNvPr id="6" name="Footer Placeholder 1028">
            <a:extLst>
              <a:ext uri="{FF2B5EF4-FFF2-40B4-BE49-F238E27FC236}">
                <a16:creationId xmlns:a16="http://schemas.microsoft.com/office/drawing/2014/main" xmlns="" id="{C81AAE96-51FB-4B21-9E2F-17326F1CA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1029">
            <a:extLst>
              <a:ext uri="{FF2B5EF4-FFF2-40B4-BE49-F238E27FC236}">
                <a16:creationId xmlns:a16="http://schemas.microsoft.com/office/drawing/2014/main" xmlns="" id="{CB8BC549-2DF8-4ABA-B9D0-96B00F75B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7BA4FF-692D-40DA-8F06-A2FA3C41AF3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983567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8E3D9-170E-4FBE-A407-230C83F1DE4F}" type="datetime1">
              <a:rPr lang="vi-VN" smtClean="0"/>
              <a:t>26/04/2023</a:t>
            </a:fld>
            <a:endParaRPr lang="vi-VN"/>
          </a:p>
        </p:txBody>
      </p:sp>
      <p:sp>
        <p:nvSpPr>
          <p:cNvPr id="3" name="Chỗ dành sẵn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Trang chiế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027">
            <a:extLst>
              <a:ext uri="{FF2B5EF4-FFF2-40B4-BE49-F238E27FC236}">
                <a16:creationId xmlns:a16="http://schemas.microsoft.com/office/drawing/2014/main" xmlns="" id="{EFEBB155-F57B-45F7-B81E-547A239CB9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33616E-6026-428D-BE2A-D416326CABD0}" type="datetimeFigureOut">
              <a:rPr lang="zh-CN" altLang="en-US"/>
              <a:pPr>
                <a:defRPr/>
              </a:pPr>
              <a:t>2023/4/26</a:t>
            </a:fld>
            <a:endParaRPr lang="zh-CN" altLang="en-US"/>
          </a:p>
        </p:txBody>
      </p:sp>
      <p:sp>
        <p:nvSpPr>
          <p:cNvPr id="5" name="Footer Placeholder 1028">
            <a:extLst>
              <a:ext uri="{FF2B5EF4-FFF2-40B4-BE49-F238E27FC236}">
                <a16:creationId xmlns:a16="http://schemas.microsoft.com/office/drawing/2014/main" xmlns="" id="{402578C6-EF82-4A7B-872F-AB3A7653E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1029">
            <a:extLst>
              <a:ext uri="{FF2B5EF4-FFF2-40B4-BE49-F238E27FC236}">
                <a16:creationId xmlns:a16="http://schemas.microsoft.com/office/drawing/2014/main" xmlns="" id="{0AA18BE2-8453-4AB2-9F55-81670C523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2409C4-3761-4F4E-AC7A-35264D0D8EC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5282487"/>
      </p:ext>
    </p:extLst>
  </p:cSld>
  <p:clrMapOvr>
    <a:masterClrMapping/>
  </p:clrMapOvr>
  <p:hf sldNum="0"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027">
            <a:extLst>
              <a:ext uri="{FF2B5EF4-FFF2-40B4-BE49-F238E27FC236}">
                <a16:creationId xmlns:a16="http://schemas.microsoft.com/office/drawing/2014/main" xmlns="" id="{5277B53E-CE84-4047-BF12-E33AF552E1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3906D-3172-4C2B-927B-607A87A83A05}" type="datetimeFigureOut">
              <a:rPr lang="zh-CN" altLang="en-US"/>
              <a:pPr>
                <a:defRPr/>
              </a:pPr>
              <a:t>2023/4/26</a:t>
            </a:fld>
            <a:endParaRPr lang="zh-CN" altLang="en-US"/>
          </a:p>
        </p:txBody>
      </p:sp>
      <p:sp>
        <p:nvSpPr>
          <p:cNvPr id="5" name="Footer Placeholder 1028">
            <a:extLst>
              <a:ext uri="{FF2B5EF4-FFF2-40B4-BE49-F238E27FC236}">
                <a16:creationId xmlns:a16="http://schemas.microsoft.com/office/drawing/2014/main" xmlns="" id="{B231B5BE-A907-467B-B4F5-63B6A409C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1029">
            <a:extLst>
              <a:ext uri="{FF2B5EF4-FFF2-40B4-BE49-F238E27FC236}">
                <a16:creationId xmlns:a16="http://schemas.microsoft.com/office/drawing/2014/main" xmlns="" id="{E16F47E5-845B-4755-9B78-4C11AEAD6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10ABD0-333E-49A1-857E-1F30740F724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5983416"/>
      </p:ext>
    </p:extLst>
  </p:cSld>
  <p:clrMapOvr>
    <a:masterClrMapping/>
  </p:clrMapOvr>
  <p:hf sldNum="0"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F0A461E-4DB4-4CAF-960C-4A024000B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27D5EE6-0F67-48B0-9745-DBD2CE153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A2E5AF0-89A7-4158-BB5E-810F54AF1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273EB2-32C9-4AD1-B218-29ED7494141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3228381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F330E9E-D262-4541-B612-C047156F2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4897DEC-45C4-44F6-A25F-F79221B00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B8D8E57-E707-4280-B020-358A951F8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19B71-BF8B-4DDA-A436-B5C91362938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2164681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5A77BB5-EC7B-4BB0-B3EF-21398A7CC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EBA43D2-E733-46BE-8C44-28CA68EB0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278FF62-6B04-4EF2-B254-33171F293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0BCCE-A33D-4E2C-A64A-155CA7DBE71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6529388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00CC41DA-9AFE-4969-B3E6-788C46E55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37689289-0988-439C-9A7F-16B1CB851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6BF0F69B-FA19-43B0-AD9F-6F6FA1598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9E0885-42E0-4DC9-971A-411A028017C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7575127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5385B8B9-30B0-4370-AE5A-4E479AAA5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36BD9D90-89BB-4E9F-BA3D-908A7D62F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237A1023-3FB2-4868-BB18-DF6F630A7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7D154-AB95-40DB-89CC-9D9CA38B994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1227912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A168DAA3-F811-41DF-8836-E1046FEA4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DAF675B7-9C90-4ECD-A665-A110B11B8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D3842F51-73D3-4252-B1C4-F5BF4326E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262852-CD2E-4424-B82C-6294458D2E4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308024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9A6C82B3-8EA5-4ABE-8A1B-E4617D4E3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58BAA962-C4D9-48D4-865E-507231B03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7F5A062D-37B3-4027-82A6-84608B59C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21FF2B-DD69-4B40-9A62-C31A2535992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2101892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7BB770B8-6390-4E24-898B-1196749A1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479EB43C-33B0-46BD-A4B7-31926B69B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28C9CECF-B39F-4012-BC02-5F6D5C41D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FA762-6963-4D71-AE2F-D3D23296F0E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84203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anchor="b"/>
          <a:lstStyle>
            <a:lvl1pPr latinLnBrk="0">
              <a:defRPr lang="vi-VN" sz="32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/>
          <p:cNvSpPr>
            <a:spLocks noGrp="1"/>
          </p:cNvSpPr>
          <p:nvPr>
            <p:ph idx="1" hasCustomPrompt="1"/>
          </p:nvPr>
        </p:nvSpPr>
        <p:spPr>
          <a:xfrm>
            <a:off x="4724400" y="1828800"/>
            <a:ext cx="5943600" cy="3476625"/>
          </a:xfrm>
        </p:spPr>
        <p:txBody>
          <a:bodyPr>
            <a:normAutofit/>
          </a:bodyPr>
          <a:lstStyle>
            <a:lvl1pPr latinLnBrk="0">
              <a:defRPr lang="vi-VN" sz="2000"/>
            </a:lvl1pPr>
            <a:lvl2pPr latinLnBrk="0">
              <a:defRPr lang="vi-VN" sz="1800"/>
            </a:lvl2pPr>
            <a:lvl3pPr latinLnBrk="0">
              <a:defRPr lang="vi-VN" sz="1600"/>
            </a:lvl3pPr>
            <a:lvl4pPr latinLnBrk="0">
              <a:defRPr lang="vi-VN" sz="1400"/>
            </a:lvl4pPr>
            <a:lvl5pPr latinLnBrk="0">
              <a:defRPr lang="vi-VN" sz="1400"/>
            </a:lvl5pPr>
            <a:lvl6pPr latinLnBrk="0">
              <a:defRPr lang="vi-VN" sz="2000"/>
            </a:lvl6pPr>
            <a:lvl7pPr latinLnBrk="0">
              <a:defRPr lang="vi-VN" sz="2000"/>
            </a:lvl7pPr>
            <a:lvl8pPr latinLnBrk="0">
              <a:defRPr lang="vi-VN" sz="2000"/>
            </a:lvl8pPr>
            <a:lvl9pPr latinLnBrk="0">
              <a:defRPr lang="vi-VN" sz="2000"/>
            </a:lvl9pPr>
          </a:lstStyle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Văn bản 3"/>
          <p:cNvSpPr>
            <a:spLocks noGrp="1"/>
          </p:cNvSpPr>
          <p:nvPr>
            <p:ph type="body" sz="half" idx="2" hasCustomPrompt="1"/>
          </p:nvPr>
        </p:nvSpPr>
        <p:spPr>
          <a:xfrm>
            <a:off x="1523999" y="1828800"/>
            <a:ext cx="2926080" cy="3476625"/>
          </a:xfrm>
        </p:spPr>
        <p:txBody>
          <a:bodyPr>
            <a:normAutofit/>
          </a:bodyPr>
          <a:lstStyle>
            <a:lvl1pPr marL="0" indent="0" latinLnBrk="0">
              <a:spcBef>
                <a:spcPts val="1200"/>
              </a:spcBef>
              <a:buNone/>
              <a:defRPr lang="vi-VN" sz="1800"/>
            </a:lvl1pPr>
            <a:lvl2pPr marL="457200" indent="0" latinLnBrk="0">
              <a:buNone/>
              <a:defRPr lang="vi-VN" sz="1400"/>
            </a:lvl2pPr>
            <a:lvl3pPr marL="914400" indent="0" latinLnBrk="0">
              <a:buNone/>
              <a:defRPr lang="vi-VN" sz="1200"/>
            </a:lvl3pPr>
            <a:lvl4pPr marL="1371600" indent="0" latinLnBrk="0">
              <a:buNone/>
              <a:defRPr lang="vi-VN" sz="1000"/>
            </a:lvl4pPr>
            <a:lvl5pPr marL="1828800" indent="0" latinLnBrk="0">
              <a:buNone/>
              <a:defRPr lang="vi-VN" sz="1000"/>
            </a:lvl5pPr>
            <a:lvl6pPr marL="2286000" indent="0" latinLnBrk="0">
              <a:buNone/>
              <a:defRPr lang="vi-VN" sz="1000"/>
            </a:lvl6pPr>
            <a:lvl7pPr marL="2743200" indent="0" latinLnBrk="0">
              <a:buNone/>
              <a:defRPr lang="vi-VN" sz="1000"/>
            </a:lvl7pPr>
            <a:lvl8pPr marL="3200400" indent="0" latinLnBrk="0">
              <a:buNone/>
              <a:defRPr lang="vi-VN" sz="1000"/>
            </a:lvl8pPr>
            <a:lvl9pPr marL="3657600" indent="0" latinLnBrk="0">
              <a:buNone/>
              <a:defRPr lang="vi-VN" sz="1000"/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5" name="Chỗ dành sẵn cho Ngà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FFA2F-4DD1-4D2C-BAC2-71F67BBB7B93}" type="datetime1">
              <a:rPr lang="vi-VN" smtClean="0"/>
              <a:t>26/04/2023</a:t>
            </a:fld>
            <a:endParaRPr lang="vi-VN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Trang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A580F771-8930-4F0D-8CF6-93A0A834C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06BC9757-9472-40E2-A37C-DAFA77DB0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8633779F-0302-416D-9A02-C3582DCFA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6420F-74CC-41EE-A76C-4873FF92487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1216449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BA22167-5A47-4120-9078-B824EF95C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69DBACB-D578-481C-99C5-82752FBF7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BD37CD9-D026-4171-8E14-E10EBFA1F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714DB3-B651-4926-8D6C-91DFAA1A79E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3698433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5494415-9FD8-44EE-B626-3D332993B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45473C4-454B-4559-B505-39D0C9916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888C10A-D10F-4545-A833-6EC210683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493C1E-53A2-4C42-A288-103348DCF91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336307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199" y="1420283"/>
            <a:ext cx="5181601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1" y="2590802"/>
            <a:ext cx="4267201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6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3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87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3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27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74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E338606-C2EB-4796-9E3B-1DA7A40DF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A5040C-E94C-41B7-8552-0E15CE785D21}" type="datetimeFigureOut">
              <a:rPr lang="en-US"/>
              <a:pPr>
                <a:defRPr/>
              </a:pPr>
              <a:t>4/26/2023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02C6409-4ED3-4F7E-BAB3-ACB8886BF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04E3F3D-AF0C-4E5A-8805-1CCF0C74A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D3410-D248-4FE2-8176-83A9ED3B37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488421"/>
      </p:ext>
    </p:extLst>
  </p:cSld>
  <p:clrMapOvr>
    <a:masterClrMapping/>
  </p:clrMapOvr>
  <p:transition spd="slow"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9F1D1BD-564D-4202-AEB6-F37CEFB98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226C6-E2E3-43C0-A3D1-FC4CA066C5A8}" type="datetimeFigureOut">
              <a:rPr lang="en-US"/>
              <a:pPr>
                <a:defRPr/>
              </a:pPr>
              <a:t>4/26/2023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A209B6D-F2CF-416F-938B-E60CF1D1C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6697BA8-A9AF-4B6E-B966-444E0364D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8894C-EF6B-481E-B87D-320FA39D06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080626"/>
      </p:ext>
    </p:extLst>
  </p:cSld>
  <p:clrMapOvr>
    <a:masterClrMapping/>
  </p:clrMapOvr>
  <p:transition spd="slow"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1" y="2937934"/>
            <a:ext cx="5181601" cy="908050"/>
          </a:xfrm>
        </p:spPr>
        <p:txBody>
          <a:bodyPr anchor="t"/>
          <a:lstStyle>
            <a:lvl1pPr algn="l">
              <a:defRPr sz="266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1" y="1937810"/>
            <a:ext cx="5181601" cy="1000124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67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356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035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871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33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068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274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7425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2FB58C7-CEC4-4838-8C01-2AAB085A2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6F13-D5C5-46E8-889C-5FE8FCABACA5}" type="datetimeFigureOut">
              <a:rPr lang="en-US"/>
              <a:pPr>
                <a:defRPr/>
              </a:pPr>
              <a:t>4/26/2023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5BD31DE-0513-4EE8-B7C7-C3FDA15AB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BA4EAE9-1D21-47BC-8285-E7A5861FA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11E44-0A1F-42BB-AD54-E121B97082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531484"/>
      </p:ext>
    </p:extLst>
  </p:cSld>
  <p:clrMapOvr>
    <a:masterClrMapping/>
  </p:clrMapOvr>
  <p:transition spd="slow"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3"/>
            <a:ext cx="2692401" cy="3017308"/>
          </a:xfrm>
        </p:spPr>
        <p:txBody>
          <a:bodyPr/>
          <a:lstStyle>
            <a:lvl1pPr>
              <a:defRPr sz="1865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799" y="1066803"/>
            <a:ext cx="2692401" cy="3017308"/>
          </a:xfrm>
        </p:spPr>
        <p:txBody>
          <a:bodyPr/>
          <a:lstStyle>
            <a:lvl1pPr>
              <a:defRPr sz="1865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3C564D9B-0B14-4401-80B1-10E8461B7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4C0EEB-1F5A-46E2-854A-388DE66B84AF}" type="datetimeFigureOut">
              <a:rPr lang="en-US"/>
              <a:pPr>
                <a:defRPr/>
              </a:pPr>
              <a:t>4/26/2023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7C0070C3-3554-4009-A238-4B341907A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A036520D-F41B-4B80-9F29-C4F5010AB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B0FD2-192A-4A39-8508-789358C009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370416"/>
      </p:ext>
    </p:extLst>
  </p:cSld>
  <p:clrMapOvr>
    <a:masterClrMapping/>
  </p:clrMapOvr>
  <p:transition spd="slow"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799" y="1023411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679" indent="0">
              <a:buNone/>
              <a:defRPr sz="1333" b="1"/>
            </a:lvl2pPr>
            <a:lvl3pPr marL="609356" indent="0">
              <a:buNone/>
              <a:defRPr sz="1200" b="1"/>
            </a:lvl3pPr>
            <a:lvl4pPr marL="914035" indent="0">
              <a:buNone/>
              <a:defRPr sz="1067" b="1"/>
            </a:lvl4pPr>
            <a:lvl5pPr marL="1218712" indent="0">
              <a:buNone/>
              <a:defRPr sz="1067" b="1"/>
            </a:lvl5pPr>
            <a:lvl6pPr marL="1523391" indent="0">
              <a:buNone/>
              <a:defRPr sz="1067" b="1"/>
            </a:lvl6pPr>
            <a:lvl7pPr marL="1828068" indent="0">
              <a:buNone/>
              <a:defRPr sz="1067" b="1"/>
            </a:lvl7pPr>
            <a:lvl8pPr marL="2132747" indent="0">
              <a:buNone/>
              <a:defRPr sz="1067" b="1"/>
            </a:lvl8pPr>
            <a:lvl9pPr marL="2437425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799" y="1449916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5" y="1023411"/>
            <a:ext cx="2694516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679" indent="0">
              <a:buNone/>
              <a:defRPr sz="1333" b="1"/>
            </a:lvl2pPr>
            <a:lvl3pPr marL="609356" indent="0">
              <a:buNone/>
              <a:defRPr sz="1200" b="1"/>
            </a:lvl3pPr>
            <a:lvl4pPr marL="914035" indent="0">
              <a:buNone/>
              <a:defRPr sz="1067" b="1"/>
            </a:lvl4pPr>
            <a:lvl5pPr marL="1218712" indent="0">
              <a:buNone/>
              <a:defRPr sz="1067" b="1"/>
            </a:lvl5pPr>
            <a:lvl6pPr marL="1523391" indent="0">
              <a:buNone/>
              <a:defRPr sz="1067" b="1"/>
            </a:lvl6pPr>
            <a:lvl7pPr marL="1828068" indent="0">
              <a:buNone/>
              <a:defRPr sz="1067" b="1"/>
            </a:lvl7pPr>
            <a:lvl8pPr marL="2132747" indent="0">
              <a:buNone/>
              <a:defRPr sz="1067" b="1"/>
            </a:lvl8pPr>
            <a:lvl9pPr marL="2437425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5" y="1449916"/>
            <a:ext cx="2694516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8E11F932-7FFB-4D2A-B683-F9BD77BDA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6C753-088D-4C3E-B095-68E0B0905344}" type="datetimeFigureOut">
              <a:rPr lang="en-US"/>
              <a:pPr>
                <a:defRPr/>
              </a:pPr>
              <a:t>4/26/2023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59BE2751-0E8D-433D-9096-1C3836EE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95BA37D4-9606-4F2A-A991-A70367AEB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2DA37-9FF4-469F-AB83-04E5F8C18E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146130"/>
      </p:ext>
    </p:extLst>
  </p:cSld>
  <p:clrMapOvr>
    <a:masterClrMapping/>
  </p:clrMapOvr>
  <p:transition spd="slow"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E4C5069A-C4E2-4502-A213-4779C9DAB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7FF70-4440-4925-836A-352BBC766F4C}" type="datetimeFigureOut">
              <a:rPr lang="en-US"/>
              <a:pPr>
                <a:defRPr/>
              </a:pPr>
              <a:t>4/26/2023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DC072E6B-76A0-4984-9B7C-C01D921AF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C7A5254C-F0D2-45E9-88BD-629A9A40F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683FEB-F673-4A57-9E95-C55D49B675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706916"/>
      </p:ext>
    </p:extLst>
  </p:cSld>
  <p:clrMapOvr>
    <a:masterClrMapping/>
  </p:clrMapOvr>
  <p:transition spd="slow">
    <p:fad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33B0C9CD-19CA-4386-A81A-823184128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483F6-D670-416F-A8F6-72F8AE734A8B}" type="datetimeFigureOut">
              <a:rPr lang="en-US"/>
              <a:pPr>
                <a:defRPr/>
              </a:pPr>
              <a:t>4/26/2023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6DC259B0-34BB-4575-A1D4-A11ADF1DD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647C98AF-AF85-4E9A-8BE7-149CCFACC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F3E298-B2B9-46D8-80D3-397AF16FA7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432534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̉nh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anchor="b"/>
          <a:lstStyle>
            <a:lvl1pPr latinLnBrk="0">
              <a:defRPr lang="vi-VN" sz="32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4" name="Chỗ dành sẵn cho Văn bản 3"/>
          <p:cNvSpPr>
            <a:spLocks noGrp="1"/>
          </p:cNvSpPr>
          <p:nvPr>
            <p:ph type="body" sz="half" idx="2" hasCustomPrompt="1"/>
          </p:nvPr>
        </p:nvSpPr>
        <p:spPr>
          <a:xfrm>
            <a:off x="7010400" y="2245995"/>
            <a:ext cx="3657600" cy="2194560"/>
          </a:xfrm>
        </p:spPr>
        <p:txBody>
          <a:bodyPr>
            <a:normAutofit/>
          </a:bodyPr>
          <a:lstStyle>
            <a:lvl1pPr marL="0" indent="0" latinLnBrk="0">
              <a:spcBef>
                <a:spcPts val="1200"/>
              </a:spcBef>
              <a:buNone/>
              <a:defRPr lang="vi-VN" sz="18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latinLnBrk="0">
              <a:buNone/>
              <a:defRPr lang="vi-VN" sz="1400"/>
            </a:lvl2pPr>
            <a:lvl3pPr marL="914400" indent="0" latinLnBrk="0">
              <a:buNone/>
              <a:defRPr lang="vi-VN" sz="1200"/>
            </a:lvl3pPr>
            <a:lvl4pPr marL="1371600" indent="0" latinLnBrk="0">
              <a:buNone/>
              <a:defRPr lang="vi-VN" sz="1000"/>
            </a:lvl4pPr>
            <a:lvl5pPr marL="1828800" indent="0" latinLnBrk="0">
              <a:buNone/>
              <a:defRPr lang="vi-VN" sz="1000"/>
            </a:lvl5pPr>
            <a:lvl6pPr marL="2286000" indent="0" latinLnBrk="0">
              <a:buNone/>
              <a:defRPr lang="vi-VN" sz="1000"/>
            </a:lvl6pPr>
            <a:lvl7pPr marL="2743200" indent="0" latinLnBrk="0">
              <a:buNone/>
              <a:defRPr lang="vi-VN" sz="1000"/>
            </a:lvl7pPr>
            <a:lvl8pPr marL="3200400" indent="0" latinLnBrk="0">
              <a:buNone/>
              <a:defRPr lang="vi-VN" sz="1000"/>
            </a:lvl8pPr>
            <a:lvl9pPr marL="3657600" indent="0" latinLnBrk="0">
              <a:buNone/>
              <a:defRPr lang="vi-VN" sz="1000"/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5" name="Chỗ dành sẵn cho Ngà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52B8FF1-2ED6-4537-923F-233B63C57ADF}" type="datetime1">
              <a:rPr lang="en-US" smtClean="0"/>
              <a:t>4/26/2023</a:t>
            </a:fld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Chỗ dành sẵn cho Số Trang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Hình tự do 5"/>
          <p:cNvSpPr/>
          <p:nvPr/>
        </p:nvSpPr>
        <p:spPr bwMode="gray">
          <a:xfrm>
            <a:off x="804333" y="1695450"/>
            <a:ext cx="5596467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Chỗ dành sẵn cho Ảnh 11"/>
          <p:cNvSpPr>
            <a:spLocks noGrp="1"/>
          </p:cNvSpPr>
          <p:nvPr>
            <p:ph type="pic" idx="1" hasCustomPrompt="1"/>
          </p:nvPr>
        </p:nvSpPr>
        <p:spPr>
          <a:xfrm>
            <a:off x="1006022" y="1874520"/>
            <a:ext cx="5193089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 sz="20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latinLnBrk="0">
              <a:buNone/>
              <a:defRPr lang="vi-VN" sz="2800"/>
            </a:lvl2pPr>
            <a:lvl3pPr marL="914400" indent="0" latinLnBrk="0">
              <a:buNone/>
              <a:defRPr lang="vi-VN" sz="2400"/>
            </a:lvl3pPr>
            <a:lvl4pPr marL="1371600" indent="0" latinLnBrk="0">
              <a:buNone/>
              <a:defRPr lang="vi-VN" sz="2000"/>
            </a:lvl4pPr>
            <a:lvl5pPr marL="1828800" indent="0" latinLnBrk="0">
              <a:buNone/>
              <a:defRPr lang="vi-VN" sz="2000"/>
            </a:lvl5pPr>
            <a:lvl6pPr marL="2286000" indent="0" latinLnBrk="0">
              <a:buNone/>
              <a:defRPr lang="vi-VN" sz="2000"/>
            </a:lvl6pPr>
            <a:lvl7pPr marL="2743200" indent="0" latinLnBrk="0">
              <a:buNone/>
              <a:defRPr lang="vi-VN" sz="2000"/>
            </a:lvl7pPr>
            <a:lvl8pPr marL="3200400" indent="0" latinLnBrk="0">
              <a:buNone/>
              <a:defRPr lang="vi-VN" sz="2000"/>
            </a:lvl8pPr>
            <a:lvl9pPr marL="3657600" indent="0" latinLnBrk="0">
              <a:buNone/>
              <a:defRPr lang="vi-VN" sz="2000"/>
            </a:lvl9pPr>
          </a:lstStyle>
          <a:p>
            <a:r>
              <a:rPr lang="vi-VN"/>
              <a:t>Bấm vào biểu tượng để thêm ảnh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182035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6"/>
            <a:ext cx="3407834" cy="3902075"/>
          </a:xfrm>
        </p:spPr>
        <p:txBody>
          <a:bodyPr/>
          <a:lstStyle>
            <a:lvl1pPr>
              <a:defRPr sz="2132"/>
            </a:lvl1pPr>
            <a:lvl2pPr>
              <a:defRPr sz="1865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1" y="956735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679" indent="0">
              <a:buNone/>
              <a:defRPr sz="800"/>
            </a:lvl2pPr>
            <a:lvl3pPr marL="609356" indent="0">
              <a:buNone/>
              <a:defRPr sz="667"/>
            </a:lvl3pPr>
            <a:lvl4pPr marL="914035" indent="0">
              <a:buNone/>
              <a:defRPr sz="600"/>
            </a:lvl4pPr>
            <a:lvl5pPr marL="1218712" indent="0">
              <a:buNone/>
              <a:defRPr sz="600"/>
            </a:lvl5pPr>
            <a:lvl6pPr marL="1523391" indent="0">
              <a:buNone/>
              <a:defRPr sz="600"/>
            </a:lvl6pPr>
            <a:lvl7pPr marL="1828068" indent="0">
              <a:buNone/>
              <a:defRPr sz="600"/>
            </a:lvl7pPr>
            <a:lvl8pPr marL="2132747" indent="0">
              <a:buNone/>
              <a:defRPr sz="600"/>
            </a:lvl8pPr>
            <a:lvl9pPr marL="2437425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0602A434-7BD6-446B-86EE-3DAB6F27C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7A7048-0F64-4CE3-A248-25C579246926}" type="datetimeFigureOut">
              <a:rPr lang="en-US"/>
              <a:pPr>
                <a:defRPr/>
              </a:pPr>
              <a:t>4/26/2023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BAF741A1-8020-45E5-914A-487846095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D8C6FA67-1A31-45D4-A3D9-2AFFA1B49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77C13-B02B-4F2D-8FD1-BF0B10F725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245245"/>
      </p:ext>
    </p:extLst>
  </p:cSld>
  <p:clrMapOvr>
    <a:masterClrMapping/>
  </p:clrMapOvr>
  <p:transition spd="slow">
    <p:fad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1"/>
            <a:ext cx="3657600" cy="377826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8"/>
            <a:ext cx="3657600" cy="2743200"/>
          </a:xfrm>
        </p:spPr>
        <p:txBody>
          <a:bodyPr rtlCol="0">
            <a:normAutofit/>
          </a:bodyPr>
          <a:lstStyle>
            <a:lvl1pPr marL="0" indent="0">
              <a:buNone/>
              <a:defRPr sz="2132"/>
            </a:lvl1pPr>
            <a:lvl2pPr marL="304679" indent="0">
              <a:buNone/>
              <a:defRPr sz="1865"/>
            </a:lvl2pPr>
            <a:lvl3pPr marL="609356" indent="0">
              <a:buNone/>
              <a:defRPr sz="1600"/>
            </a:lvl3pPr>
            <a:lvl4pPr marL="914035" indent="0">
              <a:buNone/>
              <a:defRPr sz="1333"/>
            </a:lvl4pPr>
            <a:lvl5pPr marL="1218712" indent="0">
              <a:buNone/>
              <a:defRPr sz="1333"/>
            </a:lvl5pPr>
            <a:lvl6pPr marL="1523391" indent="0">
              <a:buNone/>
              <a:defRPr sz="1333"/>
            </a:lvl6pPr>
            <a:lvl7pPr marL="1828068" indent="0">
              <a:buNone/>
              <a:defRPr sz="1333"/>
            </a:lvl7pPr>
            <a:lvl8pPr marL="2132747" indent="0">
              <a:buNone/>
              <a:defRPr sz="1333"/>
            </a:lvl8pPr>
            <a:lvl9pPr marL="2437425" indent="0">
              <a:buNone/>
              <a:defRPr sz="1333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7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679" indent="0">
              <a:buNone/>
              <a:defRPr sz="800"/>
            </a:lvl2pPr>
            <a:lvl3pPr marL="609356" indent="0">
              <a:buNone/>
              <a:defRPr sz="667"/>
            </a:lvl3pPr>
            <a:lvl4pPr marL="914035" indent="0">
              <a:buNone/>
              <a:defRPr sz="600"/>
            </a:lvl4pPr>
            <a:lvl5pPr marL="1218712" indent="0">
              <a:buNone/>
              <a:defRPr sz="600"/>
            </a:lvl5pPr>
            <a:lvl6pPr marL="1523391" indent="0">
              <a:buNone/>
              <a:defRPr sz="600"/>
            </a:lvl6pPr>
            <a:lvl7pPr marL="1828068" indent="0">
              <a:buNone/>
              <a:defRPr sz="600"/>
            </a:lvl7pPr>
            <a:lvl8pPr marL="2132747" indent="0">
              <a:buNone/>
              <a:defRPr sz="600"/>
            </a:lvl8pPr>
            <a:lvl9pPr marL="2437425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86F76B6F-8E98-46AB-BD3A-0BF203EC1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0C2D52-D594-4A93-B338-F91168943AF2}" type="datetimeFigureOut">
              <a:rPr lang="en-US"/>
              <a:pPr>
                <a:defRPr/>
              </a:pPr>
              <a:t>4/26/2023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282D74A0-FFF9-4102-81DD-AB6ADD80B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74B53FED-510A-47E4-8E86-EAD70D125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BCD2E-B36C-4921-B184-7AC3641687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179881"/>
      </p:ext>
    </p:extLst>
  </p:cSld>
  <p:clrMapOvr>
    <a:masterClrMapping/>
  </p:clrMapOvr>
  <p:transition spd="slow">
    <p:fad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380966B-8BC4-435E-8CA7-CC52FFFA5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127C83-02E1-45D8-8B6C-C40BC69F3D9B}" type="datetimeFigureOut">
              <a:rPr lang="en-US"/>
              <a:pPr>
                <a:defRPr/>
              </a:pPr>
              <a:t>4/26/2023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8503F6B-0A89-42CB-9386-EB22D5D6C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96DB378-DEF3-4DB1-8C95-39B24C3D8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49001-FBB8-495C-84BE-6085FA2D12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376032"/>
      </p:ext>
    </p:extLst>
  </p:cSld>
  <p:clrMapOvr>
    <a:masterClrMapping/>
  </p:clrMapOvr>
  <p:transition spd="slow">
    <p:fad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1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CA4764A-E9A6-48C3-99EB-A3BADFD7A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57AA2-5E45-4E20-9040-41C5580F0600}" type="datetimeFigureOut">
              <a:rPr lang="en-US"/>
              <a:pPr>
                <a:defRPr/>
              </a:pPr>
              <a:t>4/26/2023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25C5FD-133C-4E74-B9CF-B6AFF3877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99568C8-88AB-438C-ABEC-6690E110A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1C8854-0847-41E1-9703-E810466622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71259"/>
      </p:ext>
    </p:extLst>
  </p:cSld>
  <p:clrMapOvr>
    <a:masterClrMapping/>
  </p:clrMapOvr>
  <p:transition spd="slow">
    <p:fad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幻灯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9">
            <a:extLst>
              <a:ext uri="{FF2B5EF4-FFF2-40B4-BE49-F238E27FC236}">
                <a16:creationId xmlns:a16="http://schemas.microsoft.com/office/drawing/2014/main" xmlns="" id="{EB327A8D-A5E9-45EF-A953-E84B20E2A2E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415"/>
          <a:stretch>
            <a:fillRect/>
          </a:stretch>
        </p:blipFill>
        <p:spPr bwMode="auto">
          <a:xfrm>
            <a:off x="0" y="0"/>
            <a:ext cx="294005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617EE5BA-61E4-4327-ABCD-9DFEAB5591D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5375" y="5341938"/>
            <a:ext cx="2211388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3359575"/>
      </p:ext>
    </p:extLst>
  </p:cSld>
  <p:clrMapOvr>
    <a:masterClrMapping/>
  </p:clrMapOvr>
  <p:transition spd="slow">
    <p:fad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EEB6BE7A-7D62-484A-BA60-7575943E60E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1F5029F7-88D5-41A4-9D28-137F8C8D897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00" y="-1016000"/>
            <a:ext cx="15881350" cy="918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656F370E-8781-48E5-821D-E2A4559ABC3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4363" y="98425"/>
            <a:ext cx="1049337" cy="98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FF05D115-DAC1-4439-8EFC-E07164CE865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63" y="0"/>
            <a:ext cx="1181100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A638B0D7-EBF8-481A-AF03-B4DE0DB3343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29263"/>
            <a:ext cx="2476500" cy="132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5EE7F861-3284-4125-A950-E1E814B7EDE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4700" y="5414963"/>
            <a:ext cx="2527300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1940842"/>
      </p:ext>
    </p:extLst>
  </p:cSld>
  <p:clrMapOvr>
    <a:masterClrMapping/>
  </p:clrMapOvr>
  <p:transition spd="slow">
    <p:fad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结束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8150555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image" Target="../media/image8.jpg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8.jp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slideLayout" Target="../slideLayouts/slideLayout95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slideLayout" Target="../slideLayouts/slideLayout94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Relationship Id="rId14" Type="http://schemas.openxmlformats.org/officeDocument/2006/relationships/slideLayout" Target="../slideLayouts/slideLayout9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 t="511" r="525" b="2999"/>
          <a:stretch>
            <a:fillRect/>
          </a:stretch>
        </p:blipFill>
        <p:spPr>
          <a:xfrm>
            <a:off x="0" y="0"/>
            <a:ext cx="12188826" cy="6858000"/>
          </a:xfrm>
          <a:prstGeom prst="rect">
            <a:avLst/>
          </a:prstGeom>
        </p:spPr>
      </p:pic>
      <p:sp>
        <p:nvSpPr>
          <p:cNvPr id="2" name="Chỗ dành sẵn cho Tiêu đề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/>
          </p:nvPr>
        </p:nvSpPr>
        <p:spPr>
          <a:xfrm>
            <a:off x="1524000" y="1828800"/>
            <a:ext cx="91440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2"/>
          </p:nvPr>
        </p:nvSpPr>
        <p:spPr>
          <a:xfrm>
            <a:off x="7010400" y="6416675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vi-VN" sz="10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C651254F-DB1A-412F-B68D-4F350F1DF55A}" type="datetime1">
              <a:rPr lang="vi-VN" smtClean="0"/>
              <a:t>26/04/2023</a:t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3"/>
          </p:nvPr>
        </p:nvSpPr>
        <p:spPr>
          <a:xfrm>
            <a:off x="2209800" y="6416675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vi-VN" sz="10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vi-VN" sz="10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vi-VN" sz="32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lang="vi-VN" sz="20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lang="vi-VN" sz="18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lang="vi-VN" sz="16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lang="vi-VN" sz="14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lang="vi-VN" sz="14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lang="vi-VN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lang="vi-VN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lang="vi-VN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lang="vi-VN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84BB6-B2DE-437E-9D9D-EB5352C0EC36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8467" y="0"/>
            <a:ext cx="1220046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0E6E789E-8A19-4631-9C97-68CDEC39C9AA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D8D466BA-49A3-4797-83A7-5B5C58A4CD4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28" tIns="45714" rIns="91428" bIns="45714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28" tIns="45714" rIns="91428" bIns="4571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28" tIns="45714" rIns="91428" bIns="45714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EF851F-4C9B-4ED8-A706-7687066F5A2C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28" tIns="45714" rIns="91428" bIns="45714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28" tIns="45714" rIns="91428" bIns="45714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190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ctr" defTabSz="1219004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26" indent="-457126" algn="l" defTabSz="1219004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441" indent="-380938" algn="l" defTabSz="1219004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755" indent="-304751" algn="l" defTabSz="121900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257" indent="-304751" algn="l" defTabSz="1219004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2759" indent="-304751" algn="l" defTabSz="1219004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262" indent="-304751" algn="l" defTabSz="1219004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4" indent="-304751" algn="l" defTabSz="1219004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66" indent="-304751" algn="l" defTabSz="1219004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68" indent="-304751" algn="l" defTabSz="1219004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00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02" algn="l" defTabSz="121900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04" algn="l" defTabSz="121900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06" algn="l" defTabSz="121900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08" algn="l" defTabSz="121900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510" algn="l" defTabSz="121900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013" algn="l" defTabSz="121900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15" algn="l" defTabSz="121900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017" algn="l" defTabSz="121900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2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391" tIns="45696" rIns="91391" bIns="4569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391" tIns="45696" rIns="91391" bIns="4569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391" tIns="45696" rIns="91391" bIns="45696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EF851F-4C9B-4ED8-A706-7687066F5A2C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391" tIns="45696" rIns="91391" bIns="45696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391" tIns="45696" rIns="91391" bIns="45696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86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ctr" defTabSz="1218516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943" indent="-456943" algn="l" defTabSz="1218516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045" indent="-380786" algn="l" defTabSz="1218516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146" indent="-304630" algn="l" defTabSz="121851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404" indent="-304630" algn="l" defTabSz="1218516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1662" indent="-304630" algn="l" defTabSz="1218516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0920" indent="-304630" algn="l" defTabSz="1218516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0178" indent="-304630" algn="l" defTabSz="1218516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69438" indent="-304630" algn="l" defTabSz="1218516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78696" indent="-304630" algn="l" defTabSz="1218516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51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258" algn="l" defTabSz="121851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516" algn="l" defTabSz="121851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7774" algn="l" defTabSz="121851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034" algn="l" defTabSz="121851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6292" algn="l" defTabSz="121851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5550" algn="l" defTabSz="121851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4808" algn="l" defTabSz="121851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4066" algn="l" defTabSz="121851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025">
            <a:extLst>
              <a:ext uri="{FF2B5EF4-FFF2-40B4-BE49-F238E27FC236}">
                <a16:creationId xmlns:a16="http://schemas.microsoft.com/office/drawing/2014/main" xmlns="" id="{EFD7000D-E81F-4541-A5B7-D5CB5C225E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vi-VN"/>
              <a:t>Click to edit Master title style</a:t>
            </a:r>
          </a:p>
        </p:txBody>
      </p:sp>
      <p:sp>
        <p:nvSpPr>
          <p:cNvPr id="3075" name="Text Placeholder 1026">
            <a:extLst>
              <a:ext uri="{FF2B5EF4-FFF2-40B4-BE49-F238E27FC236}">
                <a16:creationId xmlns:a16="http://schemas.microsoft.com/office/drawing/2014/main" xmlns="" id="{8507BAFF-46EE-4A2F-8EB2-13E64ABAAE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vi-VN"/>
              <a:t>Click to edit Master text styles</a:t>
            </a:r>
          </a:p>
          <a:p>
            <a:pPr lvl="1"/>
            <a:r>
              <a:rPr lang="vi-VN" altLang="vi-VN"/>
              <a:t>Second level</a:t>
            </a:r>
          </a:p>
          <a:p>
            <a:pPr lvl="2"/>
            <a:r>
              <a:rPr lang="vi-VN" altLang="vi-VN"/>
              <a:t>Third level</a:t>
            </a:r>
          </a:p>
          <a:p>
            <a:pPr lvl="3"/>
            <a:r>
              <a:rPr lang="vi-VN" altLang="vi-VN"/>
              <a:t>Fourth level</a:t>
            </a:r>
          </a:p>
          <a:p>
            <a:pPr lvl="4"/>
            <a:r>
              <a:rPr lang="vi-VN" altLang="vi-VN"/>
              <a:t>Fifth level</a:t>
            </a:r>
          </a:p>
        </p:txBody>
      </p:sp>
      <p:sp>
        <p:nvSpPr>
          <p:cNvPr id="1028" name="Date Placeholder 1027">
            <a:extLst>
              <a:ext uri="{FF2B5EF4-FFF2-40B4-BE49-F238E27FC236}">
                <a16:creationId xmlns:a16="http://schemas.microsoft.com/office/drawing/2014/main" xmlns="" id="{801D6207-ACAB-4E05-92D2-AD46F89776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eaLnBrk="1" hangingPunct="1">
              <a:defRPr sz="1400"/>
            </a:lvl1pPr>
          </a:lstStyle>
          <a:p>
            <a:pPr>
              <a:defRPr/>
            </a:pPr>
            <a:fld id="{CBDCB90A-1387-47CC-930C-919C87E16EED}" type="datetimeFigureOut">
              <a:rPr lang="zh-CN" altLang="en-US"/>
              <a:pPr>
                <a:defRPr/>
              </a:pPr>
              <a:t>2023/4/26</a:t>
            </a:fld>
            <a:endParaRPr lang="zh-CN" altLang="en-US"/>
          </a:p>
        </p:txBody>
      </p:sp>
      <p:sp>
        <p:nvSpPr>
          <p:cNvPr id="1029" name="Footer Placeholder 1028">
            <a:extLst>
              <a:ext uri="{FF2B5EF4-FFF2-40B4-BE49-F238E27FC236}">
                <a16:creationId xmlns:a16="http://schemas.microsoft.com/office/drawing/2014/main" xmlns="" id="{53699173-5D53-41FF-A587-1319D1F28A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30" name="Slide Number Placeholder 1029">
            <a:extLst>
              <a:ext uri="{FF2B5EF4-FFF2-40B4-BE49-F238E27FC236}">
                <a16:creationId xmlns:a16="http://schemas.microsoft.com/office/drawing/2014/main" xmlns="" id="{A8427816-C1DE-46EA-9E33-3BCD9C6A3A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 eaLnBrk="1" hangingPunct="1">
              <a:defRPr sz="1400"/>
            </a:lvl1pPr>
          </a:lstStyle>
          <a:p>
            <a:pPr>
              <a:defRPr/>
            </a:pPr>
            <a:fld id="{EB36E2D7-1D42-4655-83F9-2326DB372F9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318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hf sldNum="0" hdr="0" ftr="0" dt="0"/>
  <p:txStyles>
    <p:titleStyle>
      <a:lvl1pPr algn="ctr" defTabSz="912813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Arial" panose="020B0604020202020204" pitchFamily="34" charset="0"/>
        </a:defRPr>
      </a:lvl1pPr>
      <a:lvl2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1313" indent="-341313" algn="l" defTabSz="912813" rtl="0" eaLnBrk="0" fontAlgn="base" hangingPunct="0">
        <a:spcBef>
          <a:spcPct val="15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742950" lvl="1" indent="-284163" algn="l" defTabSz="912813" rtl="0" eaLnBrk="0" fontAlgn="base" hangingPunct="0">
        <a:spcBef>
          <a:spcPct val="15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1141413" lvl="2" indent="-227013" algn="l" defTabSz="912813" rtl="0" eaLnBrk="0" fontAlgn="base" hangingPunct="0">
        <a:spcBef>
          <a:spcPct val="15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598613" lvl="3" indent="-227013" algn="l" defTabSz="912813" rtl="0" eaLnBrk="0" fontAlgn="base" hangingPunct="0">
        <a:spcBef>
          <a:spcPct val="15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2055813" lvl="4" indent="-227013" algn="l" defTabSz="912813" rtl="0" eaLnBrk="0" fontAlgn="base" hangingPunct="0">
        <a:spcBef>
          <a:spcPct val="15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537" lvl="5" indent="-228594" algn="l" defTabSz="914377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726" lvl="6" indent="-228594" algn="l" defTabSz="914377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8914" lvl="7" indent="-228594" algn="l" defTabSz="914377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103" lvl="8" indent="-228594" algn="l" defTabSz="914377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377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189" lvl="1" indent="0" algn="l" defTabSz="914377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377" lvl="2" indent="0" algn="l" defTabSz="914377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566" lvl="3" indent="0" algn="l" defTabSz="914377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754" lvl="4" indent="0" algn="l" defTabSz="914377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5943" lvl="5" indent="0" algn="l" defTabSz="914377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131" lvl="6" indent="0" algn="l" defTabSz="914377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320" lvl="7" indent="0" algn="l" defTabSz="914377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509" lvl="8" indent="0" algn="l" defTabSz="914377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xmlns="" id="{C3372E6E-379F-44D4-B3CF-220009C709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xmlns="" id="{F59F5E07-4171-4E1E-B1B1-D61BA8A9C3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text styles</a:t>
            </a:r>
          </a:p>
          <a:p>
            <a:pPr lvl="1"/>
            <a:r>
              <a:rPr lang="en-US" altLang="vi-VN"/>
              <a:t>Second level</a:t>
            </a:r>
          </a:p>
          <a:p>
            <a:pPr lvl="2"/>
            <a:r>
              <a:rPr lang="en-US" altLang="vi-VN"/>
              <a:t>Third level</a:t>
            </a:r>
          </a:p>
          <a:p>
            <a:pPr lvl="3"/>
            <a:r>
              <a:rPr lang="en-US" altLang="vi-VN"/>
              <a:t>Fourth level</a:t>
            </a:r>
          </a:p>
          <a:p>
            <a:pPr lvl="4"/>
            <a:r>
              <a:rPr lang="en-US" altLang="vi-VN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5E7C7CB-201D-427E-A906-A723C10A6E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99D9292-046D-4C4E-A4F1-A4F176B79C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5645E54-FD80-44F5-9826-CB3C02E847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52293F-0EB9-495F-A55C-69CE2EDE8FF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59872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>
            <a:extLst>
              <a:ext uri="{FF2B5EF4-FFF2-40B4-BE49-F238E27FC236}">
                <a16:creationId xmlns:a16="http://schemas.microsoft.com/office/drawing/2014/main" xmlns="" id="{23D4215C-DA65-4BF7-9790-CDA647AE5A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82563"/>
            <a:ext cx="5486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title style</a:t>
            </a:r>
          </a:p>
        </p:txBody>
      </p:sp>
      <p:sp>
        <p:nvSpPr>
          <p:cNvPr id="5123" name="Text Placeholder 2">
            <a:extLst>
              <a:ext uri="{FF2B5EF4-FFF2-40B4-BE49-F238E27FC236}">
                <a16:creationId xmlns:a16="http://schemas.microsoft.com/office/drawing/2014/main" xmlns="" id="{C1E457FF-EC3C-4346-B41C-18AC5F4DC3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066800"/>
            <a:ext cx="5486400" cy="301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text styles</a:t>
            </a:r>
          </a:p>
          <a:p>
            <a:pPr lvl="1"/>
            <a:r>
              <a:rPr lang="en-US" altLang="vi-VN"/>
              <a:t>Second level</a:t>
            </a:r>
          </a:p>
          <a:p>
            <a:pPr lvl="2"/>
            <a:r>
              <a:rPr lang="en-US" altLang="vi-VN"/>
              <a:t>Third level</a:t>
            </a:r>
          </a:p>
          <a:p>
            <a:pPr lvl="3"/>
            <a:r>
              <a:rPr lang="en-US" altLang="vi-VN"/>
              <a:t>Fourth level</a:t>
            </a:r>
          </a:p>
          <a:p>
            <a:pPr lvl="4"/>
            <a:r>
              <a:rPr lang="en-US" altLang="vi-VN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8F8E7FE-F4BF-4A9B-B29A-BDE7F1E68F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4800" y="4237038"/>
            <a:ext cx="14224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F5F9B44-695F-4BC4-8D5C-27906693E8A0}" type="datetimeFigureOut">
              <a:rPr lang="en-US"/>
              <a:pPr>
                <a:defRPr/>
              </a:pPr>
              <a:t>4/26/2023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A7949E0-6485-495C-BDC3-CF06ED0D33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82800" y="4237038"/>
            <a:ext cx="19304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A3229CE-D521-418C-9440-1C08744463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68800" y="4237038"/>
            <a:ext cx="14224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112CCF9-5498-41DD-A08E-9567E11B56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4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</p:sldLayoutIdLst>
  <p:transition spd="slow">
    <p:fade/>
  </p:transition>
  <p:txStyles>
    <p:titleStyle>
      <a:lvl1pPr algn="ctr" defTabSz="608013" rtl="0" eaLnBrk="0" fontAlgn="base" hangingPunct="0">
        <a:spcBef>
          <a:spcPct val="0"/>
        </a:spcBef>
        <a:spcAft>
          <a:spcPct val="0"/>
        </a:spcAft>
        <a:defRPr sz="29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608013" rtl="0" eaLnBrk="0" fontAlgn="base" hangingPunct="0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Calibri" panose="020F0502020204030204" pitchFamily="34" charset="0"/>
        </a:defRPr>
      </a:lvl2pPr>
      <a:lvl3pPr algn="ctr" defTabSz="608013" rtl="0" eaLnBrk="0" fontAlgn="base" hangingPunct="0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Calibri" panose="020F0502020204030204" pitchFamily="34" charset="0"/>
        </a:defRPr>
      </a:lvl3pPr>
      <a:lvl4pPr algn="ctr" defTabSz="608013" rtl="0" eaLnBrk="0" fontAlgn="base" hangingPunct="0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Calibri" panose="020F0502020204030204" pitchFamily="34" charset="0"/>
        </a:defRPr>
      </a:lvl4pPr>
      <a:lvl5pPr algn="ctr" defTabSz="608013" rtl="0" eaLnBrk="0" fontAlgn="base" hangingPunct="0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608013" rtl="0" fontAlgn="base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608013" rtl="0" fontAlgn="base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608013" rtl="0" fontAlgn="base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608013" rtl="0" fontAlgn="base">
        <a:spcBef>
          <a:spcPct val="0"/>
        </a:spcBef>
        <a:spcAft>
          <a:spcPct val="0"/>
        </a:spcAft>
        <a:defRPr sz="29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227013" indent="-227013" algn="l" defTabSz="6080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13" indent="-188913" algn="l" defTabSz="6080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760413" indent="-150813" algn="l" defTabSz="6080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5213" indent="-150813" algn="l" defTabSz="6080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70013" indent="-150813" algn="l" defTabSz="6080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75729" indent="-152339" algn="l" defTabSz="609356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0408" indent="-152339" algn="l" defTabSz="609356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5085" indent="-152339" algn="l" defTabSz="609356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89764" indent="-152339" algn="l" defTabSz="609356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35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679" algn="l" defTabSz="60935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356" algn="l" defTabSz="60935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035" algn="l" defTabSz="60935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8712" algn="l" defTabSz="60935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3391" algn="l" defTabSz="60935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068" algn="l" defTabSz="60935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2747" algn="l" defTabSz="60935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7425" algn="l" defTabSz="60935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gif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51.gif"/><Relationship Id="rId5" Type="http://schemas.openxmlformats.org/officeDocument/2006/relationships/image" Target="../media/image50.gif"/><Relationship Id="rId4" Type="http://schemas.openxmlformats.org/officeDocument/2006/relationships/image" Target="../media/image49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7.png"/><Relationship Id="rId4" Type="http://schemas.openxmlformats.org/officeDocument/2006/relationships/notesSlide" Target="../notesSlides/notesSlide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5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31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4.xml"/><Relationship Id="rId5" Type="http://schemas.openxmlformats.org/officeDocument/2006/relationships/image" Target="../media/image65.jpeg"/><Relationship Id="rId4" Type="http://schemas.openxmlformats.org/officeDocument/2006/relationships/image" Target="../media/image64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microsoft.com/office/2007/relationships/hdphoto" Target="../media/hdphoto2.wdp"/><Relationship Id="rId18" Type="http://schemas.openxmlformats.org/officeDocument/2006/relationships/slide" Target="slide7.xml"/><Relationship Id="rId3" Type="http://schemas.openxmlformats.org/officeDocument/2006/relationships/image" Target="../media/image33.png"/><Relationship Id="rId21" Type="http://schemas.openxmlformats.org/officeDocument/2006/relationships/image" Target="../media/image44.gif"/><Relationship Id="rId7" Type="http://schemas.openxmlformats.org/officeDocument/2006/relationships/image" Target="../media/image37.png"/><Relationship Id="rId12" Type="http://schemas.openxmlformats.org/officeDocument/2006/relationships/image" Target="../media/image40.png"/><Relationship Id="rId17" Type="http://schemas.openxmlformats.org/officeDocument/2006/relationships/image" Target="../media/image42.png"/><Relationship Id="rId2" Type="http://schemas.openxmlformats.org/officeDocument/2006/relationships/image" Target="../media/image32.jpeg"/><Relationship Id="rId16" Type="http://schemas.openxmlformats.org/officeDocument/2006/relationships/slide" Target="slide8.xml"/><Relationship Id="rId20" Type="http://schemas.openxmlformats.org/officeDocument/2006/relationships/slide" Target="slide9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36.png"/><Relationship Id="rId11" Type="http://schemas.openxmlformats.org/officeDocument/2006/relationships/slide" Target="slide5.xml"/><Relationship Id="rId5" Type="http://schemas.openxmlformats.org/officeDocument/2006/relationships/image" Target="../media/image35.png"/><Relationship Id="rId15" Type="http://schemas.openxmlformats.org/officeDocument/2006/relationships/image" Target="../media/image41.png"/><Relationship Id="rId10" Type="http://schemas.openxmlformats.org/officeDocument/2006/relationships/image" Target="../media/image39.gif"/><Relationship Id="rId19" Type="http://schemas.openxmlformats.org/officeDocument/2006/relationships/image" Target="../media/image43.png"/><Relationship Id="rId4" Type="http://schemas.openxmlformats.org/officeDocument/2006/relationships/image" Target="../media/image34.png"/><Relationship Id="rId9" Type="http://schemas.openxmlformats.org/officeDocument/2006/relationships/slide" Target="slide4.xml"/><Relationship Id="rId14" Type="http://schemas.openxmlformats.org/officeDocument/2006/relationships/slide" Target="slide6.xml"/><Relationship Id="rId22" Type="http://schemas.openxmlformats.org/officeDocument/2006/relationships/slide" Target="slide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3.xml"/><Relationship Id="rId4" Type="http://schemas.openxmlformats.org/officeDocument/2006/relationships/comments" Target="../comments/commen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gif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73.gif"/><Relationship Id="rId5" Type="http://schemas.openxmlformats.org/officeDocument/2006/relationships/image" Target="../media/image72.gif"/><Relationship Id="rId4" Type="http://schemas.openxmlformats.org/officeDocument/2006/relationships/image" Target="../media/image71.gi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4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Relationship Id="rId6" Type="http://schemas.microsoft.com/office/2007/relationships/hdphoto" Target="../media/hdphoto3.wdp"/><Relationship Id="rId5" Type="http://schemas.openxmlformats.org/officeDocument/2006/relationships/image" Target="../media/image76.png"/><Relationship Id="rId10" Type="http://schemas.openxmlformats.org/officeDocument/2006/relationships/image" Target="../media/image80.png"/><Relationship Id="rId4" Type="http://schemas.openxmlformats.org/officeDocument/2006/relationships/image" Target="../media/image75.png"/><Relationship Id="rId9" Type="http://schemas.openxmlformats.org/officeDocument/2006/relationships/image" Target="../media/image7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39.gif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9.png"/><Relationship Id="rId5" Type="http://schemas.microsoft.com/office/2007/relationships/hdphoto" Target="../media/hdphoto2.wdp"/><Relationship Id="rId4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29.png"/><Relationship Id="rId4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45.gif"/><Relationship Id="rId5" Type="http://schemas.openxmlformats.org/officeDocument/2006/relationships/image" Target="../media/image29.png"/><Relationship Id="rId4" Type="http://schemas.openxmlformats.org/officeDocument/2006/relationships/image" Target="../media/image4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46.gif"/><Relationship Id="rId5" Type="http://schemas.openxmlformats.org/officeDocument/2006/relationships/image" Target="../media/image29.png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29.png"/><Relationship Id="rId4" Type="http://schemas.openxmlformats.org/officeDocument/2006/relationships/image" Target="../media/image4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ctrTitle"/>
          </p:nvPr>
        </p:nvSpPr>
        <p:spPr>
          <a:xfrm>
            <a:off x="838200" y="1541145"/>
            <a:ext cx="8458200" cy="2119630"/>
          </a:xfrm>
        </p:spPr>
        <p:txBody>
          <a:bodyPr>
            <a:prstTxWarp prst="textArchUp">
              <a:avLst/>
            </a:prstTxWarp>
            <a:normAutofit fontScale="90000"/>
          </a:bodyPr>
          <a:lstStyle/>
          <a:p>
            <a:pPr algn="ctr"/>
            <a:r>
              <a:rPr lang="en-US" sz="60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/>
            </a:r>
            <a:br>
              <a:rPr lang="en-US" sz="60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r>
              <a:rPr lang="en-US" sz="60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/>
            </a:r>
            <a:br>
              <a:rPr lang="en-US" sz="60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r>
              <a:rPr lang="en-US" sz="60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/>
            </a:r>
            <a:br>
              <a:rPr lang="en-US" sz="60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r>
              <a:rPr lang="en-US" sz="60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/>
            </a:r>
            <a:br>
              <a:rPr lang="en-US" sz="60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r>
              <a:rPr lang="en-US" sz="60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CHÀO MỪNG CÁC EM ĐẾN VỚI TIẾT</a:t>
            </a:r>
            <a:r>
              <a:rPr lang="en-US" sz="60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/>
            </a:r>
            <a:br>
              <a:rPr lang="en-US" sz="60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</a:br>
            <a:endParaRPr lang="en-US" altLang="vi-VN" sz="6000" b="1" kern="10" dirty="0">
              <a:ln>
                <a:solidFill>
                  <a:sysClr val="windowText" lastClr="000000"/>
                </a:solidFill>
              </a:ln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1" name="圆角矩形 1"/>
          <p:cNvSpPr/>
          <p:nvPr/>
        </p:nvSpPr>
        <p:spPr>
          <a:xfrm>
            <a:off x="2057026" y="2438588"/>
            <a:ext cx="5421715" cy="1298755"/>
          </a:xfrm>
          <a:prstGeom prst="roundRect">
            <a:avLst>
              <a:gd name="adj" fmla="val 50000"/>
            </a:avLst>
          </a:prstGeom>
          <a:solidFill>
            <a:srgbClr val="FDB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01" tIns="60850" rIns="121701" bIns="60850" anchor="ctr"/>
          <a:lstStyle/>
          <a:p>
            <a:pPr algn="ctr" defTabSz="1216660">
              <a:defRPr/>
            </a:pPr>
            <a:r>
              <a:rPr lang="en-US" altLang="zh-CN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 VIỆT LỚP 1</a:t>
            </a:r>
            <a:endParaRPr lang="zh-CN" alt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文本框 4"/>
          <p:cNvSpPr txBox="1">
            <a:spLocks noChangeArrowheads="1"/>
          </p:cNvSpPr>
          <p:nvPr/>
        </p:nvSpPr>
        <p:spPr bwMode="auto">
          <a:xfrm>
            <a:off x="3622430" y="6105544"/>
            <a:ext cx="5251958" cy="615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701" tIns="60850" rIns="121701" bIns="6085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6660"/>
            <a:r>
              <a:rPr lang="en-US" altLang="zh-CN" sz="3200" b="1" dirty="0" err="1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Giáo</a:t>
            </a:r>
            <a:r>
              <a:rPr lang="en-US" altLang="zh-CN" sz="3200" b="1" dirty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viên</a:t>
            </a:r>
            <a:r>
              <a:rPr lang="en-US" altLang="zh-CN" sz="3200" b="1" dirty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: ......................</a:t>
            </a:r>
            <a:endParaRPr lang="zh-CN" altLang="en-US" sz="3200" b="1" dirty="0">
              <a:solidFill>
                <a:srgbClr val="C00000"/>
              </a:solidFill>
              <a:latin typeface="Tahoma" panose="020B0604030504040204" pitchFamily="34" charset="0"/>
              <a:cs typeface="Tahoma" panose="020B0604030504040204" pitchFamily="34" charset="0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/>
    </mc:Choice>
    <mc:Fallback xmlns="">
      <p:transition spd="med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2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21" grpId="0" bldLvl="0" animBg="1"/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58"/>
          <a:stretch/>
        </p:blipFill>
        <p:spPr>
          <a:xfrm>
            <a:off x="50801" y="3262899"/>
            <a:ext cx="964023" cy="892699"/>
          </a:xfrm>
          <a:prstGeom prst="rect">
            <a:avLst/>
          </a:prstGeom>
        </p:spPr>
      </p:pic>
      <p:sp>
        <p:nvSpPr>
          <p:cNvPr id="32" name="Flowchart: Document 17"/>
          <p:cNvSpPr/>
          <p:nvPr/>
        </p:nvSpPr>
        <p:spPr>
          <a:xfrm>
            <a:off x="-23732" y="-19523"/>
            <a:ext cx="12336855" cy="2591411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469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290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054"/>
              <a:gd name="connsiteX1" fmla="*/ 21676 w 21676"/>
              <a:gd name="connsiteY1" fmla="*/ 0 h 23054"/>
              <a:gd name="connsiteX2" fmla="*/ 21625 w 21676"/>
              <a:gd name="connsiteY2" fmla="*/ 18938 h 23054"/>
              <a:gd name="connsiteX3" fmla="*/ 17591 w 21676"/>
              <a:gd name="connsiteY3" fmla="*/ 19806 h 23054"/>
              <a:gd name="connsiteX4" fmla="*/ 8290 w 21676"/>
              <a:gd name="connsiteY4" fmla="*/ 23038 h 23054"/>
              <a:gd name="connsiteX5" fmla="*/ 1 w 21676"/>
              <a:gd name="connsiteY5" fmla="*/ 20416 h 23054"/>
              <a:gd name="connsiteX6" fmla="*/ 76 w 21676"/>
              <a:gd name="connsiteY6" fmla="*/ 0 h 23054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7591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75"/>
              <a:gd name="connsiteX1" fmla="*/ 21676 w 21676"/>
              <a:gd name="connsiteY1" fmla="*/ 0 h 23075"/>
              <a:gd name="connsiteX2" fmla="*/ 21625 w 21676"/>
              <a:gd name="connsiteY2" fmla="*/ 19390 h 23075"/>
              <a:gd name="connsiteX3" fmla="*/ 18037 w 21676"/>
              <a:gd name="connsiteY3" fmla="*/ 19806 h 23075"/>
              <a:gd name="connsiteX4" fmla="*/ 8290 w 21676"/>
              <a:gd name="connsiteY4" fmla="*/ 23038 h 23075"/>
              <a:gd name="connsiteX5" fmla="*/ 1 w 21676"/>
              <a:gd name="connsiteY5" fmla="*/ 20416 h 23075"/>
              <a:gd name="connsiteX6" fmla="*/ 76 w 21676"/>
              <a:gd name="connsiteY6" fmla="*/ 0 h 23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075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4088"/>
                  <a:pt x="21625" y="19390"/>
                </a:cubicBezTo>
                <a:cubicBezTo>
                  <a:pt x="19315" y="19388"/>
                  <a:pt x="20217" y="19028"/>
                  <a:pt x="18037" y="19806"/>
                </a:cubicBezTo>
                <a:cubicBezTo>
                  <a:pt x="15320" y="20859"/>
                  <a:pt x="10963" y="22677"/>
                  <a:pt x="8290" y="23038"/>
                </a:cubicBezTo>
                <a:cubicBezTo>
                  <a:pt x="5677" y="23406"/>
                  <a:pt x="1035" y="20921"/>
                  <a:pt x="1" y="20416"/>
                </a:cubicBezTo>
                <a:cubicBezTo>
                  <a:pt x="-16" y="15915"/>
                  <a:pt x="93" y="4501"/>
                  <a:pt x="76" y="0"/>
                </a:cubicBezTo>
                <a:close/>
              </a:path>
            </a:pathLst>
          </a:custGeom>
          <a:solidFill>
            <a:srgbClr val="FFD2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algn="ctr" defTabSz="1218516"/>
            <a:endParaRPr lang="en-US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Flowchart: Document 17"/>
          <p:cNvSpPr/>
          <p:nvPr/>
        </p:nvSpPr>
        <p:spPr>
          <a:xfrm>
            <a:off x="-57598" y="14344"/>
            <a:ext cx="12336855" cy="23696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algn="ctr" defTabSz="1218516"/>
            <a:endParaRPr lang="en-US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80200"/>
            <a:ext cx="12192000" cy="177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 defTabSz="1218516"/>
            <a:endParaRPr lang="en-US" sz="240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200873" y="2869487"/>
            <a:ext cx="7261552" cy="1300191"/>
            <a:chOff x="9566064" y="964372"/>
            <a:chExt cx="5446164" cy="698253"/>
          </a:xfrm>
        </p:grpSpPr>
        <p:sp>
          <p:nvSpPr>
            <p:cNvPr id="13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3999"/>
                <a:gd name="connsiteY0" fmla="*/ 0 h 724766"/>
                <a:gd name="connsiteX1" fmla="*/ 5334000 w 5333999"/>
                <a:gd name="connsiteY1" fmla="*/ 0 h 724766"/>
                <a:gd name="connsiteX2" fmla="*/ 3970191 w 5333999"/>
                <a:gd name="connsiteY2" fmla="*/ 513468 h 724766"/>
                <a:gd name="connsiteX3" fmla="*/ 5334000 w 5333999"/>
                <a:gd name="connsiteY3" fmla="*/ 724766 h 724766"/>
                <a:gd name="connsiteX4" fmla="*/ 0 w 5333999"/>
                <a:gd name="connsiteY4" fmla="*/ 724766 h 724766"/>
                <a:gd name="connsiteX5" fmla="*/ 0 w 5333999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572681 w 5334002"/>
                <a:gd name="connsiteY2" fmla="*/ 409907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649495"/>
                <a:gd name="connsiteY0" fmla="*/ 0 h 724766"/>
                <a:gd name="connsiteX1" fmla="*/ 5649496 w 5649495"/>
                <a:gd name="connsiteY1" fmla="*/ 27302 h 724766"/>
                <a:gd name="connsiteX2" fmla="*/ 4572681 w 5649495"/>
                <a:gd name="connsiteY2" fmla="*/ 409907 h 724766"/>
                <a:gd name="connsiteX3" fmla="*/ 5334000 w 5649495"/>
                <a:gd name="connsiteY3" fmla="*/ 724766 h 724766"/>
                <a:gd name="connsiteX4" fmla="*/ 0 w 5649495"/>
                <a:gd name="connsiteY4" fmla="*/ 724766 h 724766"/>
                <a:gd name="connsiteX5" fmla="*/ 0 w 5649495"/>
                <a:gd name="connsiteY5" fmla="*/ 0 h 724766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24345 w 5673840"/>
                <a:gd name="connsiteY4" fmla="*/ 697464 h 697464"/>
                <a:gd name="connsiteX5" fmla="*/ -1 w 5673840"/>
                <a:gd name="connsiteY5" fmla="*/ 152873 h 697464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6831 w 5673840"/>
                <a:gd name="connsiteY4" fmla="*/ 568730 h 697464"/>
                <a:gd name="connsiteX5" fmla="*/ -1 w 5673840"/>
                <a:gd name="connsiteY5" fmla="*/ 152873 h 697464"/>
                <a:gd name="connsiteX0" fmla="*/ -1 w 5673840"/>
                <a:gd name="connsiteY0" fmla="*/ 152873 h 661803"/>
                <a:gd name="connsiteX1" fmla="*/ 5673841 w 5673840"/>
                <a:gd name="connsiteY1" fmla="*/ 0 h 661803"/>
                <a:gd name="connsiteX2" fmla="*/ 4597026 w 5673840"/>
                <a:gd name="connsiteY2" fmla="*/ 382605 h 661803"/>
                <a:gd name="connsiteX3" fmla="*/ 5253439 w 5673840"/>
                <a:gd name="connsiteY3" fmla="*/ 661803 h 661803"/>
                <a:gd name="connsiteX4" fmla="*/ 6831 w 5673840"/>
                <a:gd name="connsiteY4" fmla="*/ 568730 h 661803"/>
                <a:gd name="connsiteX5" fmla="*/ -1 w 5673840"/>
                <a:gd name="connsiteY5" fmla="*/ 152873 h 661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 defTabSz="1218516"/>
              <a:endParaRPr lang="en-US" sz="24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 defTabSz="1218516"/>
              <a:endParaRPr lang="en-US" sz="24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Rectangle 10"/>
            <p:cNvSpPr/>
            <p:nvPr/>
          </p:nvSpPr>
          <p:spPr>
            <a:xfrm>
              <a:off x="9616287" y="1021956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 defTabSz="1218516"/>
              <a:endParaRPr lang="en-US" sz="240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878446" y="2812694"/>
            <a:ext cx="1323109" cy="1323109"/>
            <a:chOff x="1212273" y="1084984"/>
            <a:chExt cx="992332" cy="992332"/>
          </a:xfrm>
        </p:grpSpPr>
        <p:sp>
          <p:nvSpPr>
            <p:cNvPr id="9" name="Oval 8"/>
            <p:cNvSpPr/>
            <p:nvPr/>
          </p:nvSpPr>
          <p:spPr>
            <a:xfrm>
              <a:off x="1212273" y="1084984"/>
              <a:ext cx="992332" cy="992332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516"/>
              <a:endParaRPr lang="en-US" sz="24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1252971" y="1095375"/>
              <a:ext cx="914400" cy="914400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516"/>
              <a:endParaRPr lang="en-US" sz="240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-879513" y="-1131658"/>
            <a:ext cx="3292844" cy="3062308"/>
            <a:chOff x="-2957976" y="-1125796"/>
            <a:chExt cx="2469633" cy="2296731"/>
          </a:xfrm>
        </p:grpSpPr>
        <p:sp>
          <p:nvSpPr>
            <p:cNvPr id="26" name="Oval 25"/>
            <p:cNvSpPr/>
            <p:nvPr/>
          </p:nvSpPr>
          <p:spPr>
            <a:xfrm rot="9814622">
              <a:off x="-2957976" y="-1125796"/>
              <a:ext cx="2469633" cy="2296731"/>
            </a:xfrm>
            <a:prstGeom prst="ellipse">
              <a:avLst/>
            </a:prstGeom>
            <a:solidFill>
              <a:srgbClr val="FFD2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516"/>
              <a:endParaRPr lang="en-US" sz="24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5" name="Oval 24"/>
            <p:cNvSpPr/>
            <p:nvPr/>
          </p:nvSpPr>
          <p:spPr>
            <a:xfrm rot="968493">
              <a:off x="-2721155" y="-827037"/>
              <a:ext cx="2069022" cy="1931010"/>
            </a:xfrm>
            <a:prstGeom prst="ellipse">
              <a:avLst/>
            </a:prstGeom>
            <a:solidFill>
              <a:srgbClr val="FFC6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516"/>
              <a:endParaRPr lang="en-US" sz="24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 rot="2150288">
              <a:off x="-2540893" y="-528917"/>
              <a:ext cx="1825297" cy="158373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516"/>
              <a:endParaRPr lang="en-US" sz="240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6933" y="237859"/>
            <a:ext cx="1788707" cy="1477263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 defTabSz="1218516"/>
            <a:r>
              <a:rPr lang="en-US" sz="8800" b="1">
                <a:solidFill>
                  <a:srgbClr val="F79646"/>
                </a:solidFill>
                <a:latin typeface="Arial Rounded MT Bold" pitchFamily="34" charset="0"/>
                <a:ea typeface="Arial-Rounded" pitchFamily="34" charset="0"/>
                <a:cs typeface="Times New Roman" pitchFamily="18" charset="0"/>
              </a:rPr>
              <a:t>7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606062" y="598761"/>
            <a:ext cx="10585938" cy="1107931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 defTabSz="1218516"/>
            <a:r>
              <a:rPr lang="en-US" sz="6400" b="1">
                <a:ln w="3175"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THẾ GIỚI TRONG MẮT EM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919519" y="2883519"/>
            <a:ext cx="1320800" cy="1272143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 defTabSz="1218516"/>
            <a:r>
              <a:rPr lang="en-US" sz="3200" b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Bài</a:t>
            </a:r>
          </a:p>
          <a:p>
            <a:pPr algn="ctr" defTabSz="1218516"/>
            <a:r>
              <a:rPr lang="en-US" sz="4267" b="1">
                <a:solidFill>
                  <a:prstClr val="white"/>
                </a:solidFill>
                <a:latin typeface="Arial Rounded MT Bold" pitchFamily="34" charset="0"/>
                <a:ea typeface="Arial-Rounded" pitchFamily="34" charset="0"/>
                <a:cs typeface="Times New Roman" pitchFamily="18" charset="0"/>
              </a:rPr>
              <a:t>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030771" y="3052119"/>
            <a:ext cx="6828616" cy="861710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 defTabSz="1218516"/>
            <a:r>
              <a:rPr lang="en-US" sz="4800" b="1">
                <a:solidFill>
                  <a:srgbClr val="F68426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BUỔI TRƯA HÈ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9" b="30617"/>
          <a:stretch/>
        </p:blipFill>
        <p:spPr>
          <a:xfrm>
            <a:off x="0" y="5080180"/>
            <a:ext cx="4622800" cy="160001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9" b="30617"/>
          <a:stretch/>
        </p:blipFill>
        <p:spPr>
          <a:xfrm>
            <a:off x="4622800" y="5076214"/>
            <a:ext cx="4622800" cy="160001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9" r="36264" b="30617"/>
          <a:stretch/>
        </p:blipFill>
        <p:spPr>
          <a:xfrm>
            <a:off x="9245600" y="5072249"/>
            <a:ext cx="2946400" cy="1600017"/>
          </a:xfrm>
          <a:prstGeom prst="rect">
            <a:avLst/>
          </a:prstGeom>
        </p:spPr>
      </p:pic>
      <p:pic>
        <p:nvPicPr>
          <p:cNvPr id="3074" name="Picture 2" descr="Google+ | Butterfly gif, Butterfly photos, Beautiful butterflies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294" y="4634633"/>
            <a:ext cx="912967" cy="875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in on ANIMATED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0677" y="3783970"/>
            <a:ext cx="1701324" cy="1701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Pin on ANIMATED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731" y="3808539"/>
            <a:ext cx="1701324" cy="1701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Google+ | Butterfly gif, Butterfly photos, Beautiful butterflies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34201" y="4657734"/>
            <a:ext cx="912967" cy="875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59" descr="10004015438746072987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01862" flipH="1">
            <a:off x="12496801" y="5925278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58" descr="200712419435657_1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9748" y="2214502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58" descr="200712419435657_1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2767" y="4650318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60" descr="200712419435657_1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58" descr="200712419435657_1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2727" y="5551722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0305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6" dur="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8" dur="4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10" dur="5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12" dur="5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14" dur="6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79400" y="304800"/>
            <a:ext cx="812800" cy="812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algn="ctr" defTabSz="1218516"/>
            <a:r>
              <a:rPr lang="en-US" sz="3733" b="1">
                <a:solidFill>
                  <a:prstClr val="white"/>
                </a:solidFill>
                <a:latin typeface="Arial Rounded MT Bold" pitchFamily="34" charset="0"/>
                <a:cs typeface="Times New Roman" pitchFamily="18" charset="0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68400" y="423863"/>
            <a:ext cx="9855200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 defTabSz="1218516"/>
            <a:r>
              <a:rPr lang="en-US" sz="3200" b="1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Quan sát tranh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68400" y="5359401"/>
            <a:ext cx="9855200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 defTabSz="1218516"/>
            <a:r>
              <a:rPr lang="en-US" sz="3200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a. Em thấy những gì trong tranh?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68400" y="5861512"/>
            <a:ext cx="9855200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 defTabSz="1218516"/>
            <a:r>
              <a:rPr lang="en-US" sz="3200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b. Cảnh vật và con người ở đây như thế nào?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45EB72F1-5E1C-41AE-B43E-C28557553C82}"/>
              </a:ext>
            </a:extLst>
          </p:cNvPr>
          <p:cNvGrpSpPr/>
          <p:nvPr/>
        </p:nvGrpSpPr>
        <p:grpSpPr>
          <a:xfrm>
            <a:off x="4447162" y="39138"/>
            <a:ext cx="5085944" cy="5356914"/>
            <a:chOff x="4447162" y="39138"/>
            <a:chExt cx="5085944" cy="5356914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458" t="36112" r="41546" b="12896"/>
            <a:stretch/>
          </p:blipFill>
          <p:spPr bwMode="auto">
            <a:xfrm>
              <a:off x="4523362" y="75788"/>
              <a:ext cx="5009744" cy="5320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A4C2F5FD-7D2A-401D-9B24-0CECD72F30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47162" y="39138"/>
              <a:ext cx="3968885" cy="532026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19821153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865" y="0"/>
            <a:ext cx="9921668" cy="6858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57019" y="205611"/>
            <a:ext cx="812800" cy="812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algn="ctr" defTabSz="1218516"/>
            <a:r>
              <a:rPr lang="en-US" sz="3733" b="1">
                <a:solidFill>
                  <a:prstClr val="white"/>
                </a:solidFill>
                <a:latin typeface="UTM Avo" panose="02040603050506020204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92909" y="256427"/>
            <a:ext cx="9855200" cy="69749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 defTabSz="1218516"/>
            <a:r>
              <a:rPr lang="en-US" sz="3733" b="1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Đọc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744133" y="381000"/>
            <a:ext cx="11643976" cy="6198911"/>
            <a:chOff x="1308100" y="285750"/>
            <a:chExt cx="8732982" cy="4649183"/>
          </a:xfrm>
        </p:grpSpPr>
        <p:sp>
          <p:nvSpPr>
            <p:cNvPr id="4" name="TextBox 3"/>
            <p:cNvSpPr txBox="1"/>
            <p:nvPr/>
          </p:nvSpPr>
          <p:spPr>
            <a:xfrm>
              <a:off x="1584614" y="285750"/>
              <a:ext cx="5947064" cy="523124"/>
            </a:xfrm>
            <a:prstGeom prst="rect">
              <a:avLst/>
            </a:prstGeom>
            <a:noFill/>
          </p:spPr>
          <p:txBody>
            <a:bodyPr wrap="square" lIns="121855" tIns="60928" rIns="121855" bIns="60928" rtlCol="0">
              <a:spAutoFit/>
            </a:bodyPr>
            <a:lstStyle/>
            <a:p>
              <a:pPr algn="ctr" defTabSz="1218516"/>
              <a:r>
                <a:rPr lang="en-US" sz="3733" b="1">
                  <a:solidFill>
                    <a:prstClr val="black"/>
                  </a:solidFill>
                  <a:latin typeface="UTM Avo" panose="02040603050506020204" pitchFamily="18" charset="0"/>
                  <a:ea typeface="Arial-Rounded" pitchFamily="34" charset="0"/>
                  <a:cs typeface="Arial" pitchFamily="34" charset="0"/>
                </a:rPr>
                <a:t>Buổi trưa hè</a:t>
              </a: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1308100" y="867643"/>
              <a:ext cx="8732982" cy="4067290"/>
              <a:chOff x="1308100" y="867643"/>
              <a:chExt cx="8732982" cy="4067290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1308100" y="867643"/>
                <a:ext cx="3581400" cy="1569612"/>
              </a:xfrm>
              <a:prstGeom prst="rect">
                <a:avLst/>
              </a:prstGeom>
              <a:noFill/>
            </p:spPr>
            <p:txBody>
              <a:bodyPr wrap="square" lIns="121855" tIns="60928" rIns="121855" bIns="60928" rtlCol="0">
                <a:spAutoFit/>
              </a:bodyPr>
              <a:lstStyle/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Buổi trưa lim dim</a:t>
                </a:r>
              </a:p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Nghìn con mắt lá</a:t>
                </a:r>
              </a:p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Bóng cũng nằm im</a:t>
                </a:r>
              </a:p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Trong vườn êm ả.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5029200" y="892175"/>
                <a:ext cx="3962400" cy="1569612"/>
              </a:xfrm>
              <a:prstGeom prst="rect">
                <a:avLst/>
              </a:prstGeom>
              <a:noFill/>
            </p:spPr>
            <p:txBody>
              <a:bodyPr wrap="square" lIns="121855" tIns="60928" rIns="121855" bIns="60928" rtlCol="0">
                <a:spAutoFit/>
              </a:bodyPr>
              <a:lstStyle/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Hoa đại thơm hơn</a:t>
                </a:r>
              </a:p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Giữa giờ trưa vắng</a:t>
                </a:r>
              </a:p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Con bướm chập chờn</a:t>
                </a:r>
              </a:p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Vờn đôi cánh nắng.</a:t>
                </a: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1308100" y="2787650"/>
                <a:ext cx="3581400" cy="1569612"/>
              </a:xfrm>
              <a:prstGeom prst="rect">
                <a:avLst/>
              </a:prstGeom>
              <a:noFill/>
            </p:spPr>
            <p:txBody>
              <a:bodyPr wrap="square" lIns="121855" tIns="60928" rIns="121855" bIns="60928" rtlCol="0">
                <a:spAutoFit/>
              </a:bodyPr>
              <a:lstStyle/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Bò ơi, bò nghỉ</a:t>
                </a:r>
              </a:p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Sau buổi cày mai</a:t>
                </a:r>
              </a:p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Có gì ngẫm nghĩ</a:t>
                </a:r>
              </a:p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Nhai mãi, nhai hoài.</a:t>
                </a: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5029200" y="2787917"/>
                <a:ext cx="4114800" cy="1569612"/>
              </a:xfrm>
              <a:prstGeom prst="rect">
                <a:avLst/>
              </a:prstGeom>
              <a:noFill/>
            </p:spPr>
            <p:txBody>
              <a:bodyPr wrap="square" lIns="121855" tIns="60928" rIns="121855" bIns="60928" rtlCol="0">
                <a:spAutoFit/>
              </a:bodyPr>
              <a:lstStyle/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Bé chưa ngủ được</a:t>
                </a:r>
              </a:p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Bé nằm bé nghe</a:t>
                </a:r>
              </a:p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Âm thầm rạo rực</a:t>
                </a:r>
              </a:p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Cả buổi trưa hè.</a:t>
                </a: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6934200" y="4565650"/>
                <a:ext cx="3106882" cy="369283"/>
              </a:xfrm>
              <a:prstGeom prst="rect">
                <a:avLst/>
              </a:prstGeom>
              <a:noFill/>
            </p:spPr>
            <p:txBody>
              <a:bodyPr wrap="square" lIns="121855" tIns="60928" rIns="121855" bIns="60928" rtlCol="0">
                <a:spAutoFit/>
              </a:bodyPr>
              <a:lstStyle/>
              <a:p>
                <a:pPr algn="just" defTabSz="1218516"/>
                <a:r>
                  <a:rPr lang="en-US" sz="24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Huy Cận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444579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2" descr="C:\Users\Administrator\Desktop\4499633_211107066366_2副本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3471"/>
            <a:ext cx="4189395" cy="4201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TextBox 33"/>
          <p:cNvSpPr txBox="1"/>
          <p:nvPr/>
        </p:nvSpPr>
        <p:spPr>
          <a:xfrm rot="20124156">
            <a:off x="-51080" y="2051309"/>
            <a:ext cx="21202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8516"/>
            <a:r>
              <a:rPr lang="en-US" altLang="zh-CN" sz="3200" b="1" spc="-200" dirty="0">
                <a:ln w="9525">
                  <a:noFill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white">
                      <a:alpha val="69000"/>
                    </a:prstClr>
                  </a:outerShdw>
                </a:effectLst>
                <a:latin typeface="UTM Avo" panose="02040603050506020204" pitchFamily="18" charset="0"/>
                <a:ea typeface="方正卡通简体" pitchFamily="65" charset="-122"/>
              </a:rPr>
              <a:t>Luyện đọc</a:t>
            </a:r>
            <a:endParaRPr lang="zh-CN" altLang="en-US" sz="3200" b="1" spc="-200" dirty="0">
              <a:ln w="9525">
                <a:noFill/>
              </a:ln>
              <a:solidFill>
                <a:srgbClr val="FF0000"/>
              </a:solidFill>
              <a:effectLst>
                <a:outerShdw blurRad="50800" dist="38100" dir="5400000" algn="t" rotWithShape="0">
                  <a:prstClr val="white">
                    <a:alpha val="69000"/>
                  </a:prstClr>
                </a:outerShdw>
              </a:effectLst>
              <a:latin typeface="UTM Avo" panose="02040603050506020204" pitchFamily="18" charset="0"/>
              <a:ea typeface="方正卡通简体" pitchFamily="65" charset="-122"/>
            </a:endParaRPr>
          </a:p>
        </p:txBody>
      </p:sp>
      <p:sp>
        <p:nvSpPr>
          <p:cNvPr id="142" name="Freeform 5"/>
          <p:cNvSpPr>
            <a:spLocks/>
          </p:cNvSpPr>
          <p:nvPr/>
        </p:nvSpPr>
        <p:spPr bwMode="auto">
          <a:xfrm>
            <a:off x="4378751" y="584201"/>
            <a:ext cx="809309" cy="5578476"/>
          </a:xfrm>
          <a:custGeom>
            <a:avLst/>
            <a:gdLst>
              <a:gd name="T0" fmla="*/ 0 w 1049"/>
              <a:gd name="T1" fmla="*/ 0 h 7451"/>
              <a:gd name="T2" fmla="*/ 1049 w 1049"/>
              <a:gd name="T3" fmla="*/ 3726 h 7451"/>
              <a:gd name="T4" fmla="*/ 0 w 1049"/>
              <a:gd name="T5" fmla="*/ 7451 h 7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49" h="7451">
                <a:moveTo>
                  <a:pt x="0" y="0"/>
                </a:moveTo>
                <a:cubicBezTo>
                  <a:pt x="665" y="1085"/>
                  <a:pt x="1049" y="2360"/>
                  <a:pt x="1049" y="3726"/>
                </a:cubicBezTo>
                <a:cubicBezTo>
                  <a:pt x="1049" y="5091"/>
                  <a:pt x="665" y="6367"/>
                  <a:pt x="0" y="7451"/>
                </a:cubicBezTo>
              </a:path>
            </a:pathLst>
          </a:custGeom>
          <a:noFill/>
          <a:ln w="10" cap="flat">
            <a:solidFill>
              <a:schemeClr val="bg1">
                <a:lumMod val="65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/>
          <a:p>
            <a:pPr defTabSz="1218516"/>
            <a:endParaRPr lang="zh-CN" altLang="en-US" sz="2000">
              <a:solidFill>
                <a:prstClr val="black"/>
              </a:solidFill>
              <a:latin typeface="UTM Avo" panose="02040603050506020204" pitchFamily="18" charset="0"/>
              <a:ea typeface="宋体" panose="02010600030101010101" pitchFamily="2" charset="-122"/>
            </a:endParaRPr>
          </a:p>
        </p:txBody>
      </p:sp>
      <p:grpSp>
        <p:nvGrpSpPr>
          <p:cNvPr id="143" name="组合 142"/>
          <p:cNvGrpSpPr/>
          <p:nvPr/>
        </p:nvGrpSpPr>
        <p:grpSpPr>
          <a:xfrm>
            <a:off x="4506495" y="807579"/>
            <a:ext cx="5023504" cy="1013892"/>
            <a:chOff x="4485989" y="391100"/>
            <a:chExt cx="5023506" cy="1013894"/>
          </a:xfrm>
        </p:grpSpPr>
        <p:grpSp>
          <p:nvGrpSpPr>
            <p:cNvPr id="144" name="组合 143"/>
            <p:cNvGrpSpPr/>
            <p:nvPr/>
          </p:nvGrpSpPr>
          <p:grpSpPr>
            <a:xfrm>
              <a:off x="4485989" y="675756"/>
              <a:ext cx="727764" cy="729238"/>
              <a:chOff x="4384391" y="675756"/>
              <a:chExt cx="727764" cy="729238"/>
            </a:xfrm>
          </p:grpSpPr>
          <p:sp>
            <p:nvSpPr>
              <p:cNvPr id="147" name="任意多边形 82"/>
              <p:cNvSpPr/>
              <p:nvPr/>
            </p:nvSpPr>
            <p:spPr bwMode="auto">
              <a:xfrm rot="3738964">
                <a:off x="4383654" y="676493"/>
                <a:ext cx="729238" cy="727764"/>
              </a:xfrm>
              <a:custGeom>
                <a:avLst/>
                <a:gdLst>
                  <a:gd name="connsiteX0" fmla="*/ 0 w 1800200"/>
                  <a:gd name="connsiteY0" fmla="*/ 900100 h 1800200"/>
                  <a:gd name="connsiteX1" fmla="*/ 263634 w 1800200"/>
                  <a:gd name="connsiteY1" fmla="*/ 263633 h 1800200"/>
                  <a:gd name="connsiteX2" fmla="*/ 900101 w 1800200"/>
                  <a:gd name="connsiteY2" fmla="*/ 1 h 1800200"/>
                  <a:gd name="connsiteX3" fmla="*/ 1536568 w 1800200"/>
                  <a:gd name="connsiteY3" fmla="*/ 263635 h 1800200"/>
                  <a:gd name="connsiteX4" fmla="*/ 1800200 w 1800200"/>
                  <a:gd name="connsiteY4" fmla="*/ 900102 h 1800200"/>
                  <a:gd name="connsiteX5" fmla="*/ 1536567 w 1800200"/>
                  <a:gd name="connsiteY5" fmla="*/ 1536569 h 1800200"/>
                  <a:gd name="connsiteX6" fmla="*/ 900100 w 1800200"/>
                  <a:gd name="connsiteY6" fmla="*/ 1800202 h 1800200"/>
                  <a:gd name="connsiteX7" fmla="*/ 263633 w 1800200"/>
                  <a:gd name="connsiteY7" fmla="*/ 1536568 h 1800200"/>
                  <a:gd name="connsiteX8" fmla="*/ 0 w 1800200"/>
                  <a:gd name="connsiteY8" fmla="*/ 900101 h 1800200"/>
                  <a:gd name="connsiteX9" fmla="*/ 0 w 1800200"/>
                  <a:gd name="connsiteY9" fmla="*/ 900100 h 180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200" h="1800200">
                    <a:moveTo>
                      <a:pt x="0" y="900100"/>
                    </a:moveTo>
                    <a:cubicBezTo>
                      <a:pt x="0" y="661379"/>
                      <a:pt x="94832" y="432435"/>
                      <a:pt x="263634" y="263633"/>
                    </a:cubicBezTo>
                    <a:cubicBezTo>
                      <a:pt x="432436" y="94832"/>
                      <a:pt x="661380" y="0"/>
                      <a:pt x="900101" y="1"/>
                    </a:cubicBezTo>
                    <a:cubicBezTo>
                      <a:pt x="1138822" y="1"/>
                      <a:pt x="1367766" y="94833"/>
                      <a:pt x="1536568" y="263635"/>
                    </a:cubicBezTo>
                    <a:cubicBezTo>
                      <a:pt x="1705369" y="432437"/>
                      <a:pt x="1800201" y="661381"/>
                      <a:pt x="1800200" y="900102"/>
                    </a:cubicBezTo>
                    <a:cubicBezTo>
                      <a:pt x="1800200" y="1138823"/>
                      <a:pt x="1705368" y="1367767"/>
                      <a:pt x="1536567" y="1536569"/>
                    </a:cubicBezTo>
                    <a:cubicBezTo>
                      <a:pt x="1367765" y="1705371"/>
                      <a:pt x="1138821" y="1800202"/>
                      <a:pt x="900100" y="1800202"/>
                    </a:cubicBezTo>
                    <a:cubicBezTo>
                      <a:pt x="661379" y="1800202"/>
                      <a:pt x="432435" y="1705370"/>
                      <a:pt x="263633" y="1536568"/>
                    </a:cubicBezTo>
                    <a:cubicBezTo>
                      <a:pt x="94832" y="1367766"/>
                      <a:pt x="0" y="1138822"/>
                      <a:pt x="0" y="900101"/>
                    </a:cubicBezTo>
                    <a:lnTo>
                      <a:pt x="0" y="900100"/>
                    </a:lnTo>
                    <a:close/>
                  </a:path>
                </a:pathLst>
              </a:cu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defTabSz="121851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000" kern="0">
                  <a:solidFill>
                    <a:srgbClr val="FFFFFF"/>
                  </a:solidFill>
                  <a:latin typeface="UTM Avo" panose="02040603050506020204" pitchFamily="18" charset="0"/>
                  <a:ea typeface="宋体"/>
                </a:endParaRPr>
              </a:p>
            </p:txBody>
          </p:sp>
          <p:sp>
            <p:nvSpPr>
              <p:cNvPr id="148" name="TextBox 147"/>
              <p:cNvSpPr txBox="1"/>
              <p:nvPr/>
            </p:nvSpPr>
            <p:spPr>
              <a:xfrm>
                <a:off x="4595789" y="748859"/>
                <a:ext cx="421910" cy="523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lvl="1" defTabSz="1218516"/>
                <a:r>
                  <a:rPr lang="en-US" altLang="zh-CN" sz="2800" spc="300">
                    <a:solidFill>
                      <a:prstClr val="white"/>
                    </a:solidFill>
                    <a:latin typeface="UTM Avo" panose="02040603050506020204" pitchFamily="18" charset="0"/>
                    <a:ea typeface="微软雅黑" pitchFamily="34" charset="-122"/>
                  </a:rPr>
                  <a:t>1</a:t>
                </a:r>
                <a:endParaRPr lang="zh-CN" altLang="en-US" sz="2800" spc="300" dirty="0">
                  <a:solidFill>
                    <a:prstClr val="white"/>
                  </a:solidFill>
                  <a:latin typeface="UTM Avo" panose="02040603050506020204" pitchFamily="18" charset="0"/>
                  <a:ea typeface="微软雅黑" pitchFamily="34" charset="-122"/>
                </a:endParaRPr>
              </a:p>
            </p:txBody>
          </p:sp>
        </p:grpSp>
        <p:sp>
          <p:nvSpPr>
            <p:cNvPr id="146" name="矩形 39"/>
            <p:cNvSpPr>
              <a:spLocks noChangeArrowheads="1"/>
            </p:cNvSpPr>
            <p:nvPr/>
          </p:nvSpPr>
          <p:spPr bwMode="auto">
            <a:xfrm>
              <a:off x="5189014" y="391100"/>
              <a:ext cx="4320481" cy="964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9pPr>
            </a:lstStyle>
            <a:p>
              <a:pPr defTabSz="1218516">
                <a:lnSpc>
                  <a:spcPct val="150000"/>
                </a:lnSpc>
                <a:spcBef>
                  <a:spcPts val="1000"/>
                </a:spcBef>
              </a:pPr>
              <a:r>
                <a:rPr lang="en-US" altLang="zh-CN" sz="4400">
                  <a:solidFill>
                    <a:srgbClr val="4F81BD"/>
                  </a:solidFill>
                  <a:latin typeface="UTM Avo" panose="02040603050506020204" pitchFamily="18" charset="0"/>
                  <a:ea typeface="微软雅黑" pitchFamily="34" charset="-122"/>
                  <a:cs typeface="Arial" pitchFamily="34" charset="0"/>
                </a:rPr>
                <a:t>nằm im</a:t>
              </a:r>
              <a:endParaRPr lang="zh-CN" altLang="en-US" sz="4400" dirty="0">
                <a:solidFill>
                  <a:srgbClr val="4F81BD"/>
                </a:solidFill>
                <a:latin typeface="UTM Avo" panose="02040603050506020204" pitchFamily="18" charset="0"/>
                <a:ea typeface="微软雅黑" pitchFamily="34" charset="-122"/>
                <a:cs typeface="Arial" pitchFamily="34" charset="0"/>
              </a:endParaRPr>
            </a:p>
          </p:txBody>
        </p:sp>
      </p:grpSp>
      <p:grpSp>
        <p:nvGrpSpPr>
          <p:cNvPr id="149" name="组合 148"/>
          <p:cNvGrpSpPr/>
          <p:nvPr/>
        </p:nvGrpSpPr>
        <p:grpSpPr>
          <a:xfrm>
            <a:off x="4749626" y="1720028"/>
            <a:ext cx="4561428" cy="1051529"/>
            <a:chOff x="4441088" y="439454"/>
            <a:chExt cx="4561429" cy="1051530"/>
          </a:xfrm>
        </p:grpSpPr>
        <p:grpSp>
          <p:nvGrpSpPr>
            <p:cNvPr id="150" name="组合 149"/>
            <p:cNvGrpSpPr/>
            <p:nvPr/>
          </p:nvGrpSpPr>
          <p:grpSpPr>
            <a:xfrm>
              <a:off x="4441088" y="761746"/>
              <a:ext cx="727764" cy="729238"/>
              <a:chOff x="4339490" y="761746"/>
              <a:chExt cx="727764" cy="729238"/>
            </a:xfrm>
          </p:grpSpPr>
          <p:sp>
            <p:nvSpPr>
              <p:cNvPr id="153" name="任意多边形 82"/>
              <p:cNvSpPr/>
              <p:nvPr/>
            </p:nvSpPr>
            <p:spPr bwMode="auto">
              <a:xfrm rot="3738964">
                <a:off x="4338753" y="762483"/>
                <a:ext cx="729238" cy="727764"/>
              </a:xfrm>
              <a:custGeom>
                <a:avLst/>
                <a:gdLst>
                  <a:gd name="connsiteX0" fmla="*/ 0 w 1800200"/>
                  <a:gd name="connsiteY0" fmla="*/ 900100 h 1800200"/>
                  <a:gd name="connsiteX1" fmla="*/ 263634 w 1800200"/>
                  <a:gd name="connsiteY1" fmla="*/ 263633 h 1800200"/>
                  <a:gd name="connsiteX2" fmla="*/ 900101 w 1800200"/>
                  <a:gd name="connsiteY2" fmla="*/ 1 h 1800200"/>
                  <a:gd name="connsiteX3" fmla="*/ 1536568 w 1800200"/>
                  <a:gd name="connsiteY3" fmla="*/ 263635 h 1800200"/>
                  <a:gd name="connsiteX4" fmla="*/ 1800200 w 1800200"/>
                  <a:gd name="connsiteY4" fmla="*/ 900102 h 1800200"/>
                  <a:gd name="connsiteX5" fmla="*/ 1536567 w 1800200"/>
                  <a:gd name="connsiteY5" fmla="*/ 1536569 h 1800200"/>
                  <a:gd name="connsiteX6" fmla="*/ 900100 w 1800200"/>
                  <a:gd name="connsiteY6" fmla="*/ 1800202 h 1800200"/>
                  <a:gd name="connsiteX7" fmla="*/ 263633 w 1800200"/>
                  <a:gd name="connsiteY7" fmla="*/ 1536568 h 1800200"/>
                  <a:gd name="connsiteX8" fmla="*/ 0 w 1800200"/>
                  <a:gd name="connsiteY8" fmla="*/ 900101 h 1800200"/>
                  <a:gd name="connsiteX9" fmla="*/ 0 w 1800200"/>
                  <a:gd name="connsiteY9" fmla="*/ 900100 h 180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200" h="1800200">
                    <a:moveTo>
                      <a:pt x="0" y="900100"/>
                    </a:moveTo>
                    <a:cubicBezTo>
                      <a:pt x="0" y="661379"/>
                      <a:pt x="94832" y="432435"/>
                      <a:pt x="263634" y="263633"/>
                    </a:cubicBezTo>
                    <a:cubicBezTo>
                      <a:pt x="432436" y="94832"/>
                      <a:pt x="661380" y="0"/>
                      <a:pt x="900101" y="1"/>
                    </a:cubicBezTo>
                    <a:cubicBezTo>
                      <a:pt x="1138822" y="1"/>
                      <a:pt x="1367766" y="94833"/>
                      <a:pt x="1536568" y="263635"/>
                    </a:cubicBezTo>
                    <a:cubicBezTo>
                      <a:pt x="1705369" y="432437"/>
                      <a:pt x="1800201" y="661381"/>
                      <a:pt x="1800200" y="900102"/>
                    </a:cubicBezTo>
                    <a:cubicBezTo>
                      <a:pt x="1800200" y="1138823"/>
                      <a:pt x="1705368" y="1367767"/>
                      <a:pt x="1536567" y="1536569"/>
                    </a:cubicBezTo>
                    <a:cubicBezTo>
                      <a:pt x="1367765" y="1705371"/>
                      <a:pt x="1138821" y="1800202"/>
                      <a:pt x="900100" y="1800202"/>
                    </a:cubicBezTo>
                    <a:cubicBezTo>
                      <a:pt x="661379" y="1800202"/>
                      <a:pt x="432435" y="1705370"/>
                      <a:pt x="263633" y="1536568"/>
                    </a:cubicBezTo>
                    <a:cubicBezTo>
                      <a:pt x="94832" y="1367766"/>
                      <a:pt x="0" y="1138822"/>
                      <a:pt x="0" y="900101"/>
                    </a:cubicBezTo>
                    <a:lnTo>
                      <a:pt x="0" y="900100"/>
                    </a:lnTo>
                    <a:close/>
                  </a:path>
                </a:pathLst>
              </a:custGeom>
              <a:solidFill>
                <a:schemeClr val="accent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defTabSz="121851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000" kern="0">
                  <a:solidFill>
                    <a:srgbClr val="FFFFFF"/>
                  </a:solidFill>
                  <a:latin typeface="UTM Avo" panose="02040603050506020204" pitchFamily="18" charset="0"/>
                  <a:ea typeface="宋体"/>
                </a:endParaRPr>
              </a:p>
            </p:txBody>
          </p:sp>
          <p:sp>
            <p:nvSpPr>
              <p:cNvPr id="154" name="TextBox 153"/>
              <p:cNvSpPr txBox="1"/>
              <p:nvPr/>
            </p:nvSpPr>
            <p:spPr>
              <a:xfrm>
                <a:off x="4474113" y="801513"/>
                <a:ext cx="421910" cy="523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lvl="1" defTabSz="1218516"/>
                <a:r>
                  <a:rPr lang="en-US" altLang="zh-CN" sz="2800" spc="300" dirty="0">
                    <a:solidFill>
                      <a:prstClr val="white"/>
                    </a:solidFill>
                    <a:latin typeface="UTM Avo" panose="02040603050506020204" pitchFamily="18" charset="0"/>
                    <a:ea typeface="微软雅黑" pitchFamily="34" charset="-122"/>
                  </a:rPr>
                  <a:t>2</a:t>
                </a:r>
                <a:endParaRPr lang="zh-CN" altLang="en-US" sz="2800" spc="300" dirty="0">
                  <a:solidFill>
                    <a:prstClr val="white"/>
                  </a:solidFill>
                  <a:latin typeface="UTM Avo" panose="02040603050506020204" pitchFamily="18" charset="0"/>
                  <a:ea typeface="微软雅黑" pitchFamily="34" charset="-122"/>
                </a:endParaRPr>
              </a:p>
            </p:txBody>
          </p:sp>
        </p:grpSp>
        <p:sp>
          <p:nvSpPr>
            <p:cNvPr id="152" name="矩形 39"/>
            <p:cNvSpPr>
              <a:spLocks noChangeArrowheads="1"/>
            </p:cNvSpPr>
            <p:nvPr/>
          </p:nvSpPr>
          <p:spPr bwMode="auto">
            <a:xfrm>
              <a:off x="5240139" y="439454"/>
              <a:ext cx="3762378" cy="964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9pPr>
            </a:lstStyle>
            <a:p>
              <a:pPr defTabSz="1218516">
                <a:lnSpc>
                  <a:spcPct val="150000"/>
                </a:lnSpc>
                <a:spcBef>
                  <a:spcPts val="1000"/>
                </a:spcBef>
              </a:pPr>
              <a:r>
                <a:rPr lang="en-US" altLang="zh-CN" sz="4400">
                  <a:solidFill>
                    <a:srgbClr val="C0504D"/>
                  </a:solidFill>
                  <a:latin typeface="UTM Avo" panose="02040603050506020204" pitchFamily="18" charset="0"/>
                  <a:ea typeface="微软雅黑" pitchFamily="34" charset="-122"/>
                  <a:cs typeface="Arial" pitchFamily="34" charset="0"/>
                </a:rPr>
                <a:t>ngẫm nghĩ</a:t>
              </a:r>
              <a:endParaRPr lang="zh-CN" altLang="en-US" sz="4400" dirty="0">
                <a:solidFill>
                  <a:srgbClr val="C0504D"/>
                </a:solidFill>
                <a:latin typeface="UTM Avo" panose="02040603050506020204" pitchFamily="18" charset="0"/>
                <a:ea typeface="微软雅黑" pitchFamily="34" charset="-122"/>
                <a:cs typeface="Arial" pitchFamily="34" charset="0"/>
              </a:endParaRPr>
            </a:p>
          </p:txBody>
        </p:sp>
      </p:grpSp>
      <p:grpSp>
        <p:nvGrpSpPr>
          <p:cNvPr id="155" name="组合 154"/>
          <p:cNvGrpSpPr/>
          <p:nvPr/>
        </p:nvGrpSpPr>
        <p:grpSpPr>
          <a:xfrm>
            <a:off x="4845637" y="2834189"/>
            <a:ext cx="4521873" cy="1008860"/>
            <a:chOff x="4441088" y="482123"/>
            <a:chExt cx="4521874" cy="1008861"/>
          </a:xfrm>
        </p:grpSpPr>
        <p:grpSp>
          <p:nvGrpSpPr>
            <p:cNvPr id="156" name="组合 155"/>
            <p:cNvGrpSpPr/>
            <p:nvPr/>
          </p:nvGrpSpPr>
          <p:grpSpPr>
            <a:xfrm>
              <a:off x="4441088" y="761746"/>
              <a:ext cx="727764" cy="729238"/>
              <a:chOff x="4339490" y="761746"/>
              <a:chExt cx="727764" cy="729238"/>
            </a:xfrm>
          </p:grpSpPr>
          <p:sp>
            <p:nvSpPr>
              <p:cNvPr id="159" name="任意多边形 82"/>
              <p:cNvSpPr/>
              <p:nvPr/>
            </p:nvSpPr>
            <p:spPr bwMode="auto">
              <a:xfrm rot="3738964">
                <a:off x="4338753" y="762483"/>
                <a:ext cx="729238" cy="727764"/>
              </a:xfrm>
              <a:custGeom>
                <a:avLst/>
                <a:gdLst>
                  <a:gd name="connsiteX0" fmla="*/ 0 w 1800200"/>
                  <a:gd name="connsiteY0" fmla="*/ 900100 h 1800200"/>
                  <a:gd name="connsiteX1" fmla="*/ 263634 w 1800200"/>
                  <a:gd name="connsiteY1" fmla="*/ 263633 h 1800200"/>
                  <a:gd name="connsiteX2" fmla="*/ 900101 w 1800200"/>
                  <a:gd name="connsiteY2" fmla="*/ 1 h 1800200"/>
                  <a:gd name="connsiteX3" fmla="*/ 1536568 w 1800200"/>
                  <a:gd name="connsiteY3" fmla="*/ 263635 h 1800200"/>
                  <a:gd name="connsiteX4" fmla="*/ 1800200 w 1800200"/>
                  <a:gd name="connsiteY4" fmla="*/ 900102 h 1800200"/>
                  <a:gd name="connsiteX5" fmla="*/ 1536567 w 1800200"/>
                  <a:gd name="connsiteY5" fmla="*/ 1536569 h 1800200"/>
                  <a:gd name="connsiteX6" fmla="*/ 900100 w 1800200"/>
                  <a:gd name="connsiteY6" fmla="*/ 1800202 h 1800200"/>
                  <a:gd name="connsiteX7" fmla="*/ 263633 w 1800200"/>
                  <a:gd name="connsiteY7" fmla="*/ 1536568 h 1800200"/>
                  <a:gd name="connsiteX8" fmla="*/ 0 w 1800200"/>
                  <a:gd name="connsiteY8" fmla="*/ 900101 h 1800200"/>
                  <a:gd name="connsiteX9" fmla="*/ 0 w 1800200"/>
                  <a:gd name="connsiteY9" fmla="*/ 900100 h 180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200" h="1800200">
                    <a:moveTo>
                      <a:pt x="0" y="900100"/>
                    </a:moveTo>
                    <a:cubicBezTo>
                      <a:pt x="0" y="661379"/>
                      <a:pt x="94832" y="432435"/>
                      <a:pt x="263634" y="263633"/>
                    </a:cubicBezTo>
                    <a:cubicBezTo>
                      <a:pt x="432436" y="94832"/>
                      <a:pt x="661380" y="0"/>
                      <a:pt x="900101" y="1"/>
                    </a:cubicBezTo>
                    <a:cubicBezTo>
                      <a:pt x="1138822" y="1"/>
                      <a:pt x="1367766" y="94833"/>
                      <a:pt x="1536568" y="263635"/>
                    </a:cubicBezTo>
                    <a:cubicBezTo>
                      <a:pt x="1705369" y="432437"/>
                      <a:pt x="1800201" y="661381"/>
                      <a:pt x="1800200" y="900102"/>
                    </a:cubicBezTo>
                    <a:cubicBezTo>
                      <a:pt x="1800200" y="1138823"/>
                      <a:pt x="1705368" y="1367767"/>
                      <a:pt x="1536567" y="1536569"/>
                    </a:cubicBezTo>
                    <a:cubicBezTo>
                      <a:pt x="1367765" y="1705371"/>
                      <a:pt x="1138821" y="1800202"/>
                      <a:pt x="900100" y="1800202"/>
                    </a:cubicBezTo>
                    <a:cubicBezTo>
                      <a:pt x="661379" y="1800202"/>
                      <a:pt x="432435" y="1705370"/>
                      <a:pt x="263633" y="1536568"/>
                    </a:cubicBezTo>
                    <a:cubicBezTo>
                      <a:pt x="94832" y="1367766"/>
                      <a:pt x="0" y="1138822"/>
                      <a:pt x="0" y="900101"/>
                    </a:cubicBezTo>
                    <a:lnTo>
                      <a:pt x="0" y="900100"/>
                    </a:lnTo>
                    <a:close/>
                  </a:path>
                </a:pathLst>
              </a:custGeom>
              <a:solidFill>
                <a:schemeClr val="accent3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defTabSz="121851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000" kern="0">
                  <a:solidFill>
                    <a:srgbClr val="FFFFFF"/>
                  </a:solidFill>
                  <a:latin typeface="UTM Avo" panose="02040603050506020204" pitchFamily="18" charset="0"/>
                  <a:ea typeface="宋体"/>
                </a:endParaRPr>
              </a:p>
            </p:txBody>
          </p:sp>
          <p:sp>
            <p:nvSpPr>
              <p:cNvPr id="160" name="TextBox 159"/>
              <p:cNvSpPr txBox="1"/>
              <p:nvPr/>
            </p:nvSpPr>
            <p:spPr>
              <a:xfrm>
                <a:off x="4474113" y="801513"/>
                <a:ext cx="421910" cy="523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lvl="1" defTabSz="1218516"/>
                <a:r>
                  <a:rPr lang="en-US" altLang="zh-CN" sz="2800" spc="300" dirty="0">
                    <a:solidFill>
                      <a:prstClr val="white"/>
                    </a:solidFill>
                    <a:latin typeface="UTM Avo" panose="02040603050506020204" pitchFamily="18" charset="0"/>
                    <a:ea typeface="微软雅黑" pitchFamily="34" charset="-122"/>
                  </a:rPr>
                  <a:t>3</a:t>
                </a:r>
                <a:endParaRPr lang="zh-CN" altLang="en-US" sz="2800" spc="300" dirty="0">
                  <a:solidFill>
                    <a:prstClr val="white"/>
                  </a:solidFill>
                  <a:latin typeface="UTM Avo" panose="02040603050506020204" pitchFamily="18" charset="0"/>
                  <a:ea typeface="微软雅黑" pitchFamily="34" charset="-122"/>
                </a:endParaRPr>
              </a:p>
            </p:txBody>
          </p:sp>
        </p:grpSp>
        <p:sp>
          <p:nvSpPr>
            <p:cNvPr id="158" name="矩形 39"/>
            <p:cNvSpPr>
              <a:spLocks noChangeArrowheads="1"/>
            </p:cNvSpPr>
            <p:nvPr/>
          </p:nvSpPr>
          <p:spPr bwMode="auto">
            <a:xfrm>
              <a:off x="5200584" y="482123"/>
              <a:ext cx="3762378" cy="964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9pPr>
            </a:lstStyle>
            <a:p>
              <a:pPr defTabSz="1218516">
                <a:lnSpc>
                  <a:spcPct val="150000"/>
                </a:lnSpc>
                <a:spcBef>
                  <a:spcPts val="1000"/>
                </a:spcBef>
              </a:pPr>
              <a:r>
                <a:rPr lang="en-US" altLang="zh-CN" sz="4400">
                  <a:solidFill>
                    <a:srgbClr val="9BBB59"/>
                  </a:solidFill>
                  <a:latin typeface="UTM Avo" panose="02040603050506020204" pitchFamily="18" charset="0"/>
                  <a:ea typeface="微软雅黑" pitchFamily="34" charset="-122"/>
                  <a:cs typeface="Arial" pitchFamily="34" charset="0"/>
                </a:rPr>
                <a:t>vắng</a:t>
              </a:r>
              <a:endParaRPr lang="zh-CN" altLang="en-US" sz="4400" dirty="0">
                <a:solidFill>
                  <a:srgbClr val="9BBB59"/>
                </a:solidFill>
                <a:latin typeface="UTM Avo" panose="02040603050506020204" pitchFamily="18" charset="0"/>
                <a:ea typeface="微软雅黑" pitchFamily="34" charset="-122"/>
                <a:cs typeface="Arial" pitchFamily="34" charset="0"/>
              </a:endParaRPr>
            </a:p>
          </p:txBody>
        </p:sp>
      </p:grpSp>
      <p:grpSp>
        <p:nvGrpSpPr>
          <p:cNvPr id="161" name="组合 160"/>
          <p:cNvGrpSpPr/>
          <p:nvPr/>
        </p:nvGrpSpPr>
        <p:grpSpPr>
          <a:xfrm>
            <a:off x="4749626" y="3822466"/>
            <a:ext cx="4617884" cy="1086726"/>
            <a:chOff x="4441088" y="404256"/>
            <a:chExt cx="4617886" cy="1086728"/>
          </a:xfrm>
        </p:grpSpPr>
        <p:grpSp>
          <p:nvGrpSpPr>
            <p:cNvPr id="162" name="组合 161"/>
            <p:cNvGrpSpPr/>
            <p:nvPr/>
          </p:nvGrpSpPr>
          <p:grpSpPr>
            <a:xfrm>
              <a:off x="4441088" y="761746"/>
              <a:ext cx="727764" cy="729238"/>
              <a:chOff x="4339490" y="761746"/>
              <a:chExt cx="727764" cy="729238"/>
            </a:xfrm>
          </p:grpSpPr>
          <p:sp>
            <p:nvSpPr>
              <p:cNvPr id="165" name="任意多边形 82"/>
              <p:cNvSpPr/>
              <p:nvPr/>
            </p:nvSpPr>
            <p:spPr bwMode="auto">
              <a:xfrm rot="3738964">
                <a:off x="4338753" y="762483"/>
                <a:ext cx="729238" cy="727764"/>
              </a:xfrm>
              <a:custGeom>
                <a:avLst/>
                <a:gdLst>
                  <a:gd name="connsiteX0" fmla="*/ 0 w 1800200"/>
                  <a:gd name="connsiteY0" fmla="*/ 900100 h 1800200"/>
                  <a:gd name="connsiteX1" fmla="*/ 263634 w 1800200"/>
                  <a:gd name="connsiteY1" fmla="*/ 263633 h 1800200"/>
                  <a:gd name="connsiteX2" fmla="*/ 900101 w 1800200"/>
                  <a:gd name="connsiteY2" fmla="*/ 1 h 1800200"/>
                  <a:gd name="connsiteX3" fmla="*/ 1536568 w 1800200"/>
                  <a:gd name="connsiteY3" fmla="*/ 263635 h 1800200"/>
                  <a:gd name="connsiteX4" fmla="*/ 1800200 w 1800200"/>
                  <a:gd name="connsiteY4" fmla="*/ 900102 h 1800200"/>
                  <a:gd name="connsiteX5" fmla="*/ 1536567 w 1800200"/>
                  <a:gd name="connsiteY5" fmla="*/ 1536569 h 1800200"/>
                  <a:gd name="connsiteX6" fmla="*/ 900100 w 1800200"/>
                  <a:gd name="connsiteY6" fmla="*/ 1800202 h 1800200"/>
                  <a:gd name="connsiteX7" fmla="*/ 263633 w 1800200"/>
                  <a:gd name="connsiteY7" fmla="*/ 1536568 h 1800200"/>
                  <a:gd name="connsiteX8" fmla="*/ 0 w 1800200"/>
                  <a:gd name="connsiteY8" fmla="*/ 900101 h 1800200"/>
                  <a:gd name="connsiteX9" fmla="*/ 0 w 1800200"/>
                  <a:gd name="connsiteY9" fmla="*/ 900100 h 180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200" h="1800200">
                    <a:moveTo>
                      <a:pt x="0" y="900100"/>
                    </a:moveTo>
                    <a:cubicBezTo>
                      <a:pt x="0" y="661379"/>
                      <a:pt x="94832" y="432435"/>
                      <a:pt x="263634" y="263633"/>
                    </a:cubicBezTo>
                    <a:cubicBezTo>
                      <a:pt x="432436" y="94832"/>
                      <a:pt x="661380" y="0"/>
                      <a:pt x="900101" y="1"/>
                    </a:cubicBezTo>
                    <a:cubicBezTo>
                      <a:pt x="1138822" y="1"/>
                      <a:pt x="1367766" y="94833"/>
                      <a:pt x="1536568" y="263635"/>
                    </a:cubicBezTo>
                    <a:cubicBezTo>
                      <a:pt x="1705369" y="432437"/>
                      <a:pt x="1800201" y="661381"/>
                      <a:pt x="1800200" y="900102"/>
                    </a:cubicBezTo>
                    <a:cubicBezTo>
                      <a:pt x="1800200" y="1138823"/>
                      <a:pt x="1705368" y="1367767"/>
                      <a:pt x="1536567" y="1536569"/>
                    </a:cubicBezTo>
                    <a:cubicBezTo>
                      <a:pt x="1367765" y="1705371"/>
                      <a:pt x="1138821" y="1800202"/>
                      <a:pt x="900100" y="1800202"/>
                    </a:cubicBezTo>
                    <a:cubicBezTo>
                      <a:pt x="661379" y="1800202"/>
                      <a:pt x="432435" y="1705370"/>
                      <a:pt x="263633" y="1536568"/>
                    </a:cubicBezTo>
                    <a:cubicBezTo>
                      <a:pt x="94832" y="1367766"/>
                      <a:pt x="0" y="1138822"/>
                      <a:pt x="0" y="900101"/>
                    </a:cubicBezTo>
                    <a:lnTo>
                      <a:pt x="0" y="900100"/>
                    </a:lnTo>
                    <a:close/>
                  </a:path>
                </a:pathLst>
              </a:custGeom>
              <a:solidFill>
                <a:schemeClr val="accent4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defTabSz="121851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000" kern="0">
                  <a:solidFill>
                    <a:srgbClr val="FFFFFF"/>
                  </a:solidFill>
                  <a:latin typeface="UTM Avo" panose="02040603050506020204" pitchFamily="18" charset="0"/>
                  <a:ea typeface="宋体"/>
                </a:endParaRPr>
              </a:p>
            </p:txBody>
          </p:sp>
          <p:sp>
            <p:nvSpPr>
              <p:cNvPr id="166" name="TextBox 165"/>
              <p:cNvSpPr txBox="1"/>
              <p:nvPr/>
            </p:nvSpPr>
            <p:spPr>
              <a:xfrm>
                <a:off x="4474113" y="801513"/>
                <a:ext cx="421910" cy="523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lvl="1" defTabSz="1218516"/>
                <a:r>
                  <a:rPr lang="en-US" altLang="zh-CN" sz="2800" spc="300" dirty="0">
                    <a:solidFill>
                      <a:prstClr val="white"/>
                    </a:solidFill>
                    <a:latin typeface="UTM Avo" panose="02040603050506020204" pitchFamily="18" charset="0"/>
                    <a:ea typeface="微软雅黑" pitchFamily="34" charset="-122"/>
                  </a:rPr>
                  <a:t>4</a:t>
                </a:r>
                <a:endParaRPr lang="zh-CN" altLang="en-US" sz="2800" spc="300" dirty="0">
                  <a:solidFill>
                    <a:prstClr val="white"/>
                  </a:solidFill>
                  <a:latin typeface="UTM Avo" panose="02040603050506020204" pitchFamily="18" charset="0"/>
                  <a:ea typeface="微软雅黑" pitchFamily="34" charset="-122"/>
                </a:endParaRPr>
              </a:p>
            </p:txBody>
          </p:sp>
        </p:grpSp>
        <p:sp>
          <p:nvSpPr>
            <p:cNvPr id="164" name="矩形 39"/>
            <p:cNvSpPr>
              <a:spLocks noChangeArrowheads="1"/>
            </p:cNvSpPr>
            <p:nvPr/>
          </p:nvSpPr>
          <p:spPr bwMode="auto">
            <a:xfrm>
              <a:off x="5296596" y="404256"/>
              <a:ext cx="3762378" cy="964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9pPr>
            </a:lstStyle>
            <a:p>
              <a:pPr defTabSz="1218516">
                <a:lnSpc>
                  <a:spcPct val="150000"/>
                </a:lnSpc>
                <a:spcBef>
                  <a:spcPts val="1000"/>
                </a:spcBef>
              </a:pPr>
              <a:r>
                <a:rPr lang="en-US" altLang="zh-CN" sz="4400">
                  <a:solidFill>
                    <a:srgbClr val="8064A2"/>
                  </a:solidFill>
                  <a:latin typeface="UTM Avo" panose="02040603050506020204" pitchFamily="18" charset="0"/>
                  <a:ea typeface="微软雅黑" pitchFamily="34" charset="-122"/>
                  <a:cs typeface="Arial" pitchFamily="34" charset="0"/>
                </a:rPr>
                <a:t>nắng</a:t>
              </a:r>
              <a:endParaRPr lang="zh-CN" altLang="en-US" sz="4400" dirty="0">
                <a:solidFill>
                  <a:srgbClr val="8064A2"/>
                </a:solidFill>
                <a:latin typeface="UTM Avo" panose="02040603050506020204" pitchFamily="18" charset="0"/>
                <a:ea typeface="微软雅黑" pitchFamily="34" charset="-122"/>
                <a:cs typeface="Arial" pitchFamily="34" charset="0"/>
              </a:endParaRPr>
            </a:p>
          </p:txBody>
        </p:sp>
      </p:grpSp>
      <p:grpSp>
        <p:nvGrpSpPr>
          <p:cNvPr id="167" name="组合 166"/>
          <p:cNvGrpSpPr/>
          <p:nvPr/>
        </p:nvGrpSpPr>
        <p:grpSpPr>
          <a:xfrm>
            <a:off x="4461594" y="4822001"/>
            <a:ext cx="4565425" cy="964175"/>
            <a:chOff x="4441088" y="534350"/>
            <a:chExt cx="4565426" cy="964176"/>
          </a:xfrm>
        </p:grpSpPr>
        <p:grpSp>
          <p:nvGrpSpPr>
            <p:cNvPr id="168" name="组合 167"/>
            <p:cNvGrpSpPr/>
            <p:nvPr/>
          </p:nvGrpSpPr>
          <p:grpSpPr>
            <a:xfrm>
              <a:off x="4441088" y="761746"/>
              <a:ext cx="727764" cy="729238"/>
              <a:chOff x="4339490" y="761746"/>
              <a:chExt cx="727764" cy="729238"/>
            </a:xfrm>
          </p:grpSpPr>
          <p:sp>
            <p:nvSpPr>
              <p:cNvPr id="171" name="任意多边形 82"/>
              <p:cNvSpPr/>
              <p:nvPr/>
            </p:nvSpPr>
            <p:spPr bwMode="auto">
              <a:xfrm rot="3738964">
                <a:off x="4338753" y="762483"/>
                <a:ext cx="729238" cy="727764"/>
              </a:xfrm>
              <a:custGeom>
                <a:avLst/>
                <a:gdLst>
                  <a:gd name="connsiteX0" fmla="*/ 0 w 1800200"/>
                  <a:gd name="connsiteY0" fmla="*/ 900100 h 1800200"/>
                  <a:gd name="connsiteX1" fmla="*/ 263634 w 1800200"/>
                  <a:gd name="connsiteY1" fmla="*/ 263633 h 1800200"/>
                  <a:gd name="connsiteX2" fmla="*/ 900101 w 1800200"/>
                  <a:gd name="connsiteY2" fmla="*/ 1 h 1800200"/>
                  <a:gd name="connsiteX3" fmla="*/ 1536568 w 1800200"/>
                  <a:gd name="connsiteY3" fmla="*/ 263635 h 1800200"/>
                  <a:gd name="connsiteX4" fmla="*/ 1800200 w 1800200"/>
                  <a:gd name="connsiteY4" fmla="*/ 900102 h 1800200"/>
                  <a:gd name="connsiteX5" fmla="*/ 1536567 w 1800200"/>
                  <a:gd name="connsiteY5" fmla="*/ 1536569 h 1800200"/>
                  <a:gd name="connsiteX6" fmla="*/ 900100 w 1800200"/>
                  <a:gd name="connsiteY6" fmla="*/ 1800202 h 1800200"/>
                  <a:gd name="connsiteX7" fmla="*/ 263633 w 1800200"/>
                  <a:gd name="connsiteY7" fmla="*/ 1536568 h 1800200"/>
                  <a:gd name="connsiteX8" fmla="*/ 0 w 1800200"/>
                  <a:gd name="connsiteY8" fmla="*/ 900101 h 1800200"/>
                  <a:gd name="connsiteX9" fmla="*/ 0 w 1800200"/>
                  <a:gd name="connsiteY9" fmla="*/ 900100 h 180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200" h="1800200">
                    <a:moveTo>
                      <a:pt x="0" y="900100"/>
                    </a:moveTo>
                    <a:cubicBezTo>
                      <a:pt x="0" y="661379"/>
                      <a:pt x="94832" y="432435"/>
                      <a:pt x="263634" y="263633"/>
                    </a:cubicBezTo>
                    <a:cubicBezTo>
                      <a:pt x="432436" y="94832"/>
                      <a:pt x="661380" y="0"/>
                      <a:pt x="900101" y="1"/>
                    </a:cubicBezTo>
                    <a:cubicBezTo>
                      <a:pt x="1138822" y="1"/>
                      <a:pt x="1367766" y="94833"/>
                      <a:pt x="1536568" y="263635"/>
                    </a:cubicBezTo>
                    <a:cubicBezTo>
                      <a:pt x="1705369" y="432437"/>
                      <a:pt x="1800201" y="661381"/>
                      <a:pt x="1800200" y="900102"/>
                    </a:cubicBezTo>
                    <a:cubicBezTo>
                      <a:pt x="1800200" y="1138823"/>
                      <a:pt x="1705368" y="1367767"/>
                      <a:pt x="1536567" y="1536569"/>
                    </a:cubicBezTo>
                    <a:cubicBezTo>
                      <a:pt x="1367765" y="1705371"/>
                      <a:pt x="1138821" y="1800202"/>
                      <a:pt x="900100" y="1800202"/>
                    </a:cubicBezTo>
                    <a:cubicBezTo>
                      <a:pt x="661379" y="1800202"/>
                      <a:pt x="432435" y="1705370"/>
                      <a:pt x="263633" y="1536568"/>
                    </a:cubicBezTo>
                    <a:cubicBezTo>
                      <a:pt x="94832" y="1367766"/>
                      <a:pt x="0" y="1138822"/>
                      <a:pt x="0" y="900101"/>
                    </a:cubicBezTo>
                    <a:lnTo>
                      <a:pt x="0" y="900100"/>
                    </a:lnTo>
                    <a:close/>
                  </a:path>
                </a:pathLst>
              </a:cu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defTabSz="1218516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sz="2000" kern="0">
                  <a:solidFill>
                    <a:srgbClr val="FFFFFF"/>
                  </a:solidFill>
                  <a:latin typeface="UTM Avo" panose="02040603050506020204" pitchFamily="18" charset="0"/>
                  <a:ea typeface="宋体"/>
                </a:endParaRPr>
              </a:p>
            </p:txBody>
          </p:sp>
          <p:sp>
            <p:nvSpPr>
              <p:cNvPr id="172" name="TextBox 171"/>
              <p:cNvSpPr txBox="1"/>
              <p:nvPr/>
            </p:nvSpPr>
            <p:spPr>
              <a:xfrm>
                <a:off x="4474113" y="801513"/>
                <a:ext cx="421910" cy="523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lvl="1" defTabSz="1218516"/>
                <a:r>
                  <a:rPr lang="en-US" altLang="zh-CN" sz="2800" spc="300" dirty="0">
                    <a:solidFill>
                      <a:prstClr val="white"/>
                    </a:solidFill>
                    <a:latin typeface="UTM Avo" panose="02040603050506020204" pitchFamily="18" charset="0"/>
                    <a:ea typeface="微软雅黑" pitchFamily="34" charset="-122"/>
                  </a:rPr>
                  <a:t>5</a:t>
                </a:r>
                <a:endParaRPr lang="zh-CN" altLang="en-US" sz="2800" spc="300" dirty="0">
                  <a:solidFill>
                    <a:prstClr val="white"/>
                  </a:solidFill>
                  <a:latin typeface="UTM Avo" panose="02040603050506020204" pitchFamily="18" charset="0"/>
                  <a:ea typeface="微软雅黑" pitchFamily="34" charset="-122"/>
                </a:endParaRPr>
              </a:p>
            </p:txBody>
          </p:sp>
        </p:grpSp>
        <p:sp>
          <p:nvSpPr>
            <p:cNvPr id="170" name="矩形 39"/>
            <p:cNvSpPr>
              <a:spLocks noChangeArrowheads="1"/>
            </p:cNvSpPr>
            <p:nvPr/>
          </p:nvSpPr>
          <p:spPr bwMode="auto">
            <a:xfrm>
              <a:off x="5244136" y="534350"/>
              <a:ext cx="3762378" cy="964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9pPr>
            </a:lstStyle>
            <a:p>
              <a:pPr defTabSz="1218516">
                <a:lnSpc>
                  <a:spcPct val="150000"/>
                </a:lnSpc>
                <a:spcBef>
                  <a:spcPts val="1000"/>
                </a:spcBef>
              </a:pPr>
              <a:r>
                <a:rPr lang="en-US" altLang="zh-CN" sz="4400">
                  <a:solidFill>
                    <a:srgbClr val="4F81BD"/>
                  </a:solidFill>
                  <a:latin typeface="UTM Avo" panose="02040603050506020204" pitchFamily="18" charset="0"/>
                  <a:ea typeface="微软雅黑" pitchFamily="34" charset="-122"/>
                  <a:cs typeface="Arial" pitchFamily="34" charset="0"/>
                </a:rPr>
                <a:t>rạo rực</a:t>
              </a:r>
              <a:endParaRPr lang="zh-CN" altLang="en-US" sz="4400" dirty="0">
                <a:solidFill>
                  <a:srgbClr val="4F81BD"/>
                </a:solidFill>
                <a:latin typeface="UTM Avo" panose="02040603050506020204" pitchFamily="18" charset="0"/>
                <a:ea typeface="微软雅黑" pitchFamily="34" charset="-122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93532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14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57019" y="205611"/>
            <a:ext cx="812800" cy="812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algn="ctr" defTabSz="1218516"/>
            <a:r>
              <a:rPr lang="en-US" sz="3733" b="1">
                <a:solidFill>
                  <a:prstClr val="white"/>
                </a:solidFill>
                <a:latin typeface="UTM Avo" panose="02040603050506020204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92909" y="256427"/>
            <a:ext cx="9855200" cy="69749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 defTabSz="1218516"/>
            <a:r>
              <a:rPr lang="en-US" sz="3733" b="1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Đọc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744133" y="381000"/>
            <a:ext cx="11643976" cy="6198911"/>
            <a:chOff x="1308100" y="285750"/>
            <a:chExt cx="8732982" cy="4649183"/>
          </a:xfrm>
        </p:grpSpPr>
        <p:sp>
          <p:nvSpPr>
            <p:cNvPr id="4" name="TextBox 3"/>
            <p:cNvSpPr txBox="1"/>
            <p:nvPr/>
          </p:nvSpPr>
          <p:spPr>
            <a:xfrm>
              <a:off x="1584614" y="285750"/>
              <a:ext cx="5947064" cy="523124"/>
            </a:xfrm>
            <a:prstGeom prst="rect">
              <a:avLst/>
            </a:prstGeom>
            <a:noFill/>
          </p:spPr>
          <p:txBody>
            <a:bodyPr wrap="square" lIns="121855" tIns="60928" rIns="121855" bIns="60928" rtlCol="0">
              <a:spAutoFit/>
            </a:bodyPr>
            <a:lstStyle/>
            <a:p>
              <a:pPr algn="ctr" defTabSz="1218516"/>
              <a:r>
                <a:rPr lang="en-US" sz="3733" b="1">
                  <a:solidFill>
                    <a:prstClr val="black"/>
                  </a:solidFill>
                  <a:latin typeface="UTM Avo" panose="02040603050506020204" pitchFamily="18" charset="0"/>
                  <a:ea typeface="Arial-Rounded" pitchFamily="34" charset="0"/>
                  <a:cs typeface="Arial" pitchFamily="34" charset="0"/>
                </a:rPr>
                <a:t>Buổi trưa hè</a:t>
              </a: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1308100" y="867643"/>
              <a:ext cx="8732982" cy="4067290"/>
              <a:chOff x="1308100" y="867643"/>
              <a:chExt cx="8732982" cy="4067290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1308100" y="867643"/>
                <a:ext cx="3581400" cy="1569612"/>
              </a:xfrm>
              <a:prstGeom prst="rect">
                <a:avLst/>
              </a:prstGeom>
              <a:noFill/>
            </p:spPr>
            <p:txBody>
              <a:bodyPr wrap="square" lIns="121855" tIns="60928" rIns="121855" bIns="60928" rtlCol="0">
                <a:spAutoFit/>
              </a:bodyPr>
              <a:lstStyle/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Buổi trưa lim dim</a:t>
                </a:r>
              </a:p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Nghìn con mắt lá</a:t>
                </a:r>
              </a:p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Bóng cũng nằm im</a:t>
                </a:r>
              </a:p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Trong vườn êm ả.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5029200" y="892175"/>
                <a:ext cx="3962400" cy="1569612"/>
              </a:xfrm>
              <a:prstGeom prst="rect">
                <a:avLst/>
              </a:prstGeom>
              <a:noFill/>
            </p:spPr>
            <p:txBody>
              <a:bodyPr wrap="square" lIns="121855" tIns="60928" rIns="121855" bIns="60928" rtlCol="0">
                <a:spAutoFit/>
              </a:bodyPr>
              <a:lstStyle/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Hoa đại thơm hơn</a:t>
                </a:r>
              </a:p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Giữa giờ trưa vắng</a:t>
                </a:r>
              </a:p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Con bướm chập chờn</a:t>
                </a:r>
              </a:p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Vờn đôi cánh nắng.</a:t>
                </a: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1308100" y="2787650"/>
                <a:ext cx="3581400" cy="1569612"/>
              </a:xfrm>
              <a:prstGeom prst="rect">
                <a:avLst/>
              </a:prstGeom>
              <a:noFill/>
            </p:spPr>
            <p:txBody>
              <a:bodyPr wrap="square" lIns="121855" tIns="60928" rIns="121855" bIns="60928" rtlCol="0">
                <a:spAutoFit/>
              </a:bodyPr>
              <a:lstStyle/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Bò ơi, bò nghỉ</a:t>
                </a:r>
              </a:p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Sau buổi cày mai</a:t>
                </a:r>
              </a:p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Có gì ngẫm nghĩ</a:t>
                </a:r>
              </a:p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Nhai mãi, nhai hoài.</a:t>
                </a: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5029200" y="2787917"/>
                <a:ext cx="4114800" cy="1569612"/>
              </a:xfrm>
              <a:prstGeom prst="rect">
                <a:avLst/>
              </a:prstGeom>
              <a:noFill/>
            </p:spPr>
            <p:txBody>
              <a:bodyPr wrap="square" lIns="121855" tIns="60928" rIns="121855" bIns="60928" rtlCol="0">
                <a:spAutoFit/>
              </a:bodyPr>
              <a:lstStyle/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Bé chưa ngủ được</a:t>
                </a:r>
              </a:p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Bé nằm bé nghe</a:t>
                </a:r>
              </a:p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Âm thầm rạo rực</a:t>
                </a:r>
              </a:p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Cả buổi trưa hè.</a:t>
                </a: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6934200" y="4565650"/>
                <a:ext cx="3106882" cy="369283"/>
              </a:xfrm>
              <a:prstGeom prst="rect">
                <a:avLst/>
              </a:prstGeom>
              <a:noFill/>
            </p:spPr>
            <p:txBody>
              <a:bodyPr wrap="square" lIns="121855" tIns="60928" rIns="121855" bIns="60928" rtlCol="0">
                <a:spAutoFit/>
              </a:bodyPr>
              <a:lstStyle/>
              <a:p>
                <a:pPr algn="just" defTabSz="1218516"/>
                <a:r>
                  <a:rPr lang="en-US" sz="24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Huy Cận</a:t>
                </a:r>
              </a:p>
            </p:txBody>
          </p:sp>
        </p:grpSp>
      </p:grpSp>
      <p:sp>
        <p:nvSpPr>
          <p:cNvPr id="16" name="TextBox 15"/>
          <p:cNvSpPr txBox="1"/>
          <p:nvPr/>
        </p:nvSpPr>
        <p:spPr>
          <a:xfrm>
            <a:off x="6096000" y="1203072"/>
            <a:ext cx="1320031" cy="553933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 defTabSz="1218516"/>
            <a:r>
              <a:rPr lang="en-US" sz="2800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(3)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96000" y="3716867"/>
            <a:ext cx="1320031" cy="553933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 defTabSz="1218516"/>
            <a:r>
              <a:rPr lang="en-US" sz="2800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(4)</a:t>
            </a: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3728351" y="1675859"/>
            <a:ext cx="136894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3052971" y="5227330"/>
            <a:ext cx="215752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cxnSpLocks/>
          </p:cNvCxnSpPr>
          <p:nvPr/>
        </p:nvCxnSpPr>
        <p:spPr>
          <a:xfrm flipH="1">
            <a:off x="8711392" y="2181199"/>
            <a:ext cx="176529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9697540" y="3249673"/>
            <a:ext cx="10065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cxnSpLocks/>
          </p:cNvCxnSpPr>
          <p:nvPr/>
        </p:nvCxnSpPr>
        <p:spPr>
          <a:xfrm flipH="1">
            <a:off x="8857232" y="5227330"/>
            <a:ext cx="1343558" cy="862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F22ED5C0-7035-4FCE-8A72-227F33AD66E9}"/>
              </a:ext>
            </a:extLst>
          </p:cNvPr>
          <p:cNvCxnSpPr>
            <a:cxnSpLocks/>
          </p:cNvCxnSpPr>
          <p:nvPr/>
        </p:nvCxnSpPr>
        <p:spPr>
          <a:xfrm flipH="1">
            <a:off x="4224462" y="2658352"/>
            <a:ext cx="136894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8413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03200" y="990600"/>
            <a:ext cx="3962400" cy="1143000"/>
          </a:xfrm>
          <a:prstGeom prst="rect">
            <a:avLst/>
          </a:prstGeom>
        </p:spPr>
        <p:txBody>
          <a:bodyPr vert="horz" lIns="121740" tIns="60872" rIns="121740" bIns="60872" rtlCol="0" anchor="ctr">
            <a:noAutofit/>
          </a:bodyPr>
          <a:lstStyle>
            <a:lvl1pPr algn="ctr" defTabSz="91318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1217543"/>
            <a:r>
              <a:rPr lang="en-US" sz="3200">
                <a:solidFill>
                  <a:srgbClr val="FF0000"/>
                </a:solidFill>
                <a:latin typeface="UTM Avo" panose="02040603050506020204" pitchFamily="18" charset="0"/>
                <a:cs typeface="Arial" pitchFamily="34" charset="0"/>
              </a:rPr>
              <a:t>Chập chờn:</a:t>
            </a:r>
            <a:endParaRPr lang="en-US" sz="3200">
              <a:solidFill>
                <a:prstClr val="black"/>
              </a:solidFill>
              <a:latin typeface="UTM Avo" panose="02040603050506020204" pitchFamily="18" charset="0"/>
              <a:cs typeface="Arial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808798" y="1252202"/>
            <a:ext cx="8460155" cy="1143000"/>
          </a:xfrm>
          <a:prstGeom prst="rect">
            <a:avLst/>
          </a:prstGeom>
        </p:spPr>
        <p:txBody>
          <a:bodyPr vert="horz" lIns="121740" tIns="60872" rIns="121740" bIns="60872" rtlCol="0" anchor="ctr">
            <a:noAutofit/>
          </a:bodyPr>
          <a:lstStyle>
            <a:lvl1pPr algn="ctr" defTabSz="91318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defTabSz="1217543"/>
            <a:r>
              <a:rPr lang="en-US" sz="3200">
                <a:solidFill>
                  <a:prstClr val="black"/>
                </a:solidFill>
                <a:latin typeface="UTM Avo" panose="02040603050506020204" pitchFamily="18" charset="0"/>
                <a:cs typeface="Arial" pitchFamily="34" charset="0"/>
              </a:rPr>
              <a:t>trạng thái khi ẩn khi hiện, khi tỏ khi mờ, khi rõ khi không. 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03200" y="2833603"/>
            <a:ext cx="3962400" cy="1143000"/>
          </a:xfrm>
          <a:prstGeom prst="rect">
            <a:avLst/>
          </a:prstGeom>
        </p:spPr>
        <p:txBody>
          <a:bodyPr vert="horz" lIns="121740" tIns="60872" rIns="121740" bIns="60872" rtlCol="0" anchor="ctr">
            <a:noAutofit/>
          </a:bodyPr>
          <a:lstStyle>
            <a:lvl1pPr algn="ctr" defTabSz="91318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1217543"/>
            <a:r>
              <a:rPr lang="en-US" sz="3200">
                <a:solidFill>
                  <a:srgbClr val="FF0000"/>
                </a:solidFill>
                <a:latin typeface="UTM Avo" panose="02040603050506020204" pitchFamily="18" charset="0"/>
                <a:cs typeface="Arial" pitchFamily="34" charset="0"/>
              </a:rPr>
              <a:t>Rạo rực:</a:t>
            </a:r>
            <a:endParaRPr lang="en-US" sz="3200">
              <a:solidFill>
                <a:prstClr val="black"/>
              </a:solidFill>
              <a:latin typeface="UTM Avo" panose="02040603050506020204" pitchFamily="18" charset="0"/>
              <a:cs typeface="Arial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032000" y="3318633"/>
            <a:ext cx="9042400" cy="1143000"/>
          </a:xfrm>
          <a:prstGeom prst="rect">
            <a:avLst/>
          </a:prstGeom>
        </p:spPr>
        <p:txBody>
          <a:bodyPr vert="horz" lIns="121740" tIns="60872" rIns="121740" bIns="60872" rtlCol="0" anchor="ctr">
            <a:noAutofit/>
          </a:bodyPr>
          <a:lstStyle>
            <a:lvl1pPr algn="ctr" defTabSz="91318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defTabSz="1217543"/>
            <a:r>
              <a:rPr lang="en-US" sz="3200">
                <a:solidFill>
                  <a:prstClr val="black"/>
                </a:solidFill>
                <a:latin typeface="UTM Avo" panose="02040603050506020204" pitchFamily="18" charset="0"/>
                <a:cs typeface="Arial" pitchFamily="34" charset="0"/>
              </a:rPr>
              <a:t>ở trạng thái có những cảm xúc, tình cảm làm xao xuyến trong lòng như có cái gì thôi thúc không yên.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211E23E1-ED9D-4E19-8FFF-D63970C99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-25400"/>
            <a:ext cx="10972800" cy="1143000"/>
          </a:xfrm>
        </p:spPr>
        <p:txBody>
          <a:bodyPr>
            <a:normAutofit/>
          </a:bodyPr>
          <a:lstStyle/>
          <a:p>
            <a:r>
              <a:rPr lang="en-US" sz="3200" b="1">
                <a:solidFill>
                  <a:srgbClr val="0070C0"/>
                </a:solidFill>
                <a:latin typeface="UTM Avo" panose="02040603050506020204" pitchFamily="18" charset="0"/>
                <a:cs typeface="Arial" pitchFamily="34" charset="0"/>
              </a:rPr>
              <a:t>Giải nghĩa từ khó:</a:t>
            </a:r>
          </a:p>
        </p:txBody>
      </p:sp>
    </p:spTree>
    <p:extLst>
      <p:ext uri="{BB962C8B-B14F-4D97-AF65-F5344CB8AC3E}">
        <p14:creationId xmlns:p14="http://schemas.microsoft.com/office/powerpoint/2010/main" val="279001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540001" y="42645"/>
            <a:ext cx="7035148" cy="1143000"/>
          </a:xfrm>
          <a:prstGeom prst="rect">
            <a:avLst/>
          </a:prstGeom>
        </p:spPr>
        <p:txBody>
          <a:bodyPr vert="horz" lIns="121740" tIns="60872" rIns="121740" bIns="60872" rtlCol="0" anchor="ctr">
            <a:noAutofit/>
          </a:bodyPr>
          <a:lstStyle>
            <a:lvl1pPr algn="ctr" defTabSz="91318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1217543"/>
            <a:r>
              <a:rPr lang="en-US" sz="3600">
                <a:solidFill>
                  <a:srgbClr val="FF0000"/>
                </a:solidFill>
                <a:latin typeface="UTM Avo" panose="02040603050506020204" pitchFamily="18" charset="0"/>
                <a:cs typeface="Arial" pitchFamily="34" charset="0"/>
              </a:rPr>
              <a:t>Bò nhai mãi, nhai hoài</a:t>
            </a:r>
            <a:endParaRPr lang="en-US" sz="3600">
              <a:solidFill>
                <a:prstClr val="black"/>
              </a:solidFill>
              <a:latin typeface="UTM Avo" panose="02040603050506020204" pitchFamily="18" charset="0"/>
              <a:cs typeface="Arial" pitchFamily="34" charset="0"/>
            </a:endParaRPr>
          </a:p>
        </p:txBody>
      </p:sp>
      <p:pic>
        <p:nvPicPr>
          <p:cNvPr id="6" name="Cow - 51310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20801" y="1295400"/>
            <a:ext cx="9031375" cy="5080000"/>
          </a:xfrm>
        </p:spPr>
      </p:pic>
    </p:spTree>
    <p:extLst>
      <p:ext uri="{BB962C8B-B14F-4D97-AF65-F5344CB8AC3E}">
        <p14:creationId xmlns:p14="http://schemas.microsoft.com/office/powerpoint/2010/main" val="2706664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>
                <a:solidFill>
                  <a:srgbClr val="0000FF"/>
                </a:solidFill>
                <a:latin typeface="UTM Avo" panose="02040603050506020204" pitchFamily="18" charset="0"/>
                <a:ea typeface="Aachen" pitchFamily="18" charset="0"/>
                <a:cs typeface="Arial" pitchFamily="34" charset="0"/>
              </a:rPr>
              <a:t>Hoa đại</a:t>
            </a:r>
          </a:p>
        </p:txBody>
      </p:sp>
      <p:pic>
        <p:nvPicPr>
          <p:cNvPr id="2050" name="Picture 2" descr="Cây hoa đại trắng, loài hoa với nhiều công dụng điều trị bệnh cực ha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923" y="1905000"/>
            <a:ext cx="6502400" cy="4333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ây xanh Cần Thơ. Cây hoa đại (Hoa Sứ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995" y="1905001"/>
            <a:ext cx="5777653" cy="4333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8970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6">
            <a:extLst>
              <a:ext uri="{FF2B5EF4-FFF2-40B4-BE49-F238E27FC236}">
                <a16:creationId xmlns:a16="http://schemas.microsoft.com/office/drawing/2014/main" xmlns="" id="{16DE6CB2-0CBE-49F3-9736-76A0840481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12174537" cy="684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xmlns="" id="{141931CA-DFBD-4848-BB9C-7A54B4A941F9}"/>
              </a:ext>
            </a:extLst>
          </p:cNvPr>
          <p:cNvSpPr/>
          <p:nvPr/>
        </p:nvSpPr>
        <p:spPr>
          <a:xfrm>
            <a:off x="136525" y="238125"/>
            <a:ext cx="3832225" cy="52387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en-US" sz="2800" b="1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Luyện</a:t>
            </a:r>
            <a:r>
              <a:rPr lang="en-US" sz="2800" b="1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khổ</a:t>
            </a:r>
            <a:r>
              <a:rPr lang="en-US" sz="2800" b="1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thơ</a:t>
            </a:r>
            <a:endParaRPr lang="en-US" sz="2800" b="1" dirty="0">
              <a:solidFill>
                <a:srgbClr val="0000FF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56A6572-0BFA-47F8-865C-116E621F3E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1633" y="1043801"/>
            <a:ext cx="5643563" cy="5201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vi-VN" altLang="vi-VN">
                <a:latin typeface="UTM Avo" panose="02040603050506020204" pitchFamily="18" charset="0"/>
                <a:cs typeface="Times New Roman" panose="02020603050405020304" pitchFamily="18" charset="0"/>
              </a:rPr>
              <a:t>Buổi trưa lim dim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vi-VN" altLang="vi-VN">
                <a:latin typeface="UTM Avo" panose="02040603050506020204" pitchFamily="18" charset="0"/>
                <a:cs typeface="Times New Roman" panose="02020603050405020304" pitchFamily="18" charset="0"/>
              </a:rPr>
              <a:t>Nghìn con mắt lá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vi-VN" altLang="vi-VN">
                <a:latin typeface="UTM Avo" panose="02040603050506020204" pitchFamily="18" charset="0"/>
                <a:cs typeface="Times New Roman" panose="02020603050405020304" pitchFamily="18" charset="0"/>
              </a:rPr>
              <a:t>Bóng cũng nằm im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vi-VN" altLang="vi-VN">
                <a:latin typeface="UTM Avo" panose="02040603050506020204" pitchFamily="18" charset="0"/>
                <a:cs typeface="Times New Roman" panose="02020603050405020304" pitchFamily="18" charset="0"/>
              </a:rPr>
              <a:t>Trong vườn êm ả.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endParaRPr lang="vi-VN" altLang="vi-VN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vi-VN" altLang="vi-VN">
                <a:latin typeface="UTM Avo" panose="02040603050506020204" pitchFamily="18" charset="0"/>
                <a:cs typeface="Times New Roman" panose="02020603050405020304" pitchFamily="18" charset="0"/>
              </a:rPr>
              <a:t>Bò ơi, bò nghỉ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vi-VN" altLang="vi-VN">
                <a:latin typeface="UTM Avo" panose="02040603050506020204" pitchFamily="18" charset="0"/>
                <a:cs typeface="Times New Roman" panose="02020603050405020304" pitchFamily="18" charset="0"/>
              </a:rPr>
              <a:t>Sau buổi cày mai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vi-VN" altLang="vi-VN">
                <a:latin typeface="UTM Avo" panose="02040603050506020204" pitchFamily="18" charset="0"/>
                <a:cs typeface="Times New Roman" panose="02020603050405020304" pitchFamily="18" charset="0"/>
              </a:rPr>
              <a:t>Có gì ngẫm nghĩ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vi-VN" altLang="vi-VN">
                <a:latin typeface="UTM Avo" panose="02040603050506020204" pitchFamily="18" charset="0"/>
                <a:cs typeface="Times New Roman" panose="02020603050405020304" pitchFamily="18" charset="0"/>
              </a:rPr>
              <a:t>Nhai mãi, nhai hoài ...</a:t>
            </a:r>
            <a:endParaRPr lang="en-GB" altLang="vi-VN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17" name="TextBox 5">
            <a:extLst>
              <a:ext uri="{FF2B5EF4-FFF2-40B4-BE49-F238E27FC236}">
                <a16:creationId xmlns:a16="http://schemas.microsoft.com/office/drawing/2014/main" xmlns="" id="{3521711B-FD99-41B5-B5FA-2768E45146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065" y="259963"/>
            <a:ext cx="48942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vi-VN" b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Buổi trưa hè</a:t>
            </a:r>
            <a:endParaRPr lang="en-GB" altLang="vi-VN" b="1"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EB6DA67-EFED-4EFC-A37E-6EEDE4A826F4}"/>
              </a:ext>
            </a:extLst>
          </p:cNvPr>
          <p:cNvSpPr txBox="1"/>
          <p:nvPr/>
        </p:nvSpPr>
        <p:spPr>
          <a:xfrm>
            <a:off x="7059039" y="1019306"/>
            <a:ext cx="4760068" cy="5786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vi-VN" sz="2800">
                <a:latin typeface="UTM Avo" panose="02040603050506020204" pitchFamily="18" charset="0"/>
                <a:cs typeface="Times New Roman" panose="02020603050405020304" pitchFamily="18" charset="0"/>
              </a:rPr>
              <a:t>Hoa đại thơm hơn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vi-VN" sz="2800">
                <a:latin typeface="UTM Avo" panose="02040603050506020204" pitchFamily="18" charset="0"/>
                <a:cs typeface="Times New Roman" panose="02020603050405020304" pitchFamily="18" charset="0"/>
              </a:rPr>
              <a:t>Giữa giờ trưa vắng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vi-VN" sz="2800">
                <a:latin typeface="UTM Avo" panose="02040603050506020204" pitchFamily="18" charset="0"/>
                <a:cs typeface="Times New Roman" panose="02020603050405020304" pitchFamily="18" charset="0"/>
              </a:rPr>
              <a:t>Con bướm chập chờn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vi-VN" sz="2800">
                <a:latin typeface="UTM Avo" panose="02040603050506020204" pitchFamily="18" charset="0"/>
                <a:cs typeface="Times New Roman" panose="02020603050405020304" pitchFamily="18" charset="0"/>
              </a:rPr>
              <a:t>Vờn đôi cánh nắng.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endParaRPr lang="vi-VN" sz="2800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vi-VN" sz="2800">
                <a:latin typeface="UTM Avo" panose="02040603050506020204" pitchFamily="18" charset="0"/>
                <a:cs typeface="Times New Roman" panose="02020603050405020304" pitchFamily="18" charset="0"/>
              </a:rPr>
              <a:t>Bé chưa ngủ được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vi-VN" sz="2800">
                <a:latin typeface="UTM Avo" panose="02040603050506020204" pitchFamily="18" charset="0"/>
                <a:cs typeface="Times New Roman" panose="02020603050405020304" pitchFamily="18" charset="0"/>
              </a:rPr>
              <a:t>Bé nằm bé nghe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GB" sz="2800">
                <a:latin typeface="UTM Avo" panose="02040603050506020204" pitchFamily="18" charset="0"/>
                <a:cs typeface="Times New Roman" panose="02020603050405020304" pitchFamily="18" charset="0"/>
              </a:rPr>
              <a:t>Â</a:t>
            </a:r>
            <a:r>
              <a:rPr lang="vi-VN" sz="2800">
                <a:latin typeface="UTM Avo" panose="02040603050506020204" pitchFamily="18" charset="0"/>
                <a:cs typeface="Times New Roman" panose="02020603050405020304" pitchFamily="18" charset="0"/>
              </a:rPr>
              <a:t>m thầm rạo rực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vi-VN" sz="2800">
                <a:latin typeface="UTM Avo" panose="02040603050506020204" pitchFamily="18" charset="0"/>
                <a:cs typeface="Times New Roman" panose="02020603050405020304" pitchFamily="18" charset="0"/>
              </a:rPr>
              <a:t>Cả buổi trưa hè.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vi-VN" sz="2800">
                <a:latin typeface="UTM Avo" panose="020406030505060202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en-GB" sz="2000">
                <a:latin typeface="UTM Avo" panose="02040603050506020204" pitchFamily="18" charset="0"/>
                <a:cs typeface="Times New Roman" panose="02020603050405020304" pitchFamily="18" charset="0"/>
              </a:rPr>
              <a:t>(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Huy Cận</a:t>
            </a:r>
            <a:r>
              <a:rPr lang="en-GB" sz="2000">
                <a:latin typeface="UTM Avo" panose="02040603050506020204" pitchFamily="18" charset="0"/>
                <a:cs typeface="Times New Roman" panose="02020603050405020304" pitchFamily="18" charset="0"/>
              </a:rPr>
              <a:t>)</a:t>
            </a:r>
            <a:endParaRPr lang="en-GB" sz="20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870E41E-DB02-4DC0-BB20-0FA7B8EE74B0}"/>
              </a:ext>
            </a:extLst>
          </p:cNvPr>
          <p:cNvSpPr txBox="1"/>
          <p:nvPr/>
        </p:nvSpPr>
        <p:spPr>
          <a:xfrm>
            <a:off x="1181394" y="1000125"/>
            <a:ext cx="1320031" cy="553933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 defTabSz="1218516"/>
            <a:r>
              <a:rPr lang="en-US" sz="2800">
                <a:solidFill>
                  <a:srgbClr val="0000FF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(1)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4D9FD1A-CB83-459B-97A4-D4630F5ACE95}"/>
              </a:ext>
            </a:extLst>
          </p:cNvPr>
          <p:cNvSpPr txBox="1"/>
          <p:nvPr/>
        </p:nvSpPr>
        <p:spPr>
          <a:xfrm>
            <a:off x="1155451" y="3920331"/>
            <a:ext cx="1320031" cy="553933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 defTabSz="1218516"/>
            <a:r>
              <a:rPr lang="en-US" sz="2800">
                <a:solidFill>
                  <a:srgbClr val="0000FF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(2)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18EFD73-9477-4639-B52F-1AEB97945D57}"/>
              </a:ext>
            </a:extLst>
          </p:cNvPr>
          <p:cNvSpPr txBox="1"/>
          <p:nvPr/>
        </p:nvSpPr>
        <p:spPr>
          <a:xfrm>
            <a:off x="6399022" y="984273"/>
            <a:ext cx="1320031" cy="553933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 defTabSz="1218516"/>
            <a:r>
              <a:rPr lang="en-US" sz="2800">
                <a:solidFill>
                  <a:srgbClr val="0000FF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(3)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7613248-CC65-45DA-8F65-2D12E007F9C6}"/>
              </a:ext>
            </a:extLst>
          </p:cNvPr>
          <p:cNvSpPr txBox="1"/>
          <p:nvPr/>
        </p:nvSpPr>
        <p:spPr>
          <a:xfrm>
            <a:off x="6442857" y="3894889"/>
            <a:ext cx="1320031" cy="553933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 defTabSz="1218516"/>
            <a:r>
              <a:rPr lang="en-US" sz="2800">
                <a:solidFill>
                  <a:srgbClr val="0000FF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(4)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9" grpId="0"/>
      <p:bldP spid="9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19383"/>
            <a:ext cx="12192000" cy="3980688"/>
          </a:xfrm>
          <a:prstGeom prst="rect">
            <a:avLst/>
          </a:prstGeom>
        </p:spPr>
      </p:pic>
      <p:pic>
        <p:nvPicPr>
          <p:cNvPr id="5" name="图片 21">
            <a:extLst>
              <a:ext uri="{FF2B5EF4-FFF2-40B4-BE49-F238E27FC236}">
                <a16:creationId xmlns:a16="http://schemas.microsoft.com/office/drawing/2014/main" xmlns="" id="{2C05A27C-0C40-4CD7-93FB-419E8BBC2C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74" b="93910" l="9370" r="89984">
                        <a14:foregroundMark x1="40065" y1="4487" x2="49758" y2="6090"/>
                        <a14:foregroundMark x1="23425" y1="11218" x2="22940" y2="14423"/>
                        <a14:foregroundMark x1="24071" y1="12073" x2="26010" y2="11645"/>
                        <a14:foregroundMark x1="15186" y1="75962" x2="25687" y2="79594"/>
                        <a14:foregroundMark x1="25687" y1="79594" x2="25687" y2="79594"/>
                        <a14:foregroundMark x1="46527" y1="93162" x2="46527" y2="94017"/>
                        <a14:foregroundMark x1="9370" y1="76603" x2="9370" y2="8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200" y="102403"/>
            <a:ext cx="4368800" cy="6606135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200" y="1397000"/>
            <a:ext cx="7942803" cy="233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4757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6">
            <a:extLst>
              <a:ext uri="{FF2B5EF4-FFF2-40B4-BE49-F238E27FC236}">
                <a16:creationId xmlns:a16="http://schemas.microsoft.com/office/drawing/2014/main" xmlns="" id="{16DE6CB2-0CBE-49F3-9736-76A0840481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12174537" cy="684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xmlns="" id="{141931CA-DFBD-4848-BB9C-7A54B4A941F9}"/>
              </a:ext>
            </a:extLst>
          </p:cNvPr>
          <p:cNvSpPr/>
          <p:nvPr/>
        </p:nvSpPr>
        <p:spPr>
          <a:xfrm>
            <a:off x="136525" y="238125"/>
            <a:ext cx="3832225" cy="52387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en-US" sz="2800" b="1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Luyện</a:t>
            </a:r>
            <a:r>
              <a:rPr lang="en-US" sz="2800" b="1" dirty="0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bài </a:t>
            </a:r>
            <a:r>
              <a:rPr lang="en-US" sz="2800" b="1" dirty="0" err="1">
                <a:solidFill>
                  <a:srgbClr val="0000FF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thơ</a:t>
            </a:r>
            <a:endParaRPr lang="en-US" sz="2800" b="1" dirty="0">
              <a:solidFill>
                <a:srgbClr val="0000FF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56A6572-0BFA-47F8-865C-116E621F3E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1633" y="1043801"/>
            <a:ext cx="5643563" cy="5201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vi-VN" altLang="vi-VN">
                <a:latin typeface="UTM Avo" panose="02040603050506020204" pitchFamily="18" charset="0"/>
                <a:cs typeface="Times New Roman" panose="02020603050405020304" pitchFamily="18" charset="0"/>
              </a:rPr>
              <a:t>Buổi trưa lim dim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vi-VN" altLang="vi-VN">
                <a:latin typeface="UTM Avo" panose="02040603050506020204" pitchFamily="18" charset="0"/>
                <a:cs typeface="Times New Roman" panose="02020603050405020304" pitchFamily="18" charset="0"/>
              </a:rPr>
              <a:t>Nghìn con mắt lá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vi-VN" altLang="vi-VN">
                <a:latin typeface="UTM Avo" panose="02040603050506020204" pitchFamily="18" charset="0"/>
                <a:cs typeface="Times New Roman" panose="02020603050405020304" pitchFamily="18" charset="0"/>
              </a:rPr>
              <a:t>Bóng cũng nằm im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vi-VN" altLang="vi-VN">
                <a:latin typeface="UTM Avo" panose="02040603050506020204" pitchFamily="18" charset="0"/>
                <a:cs typeface="Times New Roman" panose="02020603050405020304" pitchFamily="18" charset="0"/>
              </a:rPr>
              <a:t>Trong vườn êm ả.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endParaRPr lang="vi-VN" altLang="vi-VN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vi-VN" altLang="vi-VN">
                <a:latin typeface="UTM Avo" panose="02040603050506020204" pitchFamily="18" charset="0"/>
                <a:cs typeface="Times New Roman" panose="02020603050405020304" pitchFamily="18" charset="0"/>
              </a:rPr>
              <a:t>Bò ơi, bò nghỉ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vi-VN" altLang="vi-VN">
                <a:latin typeface="UTM Avo" panose="02040603050506020204" pitchFamily="18" charset="0"/>
                <a:cs typeface="Times New Roman" panose="02020603050405020304" pitchFamily="18" charset="0"/>
              </a:rPr>
              <a:t>Sau buổi cày mai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vi-VN" altLang="vi-VN">
                <a:latin typeface="UTM Avo" panose="02040603050506020204" pitchFamily="18" charset="0"/>
                <a:cs typeface="Times New Roman" panose="02020603050405020304" pitchFamily="18" charset="0"/>
              </a:rPr>
              <a:t>Có gì ngẫm nghĩ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vi-VN" altLang="vi-VN">
                <a:latin typeface="UTM Avo" panose="02040603050506020204" pitchFamily="18" charset="0"/>
                <a:cs typeface="Times New Roman" panose="02020603050405020304" pitchFamily="18" charset="0"/>
              </a:rPr>
              <a:t>Nhai mãi, nhai hoài ...</a:t>
            </a:r>
            <a:endParaRPr lang="en-GB" altLang="vi-VN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17" name="TextBox 5">
            <a:extLst>
              <a:ext uri="{FF2B5EF4-FFF2-40B4-BE49-F238E27FC236}">
                <a16:creationId xmlns:a16="http://schemas.microsoft.com/office/drawing/2014/main" xmlns="" id="{3521711B-FD99-41B5-B5FA-2768E45146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065" y="259963"/>
            <a:ext cx="48942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vi-VN" b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Buổi trưa hè</a:t>
            </a:r>
            <a:endParaRPr lang="en-GB" altLang="vi-VN" b="1"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EB6DA67-EFED-4EFC-A37E-6EEDE4A826F4}"/>
              </a:ext>
            </a:extLst>
          </p:cNvPr>
          <p:cNvSpPr txBox="1"/>
          <p:nvPr/>
        </p:nvSpPr>
        <p:spPr>
          <a:xfrm>
            <a:off x="7059039" y="1019306"/>
            <a:ext cx="4760068" cy="5786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vi-VN" sz="2800">
                <a:latin typeface="UTM Avo" panose="02040603050506020204" pitchFamily="18" charset="0"/>
                <a:cs typeface="Times New Roman" panose="02020603050405020304" pitchFamily="18" charset="0"/>
              </a:rPr>
              <a:t>Hoa đại thơm hơn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vi-VN" sz="2800">
                <a:latin typeface="UTM Avo" panose="02040603050506020204" pitchFamily="18" charset="0"/>
                <a:cs typeface="Times New Roman" panose="02020603050405020304" pitchFamily="18" charset="0"/>
              </a:rPr>
              <a:t>Giữa giờ trưa vắng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vi-VN" sz="2800">
                <a:latin typeface="UTM Avo" panose="02040603050506020204" pitchFamily="18" charset="0"/>
                <a:cs typeface="Times New Roman" panose="02020603050405020304" pitchFamily="18" charset="0"/>
              </a:rPr>
              <a:t>Con bướm chập chờn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vi-VN" sz="2800">
                <a:latin typeface="UTM Avo" panose="02040603050506020204" pitchFamily="18" charset="0"/>
                <a:cs typeface="Times New Roman" panose="02020603050405020304" pitchFamily="18" charset="0"/>
              </a:rPr>
              <a:t>Vờn đôi cánh nắng.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endParaRPr lang="vi-VN" sz="2800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vi-VN" sz="2800">
                <a:latin typeface="UTM Avo" panose="02040603050506020204" pitchFamily="18" charset="0"/>
                <a:cs typeface="Times New Roman" panose="02020603050405020304" pitchFamily="18" charset="0"/>
              </a:rPr>
              <a:t>Bé chưa ngủ được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vi-VN" sz="2800">
                <a:latin typeface="UTM Avo" panose="02040603050506020204" pitchFamily="18" charset="0"/>
                <a:cs typeface="Times New Roman" panose="02020603050405020304" pitchFamily="18" charset="0"/>
              </a:rPr>
              <a:t>Bé nằm bé nghe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GB" sz="2800">
                <a:latin typeface="UTM Avo" panose="02040603050506020204" pitchFamily="18" charset="0"/>
                <a:cs typeface="Times New Roman" panose="02020603050405020304" pitchFamily="18" charset="0"/>
              </a:rPr>
              <a:t>Â</a:t>
            </a:r>
            <a:r>
              <a:rPr lang="vi-VN" sz="2800">
                <a:latin typeface="UTM Avo" panose="02040603050506020204" pitchFamily="18" charset="0"/>
                <a:cs typeface="Times New Roman" panose="02020603050405020304" pitchFamily="18" charset="0"/>
              </a:rPr>
              <a:t>m thầm rạo rực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vi-VN" sz="2800">
                <a:latin typeface="UTM Avo" panose="02040603050506020204" pitchFamily="18" charset="0"/>
                <a:cs typeface="Times New Roman" panose="02020603050405020304" pitchFamily="18" charset="0"/>
              </a:rPr>
              <a:t>Cả buổi trưa hè.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vi-VN" sz="2800">
                <a:latin typeface="UTM Avo" panose="020406030505060202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en-GB" sz="2000">
                <a:latin typeface="UTM Avo" panose="02040603050506020204" pitchFamily="18" charset="0"/>
                <a:cs typeface="Times New Roman" panose="02020603050405020304" pitchFamily="18" charset="0"/>
              </a:rPr>
              <a:t>(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Huy Cận</a:t>
            </a:r>
            <a:r>
              <a:rPr lang="en-GB" sz="2000">
                <a:latin typeface="UTM Avo" panose="02040603050506020204" pitchFamily="18" charset="0"/>
                <a:cs typeface="Times New Roman" panose="02020603050405020304" pitchFamily="18" charset="0"/>
              </a:rPr>
              <a:t>)</a:t>
            </a:r>
            <a:endParaRPr lang="en-GB" sz="20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870E41E-DB02-4DC0-BB20-0FA7B8EE74B0}"/>
              </a:ext>
            </a:extLst>
          </p:cNvPr>
          <p:cNvSpPr txBox="1"/>
          <p:nvPr/>
        </p:nvSpPr>
        <p:spPr>
          <a:xfrm>
            <a:off x="1181394" y="1000125"/>
            <a:ext cx="1320031" cy="553933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 defTabSz="1218516"/>
            <a:r>
              <a:rPr lang="en-US" sz="2800">
                <a:solidFill>
                  <a:srgbClr val="0000FF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(1)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4D9FD1A-CB83-459B-97A4-D4630F5ACE95}"/>
              </a:ext>
            </a:extLst>
          </p:cNvPr>
          <p:cNvSpPr txBox="1"/>
          <p:nvPr/>
        </p:nvSpPr>
        <p:spPr>
          <a:xfrm>
            <a:off x="1155451" y="3920331"/>
            <a:ext cx="1320031" cy="553933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 defTabSz="1218516"/>
            <a:r>
              <a:rPr lang="en-US" sz="2800">
                <a:solidFill>
                  <a:srgbClr val="0000FF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(2)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18EFD73-9477-4639-B52F-1AEB97945D57}"/>
              </a:ext>
            </a:extLst>
          </p:cNvPr>
          <p:cNvSpPr txBox="1"/>
          <p:nvPr/>
        </p:nvSpPr>
        <p:spPr>
          <a:xfrm>
            <a:off x="6399022" y="984273"/>
            <a:ext cx="1320031" cy="553933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 defTabSz="1218516"/>
            <a:r>
              <a:rPr lang="en-US" sz="2800">
                <a:solidFill>
                  <a:srgbClr val="0000FF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(3)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7613248-CC65-45DA-8F65-2D12E007F9C6}"/>
              </a:ext>
            </a:extLst>
          </p:cNvPr>
          <p:cNvSpPr txBox="1"/>
          <p:nvPr/>
        </p:nvSpPr>
        <p:spPr>
          <a:xfrm>
            <a:off x="6442857" y="3894889"/>
            <a:ext cx="1320031" cy="553933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 defTabSz="1218516"/>
            <a:r>
              <a:rPr lang="en-US" sz="2800">
                <a:solidFill>
                  <a:srgbClr val="0000FF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(4)</a:t>
            </a:r>
          </a:p>
        </p:txBody>
      </p:sp>
    </p:spTree>
    <p:extLst>
      <p:ext uri="{BB962C8B-B14F-4D97-AF65-F5344CB8AC3E}">
        <p14:creationId xmlns:p14="http://schemas.microsoft.com/office/powerpoint/2010/main" val="2108154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9" grpId="0"/>
      <p:bldP spid="9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87745" y="279400"/>
            <a:ext cx="812800" cy="8128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algn="ctr" defTabSz="1218516"/>
            <a:r>
              <a:rPr lang="en-US" sz="3200" b="1">
                <a:solidFill>
                  <a:prstClr val="white"/>
                </a:solidFill>
                <a:latin typeface="UTM Avo" panose="02040603050506020204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23637" y="262999"/>
            <a:ext cx="10963563" cy="1107931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 defTabSz="1218516"/>
            <a:r>
              <a:rPr lang="en-US" sz="3200" b="1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Tìm ở cuối các dòng thơ những tiếng cùng vần với nhau.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-1524000" y="3551677"/>
            <a:ext cx="2209800" cy="66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8516"/>
            <a:r>
              <a:rPr lang="en-US" sz="3733">
                <a:solidFill>
                  <a:srgbClr val="FF0000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đang</a:t>
            </a:r>
            <a:endParaRPr lang="en-US" sz="3733">
              <a:solidFill>
                <a:srgbClr val="FF0000"/>
              </a:solidFill>
              <a:latin typeface="Calibri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-1289128" y="3015501"/>
            <a:ext cx="117973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-1849843" y="4112320"/>
            <a:ext cx="1491400" cy="66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8516"/>
            <a:r>
              <a:rPr lang="en-US" sz="3733">
                <a:solidFill>
                  <a:srgbClr val="FFC000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bài</a:t>
            </a:r>
            <a:endParaRPr lang="en-US" sz="3733">
              <a:solidFill>
                <a:srgbClr val="FFC000"/>
              </a:solidFill>
              <a:latin typeface="Calibri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1744133" y="1164165"/>
            <a:ext cx="10447867" cy="5284500"/>
            <a:chOff x="1308100" y="394154"/>
            <a:chExt cx="7835900" cy="3963375"/>
          </a:xfrm>
        </p:grpSpPr>
        <p:sp>
          <p:nvSpPr>
            <p:cNvPr id="26" name="TextBox 25"/>
            <p:cNvSpPr txBox="1"/>
            <p:nvPr/>
          </p:nvSpPr>
          <p:spPr>
            <a:xfrm>
              <a:off x="1584614" y="394154"/>
              <a:ext cx="5947064" cy="461617"/>
            </a:xfrm>
            <a:prstGeom prst="rect">
              <a:avLst/>
            </a:prstGeom>
            <a:noFill/>
          </p:spPr>
          <p:txBody>
            <a:bodyPr wrap="square" lIns="121855" tIns="60928" rIns="121855" bIns="60928" rtlCol="0">
              <a:spAutoFit/>
            </a:bodyPr>
            <a:lstStyle/>
            <a:p>
              <a:pPr algn="ctr" defTabSz="1218516"/>
              <a:r>
                <a:rPr lang="en-US" sz="3200" b="1">
                  <a:solidFill>
                    <a:prstClr val="black"/>
                  </a:solidFill>
                  <a:latin typeface="UTM Avo" panose="02040603050506020204" pitchFamily="18" charset="0"/>
                  <a:ea typeface="Arial-Rounded" pitchFamily="34" charset="0"/>
                  <a:cs typeface="Arial" pitchFamily="34" charset="0"/>
                </a:rPr>
                <a:t>Buổi trưa hè</a:t>
              </a:r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1308100" y="892175"/>
              <a:ext cx="7835900" cy="3465354"/>
              <a:chOff x="1308100" y="892175"/>
              <a:chExt cx="7835900" cy="3465354"/>
            </a:xfrm>
          </p:grpSpPr>
          <p:sp>
            <p:nvSpPr>
              <p:cNvPr id="28" name="TextBox 27"/>
              <p:cNvSpPr txBox="1"/>
              <p:nvPr/>
            </p:nvSpPr>
            <p:spPr>
              <a:xfrm>
                <a:off x="1308100" y="892175"/>
                <a:ext cx="3581400" cy="1569612"/>
              </a:xfrm>
              <a:prstGeom prst="rect">
                <a:avLst/>
              </a:prstGeom>
              <a:noFill/>
            </p:spPr>
            <p:txBody>
              <a:bodyPr wrap="square" lIns="121855" tIns="60928" rIns="121855" bIns="60928" rtlCol="0">
                <a:spAutoFit/>
              </a:bodyPr>
              <a:lstStyle/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Buổi trưa lim dim</a:t>
                </a:r>
              </a:p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Nghìn con mắt lá</a:t>
                </a:r>
              </a:p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Bóng cũng nằm im</a:t>
                </a:r>
              </a:p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Trong vườn êm ả.</a:t>
                </a: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5029200" y="892175"/>
                <a:ext cx="3962400" cy="1569612"/>
              </a:xfrm>
              <a:prstGeom prst="rect">
                <a:avLst/>
              </a:prstGeom>
              <a:noFill/>
            </p:spPr>
            <p:txBody>
              <a:bodyPr wrap="square" lIns="121855" tIns="60928" rIns="121855" bIns="60928" rtlCol="0">
                <a:spAutoFit/>
              </a:bodyPr>
              <a:lstStyle/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Hoa đại thơm hơn</a:t>
                </a:r>
              </a:p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Giữa giờ trưa vắng</a:t>
                </a:r>
              </a:p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Con bướm chập chờn</a:t>
                </a:r>
              </a:p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Vờn đôi cánh nắng.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1308100" y="2787650"/>
                <a:ext cx="3581400" cy="1569612"/>
              </a:xfrm>
              <a:prstGeom prst="rect">
                <a:avLst/>
              </a:prstGeom>
              <a:noFill/>
            </p:spPr>
            <p:txBody>
              <a:bodyPr wrap="square" lIns="121855" tIns="60928" rIns="121855" bIns="60928" rtlCol="0">
                <a:spAutoFit/>
              </a:bodyPr>
              <a:lstStyle/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Bò ơi, bò nghỉ</a:t>
                </a:r>
              </a:p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Sau buổi cày mai</a:t>
                </a:r>
              </a:p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Có gì ngẫm nghĩ</a:t>
                </a:r>
              </a:p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Nhai mãi, nhai hoài.</a:t>
                </a: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5029200" y="2787917"/>
                <a:ext cx="4114800" cy="1569612"/>
              </a:xfrm>
              <a:prstGeom prst="rect">
                <a:avLst/>
              </a:prstGeom>
              <a:noFill/>
            </p:spPr>
            <p:txBody>
              <a:bodyPr wrap="square" lIns="121855" tIns="60928" rIns="121855" bIns="60928" rtlCol="0">
                <a:spAutoFit/>
              </a:bodyPr>
              <a:lstStyle/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Bé chưa ngủ được</a:t>
                </a:r>
              </a:p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Bé nằm bé nghe</a:t>
                </a:r>
              </a:p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Âm thầm rạo rực</a:t>
                </a:r>
              </a:p>
              <a:p>
                <a:pPr algn="just" defTabSz="1218516"/>
                <a:r>
                  <a:rPr lang="en-US" sz="3200">
                    <a:solidFill>
                      <a:prstClr val="black"/>
                    </a:solidFill>
                    <a:latin typeface="UTM Avo" panose="02040603050506020204" pitchFamily="18" charset="0"/>
                    <a:ea typeface="Arial-Rounded" pitchFamily="34" charset="0"/>
                    <a:cs typeface="Arial" pitchFamily="34" charset="0"/>
                  </a:rPr>
                  <a:t>Cả buổi trưa hè.</a:t>
                </a:r>
              </a:p>
            </p:txBody>
          </p:sp>
        </p:grpSp>
      </p:grpSp>
      <p:sp>
        <p:nvSpPr>
          <p:cNvPr id="2" name="Rectangle 1"/>
          <p:cNvSpPr/>
          <p:nvPr/>
        </p:nvSpPr>
        <p:spPr>
          <a:xfrm>
            <a:off x="4267079" y="1849308"/>
            <a:ext cx="9316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8516"/>
            <a:r>
              <a:rPr lang="en-US" sz="3200">
                <a:solidFill>
                  <a:srgbClr val="FF0000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dim</a:t>
            </a:r>
            <a:endParaRPr lang="en-US" sz="320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072374" y="2816548"/>
            <a:ext cx="6511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8516"/>
            <a:r>
              <a:rPr lang="en-US" sz="3200">
                <a:solidFill>
                  <a:srgbClr val="FF0000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im</a:t>
            </a:r>
            <a:endParaRPr lang="en-US" sz="320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832742" y="2315477"/>
            <a:ext cx="5469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8516"/>
            <a:r>
              <a:rPr lang="en-US" sz="3200">
                <a:solidFill>
                  <a:srgbClr val="0000FF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lá</a:t>
            </a:r>
            <a:endParaRPr lang="en-US" sz="320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832742" y="3304591"/>
            <a:ext cx="4651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8516"/>
            <a:r>
              <a:rPr lang="en-US" sz="3200">
                <a:solidFill>
                  <a:srgbClr val="0000FF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ả</a:t>
            </a:r>
            <a:endParaRPr lang="en-US" sz="320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617854" y="4372503"/>
            <a:ext cx="1680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8516"/>
            <a:r>
              <a:rPr lang="en-US" sz="3200">
                <a:solidFill>
                  <a:srgbClr val="ED13BE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nghỉ</a:t>
            </a:r>
            <a:endParaRPr lang="en-US" sz="3200">
              <a:solidFill>
                <a:srgbClr val="ED13BE"/>
              </a:solidFill>
              <a:latin typeface="UTM Avo" panose="02040603050506020204" pitchFamily="18" charset="0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-1491842" y="4647463"/>
            <a:ext cx="66592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4246078" y="5345548"/>
            <a:ext cx="1680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8516"/>
            <a:r>
              <a:rPr lang="en-US" sz="3200">
                <a:solidFill>
                  <a:srgbClr val="ED13BE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nghĩ</a:t>
            </a:r>
            <a:endParaRPr lang="en-US" sz="3200">
              <a:solidFill>
                <a:srgbClr val="ED13BE"/>
              </a:solidFill>
              <a:latin typeface="UTM Avo" panose="02040603050506020204" pitchFamily="18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9560780" y="1845472"/>
            <a:ext cx="1680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8516"/>
            <a:r>
              <a:rPr lang="en-US" sz="3200">
                <a:solidFill>
                  <a:srgbClr val="9933FF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hơn</a:t>
            </a:r>
            <a:endParaRPr lang="en-US" sz="3200">
              <a:solidFill>
                <a:srgbClr val="9933FF"/>
              </a:solidFill>
              <a:latin typeface="UTM Avo" panose="02040603050506020204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0160769" y="2809328"/>
            <a:ext cx="1680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8516"/>
            <a:r>
              <a:rPr lang="en-US" sz="3200">
                <a:solidFill>
                  <a:srgbClr val="9933FF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chờn</a:t>
            </a:r>
            <a:endParaRPr lang="en-US" sz="3200">
              <a:solidFill>
                <a:srgbClr val="9933FF"/>
              </a:solidFill>
              <a:latin typeface="UTM Avo" panose="02040603050506020204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9436290" y="2326157"/>
            <a:ext cx="1680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8516"/>
            <a:r>
              <a:rPr lang="en-US" sz="3200">
                <a:solidFill>
                  <a:srgbClr val="009E47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vắng</a:t>
            </a:r>
            <a:endParaRPr lang="en-US" sz="3200">
              <a:solidFill>
                <a:srgbClr val="009E47"/>
              </a:solidFill>
              <a:latin typeface="UTM Avo" panose="02040603050506020204" pitchFamily="18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9542656" y="3298390"/>
            <a:ext cx="1680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8516"/>
            <a:r>
              <a:rPr lang="en-US" sz="3200">
                <a:solidFill>
                  <a:srgbClr val="009E47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nắng</a:t>
            </a:r>
            <a:endParaRPr lang="en-US" sz="3200">
              <a:solidFill>
                <a:srgbClr val="009E47"/>
              </a:solidFill>
              <a:latin typeface="UTM Avo" panose="02040603050506020204" pitchFamily="18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9017163" y="4854601"/>
            <a:ext cx="1680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8516"/>
            <a:r>
              <a:rPr lang="en-US" sz="320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nghe</a:t>
            </a:r>
            <a:endParaRPr lang="en-US" sz="320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9343926" y="5830876"/>
            <a:ext cx="13642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8516"/>
            <a:r>
              <a:rPr lang="en-US" sz="320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hè</a:t>
            </a:r>
            <a:endParaRPr lang="en-US" sz="320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49" name="Content Placeholder 3">
            <a:extLst>
              <a:ext uri="{FF2B5EF4-FFF2-40B4-BE49-F238E27FC236}">
                <a16:creationId xmlns:a16="http://schemas.microsoft.com/office/drawing/2014/main" xmlns="" id="{E10A7465-45C0-4B50-8F7E-D69E2ABDE45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67" t="61576" r="43301" b="8860"/>
          <a:stretch/>
        </p:blipFill>
        <p:spPr>
          <a:xfrm>
            <a:off x="70166" y="1628375"/>
            <a:ext cx="1246834" cy="1206989"/>
          </a:xfrm>
          <a:prstGeom prst="rect">
            <a:avLst/>
          </a:prstGeom>
        </p:spPr>
      </p:pic>
      <p:pic>
        <p:nvPicPr>
          <p:cNvPr id="50" name="Content Placeholder 3">
            <a:extLst>
              <a:ext uri="{FF2B5EF4-FFF2-40B4-BE49-F238E27FC236}">
                <a16:creationId xmlns:a16="http://schemas.microsoft.com/office/drawing/2014/main" xmlns="" id="{D2535E60-6525-4D08-B5DD-60124AA74E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67" t="61576" r="23171" b="8860"/>
          <a:stretch/>
        </p:blipFill>
        <p:spPr>
          <a:xfrm>
            <a:off x="116114" y="2918264"/>
            <a:ext cx="1179732" cy="120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740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3" grpId="0"/>
      <p:bldP spid="17" grpId="0"/>
      <p:bldP spid="18" grpId="0"/>
      <p:bldP spid="21" grpId="0"/>
      <p:bldP spid="36" grpId="0"/>
      <p:bldP spid="38" grpId="0"/>
      <p:bldP spid="39" grpId="0"/>
      <p:bldP spid="41" grpId="0"/>
      <p:bldP spid="42" grpId="0"/>
      <p:bldP spid="45" grpId="0"/>
      <p:bldP spid="4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6">
            <a:extLst>
              <a:ext uri="{FF2B5EF4-FFF2-40B4-BE49-F238E27FC236}">
                <a16:creationId xmlns:a16="http://schemas.microsoft.com/office/drawing/2014/main" xmlns="" id="{16DE6CB2-0CBE-49F3-9736-76A0840481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0"/>
            <a:ext cx="12174537" cy="684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56A6572-0BFA-47F8-865C-116E621F3E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1633" y="1043801"/>
            <a:ext cx="5643563" cy="5201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vi-VN" altLang="vi-VN">
                <a:latin typeface="UTM Avo" panose="02040603050506020204" pitchFamily="18" charset="0"/>
                <a:cs typeface="Times New Roman" panose="02020603050405020304" pitchFamily="18" charset="0"/>
              </a:rPr>
              <a:t>Buổi trưa lim dim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vi-VN" altLang="vi-VN">
                <a:latin typeface="UTM Avo" panose="02040603050506020204" pitchFamily="18" charset="0"/>
                <a:cs typeface="Times New Roman" panose="02020603050405020304" pitchFamily="18" charset="0"/>
              </a:rPr>
              <a:t>Nghìn con mắt lá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vi-VN" altLang="vi-VN">
                <a:latin typeface="UTM Avo" panose="02040603050506020204" pitchFamily="18" charset="0"/>
                <a:cs typeface="Times New Roman" panose="02020603050405020304" pitchFamily="18" charset="0"/>
              </a:rPr>
              <a:t>Bóng cũng nằm im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vi-VN" altLang="vi-VN">
                <a:latin typeface="UTM Avo" panose="02040603050506020204" pitchFamily="18" charset="0"/>
                <a:cs typeface="Times New Roman" panose="02020603050405020304" pitchFamily="18" charset="0"/>
              </a:rPr>
              <a:t>Trong vườn êm ả.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endParaRPr lang="vi-VN" altLang="vi-VN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vi-VN" altLang="vi-VN">
                <a:latin typeface="UTM Avo" panose="02040603050506020204" pitchFamily="18" charset="0"/>
                <a:cs typeface="Times New Roman" panose="02020603050405020304" pitchFamily="18" charset="0"/>
              </a:rPr>
              <a:t>Bò ơi, bò nghỉ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vi-VN" altLang="vi-VN">
                <a:latin typeface="UTM Avo" panose="02040603050506020204" pitchFamily="18" charset="0"/>
                <a:cs typeface="Times New Roman" panose="02020603050405020304" pitchFamily="18" charset="0"/>
              </a:rPr>
              <a:t>Sau buổi cày mai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vi-VN" altLang="vi-VN">
                <a:latin typeface="UTM Avo" panose="02040603050506020204" pitchFamily="18" charset="0"/>
                <a:cs typeface="Times New Roman" panose="02020603050405020304" pitchFamily="18" charset="0"/>
              </a:rPr>
              <a:t>Có gì ngẫm nghĩ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vi-VN" altLang="vi-VN">
                <a:latin typeface="UTM Avo" panose="02040603050506020204" pitchFamily="18" charset="0"/>
                <a:cs typeface="Times New Roman" panose="02020603050405020304" pitchFamily="18" charset="0"/>
              </a:rPr>
              <a:t>Nhai mãi, nhai hoài ...</a:t>
            </a:r>
            <a:endParaRPr lang="en-GB" altLang="vi-VN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17" name="TextBox 5">
            <a:extLst>
              <a:ext uri="{FF2B5EF4-FFF2-40B4-BE49-F238E27FC236}">
                <a16:creationId xmlns:a16="http://schemas.microsoft.com/office/drawing/2014/main" xmlns="" id="{3521711B-FD99-41B5-B5FA-2768E45146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065" y="259963"/>
            <a:ext cx="48942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vi-VN" b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Buổi trưa hè</a:t>
            </a:r>
            <a:endParaRPr lang="en-GB" altLang="vi-VN" b="1"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EB6DA67-EFED-4EFC-A37E-6EEDE4A826F4}"/>
              </a:ext>
            </a:extLst>
          </p:cNvPr>
          <p:cNvSpPr txBox="1"/>
          <p:nvPr/>
        </p:nvSpPr>
        <p:spPr>
          <a:xfrm>
            <a:off x="7059039" y="1019306"/>
            <a:ext cx="4760068" cy="5786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vi-VN" sz="2800">
                <a:latin typeface="UTM Avo" panose="02040603050506020204" pitchFamily="18" charset="0"/>
                <a:cs typeface="Times New Roman" panose="02020603050405020304" pitchFamily="18" charset="0"/>
              </a:rPr>
              <a:t>Hoa đại thơm hơn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vi-VN" sz="2800">
                <a:latin typeface="UTM Avo" panose="02040603050506020204" pitchFamily="18" charset="0"/>
                <a:cs typeface="Times New Roman" panose="02020603050405020304" pitchFamily="18" charset="0"/>
              </a:rPr>
              <a:t>Giữa giờ trưa vắng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vi-VN" sz="2800">
                <a:latin typeface="UTM Avo" panose="02040603050506020204" pitchFamily="18" charset="0"/>
                <a:cs typeface="Times New Roman" panose="02020603050405020304" pitchFamily="18" charset="0"/>
              </a:rPr>
              <a:t>Con bướm chập chờn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vi-VN" sz="2800">
                <a:latin typeface="UTM Avo" panose="02040603050506020204" pitchFamily="18" charset="0"/>
                <a:cs typeface="Times New Roman" panose="02020603050405020304" pitchFamily="18" charset="0"/>
              </a:rPr>
              <a:t>Vờn đôi cánh nắng.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endParaRPr lang="vi-VN" sz="2800"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vi-VN" sz="2800">
                <a:latin typeface="UTM Avo" panose="02040603050506020204" pitchFamily="18" charset="0"/>
                <a:cs typeface="Times New Roman" panose="02020603050405020304" pitchFamily="18" charset="0"/>
              </a:rPr>
              <a:t>Bé chưa ngủ được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vi-VN" sz="2800">
                <a:latin typeface="UTM Avo" panose="02040603050506020204" pitchFamily="18" charset="0"/>
                <a:cs typeface="Times New Roman" panose="02020603050405020304" pitchFamily="18" charset="0"/>
              </a:rPr>
              <a:t>Bé nằm bé nghe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GB" sz="2800">
                <a:latin typeface="UTM Avo" panose="02040603050506020204" pitchFamily="18" charset="0"/>
                <a:cs typeface="Times New Roman" panose="02020603050405020304" pitchFamily="18" charset="0"/>
              </a:rPr>
              <a:t>Â</a:t>
            </a:r>
            <a:r>
              <a:rPr lang="vi-VN" sz="2800">
                <a:latin typeface="UTM Avo" panose="02040603050506020204" pitchFamily="18" charset="0"/>
                <a:cs typeface="Times New Roman" panose="02020603050405020304" pitchFamily="18" charset="0"/>
              </a:rPr>
              <a:t>m thầm rạo rực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vi-VN" sz="2800">
                <a:latin typeface="UTM Avo" panose="02040603050506020204" pitchFamily="18" charset="0"/>
                <a:cs typeface="Times New Roman" panose="02020603050405020304" pitchFamily="18" charset="0"/>
              </a:rPr>
              <a:t>Cả buổi trưa hè.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vi-VN" sz="2800">
                <a:latin typeface="UTM Avo" panose="020406030505060202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en-GB" sz="2000">
                <a:latin typeface="UTM Avo" panose="02040603050506020204" pitchFamily="18" charset="0"/>
                <a:cs typeface="Times New Roman" panose="02020603050405020304" pitchFamily="18" charset="0"/>
              </a:rPr>
              <a:t>(</a:t>
            </a:r>
            <a:r>
              <a:rPr lang="vi-VN" sz="2000">
                <a:latin typeface="UTM Avo" panose="02040603050506020204" pitchFamily="18" charset="0"/>
                <a:cs typeface="Times New Roman" panose="02020603050405020304" pitchFamily="18" charset="0"/>
              </a:rPr>
              <a:t>Huy Cận</a:t>
            </a:r>
            <a:r>
              <a:rPr lang="en-GB" sz="2000">
                <a:latin typeface="UTM Avo" panose="02040603050506020204" pitchFamily="18" charset="0"/>
                <a:cs typeface="Times New Roman" panose="02020603050405020304" pitchFamily="18" charset="0"/>
              </a:rPr>
              <a:t>)</a:t>
            </a:r>
            <a:endParaRPr lang="en-GB" sz="2000" dirty="0"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870E41E-DB02-4DC0-BB20-0FA7B8EE74B0}"/>
              </a:ext>
            </a:extLst>
          </p:cNvPr>
          <p:cNvSpPr txBox="1"/>
          <p:nvPr/>
        </p:nvSpPr>
        <p:spPr>
          <a:xfrm>
            <a:off x="1181394" y="1000125"/>
            <a:ext cx="1320031" cy="553933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 defTabSz="1218516"/>
            <a:r>
              <a:rPr lang="en-US" sz="2800">
                <a:solidFill>
                  <a:srgbClr val="0000FF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(1)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4D9FD1A-CB83-459B-97A4-D4630F5ACE95}"/>
              </a:ext>
            </a:extLst>
          </p:cNvPr>
          <p:cNvSpPr txBox="1"/>
          <p:nvPr/>
        </p:nvSpPr>
        <p:spPr>
          <a:xfrm>
            <a:off x="1155451" y="3920331"/>
            <a:ext cx="1320031" cy="553933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 defTabSz="1218516"/>
            <a:r>
              <a:rPr lang="en-US" sz="2800">
                <a:solidFill>
                  <a:srgbClr val="0000FF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(2)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18EFD73-9477-4639-B52F-1AEB97945D57}"/>
              </a:ext>
            </a:extLst>
          </p:cNvPr>
          <p:cNvSpPr txBox="1"/>
          <p:nvPr/>
        </p:nvSpPr>
        <p:spPr>
          <a:xfrm>
            <a:off x="6399022" y="984273"/>
            <a:ext cx="1320031" cy="553933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 defTabSz="1218516"/>
            <a:r>
              <a:rPr lang="en-US" sz="2800">
                <a:solidFill>
                  <a:srgbClr val="0000FF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(3)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7613248-CC65-45DA-8F65-2D12E007F9C6}"/>
              </a:ext>
            </a:extLst>
          </p:cNvPr>
          <p:cNvSpPr txBox="1"/>
          <p:nvPr/>
        </p:nvSpPr>
        <p:spPr>
          <a:xfrm>
            <a:off x="6442857" y="3894889"/>
            <a:ext cx="1320031" cy="553933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 defTabSz="1218516"/>
            <a:r>
              <a:rPr lang="en-US" sz="2800">
                <a:solidFill>
                  <a:srgbClr val="0000FF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(4)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20C53344-7971-4FB2-8C74-94C69A0B5A68}"/>
              </a:ext>
            </a:extLst>
          </p:cNvPr>
          <p:cNvGrpSpPr/>
          <p:nvPr/>
        </p:nvGrpSpPr>
        <p:grpSpPr>
          <a:xfrm>
            <a:off x="87745" y="76200"/>
            <a:ext cx="3881005" cy="812800"/>
            <a:chOff x="87745" y="76200"/>
            <a:chExt cx="3881005" cy="812800"/>
          </a:xfrm>
        </p:grpSpPr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xmlns="" id="{141931CA-DFBD-4848-BB9C-7A54B4A941F9}"/>
                </a:ext>
              </a:extLst>
            </p:cNvPr>
            <p:cNvSpPr/>
            <p:nvPr/>
          </p:nvSpPr>
          <p:spPr>
            <a:xfrm>
              <a:off x="805543" y="238125"/>
              <a:ext cx="3163207" cy="523875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just" defTabSz="1218516"/>
              <a:r>
                <a:rPr lang="en-US" sz="2800" b="1">
                  <a:solidFill>
                    <a:prstClr val="black"/>
                  </a:solidFill>
                  <a:latin typeface="UTM Avo" panose="02040603050506020204" pitchFamily="18" charset="0"/>
                  <a:ea typeface="Arial-Rounded" pitchFamily="34" charset="0"/>
                  <a:cs typeface="Arial" pitchFamily="34" charset="0"/>
                </a:rPr>
                <a:t>Trả lời câu hỏi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xmlns="" id="{E5B39138-5711-476A-B4B9-BDE478430D22}"/>
                </a:ext>
              </a:extLst>
            </p:cNvPr>
            <p:cNvSpPr/>
            <p:nvPr/>
          </p:nvSpPr>
          <p:spPr>
            <a:xfrm>
              <a:off x="87745" y="76200"/>
              <a:ext cx="812800" cy="81280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71" tIns="60936" rIns="121871" bIns="60936" rtlCol="0" anchor="ctr"/>
            <a:lstStyle/>
            <a:p>
              <a:pPr algn="ctr" defTabSz="1218516"/>
              <a:r>
                <a:rPr lang="en-US" sz="3733" b="1">
                  <a:solidFill>
                    <a:prstClr val="white"/>
                  </a:solidFill>
                  <a:latin typeface="Arial Rounded MT Bold" pitchFamily="34" charset="0"/>
                  <a:cs typeface="Times New Roman" pitchFamily="18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3415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596110" y="1295400"/>
            <a:ext cx="8498345" cy="1611261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1218516"/>
            <a:r>
              <a:rPr lang="en-US" sz="4267">
                <a:solidFill>
                  <a:schemeClr val="tx1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Những con vật nào được nói tới trong bài thơ?</a:t>
            </a:r>
          </a:p>
        </p:txBody>
      </p:sp>
      <p:sp>
        <p:nvSpPr>
          <p:cNvPr id="3" name="Down Arrow 2"/>
          <p:cNvSpPr/>
          <p:nvPr/>
        </p:nvSpPr>
        <p:spPr>
          <a:xfrm>
            <a:off x="5626753" y="2906662"/>
            <a:ext cx="384227" cy="544543"/>
          </a:xfrm>
          <a:prstGeom prst="downArrow">
            <a:avLst/>
          </a:prstGeom>
          <a:solidFill>
            <a:srgbClr val="B092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1218516"/>
            <a:endParaRPr lang="en-US" sz="2400">
              <a:solidFill>
                <a:srgbClr val="865B3E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476108" y="3556603"/>
            <a:ext cx="6738347" cy="1599597"/>
          </a:xfrm>
          <a:prstGeom prst="roundRect">
            <a:avLst/>
          </a:prstGeom>
          <a:solidFill>
            <a:srgbClr val="C8D8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just" defTabSz="1218516"/>
            <a:r>
              <a:rPr lang="en-US" sz="4800" b="1">
                <a:solidFill>
                  <a:srgbClr val="865B3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	    con bò</a:t>
            </a:r>
          </a:p>
          <a:p>
            <a:pPr algn="just" defTabSz="1218516"/>
            <a:r>
              <a:rPr lang="en-US" sz="4800" b="1">
                <a:solidFill>
                  <a:srgbClr val="865B3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	    con bướm</a:t>
            </a:r>
            <a:endParaRPr lang="en-US" sz="4800" b="1" dirty="0">
              <a:solidFill>
                <a:srgbClr val="865B3E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7A08343E-1B82-4D1C-9E02-FFC08D73B24D}"/>
              </a:ext>
            </a:extLst>
          </p:cNvPr>
          <p:cNvGrpSpPr/>
          <p:nvPr/>
        </p:nvGrpSpPr>
        <p:grpSpPr>
          <a:xfrm>
            <a:off x="87745" y="76200"/>
            <a:ext cx="3881005" cy="812800"/>
            <a:chOff x="87745" y="76200"/>
            <a:chExt cx="3881005" cy="812800"/>
          </a:xfrm>
        </p:grpSpPr>
        <p:sp>
          <p:nvSpPr>
            <p:cNvPr id="6" name="Rounded Rectangle 7">
              <a:extLst>
                <a:ext uri="{FF2B5EF4-FFF2-40B4-BE49-F238E27FC236}">
                  <a16:creationId xmlns:a16="http://schemas.microsoft.com/office/drawing/2014/main" xmlns="" id="{F85FD370-3BFE-4B2E-A210-F5C84099C39B}"/>
                </a:ext>
              </a:extLst>
            </p:cNvPr>
            <p:cNvSpPr/>
            <p:nvPr/>
          </p:nvSpPr>
          <p:spPr>
            <a:xfrm>
              <a:off x="805543" y="238125"/>
              <a:ext cx="3163207" cy="523875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just" defTabSz="1218516"/>
              <a:r>
                <a:rPr lang="en-US" sz="2800" b="1">
                  <a:solidFill>
                    <a:prstClr val="black"/>
                  </a:solidFill>
                  <a:latin typeface="UTM Avo" panose="02040603050506020204" pitchFamily="18" charset="0"/>
                  <a:ea typeface="Arial-Rounded" pitchFamily="34" charset="0"/>
                  <a:cs typeface="Arial" pitchFamily="34" charset="0"/>
                </a:rPr>
                <a:t>Trả lời câu hỏi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5841F520-33CF-4C98-B0F6-23EDFB25083E}"/>
                </a:ext>
              </a:extLst>
            </p:cNvPr>
            <p:cNvSpPr/>
            <p:nvPr/>
          </p:nvSpPr>
          <p:spPr>
            <a:xfrm>
              <a:off x="87745" y="76200"/>
              <a:ext cx="812800" cy="81280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71" tIns="60936" rIns="121871" bIns="60936" rtlCol="0" anchor="ctr"/>
            <a:lstStyle/>
            <a:p>
              <a:pPr algn="ctr" defTabSz="1218516"/>
              <a:r>
                <a:rPr lang="en-US" sz="3733" b="1">
                  <a:solidFill>
                    <a:prstClr val="white"/>
                  </a:solidFill>
                  <a:latin typeface="Arial Rounded MT Bold" pitchFamily="34" charset="0"/>
                  <a:cs typeface="Times New Roman" pitchFamily="18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8505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wn Arrow 2"/>
          <p:cNvSpPr/>
          <p:nvPr/>
        </p:nvSpPr>
        <p:spPr>
          <a:xfrm>
            <a:off x="5626753" y="2906662"/>
            <a:ext cx="384227" cy="544543"/>
          </a:xfrm>
          <a:prstGeom prst="downArrow">
            <a:avLst/>
          </a:prstGeom>
          <a:solidFill>
            <a:srgbClr val="B092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1218516"/>
            <a:endParaRPr lang="en-US" sz="3600">
              <a:solidFill>
                <a:srgbClr val="865B3E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171193" y="1193801"/>
            <a:ext cx="9348180" cy="177238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1218516"/>
            <a:r>
              <a:rPr lang="en-US" sz="3600">
                <a:solidFill>
                  <a:schemeClr val="tx1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Những từ ngữ nào trong bài thơ cho thấy buổi trưa hè rất yên tĩnh?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768581" y="3423827"/>
            <a:ext cx="8153400" cy="2341973"/>
          </a:xfrm>
          <a:prstGeom prst="roundRect">
            <a:avLst/>
          </a:prstGeom>
          <a:solidFill>
            <a:srgbClr val="C8D8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just" defTabSz="1218516"/>
            <a:r>
              <a:rPr lang="en-US" sz="3600" b="1">
                <a:solidFill>
                  <a:srgbClr val="865B3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	         lim dim</a:t>
            </a:r>
          </a:p>
          <a:p>
            <a:pPr algn="just" defTabSz="1218516"/>
            <a:r>
              <a:rPr lang="en-US" sz="3600" b="1">
                <a:solidFill>
                  <a:srgbClr val="865B3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	         êm ả</a:t>
            </a:r>
          </a:p>
          <a:p>
            <a:pPr algn="just" defTabSz="1218516"/>
            <a:r>
              <a:rPr lang="en-US" sz="3600" b="1">
                <a:solidFill>
                  <a:srgbClr val="865B3E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	         vắng</a:t>
            </a:r>
            <a:endParaRPr lang="en-US" sz="3600" b="1" dirty="0">
              <a:solidFill>
                <a:srgbClr val="865B3E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E542892C-62CD-4970-91E1-266859D35FAF}"/>
              </a:ext>
            </a:extLst>
          </p:cNvPr>
          <p:cNvGrpSpPr/>
          <p:nvPr/>
        </p:nvGrpSpPr>
        <p:grpSpPr>
          <a:xfrm>
            <a:off x="87745" y="76200"/>
            <a:ext cx="3881005" cy="812800"/>
            <a:chOff x="87745" y="76200"/>
            <a:chExt cx="3881005" cy="812800"/>
          </a:xfrm>
        </p:grpSpPr>
        <p:sp>
          <p:nvSpPr>
            <p:cNvPr id="6" name="Rounded Rectangle 7">
              <a:extLst>
                <a:ext uri="{FF2B5EF4-FFF2-40B4-BE49-F238E27FC236}">
                  <a16:creationId xmlns:a16="http://schemas.microsoft.com/office/drawing/2014/main" xmlns="" id="{8EB39026-00F9-47EC-97A5-43A4C770E707}"/>
                </a:ext>
              </a:extLst>
            </p:cNvPr>
            <p:cNvSpPr/>
            <p:nvPr/>
          </p:nvSpPr>
          <p:spPr>
            <a:xfrm>
              <a:off x="805543" y="238125"/>
              <a:ext cx="3163207" cy="523875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just" defTabSz="1218516"/>
              <a:r>
                <a:rPr lang="en-US" sz="2800" b="1">
                  <a:solidFill>
                    <a:prstClr val="black"/>
                  </a:solidFill>
                  <a:latin typeface="UTM Avo" panose="02040603050506020204" pitchFamily="18" charset="0"/>
                  <a:ea typeface="Arial-Rounded" pitchFamily="34" charset="0"/>
                  <a:cs typeface="Arial" pitchFamily="34" charset="0"/>
                </a:rPr>
                <a:t>Trả lời câu hỏi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FF56F2B5-A199-4D9D-9EFE-7B97E3F835C8}"/>
                </a:ext>
              </a:extLst>
            </p:cNvPr>
            <p:cNvSpPr/>
            <p:nvPr/>
          </p:nvSpPr>
          <p:spPr>
            <a:xfrm>
              <a:off x="87745" y="76200"/>
              <a:ext cx="812800" cy="81280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71" tIns="60936" rIns="121871" bIns="60936" rtlCol="0" anchor="ctr"/>
            <a:lstStyle/>
            <a:p>
              <a:pPr algn="ctr" defTabSz="1218516"/>
              <a:r>
                <a:rPr lang="en-US" sz="3733" b="1">
                  <a:solidFill>
                    <a:prstClr val="white"/>
                  </a:solidFill>
                  <a:latin typeface="Arial Rounded MT Bold" pitchFamily="34" charset="0"/>
                  <a:cs typeface="Times New Roman" pitchFamily="18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8628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196593" y="1759858"/>
            <a:ext cx="9348180" cy="1772388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1218516"/>
            <a:r>
              <a:rPr lang="en-US" sz="4267">
                <a:solidFill>
                  <a:schemeClr val="tx1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Em thích khổ thơ nào trong bài?</a:t>
            </a:r>
          </a:p>
          <a:p>
            <a:pPr algn="ctr" defTabSz="1218516"/>
            <a:r>
              <a:rPr lang="en-US" sz="4267">
                <a:solidFill>
                  <a:schemeClr val="tx1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Vì sao?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FC5E1AEC-724E-451E-AE26-D0413B0F8887}"/>
              </a:ext>
            </a:extLst>
          </p:cNvPr>
          <p:cNvGrpSpPr/>
          <p:nvPr/>
        </p:nvGrpSpPr>
        <p:grpSpPr>
          <a:xfrm>
            <a:off x="87745" y="76200"/>
            <a:ext cx="3881005" cy="812800"/>
            <a:chOff x="87745" y="76200"/>
            <a:chExt cx="3881005" cy="812800"/>
          </a:xfrm>
        </p:grpSpPr>
        <p:sp>
          <p:nvSpPr>
            <p:cNvPr id="4" name="Rounded Rectangle 7">
              <a:extLst>
                <a:ext uri="{FF2B5EF4-FFF2-40B4-BE49-F238E27FC236}">
                  <a16:creationId xmlns:a16="http://schemas.microsoft.com/office/drawing/2014/main" xmlns="" id="{9A89ABCD-1D31-44A7-86BF-C4F57A9DFFAE}"/>
                </a:ext>
              </a:extLst>
            </p:cNvPr>
            <p:cNvSpPr/>
            <p:nvPr/>
          </p:nvSpPr>
          <p:spPr>
            <a:xfrm>
              <a:off x="805543" y="238125"/>
              <a:ext cx="3163207" cy="523875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just" defTabSz="1218516"/>
              <a:r>
                <a:rPr lang="en-US" sz="2800" b="1">
                  <a:solidFill>
                    <a:prstClr val="black"/>
                  </a:solidFill>
                  <a:latin typeface="UTM Avo" panose="02040603050506020204" pitchFamily="18" charset="0"/>
                  <a:ea typeface="Arial-Rounded" pitchFamily="34" charset="0"/>
                  <a:cs typeface="Arial" pitchFamily="34" charset="0"/>
                </a:rPr>
                <a:t>Trả lời câu hỏi</a:t>
              </a: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xmlns="" id="{1EF5F609-9D5C-4829-B392-C999A6976B40}"/>
                </a:ext>
              </a:extLst>
            </p:cNvPr>
            <p:cNvSpPr/>
            <p:nvPr/>
          </p:nvSpPr>
          <p:spPr>
            <a:xfrm>
              <a:off x="87745" y="76200"/>
              <a:ext cx="812800" cy="81280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71" tIns="60936" rIns="121871" bIns="60936" rtlCol="0" anchor="ctr"/>
            <a:lstStyle/>
            <a:p>
              <a:pPr algn="ctr" defTabSz="1218516"/>
              <a:r>
                <a:rPr lang="en-US" sz="3733" b="1">
                  <a:solidFill>
                    <a:prstClr val="white"/>
                  </a:solidFill>
                  <a:latin typeface="Arial Rounded MT Bold" pitchFamily="34" charset="0"/>
                  <a:cs typeface="Times New Roman" pitchFamily="18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04188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34636" y="475551"/>
            <a:ext cx="812800" cy="812800"/>
          </a:xfrm>
          <a:prstGeom prst="ellipse">
            <a:avLst/>
          </a:prstGeom>
          <a:solidFill>
            <a:srgbClr val="F684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algn="ctr" defTabSz="1218516"/>
            <a:r>
              <a:rPr lang="en-US" sz="3733" b="1">
                <a:solidFill>
                  <a:prstClr val="white"/>
                </a:solidFill>
                <a:latin typeface="Arial Rounded MT Bold" pitchFamily="34" charset="0"/>
                <a:cs typeface="Times New Roman" pitchFamily="18" charset="0"/>
              </a:rPr>
              <a:t>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3638" y="594614"/>
            <a:ext cx="8829964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 defTabSz="1218516"/>
            <a:r>
              <a:rPr lang="en-US" sz="3200" b="1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Học thuộc lòng khổ thơ cuối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04723" y="1600201"/>
            <a:ext cx="6253677" cy="455502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 defTabSz="1218516"/>
            <a:r>
              <a:rPr lang="en-US" sz="3200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Hoa đại thơm hơn</a:t>
            </a:r>
          </a:p>
          <a:p>
            <a:pPr algn="just" defTabSz="1218516"/>
            <a:r>
              <a:rPr lang="en-US" sz="3200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Giữa giờ trưa vắng</a:t>
            </a:r>
          </a:p>
          <a:p>
            <a:pPr algn="just" defTabSz="1218516"/>
            <a:r>
              <a:rPr lang="en-US" sz="3200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Con bướm chập chờn</a:t>
            </a:r>
          </a:p>
          <a:p>
            <a:pPr algn="just" defTabSz="1218516"/>
            <a:r>
              <a:rPr lang="en-US" sz="3200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Vờn đôi cánh nắng.</a:t>
            </a:r>
          </a:p>
          <a:p>
            <a:pPr algn="just" defTabSz="1218516"/>
            <a:endParaRPr lang="en-US" sz="3200">
              <a:solidFill>
                <a:prstClr val="black"/>
              </a:solidFill>
              <a:latin typeface="UTM Avo" panose="02040603050506020204" pitchFamily="18" charset="0"/>
              <a:ea typeface="Arial-Rounded" pitchFamily="34" charset="0"/>
              <a:cs typeface="Arial-Rounded" pitchFamily="34" charset="0"/>
            </a:endParaRPr>
          </a:p>
          <a:p>
            <a:pPr algn="just" defTabSz="1218516"/>
            <a:r>
              <a:rPr lang="en-US" sz="3200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Bé chưa ngủ được</a:t>
            </a:r>
          </a:p>
          <a:p>
            <a:pPr algn="just" defTabSz="1218516"/>
            <a:r>
              <a:rPr lang="en-US" sz="3200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Bé nằm bé nghe</a:t>
            </a:r>
          </a:p>
          <a:p>
            <a:pPr algn="just" defTabSz="1218516"/>
            <a:r>
              <a:rPr lang="en-US" sz="3200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Âm thầm rạo rực</a:t>
            </a:r>
          </a:p>
          <a:p>
            <a:pPr algn="just" defTabSz="1218516"/>
            <a:r>
              <a:rPr lang="en-US" sz="3200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Cả buổi trưa hè.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553" y="1733596"/>
            <a:ext cx="3657600" cy="489141"/>
          </a:xfrm>
          <a:prstGeom prst="rect">
            <a:avLst/>
          </a:prstGeom>
          <a:solidFill>
            <a:srgbClr val="FFFDEE"/>
          </a:solidFill>
          <a:ln>
            <a:noFill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957" y="2213839"/>
            <a:ext cx="3657600" cy="453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704" y="2667381"/>
            <a:ext cx="3657600" cy="522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237" y="3133121"/>
            <a:ext cx="4425696" cy="657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2248" y="4054853"/>
            <a:ext cx="4023360" cy="451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400" y="4493837"/>
            <a:ext cx="4425696" cy="563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667" y="5030043"/>
            <a:ext cx="3657600" cy="498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521" y="5506544"/>
            <a:ext cx="3657600" cy="572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3196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34636" y="177800"/>
            <a:ext cx="812800" cy="812800"/>
          </a:xfrm>
          <a:prstGeom prst="ellipse">
            <a:avLst/>
          </a:prstGeom>
          <a:solidFill>
            <a:srgbClr val="F684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algn="ctr" defTabSz="1218516"/>
            <a:r>
              <a:rPr lang="en-US" sz="3733" b="1">
                <a:solidFill>
                  <a:prstClr val="white"/>
                </a:solidFill>
                <a:latin typeface="Arial Rounded MT Bold" pitchFamily="34" charset="0"/>
                <a:cs typeface="Times New Roman" pitchFamily="18" charset="0"/>
              </a:rPr>
              <a:t>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23637" y="296863"/>
            <a:ext cx="10861963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 defTabSz="1218516"/>
            <a:r>
              <a:rPr lang="en-US" sz="3200" b="1">
                <a:solidFill>
                  <a:prstClr val="black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Nói về điều em thích ở mùa hè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70"/>
          <a:stretch/>
        </p:blipFill>
        <p:spPr>
          <a:xfrm>
            <a:off x="491837" y="3765207"/>
            <a:ext cx="3639897" cy="29785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94"/>
          <a:stretch/>
        </p:blipFill>
        <p:spPr>
          <a:xfrm>
            <a:off x="4811234" y="912351"/>
            <a:ext cx="7380767" cy="58399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30"/>
          <a:stretch/>
        </p:blipFill>
        <p:spPr>
          <a:xfrm>
            <a:off x="1194571" y="990600"/>
            <a:ext cx="2317411" cy="2645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57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37">
            <a:extLst>
              <a:ext uri="{FF2B5EF4-FFF2-40B4-BE49-F238E27FC236}">
                <a16:creationId xmlns:a16="http://schemas.microsoft.com/office/drawing/2014/main" xmlns="" id="{8F2D53EF-25D4-4AB1-812A-606FA4D610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3"/>
          <a:stretch>
            <a:fillRect/>
          </a:stretch>
        </p:blipFill>
        <p:spPr bwMode="auto">
          <a:xfrm>
            <a:off x="1008063" y="-123825"/>
            <a:ext cx="11283950" cy="730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Google Shape;354;p11">
            <a:extLst>
              <a:ext uri="{FF2B5EF4-FFF2-40B4-BE49-F238E27FC236}">
                <a16:creationId xmlns:a16="http://schemas.microsoft.com/office/drawing/2014/main" xmlns="" id="{E6900348-D88E-490C-B93A-34A1213372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8928" y="3894813"/>
            <a:ext cx="33258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vi-VN" sz="38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ε</a:t>
            </a:r>
            <a:r>
              <a:rPr lang="vi-VN" altLang="vi-VN" sz="38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ập </a:t>
            </a:r>
            <a:r>
              <a:rPr lang="el-GR" altLang="vi-VN" sz="38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ε</a:t>
            </a:r>
            <a:r>
              <a:rPr lang="vi-VN" altLang="vi-VN" sz="38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Ŋ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33" name="Google Shape;354;p11">
            <a:extLst>
              <a:ext uri="{FF2B5EF4-FFF2-40B4-BE49-F238E27FC236}">
                <a16:creationId xmlns:a16="http://schemas.microsoft.com/office/drawing/2014/main" xmlns="" id="{797084BB-79D9-486F-A017-7A807A5AA8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8928" y="4691738"/>
            <a:ext cx="28590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ǟạo ǟực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36" name="Google Shape;354;p11">
            <a:extLst>
              <a:ext uri="{FF2B5EF4-FFF2-40B4-BE49-F238E27FC236}">
                <a16:creationId xmlns:a16="http://schemas.microsoft.com/office/drawing/2014/main" xmlns="" id="{03A6AB03-C24D-492B-8296-22762BFBC7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1853" y="3899169"/>
            <a:ext cx="31686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vi-VN" sz="38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ε</a:t>
            </a:r>
            <a:r>
              <a:rPr lang="vi-VN" altLang="vi-VN" sz="38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ập </a:t>
            </a:r>
            <a:r>
              <a:rPr lang="el-GR" altLang="vi-VN" sz="38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ε</a:t>
            </a:r>
            <a:r>
              <a:rPr lang="vi-VN" altLang="vi-VN" sz="38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Ŋ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37" name="Google Shape;354;p11">
            <a:extLst>
              <a:ext uri="{FF2B5EF4-FFF2-40B4-BE49-F238E27FC236}">
                <a16:creationId xmlns:a16="http://schemas.microsoft.com/office/drawing/2014/main" xmlns="" id="{D1352863-42D8-4EC2-B5CD-464837AA69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6303" y="4679241"/>
            <a:ext cx="37750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ǟạo ǟực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1" name="Google Shape;354;p11">
            <a:extLst>
              <a:ext uri="{FF2B5EF4-FFF2-40B4-BE49-F238E27FC236}">
                <a16:creationId xmlns:a16="http://schemas.microsoft.com/office/drawing/2014/main" xmlns="" id="{2144D43F-8927-4C0D-B93A-7287B6C0D9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8928" y="3097888"/>
            <a:ext cx="27257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vi-VN" sz="3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ε</a:t>
            </a:r>
            <a:r>
              <a:rPr lang="vi-VN" altLang="vi-VN" sz="3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ập </a:t>
            </a:r>
            <a:r>
              <a:rPr lang="el-GR" altLang="vi-VN" sz="3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ε</a:t>
            </a:r>
            <a:r>
              <a:rPr lang="vi-VN" altLang="vi-VN" sz="3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Ŋ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3" name="Google Shape;354;p11">
            <a:extLst>
              <a:ext uri="{FF2B5EF4-FFF2-40B4-BE49-F238E27FC236}">
                <a16:creationId xmlns:a16="http://schemas.microsoft.com/office/drawing/2014/main" xmlns="" id="{82E6397D-C817-4549-BB0F-C2AC91E901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3128" y="3105098"/>
            <a:ext cx="32385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vi-VN" sz="38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ε</a:t>
            </a:r>
            <a:r>
              <a:rPr lang="vi-VN" altLang="vi-VN" sz="38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ập </a:t>
            </a:r>
            <a:r>
              <a:rPr lang="el-GR" altLang="vi-VN" sz="38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ε</a:t>
            </a:r>
            <a:r>
              <a:rPr lang="vi-VN" altLang="vi-VN" sz="38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Ŋ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4" name="Google Shape;354;p11">
            <a:extLst>
              <a:ext uri="{FF2B5EF4-FFF2-40B4-BE49-F238E27FC236}">
                <a16:creationId xmlns:a16="http://schemas.microsoft.com/office/drawing/2014/main" xmlns="" id="{59FA9815-9E94-45FB-B3FA-ED3A5DC2D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8928" y="5460088"/>
            <a:ext cx="28511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ǟạo ǟực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5" name="Google Shape;354;p11">
            <a:extLst>
              <a:ext uri="{FF2B5EF4-FFF2-40B4-BE49-F238E27FC236}">
                <a16:creationId xmlns:a16="http://schemas.microsoft.com/office/drawing/2014/main" xmlns="" id="{970F6A73-20C5-43E6-8157-5B8037074E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3128" y="5452353"/>
            <a:ext cx="3775075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ǟạo ǟực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27" name="Google Shape;354;p11">
            <a:extLst>
              <a:ext uri="{FF2B5EF4-FFF2-40B4-BE49-F238E27FC236}">
                <a16:creationId xmlns:a16="http://schemas.microsoft.com/office/drawing/2014/main" xmlns="" id="{521993B9-3176-4158-B213-78CD244280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2566" y="4679241"/>
            <a:ext cx="30511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ǟạo ǟực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28" name="Google Shape;354;p11">
            <a:extLst>
              <a:ext uri="{FF2B5EF4-FFF2-40B4-BE49-F238E27FC236}">
                <a16:creationId xmlns:a16="http://schemas.microsoft.com/office/drawing/2014/main" xmlns="" id="{C4913119-18C5-4D3D-8EE3-BE889AA492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2566" y="5452353"/>
            <a:ext cx="3052762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800" b="1">
                <a:solidFill>
                  <a:srgbClr val="2F5597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ǟạo ǟực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31" name="Google Shape;354;p11">
            <a:extLst>
              <a:ext uri="{FF2B5EF4-FFF2-40B4-BE49-F238E27FC236}">
                <a16:creationId xmlns:a16="http://schemas.microsoft.com/office/drawing/2014/main" xmlns="" id="{8B1CECF5-CAAB-4E42-9E13-55A3ABD1A2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80503" y="3896400"/>
            <a:ext cx="31686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vi-VN" sz="38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ε</a:t>
            </a:r>
            <a:r>
              <a:rPr lang="vi-VN" altLang="vi-VN" sz="38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ập </a:t>
            </a:r>
            <a:r>
              <a:rPr lang="el-GR" altLang="vi-VN" sz="38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ε</a:t>
            </a:r>
            <a:r>
              <a:rPr lang="vi-VN" altLang="vi-VN" sz="38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Ŋ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34" name="Google Shape;354;p11">
            <a:extLst>
              <a:ext uri="{FF2B5EF4-FFF2-40B4-BE49-F238E27FC236}">
                <a16:creationId xmlns:a16="http://schemas.microsoft.com/office/drawing/2014/main" xmlns="" id="{0EDECCF9-A0C3-4E01-8892-F71918BD73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83678" y="3102853"/>
            <a:ext cx="32385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l-GR" altLang="vi-VN" sz="38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ε</a:t>
            </a:r>
            <a:r>
              <a:rPr lang="vi-VN" altLang="vi-VN" sz="38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ập </a:t>
            </a:r>
            <a:r>
              <a:rPr lang="el-GR" altLang="vi-VN" sz="38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ε</a:t>
            </a:r>
            <a:r>
              <a:rPr lang="vi-VN" altLang="vi-VN" sz="38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Ŋ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24593" name="Group 1">
            <a:extLst>
              <a:ext uri="{FF2B5EF4-FFF2-40B4-BE49-F238E27FC236}">
                <a16:creationId xmlns:a16="http://schemas.microsoft.com/office/drawing/2014/main" xmlns="" id="{EC07C87D-006D-4EA6-A8DC-8246847B71DD}"/>
              </a:ext>
            </a:extLst>
          </p:cNvPr>
          <p:cNvGrpSpPr>
            <a:grpSpLocks/>
          </p:cNvGrpSpPr>
          <p:nvPr/>
        </p:nvGrpSpPr>
        <p:grpSpPr bwMode="auto">
          <a:xfrm>
            <a:off x="1349578" y="2227938"/>
            <a:ext cx="9196388" cy="928687"/>
            <a:chOff x="337713" y="1051710"/>
            <a:chExt cx="9196389" cy="928688"/>
          </a:xfrm>
        </p:grpSpPr>
        <p:sp>
          <p:nvSpPr>
            <p:cNvPr id="24594" name="Subtitle 2">
              <a:extLst>
                <a:ext uri="{FF2B5EF4-FFF2-40B4-BE49-F238E27FC236}">
                  <a16:creationId xmlns:a16="http://schemas.microsoft.com/office/drawing/2014/main" xmlns="" id="{8D38E866-9B0E-4228-8FD1-9B80EA7FE0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94940" y="1051710"/>
              <a:ext cx="8539162" cy="928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912813">
                <a:spcBef>
                  <a:spcPct val="2000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912813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912813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912813">
                <a:spcBef>
                  <a:spcPct val="20000"/>
                </a:spcBef>
                <a:buFont typeface="Arial" panose="020B0604020202020204" pitchFamily="34" charset="0"/>
                <a:buChar char="–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912813">
                <a:spcBef>
                  <a:spcPct val="20000"/>
                </a:spcBef>
                <a:buFont typeface="Arial" panose="020B0604020202020204" pitchFamily="34" charset="0"/>
                <a:buChar char="»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8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8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8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8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2813" rtl="0" eaLnBrk="1" fontAlgn="base" latinLnBrk="0" hangingPunct="1">
                <a:lnSpc>
                  <a:spcPct val="150000"/>
                </a:lnSpc>
                <a:spcBef>
                  <a:spcPts val="10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vi-VN" sz="2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 panose="02040603050506020204" pitchFamily="18" charset="0"/>
                  <a:ea typeface="SimSun" panose="02010600030101010101" pitchFamily="2" charset="-122"/>
                  <a:cs typeface="+mn-cs"/>
                </a:rPr>
                <a:t>Viết từ ngữ</a:t>
              </a: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xmlns="" id="{6E30E1F9-325D-4CEB-AE9E-C18CB443CCC4}"/>
                </a:ext>
              </a:extLst>
            </p:cNvPr>
            <p:cNvSpPr/>
            <p:nvPr/>
          </p:nvSpPr>
          <p:spPr>
            <a:xfrm>
              <a:off x="337713" y="1064410"/>
              <a:ext cx="657225" cy="61118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1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1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C650D87-75A1-4FBF-BE9C-9EFA81CAC90F}"/>
              </a:ext>
            </a:extLst>
          </p:cNvPr>
          <p:cNvSpPr txBox="1"/>
          <p:nvPr/>
        </p:nvSpPr>
        <p:spPr>
          <a:xfrm>
            <a:off x="1461065" y="556060"/>
            <a:ext cx="7929419" cy="1504514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 defTabSz="1218516">
              <a:lnSpc>
                <a:spcPct val="150000"/>
              </a:lnSpc>
            </a:pPr>
            <a:r>
              <a:rPr lang="en-US" sz="3200" b="1">
                <a:solidFill>
                  <a:srgbClr val="0070C0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Tiếng việt</a:t>
            </a:r>
          </a:p>
          <a:p>
            <a:pPr algn="ctr" defTabSz="1218516">
              <a:lnSpc>
                <a:spcPct val="150000"/>
              </a:lnSpc>
            </a:pPr>
            <a:r>
              <a:rPr lang="en-US" sz="3200">
                <a:solidFill>
                  <a:srgbClr val="0070C0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Bài 6: Buổi trưa hè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6" grpId="0"/>
      <p:bldP spid="37" grpId="0"/>
      <p:bldP spid="51" grpId="0"/>
      <p:bldP spid="53" grpId="0"/>
      <p:bldP spid="54" grpId="0"/>
      <p:bldP spid="55" grpId="0"/>
      <p:bldP spid="27" grpId="0"/>
      <p:bldP spid="28" grpId="0"/>
      <p:bldP spid="31" grpId="0"/>
      <p:bldP spid="3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37">
            <a:extLst>
              <a:ext uri="{FF2B5EF4-FFF2-40B4-BE49-F238E27FC236}">
                <a16:creationId xmlns:a16="http://schemas.microsoft.com/office/drawing/2014/main" xmlns="" id="{8F2D53EF-25D4-4AB1-812A-606FA4D610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3"/>
          <a:stretch>
            <a:fillRect/>
          </a:stretch>
        </p:blipFill>
        <p:spPr bwMode="auto">
          <a:xfrm>
            <a:off x="1008063" y="-123825"/>
            <a:ext cx="11283950" cy="730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Google Shape;354;p11">
            <a:extLst>
              <a:ext uri="{FF2B5EF4-FFF2-40B4-BE49-F238E27FC236}">
                <a16:creationId xmlns:a16="http://schemas.microsoft.com/office/drawing/2014/main" xmlns="" id="{E6900348-D88E-490C-B93A-34A1213372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8928" y="3894813"/>
            <a:ext cx="33258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8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h</a:t>
            </a:r>
            <a:r>
              <a:rPr lang="el-GR" altLang="vi-VN" sz="38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Ω </a:t>
            </a:r>
            <a:r>
              <a:rPr lang="en-US" altLang="vi-VN" sz="38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– </a:t>
            </a:r>
            <a:r>
              <a:rPr lang="el-GR" altLang="vi-VN" sz="38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ε</a:t>
            </a:r>
            <a:r>
              <a:rPr lang="vi-VN" altLang="vi-VN" sz="38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Ŋ,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36" name="Google Shape;354;p11">
            <a:extLst>
              <a:ext uri="{FF2B5EF4-FFF2-40B4-BE49-F238E27FC236}">
                <a16:creationId xmlns:a16="http://schemas.microsoft.com/office/drawing/2014/main" xmlns="" id="{03A6AB03-C24D-492B-8296-22762BFBC7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1853" y="3899169"/>
            <a:ext cx="31686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vắng - nắng,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1" name="Google Shape;354;p11">
            <a:extLst>
              <a:ext uri="{FF2B5EF4-FFF2-40B4-BE49-F238E27FC236}">
                <a16:creationId xmlns:a16="http://schemas.microsoft.com/office/drawing/2014/main" xmlns="" id="{2144D43F-8927-4C0D-B93A-7287B6C0D9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8928" y="3097888"/>
            <a:ext cx="27257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vi-VN" sz="3800" b="1">
                <a:solidFill>
                  <a:srgbClr val="FF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dim – im, 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3" name="Google Shape;354;p11">
            <a:extLst>
              <a:ext uri="{FF2B5EF4-FFF2-40B4-BE49-F238E27FC236}">
                <a16:creationId xmlns:a16="http://schemas.microsoft.com/office/drawing/2014/main" xmlns="" id="{82E6397D-C817-4549-BB0F-C2AC91E901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3128" y="3114826"/>
            <a:ext cx="32385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vi-VN" sz="3800" b="1">
                <a:solidFill>
                  <a:srgbClr val="00000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lá  - ả, 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31" name="Google Shape;354;p11">
            <a:extLst>
              <a:ext uri="{FF2B5EF4-FFF2-40B4-BE49-F238E27FC236}">
                <a16:creationId xmlns:a16="http://schemas.microsoft.com/office/drawing/2014/main" xmlns="" id="{8B1CECF5-CAAB-4E42-9E13-55A3ABD1A2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80503" y="3896400"/>
            <a:ext cx="31686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vi-VN" altLang="vi-VN" sz="38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w</a:t>
            </a:r>
            <a:r>
              <a:rPr lang="el-GR" altLang="vi-VN" sz="38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Ή;</a:t>
            </a:r>
            <a:r>
              <a:rPr lang="vi-VN" altLang="vi-VN" sz="38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 - Ǘ∆,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34" name="Google Shape;354;p11">
            <a:extLst>
              <a:ext uri="{FF2B5EF4-FFF2-40B4-BE49-F238E27FC236}">
                <a16:creationId xmlns:a16="http://schemas.microsoft.com/office/drawing/2014/main" xmlns="" id="{0EDECCF9-A0C3-4E01-8892-F71918BD73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2862" y="3112581"/>
            <a:ext cx="32385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vi-VN" sz="3800" b="1">
                <a:solidFill>
                  <a:srgbClr val="0070C0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nghỉ - nghĩ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24593" name="Group 1">
            <a:extLst>
              <a:ext uri="{FF2B5EF4-FFF2-40B4-BE49-F238E27FC236}">
                <a16:creationId xmlns:a16="http://schemas.microsoft.com/office/drawing/2014/main" xmlns="" id="{EC07C87D-006D-4EA6-A8DC-8246847B71DD}"/>
              </a:ext>
            </a:extLst>
          </p:cNvPr>
          <p:cNvGrpSpPr>
            <a:grpSpLocks/>
          </p:cNvGrpSpPr>
          <p:nvPr/>
        </p:nvGrpSpPr>
        <p:grpSpPr bwMode="auto">
          <a:xfrm>
            <a:off x="522240" y="2209682"/>
            <a:ext cx="11867053" cy="928687"/>
            <a:chOff x="337713" y="1051710"/>
            <a:chExt cx="10942436" cy="928688"/>
          </a:xfrm>
        </p:grpSpPr>
        <p:sp>
          <p:nvSpPr>
            <p:cNvPr id="24594" name="Subtitle 2">
              <a:extLst>
                <a:ext uri="{FF2B5EF4-FFF2-40B4-BE49-F238E27FC236}">
                  <a16:creationId xmlns:a16="http://schemas.microsoft.com/office/drawing/2014/main" xmlns="" id="{8D38E866-9B0E-4228-8FD1-9B80EA7FE0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94940" y="1051710"/>
              <a:ext cx="10285209" cy="928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912813">
                <a:spcBef>
                  <a:spcPct val="20000"/>
                </a:spcBef>
                <a:buFont typeface="Arial" panose="020B0604020202020204" pitchFamily="34" charset="0"/>
                <a:buChar char="•"/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912813">
                <a:spcBef>
                  <a:spcPct val="20000"/>
                </a:spcBef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912813">
                <a:spcBef>
                  <a:spcPct val="20000"/>
                </a:spcBef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912813">
                <a:spcBef>
                  <a:spcPct val="20000"/>
                </a:spcBef>
                <a:buFont typeface="Arial" panose="020B0604020202020204" pitchFamily="34" charset="0"/>
                <a:buChar char="–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912813">
                <a:spcBef>
                  <a:spcPct val="20000"/>
                </a:spcBef>
                <a:buFont typeface="Arial" panose="020B0604020202020204" pitchFamily="34" charset="0"/>
                <a:buChar char="»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128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128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128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1281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13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2813" rtl="0" eaLnBrk="1" fontAlgn="base" latinLnBrk="0" hangingPunct="1">
                <a:lnSpc>
                  <a:spcPct val="150000"/>
                </a:lnSpc>
                <a:spcBef>
                  <a:spcPts val="10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en-US" sz="2800" b="1">
                  <a:solidFill>
                    <a:prstClr val="black"/>
                  </a:solidFill>
                  <a:latin typeface="UTM Avo" panose="02040603050506020204" pitchFamily="18" charset="0"/>
                  <a:ea typeface="Arial-Rounded" pitchFamily="34" charset="0"/>
                  <a:cs typeface="Arial" pitchFamily="34" charset="0"/>
                </a:rPr>
                <a:t>Viết những tiếng cùng vần với nhau ở cuối các dòng thơ </a:t>
              </a:r>
              <a:endParaRPr kumimoji="0" lang="en-US" altLang="vi-V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xmlns="" id="{6E30E1F9-325D-4CEB-AE9E-C18CB443CCC4}"/>
                </a:ext>
              </a:extLst>
            </p:cNvPr>
            <p:cNvSpPr/>
            <p:nvPr/>
          </p:nvSpPr>
          <p:spPr>
            <a:xfrm>
              <a:off x="337713" y="1064410"/>
              <a:ext cx="657225" cy="61118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12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2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C650D87-75A1-4FBF-BE9C-9EFA81CAC90F}"/>
              </a:ext>
            </a:extLst>
          </p:cNvPr>
          <p:cNvSpPr txBox="1"/>
          <p:nvPr/>
        </p:nvSpPr>
        <p:spPr>
          <a:xfrm>
            <a:off x="1402699" y="564388"/>
            <a:ext cx="7929419" cy="765851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 defTabSz="1218516">
              <a:lnSpc>
                <a:spcPct val="150000"/>
              </a:lnSpc>
            </a:pPr>
            <a:r>
              <a:rPr lang="en-US" sz="3200" b="1">
                <a:solidFill>
                  <a:srgbClr val="0070C0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Tiếng việt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735DC39B-41D6-48EE-BD6D-F552F40B591B}"/>
              </a:ext>
            </a:extLst>
          </p:cNvPr>
          <p:cNvSpPr txBox="1"/>
          <p:nvPr/>
        </p:nvSpPr>
        <p:spPr>
          <a:xfrm>
            <a:off x="1402698" y="1366427"/>
            <a:ext cx="7929419" cy="757130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 defTabSz="1218516">
              <a:lnSpc>
                <a:spcPct val="150000"/>
              </a:lnSpc>
            </a:pPr>
            <a:r>
              <a:rPr lang="en-US" sz="3200">
                <a:solidFill>
                  <a:srgbClr val="0070C0"/>
                </a:solidFill>
                <a:latin typeface="UTM Avo" panose="02040603050506020204" pitchFamily="18" charset="0"/>
                <a:ea typeface="Arial-Rounded" pitchFamily="34" charset="0"/>
                <a:cs typeface="Arial" pitchFamily="34" charset="0"/>
              </a:rPr>
              <a:t>Bài 6: Buổi trưa hè</a:t>
            </a:r>
          </a:p>
        </p:txBody>
      </p:sp>
    </p:spTree>
    <p:extLst>
      <p:ext uri="{BB962C8B-B14F-4D97-AF65-F5344CB8AC3E}">
        <p14:creationId xmlns:p14="http://schemas.microsoft.com/office/powerpoint/2010/main" val="38767316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6" grpId="0"/>
      <p:bldP spid="51" grpId="0"/>
      <p:bldP spid="53" grpId="0"/>
      <p:bldP spid="31" grpId="0"/>
      <p:bldP spid="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C\Downloads\2742630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45" b="7831"/>
          <a:stretch/>
        </p:blipFill>
        <p:spPr bwMode="auto">
          <a:xfrm>
            <a:off x="-14519" y="0"/>
            <a:ext cx="12192000" cy="6981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917" y="4674026"/>
            <a:ext cx="2339788" cy="2414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9385" y="4477870"/>
            <a:ext cx="2034540" cy="2705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423" y="4814047"/>
            <a:ext cx="1042925" cy="1373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885" y="4943052"/>
            <a:ext cx="1268868" cy="1671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249" y="4706471"/>
            <a:ext cx="1829337" cy="2409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658" y="4715131"/>
            <a:ext cx="1042925" cy="1373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257" y="4674026"/>
            <a:ext cx="1350547" cy="1778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2984" y="4674026"/>
            <a:ext cx="1829337" cy="2409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5647" y="4768918"/>
            <a:ext cx="2339788" cy="2414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97" y="4426046"/>
            <a:ext cx="2034540" cy="2705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46388" y="578082"/>
            <a:ext cx="1331619" cy="1080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714" b="98857" l="12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39915" y="496958"/>
            <a:ext cx="1125860" cy="788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4294351"/>
            <a:ext cx="1566863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5781" y="4294353"/>
            <a:ext cx="1616251" cy="1074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>
            <a:hlinkClick r:id="rId18" action="ppaction://hlinksldjump"/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006" y="4057651"/>
            <a:ext cx="1753311" cy="1773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Cloud 11"/>
          <p:cNvSpPr/>
          <p:nvPr/>
        </p:nvSpPr>
        <p:spPr>
          <a:xfrm>
            <a:off x="8186057" y="13235"/>
            <a:ext cx="3711322" cy="1598307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1219004"/>
            <a:r>
              <a:rPr lang="en-US" sz="3200" b="1">
                <a:solidFill>
                  <a:srgbClr val="FF0000"/>
                </a:solidFill>
                <a:latin typeface="UTM Avo" panose="02040603050506020204" pitchFamily="18" charset="0"/>
                <a:cs typeface="Arial" pitchFamily="34" charset="0"/>
              </a:rPr>
              <a:t>Đuổi côn trùng</a:t>
            </a:r>
          </a:p>
        </p:txBody>
      </p:sp>
      <p:pic>
        <p:nvPicPr>
          <p:cNvPr id="21" name="Picture 20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685" y="4254650"/>
            <a:ext cx="4580967" cy="1523999"/>
          </a:xfrm>
          <a:prstGeom prst="rect">
            <a:avLst/>
          </a:prstGeom>
        </p:spPr>
      </p:pic>
      <p:sp>
        <p:nvSpPr>
          <p:cNvPr id="22" name="Right Arrow 21">
            <a:hlinkClick r:id="rId22" action="ppaction://hlinksldjump"/>
          </p:cNvPr>
          <p:cNvSpPr/>
          <p:nvPr/>
        </p:nvSpPr>
        <p:spPr>
          <a:xfrm>
            <a:off x="10144685" y="6371928"/>
            <a:ext cx="1733084" cy="609443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1219004"/>
            <a:r>
              <a:rPr lang="en-US" sz="160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Đi tới bài mới</a:t>
            </a:r>
          </a:p>
        </p:txBody>
      </p:sp>
    </p:spTree>
    <p:extLst>
      <p:ext uri="{BB962C8B-B14F-4D97-AF65-F5344CB8AC3E}">
        <p14:creationId xmlns:p14="http://schemas.microsoft.com/office/powerpoint/2010/main" val="1061132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5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37">
            <a:extLst>
              <a:ext uri="{FF2B5EF4-FFF2-40B4-BE49-F238E27FC236}">
                <a16:creationId xmlns:a16="http://schemas.microsoft.com/office/drawing/2014/main" xmlns="" id="{8F2D53EF-25D4-4AB1-812A-606FA4D610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3"/>
          <a:stretch>
            <a:fillRect/>
          </a:stretch>
        </p:blipFill>
        <p:spPr bwMode="auto">
          <a:xfrm>
            <a:off x="1008063" y="-123825"/>
            <a:ext cx="11283950" cy="730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Google Shape;354;p11">
            <a:extLst>
              <a:ext uri="{FF2B5EF4-FFF2-40B4-BE49-F238E27FC236}">
                <a16:creationId xmlns:a16="http://schemas.microsoft.com/office/drawing/2014/main" xmlns="" id="{E6900348-D88E-490C-B93A-34A1213372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8928" y="3109338"/>
            <a:ext cx="33258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ε</a:t>
            </a: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ập </a:t>
            </a: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ε</a:t>
            </a: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Ŋ</a:t>
            </a:r>
          </a:p>
        </p:txBody>
      </p:sp>
      <p:sp>
        <p:nvSpPr>
          <p:cNvPr id="33" name="Google Shape;354;p11">
            <a:extLst>
              <a:ext uri="{FF2B5EF4-FFF2-40B4-BE49-F238E27FC236}">
                <a16:creationId xmlns:a16="http://schemas.microsoft.com/office/drawing/2014/main" xmlns="" id="{797084BB-79D9-486F-A017-7A807A5AA8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8928" y="4691738"/>
            <a:ext cx="28590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ǟạo ǟực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36" name="Google Shape;354;p11">
            <a:extLst>
              <a:ext uri="{FF2B5EF4-FFF2-40B4-BE49-F238E27FC236}">
                <a16:creationId xmlns:a16="http://schemas.microsoft.com/office/drawing/2014/main" xmlns="" id="{03A6AB03-C24D-492B-8296-22762BFBC7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1853" y="3113694"/>
            <a:ext cx="31686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ε</a:t>
            </a: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ập </a:t>
            </a: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ε</a:t>
            </a: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Ŋ</a:t>
            </a:r>
          </a:p>
        </p:txBody>
      </p:sp>
      <p:sp>
        <p:nvSpPr>
          <p:cNvPr id="37" name="Google Shape;354;p11">
            <a:extLst>
              <a:ext uri="{FF2B5EF4-FFF2-40B4-BE49-F238E27FC236}">
                <a16:creationId xmlns:a16="http://schemas.microsoft.com/office/drawing/2014/main" xmlns="" id="{D1352863-42D8-4EC2-B5CD-464837AA69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6303" y="4679241"/>
            <a:ext cx="37750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ǟạo ǟực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1" name="Google Shape;354;p11">
            <a:extLst>
              <a:ext uri="{FF2B5EF4-FFF2-40B4-BE49-F238E27FC236}">
                <a16:creationId xmlns:a16="http://schemas.microsoft.com/office/drawing/2014/main" xmlns="" id="{2144D43F-8927-4C0D-B93A-7287B6C0D9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8928" y="2322804"/>
            <a:ext cx="27257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ε</a:t>
            </a: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ập </a:t>
            </a: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ε</a:t>
            </a: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Ŋ</a:t>
            </a:r>
          </a:p>
        </p:txBody>
      </p:sp>
      <p:sp>
        <p:nvSpPr>
          <p:cNvPr id="53" name="Google Shape;354;p11">
            <a:extLst>
              <a:ext uri="{FF2B5EF4-FFF2-40B4-BE49-F238E27FC236}">
                <a16:creationId xmlns:a16="http://schemas.microsoft.com/office/drawing/2014/main" xmlns="" id="{82E6397D-C817-4549-BB0F-C2AC91E901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3128" y="2319623"/>
            <a:ext cx="32385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ε</a:t>
            </a: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ập </a:t>
            </a: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ε</a:t>
            </a: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Ŋ</a:t>
            </a:r>
          </a:p>
        </p:txBody>
      </p:sp>
      <p:sp>
        <p:nvSpPr>
          <p:cNvPr id="54" name="Google Shape;354;p11">
            <a:extLst>
              <a:ext uri="{FF2B5EF4-FFF2-40B4-BE49-F238E27FC236}">
                <a16:creationId xmlns:a16="http://schemas.microsoft.com/office/drawing/2014/main" xmlns="" id="{59FA9815-9E94-45FB-B3FA-ED3A5DC2D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8928" y="5460088"/>
            <a:ext cx="28511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ǟạo ǟực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55" name="Google Shape;354;p11">
            <a:extLst>
              <a:ext uri="{FF2B5EF4-FFF2-40B4-BE49-F238E27FC236}">
                <a16:creationId xmlns:a16="http://schemas.microsoft.com/office/drawing/2014/main" xmlns="" id="{970F6A73-20C5-43E6-8157-5B8037074E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3128" y="5452353"/>
            <a:ext cx="3775075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ǟạo ǟực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27" name="Google Shape;354;p11">
            <a:extLst>
              <a:ext uri="{FF2B5EF4-FFF2-40B4-BE49-F238E27FC236}">
                <a16:creationId xmlns:a16="http://schemas.microsoft.com/office/drawing/2014/main" xmlns="" id="{521993B9-3176-4158-B213-78CD244280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2566" y="4679241"/>
            <a:ext cx="30511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ǟạo ǟực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28" name="Google Shape;354;p11">
            <a:extLst>
              <a:ext uri="{FF2B5EF4-FFF2-40B4-BE49-F238E27FC236}">
                <a16:creationId xmlns:a16="http://schemas.microsoft.com/office/drawing/2014/main" xmlns="" id="{C4913119-18C5-4D3D-8EE3-BE889AA492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2566" y="5452353"/>
            <a:ext cx="3052762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ǟạo ǟực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31" name="Google Shape;354;p11">
            <a:extLst>
              <a:ext uri="{FF2B5EF4-FFF2-40B4-BE49-F238E27FC236}">
                <a16:creationId xmlns:a16="http://schemas.microsoft.com/office/drawing/2014/main" xmlns="" id="{8B1CECF5-CAAB-4E42-9E13-55A3ABD1A2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80503" y="3110925"/>
            <a:ext cx="31686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ε</a:t>
            </a: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ập </a:t>
            </a: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ε</a:t>
            </a: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Ŋ</a:t>
            </a:r>
          </a:p>
        </p:txBody>
      </p:sp>
      <p:sp>
        <p:nvSpPr>
          <p:cNvPr id="34" name="Google Shape;354;p11">
            <a:extLst>
              <a:ext uri="{FF2B5EF4-FFF2-40B4-BE49-F238E27FC236}">
                <a16:creationId xmlns:a16="http://schemas.microsoft.com/office/drawing/2014/main" xmlns="" id="{0EDECCF9-A0C3-4E01-8892-F71918BD73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83678" y="2317378"/>
            <a:ext cx="32385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ε</a:t>
            </a: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ập </a:t>
            </a: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ε</a:t>
            </a: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Ŋ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5267DDF9-2939-44C9-875D-588462E0F5A5}"/>
              </a:ext>
            </a:extLst>
          </p:cNvPr>
          <p:cNvSpPr txBox="1"/>
          <p:nvPr/>
        </p:nvSpPr>
        <p:spPr>
          <a:xfrm>
            <a:off x="1306715" y="643241"/>
            <a:ext cx="10858500" cy="785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vi-VN" sz="3467" b="1">
                <a:latin typeface="HP001 4 hàng" panose="020B0603050302020204" pitchFamily="34" charset="0"/>
              </a:rPr>
              <a:t>    Thứ ba wgày 26 </a:t>
            </a:r>
            <a:r>
              <a:rPr lang="el-GR" sz="3467" b="1">
                <a:latin typeface="HP001 4 hàng" panose="020B0603050302020204" pitchFamily="34" charset="0"/>
              </a:rPr>
              <a:t>κ</a:t>
            </a:r>
            <a:r>
              <a:rPr lang="vi-VN" sz="3467" b="1">
                <a:latin typeface="HP001 4 hàng" panose="020B0603050302020204" pitchFamily="34" charset="0"/>
              </a:rPr>
              <a:t>áng 4 wăm 2022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C836720F-429F-4535-8BDC-345834701F2C}"/>
              </a:ext>
            </a:extLst>
          </p:cNvPr>
          <p:cNvSpPr txBox="1"/>
          <p:nvPr/>
        </p:nvSpPr>
        <p:spPr>
          <a:xfrm>
            <a:off x="1849168" y="1419459"/>
            <a:ext cx="8283575" cy="785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vi-VN" sz="3467" b="1">
                <a:solidFill>
                  <a:srgbClr val="FF0000"/>
                </a:solidFill>
                <a:latin typeface="HP001 4 hàng" panose="020B0603050302020204" pitchFamily="34" charset="0"/>
              </a:rPr>
              <a:t>              Tập viết</a:t>
            </a:r>
          </a:p>
        </p:txBody>
      </p:sp>
      <p:sp>
        <p:nvSpPr>
          <p:cNvPr id="21" name="Google Shape;354;p11">
            <a:extLst>
              <a:ext uri="{FF2B5EF4-FFF2-40B4-BE49-F238E27FC236}">
                <a16:creationId xmlns:a16="http://schemas.microsoft.com/office/drawing/2014/main" xmlns="" id="{CD31B03D-5A10-4837-9BA1-51C9AA947C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8928" y="3887482"/>
            <a:ext cx="33258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ε</a:t>
            </a: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ập </a:t>
            </a: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ε</a:t>
            </a: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Ŋ</a:t>
            </a:r>
          </a:p>
        </p:txBody>
      </p:sp>
      <p:sp>
        <p:nvSpPr>
          <p:cNvPr id="22" name="Google Shape;354;p11">
            <a:extLst>
              <a:ext uri="{FF2B5EF4-FFF2-40B4-BE49-F238E27FC236}">
                <a16:creationId xmlns:a16="http://schemas.microsoft.com/office/drawing/2014/main" xmlns="" id="{F1777483-0BAD-45E9-AD95-34E3D7AD85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1853" y="3891838"/>
            <a:ext cx="31686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ε</a:t>
            </a: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ập </a:t>
            </a: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ε</a:t>
            </a: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Ŋ</a:t>
            </a:r>
          </a:p>
        </p:txBody>
      </p:sp>
      <p:sp>
        <p:nvSpPr>
          <p:cNvPr id="23" name="Google Shape;354;p11">
            <a:extLst>
              <a:ext uri="{FF2B5EF4-FFF2-40B4-BE49-F238E27FC236}">
                <a16:creationId xmlns:a16="http://schemas.microsoft.com/office/drawing/2014/main" xmlns="" id="{40ECACD6-0CB9-425A-864A-E6D1AD3172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80503" y="3889069"/>
            <a:ext cx="31686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ε</a:t>
            </a: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ập </a:t>
            </a:r>
            <a:r>
              <a:rPr kumimoji="0" lang="el-GR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ε</a:t>
            </a: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  <a:sym typeface="Arial" panose="020B0604020202020204" pitchFamily="34" charset="0"/>
              </a:rPr>
              <a:t>Ŋ</a:t>
            </a:r>
          </a:p>
        </p:txBody>
      </p:sp>
      <p:sp>
        <p:nvSpPr>
          <p:cNvPr id="24" name="Google Shape;354;p11">
            <a:extLst>
              <a:ext uri="{FF2B5EF4-FFF2-40B4-BE49-F238E27FC236}">
                <a16:creationId xmlns:a16="http://schemas.microsoft.com/office/drawing/2014/main" xmlns="" id="{71BA2317-5F5D-488E-8F2F-25C0E8E04F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8928" y="6260797"/>
            <a:ext cx="28511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ǟạo ǟực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25" name="Google Shape;354;p11">
            <a:extLst>
              <a:ext uri="{FF2B5EF4-FFF2-40B4-BE49-F238E27FC236}">
                <a16:creationId xmlns:a16="http://schemas.microsoft.com/office/drawing/2014/main" xmlns="" id="{8D99EBE3-BF22-4060-BC7C-8911D506C7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3128" y="6253062"/>
            <a:ext cx="3775075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ǟạo ǟực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  <p:sp>
        <p:nvSpPr>
          <p:cNvPr id="26" name="Google Shape;354;p11">
            <a:extLst>
              <a:ext uri="{FF2B5EF4-FFF2-40B4-BE49-F238E27FC236}">
                <a16:creationId xmlns:a16="http://schemas.microsoft.com/office/drawing/2014/main" xmlns="" id="{79E1C1E0-9817-4269-A0DB-A0DF0FBEDD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2566" y="6253062"/>
            <a:ext cx="3052762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6" tIns="60931" rIns="121896" bIns="60931">
            <a:spAutoFit/>
          </a:bodyPr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vi-VN" altLang="vi-VN" sz="3800" b="1" i="0" u="none" strike="noStrike" kern="1200" cap="none" spc="0" normalizeH="0" baseline="0" noProof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ǟạo ǟực</a:t>
            </a:r>
            <a:endParaRPr kumimoji="0" lang="vi-VN" altLang="vi-VN" sz="3800" b="1" i="0" u="none" strike="noStrike" kern="1200" cap="none" spc="0" normalizeH="0" baseline="0" noProof="0">
              <a:ln>
                <a:noFill/>
              </a:ln>
              <a:solidFill>
                <a:srgbClr val="2F5597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9234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3">
            <a:extLst>
              <a:ext uri="{FF2B5EF4-FFF2-40B4-BE49-F238E27FC236}">
                <a16:creationId xmlns:a16="http://schemas.microsoft.com/office/drawing/2014/main" xmlns="" id="{DF8DAA26-CE36-4156-B55C-25081CF38428}"/>
              </a:ext>
            </a:extLst>
          </p:cNvPr>
          <p:cNvGrpSpPr>
            <a:grpSpLocks/>
          </p:cNvGrpSpPr>
          <p:nvPr/>
        </p:nvGrpSpPr>
        <p:grpSpPr bwMode="auto">
          <a:xfrm>
            <a:off x="1322388" y="0"/>
            <a:ext cx="10869612" cy="6858000"/>
            <a:chOff x="1322855" y="0"/>
            <a:chExt cx="10869144" cy="6858000"/>
          </a:xfrm>
        </p:grpSpPr>
        <p:pic>
          <p:nvPicPr>
            <p:cNvPr id="27656" name="Picture 18">
              <a:extLst>
                <a:ext uri="{FF2B5EF4-FFF2-40B4-BE49-F238E27FC236}">
                  <a16:creationId xmlns:a16="http://schemas.microsoft.com/office/drawing/2014/main" xmlns="" id="{7A608FD4-B54A-4B3E-B0C7-C30D813BAC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85" t="4782" r="8643" b="4585"/>
            <a:stretch>
              <a:fillRect/>
            </a:stretch>
          </p:blipFill>
          <p:spPr bwMode="auto">
            <a:xfrm>
              <a:off x="1332583" y="0"/>
              <a:ext cx="10859416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xmlns="" id="{B2DA301E-E441-4D07-B520-5A71DED7DAAC}"/>
                </a:ext>
              </a:extLst>
            </p:cNvPr>
            <p:cNvCxnSpPr/>
            <p:nvPr/>
          </p:nvCxnSpPr>
          <p:spPr>
            <a:xfrm>
              <a:off x="1322855" y="0"/>
              <a:ext cx="0" cy="68580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F009D0F-5537-44FB-AF4F-A19EDE347D91}"/>
              </a:ext>
            </a:extLst>
          </p:cNvPr>
          <p:cNvSpPr txBox="1"/>
          <p:nvPr/>
        </p:nvSpPr>
        <p:spPr>
          <a:xfrm>
            <a:off x="1200150" y="185738"/>
            <a:ext cx="10858500" cy="785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vi-VN" sz="3467" b="1">
                <a:latin typeface="HP001 4 hàng" panose="020B0603050302020204" pitchFamily="34" charset="0"/>
              </a:rPr>
              <a:t>    Thứ ba wgày 26 </a:t>
            </a:r>
            <a:r>
              <a:rPr lang="el-GR" sz="3467" b="1">
                <a:latin typeface="HP001 4 hàng" panose="020B0603050302020204" pitchFamily="34" charset="0"/>
              </a:rPr>
              <a:t>κ</a:t>
            </a:r>
            <a:r>
              <a:rPr lang="vi-VN" sz="3467" b="1">
                <a:latin typeface="HP001 4 hàng" panose="020B0603050302020204" pitchFamily="34" charset="0"/>
              </a:rPr>
              <a:t>áng 4 wăm 2022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B2604A8-653F-40A6-9638-E09936C131D1}"/>
              </a:ext>
            </a:extLst>
          </p:cNvPr>
          <p:cNvSpPr txBox="1"/>
          <p:nvPr/>
        </p:nvSpPr>
        <p:spPr>
          <a:xfrm>
            <a:off x="1460500" y="873125"/>
            <a:ext cx="8283575" cy="785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vi-VN" sz="3467" b="1">
                <a:solidFill>
                  <a:srgbClr val="FF0000"/>
                </a:solidFill>
                <a:latin typeface="HP001 4 hàng" panose="020B0603050302020204" pitchFamily="34" charset="0"/>
              </a:rPr>
              <a:t>              Chí</a:t>
            </a:r>
            <a:r>
              <a:rPr lang="el-GR" sz="3467" b="1">
                <a:solidFill>
                  <a:srgbClr val="FF0000"/>
                </a:solidFill>
                <a:latin typeface="HP001 4 hàng" panose="020B0603050302020204" pitchFamily="34" charset="0"/>
              </a:rPr>
              <a:t>ζ </a:t>
            </a:r>
            <a:r>
              <a:rPr lang="vi-VN" sz="3467" b="1">
                <a:solidFill>
                  <a:srgbClr val="FF0000"/>
                </a:solidFill>
                <a:latin typeface="HP001 4 hàng" panose="020B0603050302020204" pitchFamily="34" charset="0"/>
              </a:rPr>
              <a:t>Ǉả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064BE1A-C134-48CC-B4EB-333EFAF74B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8417" y="1557338"/>
            <a:ext cx="3335946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  <a:buNone/>
            </a:pPr>
            <a:r>
              <a:rPr lang="vi-VN" altLang="vi-VN" sz="34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BuĔ Ǉrưa Ǘ∆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CD388510-6EB1-4BAC-B431-280D5A1AE8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8263" y="2903538"/>
            <a:ext cx="5095875" cy="6789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28000"/>
              </a:lnSpc>
              <a:spcBef>
                <a:spcPct val="0"/>
              </a:spcBef>
              <a:buNone/>
            </a:pPr>
            <a:r>
              <a:rPr lang="lv-LV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BuĔ Ǉrưa lim dim</a:t>
            </a:r>
          </a:p>
          <a:p>
            <a:pPr>
              <a:lnSpc>
                <a:spcPct val="128000"/>
              </a:lnSpc>
              <a:spcBef>
                <a:spcPct val="0"/>
              </a:spcBef>
              <a:buNone/>
            </a:pPr>
            <a:r>
              <a:rPr lang="lv-LV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N</a:t>
            </a:r>
            <a:r>
              <a:rPr lang="el-GR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θ</a:t>
            </a:r>
            <a:r>
              <a:rPr lang="lv-LV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ìn c</a:t>
            </a:r>
            <a:r>
              <a:rPr lang="el-GR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Ϊ </a:t>
            </a:r>
            <a:r>
              <a:rPr lang="lv-LV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jắt lá</a:t>
            </a:r>
          </a:p>
          <a:p>
            <a:pPr>
              <a:lnSpc>
                <a:spcPct val="128000"/>
              </a:lnSpc>
              <a:spcBef>
                <a:spcPct val="0"/>
              </a:spcBef>
              <a:buNone/>
            </a:pPr>
            <a:r>
              <a:rPr lang="lv-LV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Bŗg cũng wằm Łm</a:t>
            </a:r>
          </a:p>
          <a:p>
            <a:pPr>
              <a:lnSpc>
                <a:spcPct val="128000"/>
              </a:lnSpc>
              <a:spcBef>
                <a:spcPct val="0"/>
              </a:spcBef>
              <a:buNone/>
            </a:pPr>
            <a:r>
              <a:rPr lang="lv-LV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Tǟ</a:t>
            </a:r>
            <a:r>
              <a:rPr lang="el-GR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Ϊ</a:t>
            </a:r>
            <a:r>
              <a:rPr lang="lv-LV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g </a:t>
            </a:r>
            <a:r>
              <a:rPr lang="el-GR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νΰ</a:t>
            </a:r>
            <a:r>
              <a:rPr lang="lv-LV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Ŋ êm ả . </a:t>
            </a:r>
          </a:p>
          <a:p>
            <a:pPr>
              <a:lnSpc>
                <a:spcPct val="128000"/>
              </a:lnSpc>
              <a:spcBef>
                <a:spcPct val="0"/>
              </a:spcBef>
              <a:buNone/>
            </a:pPr>
            <a:endParaRPr lang="lv-LV" altLang="vi-VN" sz="3400" b="1"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</a:endParaRPr>
          </a:p>
          <a:p>
            <a:pPr>
              <a:lnSpc>
                <a:spcPct val="128000"/>
              </a:lnSpc>
              <a:spcBef>
                <a:spcPct val="0"/>
              </a:spcBef>
              <a:buNone/>
            </a:pPr>
            <a:r>
              <a:rPr lang="lv-LV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Bò </a:t>
            </a:r>
            <a:r>
              <a:rPr lang="el-GR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Π, </a:t>
            </a:r>
            <a:r>
              <a:rPr lang="lv-LV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bò w</a:t>
            </a:r>
            <a:r>
              <a:rPr lang="el-GR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θ</a:t>
            </a:r>
            <a:r>
              <a:rPr lang="lv-LV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ỉ</a:t>
            </a:r>
          </a:p>
          <a:p>
            <a:pPr>
              <a:lnSpc>
                <a:spcPct val="128000"/>
              </a:lnSpc>
              <a:spcBef>
                <a:spcPct val="0"/>
              </a:spcBef>
              <a:buNone/>
            </a:pPr>
            <a:r>
              <a:rPr lang="lv-LV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Sau </a:t>
            </a:r>
            <a:r>
              <a:rPr lang="el-GR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λί</a:t>
            </a:r>
            <a:r>
              <a:rPr lang="lv-LV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Ĕ cày jai</a:t>
            </a:r>
          </a:p>
          <a:p>
            <a:pPr>
              <a:lnSpc>
                <a:spcPct val="128000"/>
              </a:lnSpc>
              <a:spcBef>
                <a:spcPct val="0"/>
              </a:spcBef>
              <a:buNone/>
            </a:pPr>
            <a:r>
              <a:rPr lang="lv-LV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Có gì wgẫm w</a:t>
            </a:r>
            <a:r>
              <a:rPr lang="el-GR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θ</a:t>
            </a:r>
            <a:r>
              <a:rPr lang="lv-LV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ĩ</a:t>
            </a:r>
          </a:p>
          <a:p>
            <a:pPr>
              <a:lnSpc>
                <a:spcPct val="128000"/>
              </a:lnSpc>
              <a:spcBef>
                <a:spcPct val="0"/>
              </a:spcBef>
              <a:buNone/>
            </a:pPr>
            <a:r>
              <a:rPr lang="lv-LV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Nǖai jãi, </a:t>
            </a:r>
            <a:r>
              <a:rPr lang="el-GR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η</a:t>
            </a:r>
            <a:r>
              <a:rPr lang="lv-LV" altLang="vi-VN" sz="34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ai h♦i  .  .  . </a:t>
            </a:r>
            <a:endParaRPr lang="vi-VN" altLang="vi-VN" sz="3400" b="1"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3B0F369-BAA6-44BD-8FE1-7D0651235C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8263" y="6286500"/>
            <a:ext cx="5095875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vi-VN" altLang="vi-VN" sz="36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TǟưŊg của em </a:t>
            </a:r>
            <a:r>
              <a:rPr lang="el-GR" altLang="vi-VN" sz="36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χψ χ</a:t>
            </a:r>
            <a:r>
              <a:rPr lang="vi-VN" altLang="vi-VN" sz="36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ď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8" grpId="0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4" name="Group 8">
            <a:extLst>
              <a:ext uri="{FF2B5EF4-FFF2-40B4-BE49-F238E27FC236}">
                <a16:creationId xmlns:a16="http://schemas.microsoft.com/office/drawing/2014/main" xmlns="" id="{F65DA465-3746-4EAE-94A6-F10E4E8C349E}"/>
              </a:ext>
            </a:extLst>
          </p:cNvPr>
          <p:cNvGrpSpPr>
            <a:grpSpLocks/>
          </p:cNvGrpSpPr>
          <p:nvPr/>
        </p:nvGrpSpPr>
        <p:grpSpPr bwMode="auto">
          <a:xfrm>
            <a:off x="990600" y="-298450"/>
            <a:ext cx="11877675" cy="7227888"/>
            <a:chOff x="0" y="-298529"/>
            <a:chExt cx="11877472" cy="7227973"/>
          </a:xfrm>
        </p:grpSpPr>
        <p:pic>
          <p:nvPicPr>
            <p:cNvPr id="28679" name="Picture 71">
              <a:extLst>
                <a:ext uri="{FF2B5EF4-FFF2-40B4-BE49-F238E27FC236}">
                  <a16:creationId xmlns:a16="http://schemas.microsoft.com/office/drawing/2014/main" xmlns="" id="{8693C76F-30D1-44C1-BA68-9836B79987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89" t="-3606" b="97627"/>
            <a:stretch>
              <a:fillRect/>
            </a:stretch>
          </p:blipFill>
          <p:spPr bwMode="auto">
            <a:xfrm>
              <a:off x="0" y="-298529"/>
              <a:ext cx="11877472" cy="4088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80" name="Picture 71">
              <a:extLst>
                <a:ext uri="{FF2B5EF4-FFF2-40B4-BE49-F238E27FC236}">
                  <a16:creationId xmlns:a16="http://schemas.microsoft.com/office/drawing/2014/main" xmlns="" id="{ACA1211D-B4A8-4379-B653-DDE4FCB29D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89" t="-3606"/>
            <a:stretch>
              <a:fillRect/>
            </a:stretch>
          </p:blipFill>
          <p:spPr bwMode="auto">
            <a:xfrm>
              <a:off x="0" y="-155642"/>
              <a:ext cx="11877472" cy="7085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xmlns="" id="{E8A920C2-4795-4EB1-8C43-CE250C5D1241}"/>
                </a:ext>
              </a:extLst>
            </p:cNvPr>
            <p:cNvCxnSpPr/>
            <p:nvPr/>
          </p:nvCxnSpPr>
          <p:spPr bwMode="auto">
            <a:xfrm>
              <a:off x="0" y="90414"/>
              <a:ext cx="0" cy="683903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A57E13D-9BE8-4EB9-85DA-FF07E6C60A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8089" y="599964"/>
            <a:ext cx="5153025" cy="5739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vi-VN" altLang="vi-VN" sz="33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HΞ đại κΧ hΩ</a:t>
            </a:r>
          </a:p>
          <a:p>
            <a:pPr>
              <a:lnSpc>
                <a:spcPct val="122000"/>
              </a:lnSpc>
              <a:spcBef>
                <a:spcPct val="0"/>
              </a:spcBef>
              <a:buNone/>
            </a:pPr>
            <a:r>
              <a:rPr lang="vi-VN" altLang="vi-VN" sz="33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Giữa giờ Ǉrưa vắng</a:t>
            </a:r>
          </a:p>
          <a:p>
            <a:pPr>
              <a:lnSpc>
                <a:spcPct val="122000"/>
              </a:lnSpc>
              <a:spcBef>
                <a:spcPct val="0"/>
              </a:spcBef>
              <a:buNone/>
            </a:pPr>
            <a:r>
              <a:rPr lang="vi-VN" altLang="vi-VN" sz="33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CΪ λΰĥ εập εŊ</a:t>
            </a:r>
          </a:p>
          <a:p>
            <a:pPr>
              <a:lnSpc>
                <a:spcPct val="122000"/>
              </a:lnSpc>
              <a:spcBef>
                <a:spcPct val="0"/>
              </a:spcBef>
              <a:buNone/>
            </a:pPr>
            <a:r>
              <a:rPr lang="vi-VN" altLang="vi-VN" sz="33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VŊ đċ cáζ wắng. </a:t>
            </a:r>
          </a:p>
          <a:p>
            <a:pPr>
              <a:lnSpc>
                <a:spcPct val="122000"/>
              </a:lnSpc>
              <a:spcBef>
                <a:spcPct val="0"/>
              </a:spcBef>
              <a:buNone/>
            </a:pPr>
            <a:endParaRPr lang="vi-VN" altLang="vi-VN" sz="3300" b="1"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</a:endParaRPr>
          </a:p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vi-VN" altLang="vi-VN" sz="33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Bé εưa wgủ đưϑ</a:t>
            </a:r>
          </a:p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vi-VN" altLang="vi-VN" sz="33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Bé wằm χ≠ wΉ;</a:t>
            </a:r>
          </a:p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vi-VN" altLang="vi-VN" sz="33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Âm κầm ǟạo ǟực</a:t>
            </a:r>
          </a:p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vi-VN" altLang="vi-VN" sz="33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Cả λίĔ Ǉrưa Ǘ∆</a:t>
            </a:r>
            <a:r>
              <a:rPr lang="el-GR" altLang="vi-VN" sz="33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. </a:t>
            </a:r>
            <a:endParaRPr lang="vi-VN" altLang="vi-VN" sz="3300" b="1"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85316FB-61EC-450D-B28C-A6D5D66B02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2475" y="590236"/>
            <a:ext cx="5072192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25000"/>
              </a:lnSpc>
              <a:spcBef>
                <a:spcPct val="0"/>
              </a:spcBef>
              <a:buNone/>
            </a:pPr>
            <a:r>
              <a:rPr lang="lv-LV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BuĔ Ǉrưa lim dim</a:t>
            </a:r>
          </a:p>
          <a:p>
            <a:pPr>
              <a:lnSpc>
                <a:spcPct val="125000"/>
              </a:lnSpc>
              <a:spcBef>
                <a:spcPct val="0"/>
              </a:spcBef>
              <a:buNone/>
            </a:pPr>
            <a:r>
              <a:rPr lang="lv-LV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N</a:t>
            </a:r>
            <a:r>
              <a:rPr lang="el-GR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θ</a:t>
            </a:r>
            <a:r>
              <a:rPr lang="lv-LV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ìn c</a:t>
            </a:r>
            <a:r>
              <a:rPr lang="el-GR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Ϊ </a:t>
            </a:r>
            <a:r>
              <a:rPr lang="lv-LV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jắt lá</a:t>
            </a:r>
          </a:p>
          <a:p>
            <a:pPr>
              <a:lnSpc>
                <a:spcPct val="125000"/>
              </a:lnSpc>
              <a:spcBef>
                <a:spcPct val="0"/>
              </a:spcBef>
              <a:buNone/>
            </a:pPr>
            <a:r>
              <a:rPr lang="lv-LV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Bŗg cũng wằm Łm</a:t>
            </a:r>
          </a:p>
          <a:p>
            <a:pPr>
              <a:lnSpc>
                <a:spcPct val="125000"/>
              </a:lnSpc>
              <a:spcBef>
                <a:spcPct val="0"/>
              </a:spcBef>
              <a:buNone/>
            </a:pPr>
            <a:r>
              <a:rPr lang="lv-LV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Tǟ</a:t>
            </a:r>
            <a:r>
              <a:rPr lang="el-GR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Ϊ</a:t>
            </a:r>
            <a:r>
              <a:rPr lang="lv-LV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g </a:t>
            </a:r>
            <a:r>
              <a:rPr lang="el-GR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νΰ</a:t>
            </a:r>
            <a:r>
              <a:rPr lang="lv-LV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Ŋ êm ả. </a:t>
            </a:r>
          </a:p>
          <a:p>
            <a:pPr>
              <a:lnSpc>
                <a:spcPct val="125000"/>
              </a:lnSpc>
              <a:spcBef>
                <a:spcPct val="0"/>
              </a:spcBef>
              <a:buNone/>
            </a:pPr>
            <a:endParaRPr lang="lv-LV" altLang="vi-VN" sz="3200" b="1">
              <a:latin typeface="HP001 4 hàng" panose="020B0603050302020204" pitchFamily="34" charset="0"/>
              <a:ea typeface="HP001" panose="020B0603050302020204" pitchFamily="34" charset="0"/>
              <a:cs typeface="HP001" panose="020B0603050302020204" pitchFamily="34" charset="0"/>
            </a:endParaRPr>
          </a:p>
          <a:p>
            <a:pPr>
              <a:lnSpc>
                <a:spcPct val="125000"/>
              </a:lnSpc>
              <a:spcBef>
                <a:spcPct val="0"/>
              </a:spcBef>
              <a:buNone/>
            </a:pPr>
            <a:r>
              <a:rPr lang="lv-LV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Bò </a:t>
            </a:r>
            <a:r>
              <a:rPr lang="el-GR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Π, </a:t>
            </a:r>
            <a:r>
              <a:rPr lang="lv-LV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bò w</a:t>
            </a:r>
            <a:r>
              <a:rPr lang="el-GR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θ</a:t>
            </a:r>
            <a:r>
              <a:rPr lang="lv-LV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ỉ</a:t>
            </a:r>
          </a:p>
          <a:p>
            <a:pPr>
              <a:lnSpc>
                <a:spcPct val="125000"/>
              </a:lnSpc>
              <a:spcBef>
                <a:spcPct val="0"/>
              </a:spcBef>
              <a:buNone/>
            </a:pPr>
            <a:r>
              <a:rPr lang="lv-LV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Sau </a:t>
            </a:r>
            <a:r>
              <a:rPr lang="el-GR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λί</a:t>
            </a:r>
            <a:r>
              <a:rPr lang="lv-LV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Ĕ cày jai</a:t>
            </a:r>
          </a:p>
          <a:p>
            <a:pPr>
              <a:lnSpc>
                <a:spcPct val="125000"/>
              </a:lnSpc>
              <a:spcBef>
                <a:spcPct val="0"/>
              </a:spcBef>
              <a:buNone/>
            </a:pPr>
            <a:r>
              <a:rPr lang="lv-LV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Có gì wgẫm w</a:t>
            </a:r>
            <a:r>
              <a:rPr lang="el-GR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θ</a:t>
            </a:r>
            <a:r>
              <a:rPr lang="lv-LV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ĩ</a:t>
            </a:r>
          </a:p>
          <a:p>
            <a:pPr>
              <a:lnSpc>
                <a:spcPct val="125000"/>
              </a:lnSpc>
              <a:spcBef>
                <a:spcPct val="0"/>
              </a:spcBef>
              <a:buNone/>
            </a:pPr>
            <a:r>
              <a:rPr lang="lv-LV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Nǖai jãi, </a:t>
            </a:r>
            <a:r>
              <a:rPr lang="el-GR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η</a:t>
            </a:r>
            <a:r>
              <a:rPr lang="lv-LV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ai h</a:t>
            </a:r>
            <a:r>
              <a:rPr lang="vi-VN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o</a:t>
            </a:r>
            <a:r>
              <a:rPr lang="vi-VN" altLang="vi-VN" sz="7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 </a:t>
            </a:r>
            <a:r>
              <a:rPr lang="vi-VN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à</a:t>
            </a:r>
            <a:r>
              <a:rPr lang="lv-LV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i</a:t>
            </a:r>
            <a:r>
              <a:rPr lang="vi-VN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 ..</a:t>
            </a:r>
            <a:r>
              <a:rPr lang="lv-LV" altLang="vi-VN" sz="3200" b="1"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.</a:t>
            </a:r>
            <a:endParaRPr lang="vi-VN" altLang="vi-VN" sz="3300" b="1">
              <a:latin typeface="HP001" panose="020B0603050302020204" pitchFamily="34" charset="0"/>
              <a:ea typeface="HP001" panose="020B0603050302020204" pitchFamily="34" charset="0"/>
              <a:cs typeface="HP001" panose="020B0603050302020204" pitchFamily="34" charset="0"/>
            </a:endParaRPr>
          </a:p>
        </p:txBody>
      </p:sp>
      <p:sp>
        <p:nvSpPr>
          <p:cNvPr id="28677" name="TextBox 17">
            <a:extLst>
              <a:ext uri="{FF2B5EF4-FFF2-40B4-BE49-F238E27FC236}">
                <a16:creationId xmlns:a16="http://schemas.microsoft.com/office/drawing/2014/main" xmlns="" id="{283B7B42-614A-4C7C-BFDD-4C48D1EB16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2772" y="-36513"/>
            <a:ext cx="3937000" cy="758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vi-VN" altLang="vi-VN" sz="32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BuĔ Ǉrưa Ǘ∆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32A79BE8-B650-4B33-891D-82060A86C7C6}"/>
              </a:ext>
            </a:extLst>
          </p:cNvPr>
          <p:cNvCxnSpPr/>
          <p:nvPr/>
        </p:nvCxnSpPr>
        <p:spPr>
          <a:xfrm>
            <a:off x="990600" y="-36513"/>
            <a:ext cx="0" cy="6858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1">
            <a:extLst>
              <a:ext uri="{FF2B5EF4-FFF2-40B4-BE49-F238E27FC236}">
                <a16:creationId xmlns:a16="http://schemas.microsoft.com/office/drawing/2014/main" xmlns="" id="{00FAA2D2-2B4E-45CB-81D0-E573791FB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9F01468-2681-4D1F-986B-B04B90909DC0}"/>
              </a:ext>
            </a:extLst>
          </p:cNvPr>
          <p:cNvSpPr txBox="1"/>
          <p:nvPr/>
        </p:nvSpPr>
        <p:spPr>
          <a:xfrm>
            <a:off x="838200" y="1066800"/>
            <a:ext cx="7853363" cy="4411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defTabSz="912813">
              <a:spcBef>
                <a:spcPct val="15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2813">
              <a:spcBef>
                <a:spcPct val="15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2813">
              <a:spcBef>
                <a:spcPct val="15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2813">
              <a:spcBef>
                <a:spcPct val="15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2813">
              <a:spcBef>
                <a:spcPct val="15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15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15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15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15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2813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5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eautiful Caps" panose="02040603050506020204" pitchFamily="18" charset="0"/>
                <a:ea typeface="Arial-Rounded"/>
                <a:cs typeface="Arial-Rounded"/>
              </a:rPr>
              <a:t>Dặn dò:</a:t>
            </a:r>
            <a:endParaRPr kumimoji="0" lang="vi-VN" altLang="vi-VN" sz="45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3 Sympathique Alt" panose="02000506000000020002" pitchFamily="2" charset="0"/>
              <a:ea typeface="Arial-Rounded"/>
              <a:cs typeface="Arial-Rounded"/>
            </a:endParaRPr>
          </a:p>
          <a:p>
            <a:pPr marL="0" marR="0" lvl="0" indent="0" algn="l" defTabSz="912813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vi-VN" sz="3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" panose="020B0603050302020204" pitchFamily="34" charset="0"/>
                <a:cs typeface="Arial" panose="020B0604020202020204" pitchFamily="34" charset="0"/>
              </a:rPr>
              <a:t>- Ho</a:t>
            </a:r>
            <a:r>
              <a:rPr kumimoji="0" lang="vi-VN" altLang="vi-VN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" panose="020B0603050302020204" pitchFamily="34" charset="0"/>
                <a:cs typeface="Arial" panose="020B0604020202020204" pitchFamily="34" charset="0"/>
              </a:rPr>
              <a:t> </a:t>
            </a:r>
            <a:r>
              <a:rPr kumimoji="0" lang="vi-VN" altLang="vi-VN" sz="3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" panose="020B0603050302020204" pitchFamily="34" charset="0"/>
                <a:cs typeface="Arial" panose="020B0604020202020204" pitchFamily="34" charset="0"/>
              </a:rPr>
              <a:t>àn</a:t>
            </a:r>
            <a:r>
              <a:rPr kumimoji="0" lang="vi-VN" altLang="vi-VN" sz="3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kumimoji="0" lang="el-GR" altLang="vi-VN" sz="3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κΗ</a:t>
            </a:r>
            <a:r>
              <a:rPr kumimoji="0" lang="vi-VN" altLang="vi-VN" sz="3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İn </a:t>
            </a:r>
            <a:r>
              <a:rPr kumimoji="0" lang="vi-VN" altLang="vi-VN" sz="3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vở Tập </a:t>
            </a:r>
            <a:r>
              <a:rPr kumimoji="0" lang="el-GR" altLang="vi-VN" sz="3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νμ</a:t>
            </a:r>
            <a:r>
              <a:rPr kumimoji="0" lang="vi-VN" altLang="vi-VN" sz="3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Ğt</a:t>
            </a:r>
            <a:r>
              <a:rPr kumimoji="0" lang="el-GR" altLang="vi-VN" sz="3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kumimoji="0" lang="vi-VN" altLang="vi-VN" sz="3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Bài 6 trang 42</a:t>
            </a:r>
          </a:p>
          <a:p>
            <a:pPr marL="0" marR="0" lvl="0" indent="0" algn="l" defTabSz="912813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vi-VN" sz="3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- Làm vở </a:t>
            </a:r>
            <a:r>
              <a:rPr kumimoji="0" lang="vi-VN" altLang="vi-VN" sz="3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BT</a:t>
            </a:r>
            <a:r>
              <a:rPr kumimoji="0" lang="vi-VN" altLang="vi-VN" sz="3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Tiếng việt Bài 6 </a:t>
            </a:r>
          </a:p>
          <a:p>
            <a:pPr marL="0" marR="0" lvl="0" indent="0" algn="l" defTabSz="912813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vi-VN" sz="3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- Xem Ǉrư</a:t>
            </a:r>
            <a:r>
              <a:rPr kumimoji="0" lang="el-GR" altLang="vi-VN" sz="3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ϐ </a:t>
            </a:r>
            <a:r>
              <a:rPr kumimoji="0" lang="vi-VN" altLang="vi-VN" sz="3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Bài7: HΞ ιưŖg </a:t>
            </a:r>
            <a:endParaRPr kumimoji="0" lang="vi-VN" altLang="vi-VN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>
              <a:lnSpc>
                <a:spcPct val="130000"/>
              </a:lnSpc>
              <a:spcBef>
                <a:spcPct val="0"/>
              </a:spcBef>
              <a:buNone/>
            </a:pPr>
            <a:r>
              <a:rPr kumimoji="0" lang="vi-VN" altLang="vi-VN" sz="3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- Viết chính tả vào vở ô li bài: </a:t>
            </a:r>
            <a:r>
              <a:rPr lang="vi-VN" altLang="vi-VN" sz="32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BuĔ Ǉrưa </a:t>
            </a:r>
          </a:p>
          <a:p>
            <a:pPr>
              <a:lnSpc>
                <a:spcPct val="130000"/>
              </a:lnSpc>
              <a:spcBef>
                <a:spcPct val="0"/>
              </a:spcBef>
              <a:buNone/>
            </a:pPr>
            <a:r>
              <a:rPr lang="vi-VN" altLang="vi-VN" sz="3200" b="1">
                <a:solidFill>
                  <a:srgbClr val="0000FF"/>
                </a:solidFill>
                <a:latin typeface="HP001 4 hàng" panose="020B0603050302020204" pitchFamily="34" charset="0"/>
                <a:ea typeface="HP001" panose="020B0603050302020204" pitchFamily="34" charset="0"/>
                <a:cs typeface="HP001" panose="020B0603050302020204" pitchFamily="34" charset="0"/>
              </a:rPr>
              <a:t>Ǘ∆ </a:t>
            </a:r>
            <a:r>
              <a:rPr kumimoji="0" lang="vi-VN" altLang="vi-VN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cs typeface="Arial" panose="020B0604020202020204" pitchFamily="34" charset="0"/>
              </a:rPr>
              <a:t>(Khổ 3, 4)</a:t>
            </a:r>
            <a:endParaRPr kumimoji="0" lang="vi-VN" altLang="vi-VN" sz="3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àng" panose="020B06030503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L="0" marR="0" lvl="0" indent="0" algn="l" defTabSz="912813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vi-VN" sz="3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endParaRPr kumimoji="0" lang="en-US" altLang="vi-VN" sz="3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àng" panose="020B06030503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xmlns="" id="{2B788479-3F58-4F7F-8329-F6FDC28901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vi-VN"/>
          </a:p>
        </p:txBody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xmlns="" id="{1CAC90C7-91D3-4DA1-B1EB-ECDFD42DD3E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vi-VN"/>
          </a:p>
        </p:txBody>
      </p:sp>
      <p:pic>
        <p:nvPicPr>
          <p:cNvPr id="52228" name="Picture 4" descr="bfnb">
            <a:extLst>
              <a:ext uri="{FF2B5EF4-FFF2-40B4-BE49-F238E27FC236}">
                <a16:creationId xmlns:a16="http://schemas.microsoft.com/office/drawing/2014/main" xmlns="" id="{1528B657-F8FD-4842-A8FF-B6B1FBA5EC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121920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9" name="Picture 5" descr="8">
            <a:extLst>
              <a:ext uri="{FF2B5EF4-FFF2-40B4-BE49-F238E27FC236}">
                <a16:creationId xmlns:a16="http://schemas.microsoft.com/office/drawing/2014/main" xmlns="" id="{5713F998-FCDD-4251-BAD8-2582A4BD0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850" y="533400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0" name="Picture 6" descr="8">
            <a:extLst>
              <a:ext uri="{FF2B5EF4-FFF2-40B4-BE49-F238E27FC236}">
                <a16:creationId xmlns:a16="http://schemas.microsoft.com/office/drawing/2014/main" xmlns="" id="{BAE399E3-672B-452A-A6A7-A09603F593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50" y="5334000"/>
            <a:ext cx="1428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1" name="WordArt 7">
            <a:extLst>
              <a:ext uri="{FF2B5EF4-FFF2-40B4-BE49-F238E27FC236}">
                <a16:creationId xmlns:a16="http://schemas.microsoft.com/office/drawing/2014/main" xmlns="" id="{3F7BC0D0-9564-4B35-B317-902E92522689}"/>
              </a:ext>
            </a:extLst>
          </p:cNvPr>
          <p:cNvSpPr>
            <a:spLocks noChangeShapeType="1" noTextEdit="1"/>
          </p:cNvSpPr>
          <p:nvPr/>
        </p:nvSpPr>
        <p:spPr bwMode="auto">
          <a:xfrm>
            <a:off x="1752600" y="1219200"/>
            <a:ext cx="8458200" cy="26670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1" i="0" u="none" strike="noStrike" kern="10" cap="none" spc="0" normalizeH="0" baseline="0" noProof="0">
                <a:ln w="3175">
                  <a:solidFill>
                    <a:srgbClr val="CC0099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57FF"/>
                    </a:gs>
                    <a:gs pos="100000">
                      <a:srgbClr val="C40091"/>
                    </a:gs>
                  </a:gsLst>
                  <a:lin ang="5400000" scaled="1"/>
                </a:gradFill>
                <a:effectLst>
                  <a:outerShdw dist="107763" dir="2700000" algn="ctr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CẢM ƠN THẦY CÔ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1" i="0" u="none" strike="noStrike" kern="10" cap="none" spc="0" normalizeH="0" baseline="0" noProof="0">
                <a:ln w="3175">
                  <a:solidFill>
                    <a:srgbClr val="CC0099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57FF"/>
                    </a:gs>
                    <a:gs pos="100000">
                      <a:srgbClr val="C40091"/>
                    </a:gs>
                  </a:gsLst>
                  <a:lin ang="5400000" scaled="1"/>
                </a:gradFill>
                <a:effectLst>
                  <a:outerShdw dist="107763" dir="2700000" algn="ctr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VÀ CÁC EM HỌC SINH</a:t>
            </a:r>
          </a:p>
        </p:txBody>
      </p:sp>
      <p:sp>
        <p:nvSpPr>
          <p:cNvPr id="52232" name="WordArt 8">
            <a:extLst>
              <a:ext uri="{FF2B5EF4-FFF2-40B4-BE49-F238E27FC236}">
                <a16:creationId xmlns:a16="http://schemas.microsoft.com/office/drawing/2014/main" xmlns="" id="{2CAF140F-2201-4B36-8A54-6AEF6FE12EC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494338">
            <a:off x="9039225" y="5562600"/>
            <a:ext cx="1476375" cy="141446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0" cap="none" spc="0" normalizeH="0" baseline="0" noProof="0">
                <a:ln w="9525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C4009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 end</a:t>
            </a:r>
          </a:p>
        </p:txBody>
      </p:sp>
      <p:pic>
        <p:nvPicPr>
          <p:cNvPr id="52233" name="Picture 9" descr="8">
            <a:extLst>
              <a:ext uri="{FF2B5EF4-FFF2-40B4-BE49-F238E27FC236}">
                <a16:creationId xmlns:a16="http://schemas.microsoft.com/office/drawing/2014/main" xmlns="" id="{6A79DBDA-12FD-4264-A890-1154EDC84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800600"/>
            <a:ext cx="198120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4" name="Picture 10" descr="DSTARS-P">
            <a:extLst>
              <a:ext uri="{FF2B5EF4-FFF2-40B4-BE49-F238E27FC236}">
                <a16:creationId xmlns:a16="http://schemas.microsoft.com/office/drawing/2014/main" xmlns="" id="{38BD03D5-CFF3-484C-B10E-DB96AFA6FF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981200"/>
            <a:ext cx="131445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5" name="Picture 11" descr="DSTARS-P">
            <a:extLst>
              <a:ext uri="{FF2B5EF4-FFF2-40B4-BE49-F238E27FC236}">
                <a16:creationId xmlns:a16="http://schemas.microsoft.com/office/drawing/2014/main" xmlns="" id="{85ED3D10-1EDA-48B6-901A-61B86456A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219200"/>
            <a:ext cx="131445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6" name="Picture 12" descr="DSTARS-P">
            <a:extLst>
              <a:ext uri="{FF2B5EF4-FFF2-40B4-BE49-F238E27FC236}">
                <a16:creationId xmlns:a16="http://schemas.microsoft.com/office/drawing/2014/main" xmlns="" id="{6A71DE97-A223-45AC-863D-3EC9FFAD1C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3550" y="3200400"/>
            <a:ext cx="131445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7" name="Picture 13" descr="DSTARS-P">
            <a:extLst>
              <a:ext uri="{FF2B5EF4-FFF2-40B4-BE49-F238E27FC236}">
                <a16:creationId xmlns:a16="http://schemas.microsoft.com/office/drawing/2014/main" xmlns="" id="{846C4208-70F0-4E73-B707-D891D6AC34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581400"/>
            <a:ext cx="2362200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8" name="Picture 14" descr="DSTARS-P">
            <a:extLst>
              <a:ext uri="{FF2B5EF4-FFF2-40B4-BE49-F238E27FC236}">
                <a16:creationId xmlns:a16="http://schemas.microsoft.com/office/drawing/2014/main" xmlns="" id="{39F2B753-BC19-4C41-BF6C-17AFDC4C16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609600"/>
            <a:ext cx="91440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9" name="Picture 15" descr="gman02">
            <a:extLst>
              <a:ext uri="{FF2B5EF4-FFF2-40B4-BE49-F238E27FC236}">
                <a16:creationId xmlns:a16="http://schemas.microsoft.com/office/drawing/2014/main" xmlns="" id="{D56DBDF0-07BF-4B72-BA52-00E8AF7C75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267200"/>
            <a:ext cx="7620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40" name="Picture 16" descr="gman08">
            <a:extLst>
              <a:ext uri="{FF2B5EF4-FFF2-40B4-BE49-F238E27FC236}">
                <a16:creationId xmlns:a16="http://schemas.microsoft.com/office/drawing/2014/main" xmlns="" id="{76DC0DB6-154F-4985-BA1C-CCFD043CC7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886200"/>
            <a:ext cx="12192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4117" cy="6860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584" y="194896"/>
            <a:ext cx="7584843" cy="53047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373" y="356659"/>
            <a:ext cx="7874076" cy="3676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3934376"/>
            <a:ext cx="12194117" cy="292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:\0000000我图PPT\00001PNG素材\儿童卡通\6465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2335" y="1411418"/>
            <a:ext cx="3138047" cy="5633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172643" y="-153894"/>
            <a:ext cx="2768533" cy="3130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49" y="4391728"/>
            <a:ext cx="3139976" cy="210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4113820" y="807489"/>
            <a:ext cx="406037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altLang="en-US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4"/>
          <p:cNvSpPr txBox="1">
            <a:spLocks noChangeArrowheads="1"/>
          </p:cNvSpPr>
          <p:nvPr/>
        </p:nvSpPr>
        <p:spPr bwMode="auto">
          <a:xfrm>
            <a:off x="3908690" y="1788154"/>
            <a:ext cx="437673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4"/>
          <p:cNvSpPr txBox="1">
            <a:spLocks noChangeArrowheads="1"/>
          </p:cNvSpPr>
          <p:nvPr/>
        </p:nvSpPr>
        <p:spPr bwMode="auto">
          <a:xfrm>
            <a:off x="3862289" y="2714893"/>
            <a:ext cx="5153024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FontTx/>
              <a:buChar char="-"/>
            </a:pP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9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72857"/>
            <a:ext cx="12192000" cy="3980688"/>
          </a:xfrm>
          <a:prstGeom prst="rect">
            <a:avLst/>
          </a:prstGeom>
        </p:spPr>
      </p:pic>
      <p:pic>
        <p:nvPicPr>
          <p:cNvPr id="8" name="Picture 7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535591" y="80203"/>
            <a:ext cx="1331619" cy="1080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2108200"/>
            <a:ext cx="10972800" cy="1143000"/>
          </a:xfrm>
        </p:spPr>
        <p:txBody>
          <a:bodyPr>
            <a:noAutofit/>
          </a:bodyPr>
          <a:lstStyle/>
          <a:p>
            <a:r>
              <a:rPr lang="en-US" sz="4800" b="1">
                <a:solidFill>
                  <a:srgbClr val="00B0F0"/>
                </a:solidFill>
                <a:latin typeface="UTM Avo" panose="02040603050506020204" pitchFamily="18" charset="0"/>
                <a:cs typeface="Arial" pitchFamily="34" charset="0"/>
              </a:rPr>
              <a:t>Loài vật nào xuất hiện trong bài </a:t>
            </a:r>
            <a:r>
              <a:rPr lang="en-US" sz="4800" b="1" i="1">
                <a:solidFill>
                  <a:srgbClr val="00B0F0"/>
                </a:solidFill>
                <a:latin typeface="UTM Avo" panose="02040603050506020204" pitchFamily="18" charset="0"/>
                <a:cs typeface="Arial" pitchFamily="34" charset="0"/>
              </a:rPr>
              <a:t>Những cánh cò</a:t>
            </a:r>
            <a:r>
              <a:rPr lang="en-US" sz="4800" b="1">
                <a:solidFill>
                  <a:srgbClr val="00B0F0"/>
                </a:solidFill>
                <a:latin typeface="UTM Avo" panose="02040603050506020204" pitchFamily="18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23582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14" b="98857" l="12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38471" y="102906"/>
            <a:ext cx="1125860" cy="788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图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72857"/>
            <a:ext cx="12192000" cy="3980688"/>
          </a:xfrm>
          <a:prstGeom prst="rect">
            <a:avLst/>
          </a:prstGeom>
        </p:spPr>
      </p:pic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508000" y="2108200"/>
            <a:ext cx="10972800" cy="1143000"/>
          </a:xfrm>
        </p:spPr>
        <p:txBody>
          <a:bodyPr>
            <a:noAutofit/>
          </a:bodyPr>
          <a:lstStyle/>
          <a:p>
            <a:r>
              <a:rPr lang="en-US" sz="4800" b="1">
                <a:solidFill>
                  <a:srgbClr val="00B0F0"/>
                </a:solidFill>
                <a:latin typeface="UTM Avo" panose="02040603050506020204" pitchFamily="18" charset="0"/>
                <a:cs typeface="Arial" pitchFamily="34" charset="0"/>
              </a:rPr>
              <a:t>Em hãy đọc đoạn 2 trong bài </a:t>
            </a:r>
            <a:br>
              <a:rPr lang="en-US" sz="4800" b="1">
                <a:solidFill>
                  <a:srgbClr val="00B0F0"/>
                </a:solidFill>
                <a:latin typeface="UTM Avo" panose="02040603050506020204" pitchFamily="18" charset="0"/>
                <a:cs typeface="Arial" pitchFamily="34" charset="0"/>
              </a:rPr>
            </a:br>
            <a:r>
              <a:rPr lang="en-US" sz="4800" b="1" i="1">
                <a:solidFill>
                  <a:srgbClr val="00B0F0"/>
                </a:solidFill>
                <a:latin typeface="UTM Avo" panose="02040603050506020204" pitchFamily="18" charset="0"/>
                <a:cs typeface="Arial" pitchFamily="34" charset="0"/>
              </a:rPr>
              <a:t>Những cánh cò</a:t>
            </a:r>
            <a:endParaRPr lang="en-US" sz="4800" b="1">
              <a:solidFill>
                <a:srgbClr val="00B0F0"/>
              </a:solidFill>
              <a:latin typeface="UTM Avo" panose="0204060305050602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51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0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5138" y="359987"/>
            <a:ext cx="1566863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705" y="2627093"/>
            <a:ext cx="12192000" cy="3980688"/>
          </a:xfrm>
          <a:prstGeom prst="rect">
            <a:avLst/>
          </a:prstGeom>
        </p:spPr>
      </p:pic>
      <p:sp>
        <p:nvSpPr>
          <p:cNvPr id="25" name="Title 1"/>
          <p:cNvSpPr>
            <a:spLocks noGrp="1"/>
          </p:cNvSpPr>
          <p:nvPr>
            <p:ph type="title"/>
          </p:nvPr>
        </p:nvSpPr>
        <p:spPr>
          <a:xfrm>
            <a:off x="508000" y="1637696"/>
            <a:ext cx="109728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4800">
                <a:solidFill>
                  <a:srgbClr val="00B0F0"/>
                </a:solidFill>
                <a:latin typeface="UTM Avo" panose="02040603050506020204" pitchFamily="18" charset="0"/>
                <a:cs typeface="Arial" pitchFamily="34" charset="0"/>
              </a:rPr>
              <a:t>Bây giờ, ao, hồ, đầm phải nhường chỗ cho ………….………………………………….</a:t>
            </a:r>
            <a:br>
              <a:rPr lang="en-US" sz="4800">
                <a:solidFill>
                  <a:srgbClr val="00B0F0"/>
                </a:solidFill>
                <a:latin typeface="UTM Avo" panose="02040603050506020204" pitchFamily="18" charset="0"/>
                <a:cs typeface="Arial" pitchFamily="34" charset="0"/>
              </a:rPr>
            </a:br>
            <a:r>
              <a:rPr lang="en-US" sz="4800">
                <a:solidFill>
                  <a:srgbClr val="00B0F0"/>
                </a:solidFill>
                <a:latin typeface="UTM Avo" panose="02040603050506020204" pitchFamily="18" charset="0"/>
                <a:cs typeface="Arial" pitchFamily="34" charset="0"/>
              </a:rPr>
              <a:t>……………………………………………………………………..</a:t>
            </a: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948608" y="924811"/>
            <a:ext cx="10459960" cy="3227008"/>
          </a:xfrm>
          <a:prstGeom prst="rect">
            <a:avLst/>
          </a:prstGeom>
        </p:spPr>
        <p:txBody>
          <a:bodyPr vert="horz" lIns="121904" tIns="60952" rIns="121904" bIns="60952" rtlCol="0" anchor="ctr">
            <a:normAutofit fontScale="97500"/>
          </a:bodyPr>
          <a:lstStyle>
            <a:lvl1pPr algn="ctr" defTabSz="91427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defTabSz="1219004"/>
            <a:r>
              <a:rPr lang="en-US" sz="4267">
                <a:solidFill>
                  <a:srgbClr val="FF0000"/>
                </a:solidFill>
                <a:latin typeface="UTM Avo" panose="02040603050506020204" pitchFamily="18" charset="0"/>
                <a:cs typeface="Arial" pitchFamily="34" charset="0"/>
              </a:rPr>
              <a:t>      những toà nhà cao vút, những con đường cao tốc, những nhà máy toả khỏi mịt mù.</a:t>
            </a:r>
          </a:p>
        </p:txBody>
      </p:sp>
    </p:spTree>
    <p:extLst>
      <p:ext uri="{BB962C8B-B14F-4D97-AF65-F5344CB8AC3E}">
        <p14:creationId xmlns:p14="http://schemas.microsoft.com/office/powerpoint/2010/main" val="3452384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4746" y="105697"/>
            <a:ext cx="1753311" cy="1773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72857"/>
            <a:ext cx="12192000" cy="398068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685801"/>
            <a:ext cx="5410200" cy="486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298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3275" y="83329"/>
            <a:ext cx="1616251" cy="1074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72857"/>
            <a:ext cx="12192000" cy="398068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515" y="83328"/>
            <a:ext cx="6273800" cy="627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597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685" y="-295649"/>
            <a:ext cx="4580967" cy="1523999"/>
          </a:xfrm>
          <a:prstGeom prst="rect">
            <a:avLst/>
          </a:prstGeom>
        </p:spPr>
      </p:pic>
      <p:pic>
        <p:nvPicPr>
          <p:cNvPr id="1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72857"/>
            <a:ext cx="12192000" cy="3980688"/>
          </a:xfrm>
          <a:prstGeom prst="rect">
            <a:avLst/>
          </a:prstGeom>
        </p:spPr>
      </p:pic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508000" y="2108200"/>
            <a:ext cx="10972800" cy="1143000"/>
          </a:xfrm>
        </p:spPr>
        <p:txBody>
          <a:bodyPr>
            <a:noAutofit/>
          </a:bodyPr>
          <a:lstStyle/>
          <a:p>
            <a:r>
              <a:rPr lang="en-US" sz="4800" b="1">
                <a:solidFill>
                  <a:srgbClr val="00B0F0"/>
                </a:solidFill>
                <a:latin typeface="UTM Avo" panose="02040603050506020204" pitchFamily="18" charset="0"/>
                <a:cs typeface="Arial" pitchFamily="34" charset="0"/>
              </a:rPr>
              <a:t>Chúng ta nên làm gì để bảo vệ các loài chim, các loài động vật hoang dã?</a:t>
            </a:r>
          </a:p>
        </p:txBody>
      </p:sp>
    </p:spTree>
    <p:extLst>
      <p:ext uri="{BB962C8B-B14F-4D97-AF65-F5344CB8AC3E}">
        <p14:creationId xmlns:p14="http://schemas.microsoft.com/office/powerpoint/2010/main" val="2244685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theme/theme1.xml><?xml version="1.0" encoding="utf-8"?>
<a:theme xmlns:a="http://schemas.openxmlformats.org/drawingml/2006/main" name="Bạn nhỏ 16x9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Gear Drives">
  <a:themeElements>
    <a:clrScheme name="Gear Dri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5F5F5F"/>
      </a:accent1>
      <a:accent2>
        <a:srgbClr val="969696"/>
      </a:accent2>
      <a:accent3>
        <a:srgbClr val="FFFFFF"/>
      </a:accent3>
      <a:accent4>
        <a:srgbClr val="000000"/>
      </a:accent4>
      <a:accent5>
        <a:srgbClr val="B6B6B6"/>
      </a:accent5>
      <a:accent6>
        <a:srgbClr val="878787"/>
      </a:accent6>
      <a:hlink>
        <a:srgbClr val="CC3300"/>
      </a:hlink>
      <a:folHlink>
        <a:srgbClr val="996600"/>
      </a:folHlink>
    </a:clrScheme>
    <a:fontScheme name="Gear Dri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Gear Dri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5F5F5F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B6B6B6"/>
        </a:accent5>
        <a:accent6>
          <a:srgbClr val="87878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FD7F6"/>
        </a:accent5>
        <a:accent6>
          <a:srgbClr val="AE4845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Default Design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1203</TotalTime>
  <Words>1338</Words>
  <Application>Microsoft Office PowerPoint</Application>
  <PresentationFormat>Custom</PresentationFormat>
  <Paragraphs>327</Paragraphs>
  <Slides>35</Slides>
  <Notes>14</Notes>
  <HiddenSlides>0</HiddenSlides>
  <MMClips>1</MMClip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Bạn nhỏ 16x9</vt:lpstr>
      <vt:lpstr>1_Office Theme</vt:lpstr>
      <vt:lpstr>Gear Drives</vt:lpstr>
      <vt:lpstr>Office Theme</vt:lpstr>
      <vt:lpstr>2_Office Theme</vt:lpstr>
      <vt:lpstr>1_Default Design</vt:lpstr>
      <vt:lpstr>3_Default Design</vt:lpstr>
      <vt:lpstr>12_Office Theme</vt:lpstr>
      <vt:lpstr>    CHÀO MỪNG CÁC EM ĐẾN VỚI TIẾT </vt:lpstr>
      <vt:lpstr>PowerPoint Presentation</vt:lpstr>
      <vt:lpstr>PowerPoint Presentation</vt:lpstr>
      <vt:lpstr>Loài vật nào xuất hiện trong bài Những cánh cò?</vt:lpstr>
      <vt:lpstr>Em hãy đọc đoạn 2 trong bài  Những cánh cò</vt:lpstr>
      <vt:lpstr>Bây giờ, ao, hồ, đầm phải nhường chỗ cho ………….…………………………………. ……………………………………………………………………..</vt:lpstr>
      <vt:lpstr>PowerPoint Presentation</vt:lpstr>
      <vt:lpstr>PowerPoint Presentation</vt:lpstr>
      <vt:lpstr>Chúng ta nên làm gì để bảo vệ các loài chim, các loài động vật hoang dã?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Giải nghĩa từ khó:</vt:lpstr>
      <vt:lpstr>PowerPoint Presentation</vt:lpstr>
      <vt:lpstr>Hoa đại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Techsi.vn</cp:lastModifiedBy>
  <cp:revision>14</cp:revision>
  <dcterms:created xsi:type="dcterms:W3CDTF">2020-08-20T08:54:00Z</dcterms:created>
  <dcterms:modified xsi:type="dcterms:W3CDTF">2023-04-26T03:15:07Z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