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0"/>
  </p:notesMasterIdLst>
  <p:sldIdLst>
    <p:sldId id="261" r:id="rId2"/>
    <p:sldId id="296" r:id="rId3"/>
    <p:sldId id="256" r:id="rId4"/>
    <p:sldId id="259" r:id="rId5"/>
    <p:sldId id="258" r:id="rId6"/>
    <p:sldId id="265" r:id="rId7"/>
    <p:sldId id="262" r:id="rId8"/>
    <p:sldId id="269" r:id="rId9"/>
    <p:sldId id="268" r:id="rId10"/>
    <p:sldId id="266" r:id="rId11"/>
    <p:sldId id="263" r:id="rId12"/>
    <p:sldId id="260" r:id="rId13"/>
    <p:sldId id="267" r:id="rId14"/>
    <p:sldId id="272" r:id="rId15"/>
    <p:sldId id="276" r:id="rId16"/>
    <p:sldId id="279" r:id="rId17"/>
    <p:sldId id="273" r:id="rId18"/>
    <p:sldId id="275" r:id="rId19"/>
    <p:sldId id="271" r:id="rId20"/>
    <p:sldId id="280" r:id="rId21"/>
    <p:sldId id="277" r:id="rId22"/>
    <p:sldId id="278" r:id="rId23"/>
    <p:sldId id="281" r:id="rId24"/>
    <p:sldId id="285" r:id="rId25"/>
    <p:sldId id="284" r:id="rId26"/>
    <p:sldId id="286" r:id="rId27"/>
    <p:sldId id="283" r:id="rId28"/>
    <p:sldId id="290" r:id="rId29"/>
    <p:sldId id="292" r:id="rId30"/>
    <p:sldId id="288" r:id="rId31"/>
    <p:sldId id="289" r:id="rId32"/>
    <p:sldId id="291" r:id="rId33"/>
    <p:sldId id="287" r:id="rId34"/>
    <p:sldId id="293" r:id="rId35"/>
    <p:sldId id="299" r:id="rId36"/>
    <p:sldId id="300" r:id="rId37"/>
    <p:sldId id="303" r:id="rId38"/>
    <p:sldId id="304" r:id="rId39"/>
    <p:sldId id="306" r:id="rId40"/>
    <p:sldId id="305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01" r:id="rId67"/>
    <p:sldId id="302" r:id="rId68"/>
    <p:sldId id="333" r:id="rId69"/>
  </p:sldIdLst>
  <p:sldSz cx="12192000" cy="6858000"/>
  <p:notesSz cx="6858000" cy="9144000"/>
  <p:embeddedFontLst>
    <p:embeddedFont>
      <p:font typeface="Calibri Light" pitchFamily="34" charset="0"/>
      <p:regular r:id="rId71"/>
      <p:italic r:id="rId72"/>
    </p:embeddedFont>
    <p:embeddedFont>
      <p:font typeface="Tahoma" pitchFamily="34" charset="0"/>
      <p:regular r:id="rId73"/>
      <p:bold r:id="rId74"/>
    </p:embeddedFont>
    <p:embeddedFont>
      <p:font typeface="Calibri" pitchFamily="34" charset="0"/>
      <p:regular r:id="rId75"/>
      <p:bold r:id="rId76"/>
      <p:italic r:id="rId77"/>
      <p:boldItalic r:id="rId78"/>
    </p:embeddedFont>
    <p:embeddedFont>
      <p:font typeface="Century Gothic" pitchFamily="34" charset="0"/>
      <p:regular r:id="rId79"/>
      <p:bold r:id="rId80"/>
      <p:italic r:id="rId81"/>
      <p:boldItalic r:id="rId82"/>
    </p:embeddedFont>
    <p:embeddedFont>
      <p:font typeface="Arial Black" pitchFamily="34" charset="0"/>
      <p:bold r:id="rId83"/>
    </p:embeddedFont>
    <p:embeddedFont>
      <p:font typeface="微軟正黑體" pitchFamily="34" charset="-120"/>
      <p:regular r:id="rId84"/>
      <p:bold r:id="rId8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8B7"/>
    <a:srgbClr val="9D600C"/>
    <a:srgbClr val="01D3F2"/>
    <a:srgbClr val="FFFFFF"/>
    <a:srgbClr val="21C5FF"/>
    <a:srgbClr val="FCC71C"/>
    <a:srgbClr val="FDD75F"/>
    <a:srgbClr val="FEE175"/>
    <a:srgbClr val="FDCF33"/>
    <a:srgbClr val="01C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6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font" Target="fonts/font14.fntdata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2D2C5-8EF4-486A-8F6C-0AF31F7316DB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0E6F-AC7C-4F91-9B8B-1954D0924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2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4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93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2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1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00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66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8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69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16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320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086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11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618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69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05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25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76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32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9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59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3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C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7409" y="619231"/>
            <a:ext cx="816935" cy="536494"/>
          </a:xfrm>
          <a:prstGeom prst="rect">
            <a:avLst/>
          </a:prstGeom>
        </p:spPr>
      </p:pic>
      <p:sp>
        <p:nvSpPr>
          <p:cNvPr id="13" name="Horizontal Scroll 12"/>
          <p:cNvSpPr/>
          <p:nvPr userDrawn="1"/>
        </p:nvSpPr>
        <p:spPr>
          <a:xfrm rot="60000" flipV="1">
            <a:off x="261257" y="137160"/>
            <a:ext cx="11669486" cy="6583680"/>
          </a:xfrm>
          <a:prstGeom prst="horizontalScroll">
            <a:avLst>
              <a:gd name="adj" fmla="val 345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6916" y="5838872"/>
            <a:ext cx="595085" cy="1019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848" y="20701"/>
            <a:ext cx="612778" cy="1042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37901" y="212513"/>
            <a:ext cx="926672" cy="658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38357" y="35831"/>
            <a:ext cx="687582" cy="6244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468" y="6107517"/>
            <a:ext cx="861647" cy="6389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flipH="1">
            <a:off x="-1" y="6301816"/>
            <a:ext cx="2941325" cy="58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8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10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54.xml"/><Relationship Id="rId13" Type="http://schemas.openxmlformats.org/officeDocument/2006/relationships/slide" Target="slide59.xml"/><Relationship Id="rId18" Type="http://schemas.openxmlformats.org/officeDocument/2006/relationships/slide" Target="slide49.xml"/><Relationship Id="rId26" Type="http://schemas.openxmlformats.org/officeDocument/2006/relationships/slide" Target="slide61.xml"/><Relationship Id="rId3" Type="http://schemas.openxmlformats.org/officeDocument/2006/relationships/image" Target="../media/image34.png"/><Relationship Id="rId21" Type="http://schemas.openxmlformats.org/officeDocument/2006/relationships/slide" Target="slide50.xml"/><Relationship Id="rId7" Type="http://schemas.openxmlformats.org/officeDocument/2006/relationships/image" Target="../media/image37.png"/><Relationship Id="rId12" Type="http://schemas.openxmlformats.org/officeDocument/2006/relationships/slide" Target="slide51.xml"/><Relationship Id="rId17" Type="http://schemas.openxmlformats.org/officeDocument/2006/relationships/slide" Target="slide52.xml"/><Relationship Id="rId25" Type="http://schemas.openxmlformats.org/officeDocument/2006/relationships/slide" Target="slide47.xml"/><Relationship Id="rId2" Type="http://schemas.openxmlformats.org/officeDocument/2006/relationships/notesSlide" Target="../notesSlides/notesSlide1.xml"/><Relationship Id="rId16" Type="http://schemas.openxmlformats.org/officeDocument/2006/relationships/slide" Target="slide60.xml"/><Relationship Id="rId20" Type="http://schemas.openxmlformats.org/officeDocument/2006/relationships/slide" Target="slide58.xml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6.xml"/><Relationship Id="rId11" Type="http://schemas.openxmlformats.org/officeDocument/2006/relationships/slide" Target="slide57.xml"/><Relationship Id="rId24" Type="http://schemas.openxmlformats.org/officeDocument/2006/relationships/slide" Target="slide55.xml"/><Relationship Id="rId5" Type="http://schemas.openxmlformats.org/officeDocument/2006/relationships/image" Target="../media/image36.png"/><Relationship Id="rId15" Type="http://schemas.openxmlformats.org/officeDocument/2006/relationships/slide" Target="slide53.xml"/><Relationship Id="rId23" Type="http://schemas.openxmlformats.org/officeDocument/2006/relationships/slide" Target="slide62.xml"/><Relationship Id="rId28" Type="http://schemas.openxmlformats.org/officeDocument/2006/relationships/image" Target="../media/image39.png"/><Relationship Id="rId10" Type="http://schemas.openxmlformats.org/officeDocument/2006/relationships/slide" Target="slide64.xml"/><Relationship Id="rId19" Type="http://schemas.openxmlformats.org/officeDocument/2006/relationships/slide" Target="slide63.xml"/><Relationship Id="rId4" Type="http://schemas.openxmlformats.org/officeDocument/2006/relationships/image" Target="../media/image35.png"/><Relationship Id="rId9" Type="http://schemas.openxmlformats.org/officeDocument/2006/relationships/slide" Target="slide48.xml"/><Relationship Id="rId14" Type="http://schemas.openxmlformats.org/officeDocument/2006/relationships/slide" Target="slide65.xml"/><Relationship Id="rId22" Type="http://schemas.openxmlformats.org/officeDocument/2006/relationships/slide" Target="slide56.xml"/><Relationship Id="rId27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5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5" Type="http://schemas.openxmlformats.org/officeDocument/2006/relationships/image" Target="../media/image41.png"/><Relationship Id="rId4" Type="http://schemas.openxmlformats.org/officeDocument/2006/relationships/audio" Target="../media/audio8.wav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10.wav"/><Relationship Id="rId7" Type="http://schemas.openxmlformats.org/officeDocument/2006/relationships/image" Target="../media/image43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8158170" y="4859453"/>
            <a:ext cx="2684839" cy="488488"/>
          </a:xfrm>
          <a:prstGeom prst="roundRect">
            <a:avLst>
              <a:gd name="adj" fmla="val 50000"/>
            </a:avLst>
          </a:prstGeom>
          <a:solidFill>
            <a:srgbClr val="21C5FF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Lesson 1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4" name="MH_SubTitle_3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501670" y="1257951"/>
            <a:ext cx="2133600" cy="59295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Unit 11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5" name="MH_SubTitle_4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106275" y="2233549"/>
            <a:ext cx="8485991" cy="20417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6600" b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What’s the matter with you?</a:t>
            </a:r>
            <a:endParaRPr lang="zh-CN" altLang="en-US" sz="6600" b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291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57277" y="894665"/>
            <a:ext cx="3602695" cy="513754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/ˈbækeɪk/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2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655105" y="806060"/>
            <a:ext cx="3602693" cy="51375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0"/>
          <a:stretch/>
        </p:blipFill>
        <p:spPr>
          <a:xfrm>
            <a:off x="5257798" y="7258049"/>
            <a:ext cx="3497268" cy="49911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/kɒf/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77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51" y="923743"/>
            <a:ext cx="5543399" cy="4718378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/fluː/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3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nip Same Side Corner Rectangle 40"/>
          <p:cNvSpPr/>
          <p:nvPr/>
        </p:nvSpPr>
        <p:spPr>
          <a:xfrm>
            <a:off x="672689" y="767108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2908744" y="767108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5151847" y="767108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4" name="Snip Same Side Corner Rectangle 43"/>
          <p:cNvSpPr/>
          <p:nvPr/>
        </p:nvSpPr>
        <p:spPr>
          <a:xfrm>
            <a:off x="7502940" y="767108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5" name="Snip Same Side Corner Rectangle 44"/>
          <p:cNvSpPr/>
          <p:nvPr/>
        </p:nvSpPr>
        <p:spPr>
          <a:xfrm>
            <a:off x="9717783" y="749235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6" name="Snip Same Side Corner Rectangle 45"/>
          <p:cNvSpPr/>
          <p:nvPr/>
        </p:nvSpPr>
        <p:spPr>
          <a:xfrm>
            <a:off x="672689" y="3511101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7" name="Snip Same Side Corner Rectangle 46"/>
          <p:cNvSpPr/>
          <p:nvPr/>
        </p:nvSpPr>
        <p:spPr>
          <a:xfrm>
            <a:off x="2908744" y="3511101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8" name="Snip Same Side Corner Rectangle 47"/>
          <p:cNvSpPr/>
          <p:nvPr/>
        </p:nvSpPr>
        <p:spPr>
          <a:xfrm>
            <a:off x="5151847" y="3511101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9" name="Snip Same Side Corner Rectangle 48"/>
          <p:cNvSpPr/>
          <p:nvPr/>
        </p:nvSpPr>
        <p:spPr>
          <a:xfrm>
            <a:off x="7502940" y="3511101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0" name="Snip Same Side Corner Rectangle 49"/>
          <p:cNvSpPr/>
          <p:nvPr/>
        </p:nvSpPr>
        <p:spPr>
          <a:xfrm>
            <a:off x="9717783" y="3493228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2744" y="2472624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/fluː/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17" y="974996"/>
            <a:ext cx="1718864" cy="14630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b="31786"/>
          <a:stretch/>
        </p:blipFill>
        <p:spPr>
          <a:xfrm flipH="1">
            <a:off x="10017335" y="3608584"/>
            <a:ext cx="1504016" cy="14630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1941" y="3785529"/>
            <a:ext cx="1722932" cy="1236121"/>
          </a:xfrm>
          <a:prstGeom prst="round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b="24720"/>
          <a:stretch/>
        </p:blipFill>
        <p:spPr>
          <a:xfrm>
            <a:off x="9916663" y="786678"/>
            <a:ext cx="1705360" cy="146304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b="34462"/>
          <a:stretch/>
        </p:blipFill>
        <p:spPr>
          <a:xfrm>
            <a:off x="939257" y="3684004"/>
            <a:ext cx="1569984" cy="146304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073724" y="3535693"/>
            <a:ext cx="961552" cy="146304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7392" y="3558610"/>
            <a:ext cx="1245824" cy="1463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0"/>
          <a:srcRect b="28176"/>
          <a:stretch/>
        </p:blipFill>
        <p:spPr>
          <a:xfrm flipH="1">
            <a:off x="7582732" y="912228"/>
            <a:ext cx="1943536" cy="146304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1"/>
          <a:srcRect b="37741"/>
          <a:stretch/>
        </p:blipFill>
        <p:spPr>
          <a:xfrm flipH="1">
            <a:off x="3092519" y="873031"/>
            <a:ext cx="1655840" cy="146304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2"/>
          <a:srcRect b="32439"/>
          <a:stretch/>
        </p:blipFill>
        <p:spPr>
          <a:xfrm flipH="1">
            <a:off x="5532349" y="946288"/>
            <a:ext cx="1518560" cy="146304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2863981" y="2472624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/sɔː </a:t>
            </a:r>
            <a:r>
              <a:rPr lang="el-GR" sz="2600" dirty="0">
                <a:solidFill>
                  <a:srgbClr val="FF0000"/>
                </a:solidFill>
              </a:rPr>
              <a:t>θ</a:t>
            </a:r>
            <a:r>
              <a:rPr lang="en-US" sz="2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29206" y="2472624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/ˈtuː</a:t>
            </a:r>
            <a:r>
              <a:rPr lang="el-GR" sz="2600" dirty="0">
                <a:solidFill>
                  <a:srgbClr val="FF0000"/>
                </a:solidFill>
              </a:rPr>
              <a:t>θ</a:t>
            </a:r>
            <a:r>
              <a:rPr lang="en-US" sz="2600" dirty="0">
                <a:solidFill>
                  <a:srgbClr val="FF0000"/>
                </a:solidFill>
              </a:rPr>
              <a:t>eɪk/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78824" y="2472624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/kɒf/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626343" y="521244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/ˈbækeɪk/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26343" y="2472624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/ˈhedeɪk/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17304" y="521244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/peɪn/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8473" y="521244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/ˈɪəreɪk/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22734" y="5266919"/>
            <a:ext cx="2286000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/ˈstʌmək eɪk/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11864" y="521244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</a:p>
          <a:p>
            <a:pPr algn="ctr">
              <a:lnSpc>
                <a:spcPts val="2700"/>
              </a:lnSpc>
            </a:pPr>
            <a:r>
              <a:rPr lang="en-US" sz="2600" dirty="0">
                <a:solidFill>
                  <a:srgbClr val="FF0000"/>
                </a:solidFill>
              </a:rPr>
              <a:t>/ˈfiːvər/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636946" y="741446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2863981" y="741446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5094766" y="749235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5" name="7-Point Star 54"/>
          <p:cNvSpPr/>
          <p:nvPr/>
        </p:nvSpPr>
        <p:spPr>
          <a:xfrm>
            <a:off x="7443880" y="749235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6" name="7-Point Star 55"/>
          <p:cNvSpPr/>
          <p:nvPr/>
        </p:nvSpPr>
        <p:spPr>
          <a:xfrm>
            <a:off x="9656251" y="749235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7" name="7-Point Star 56"/>
          <p:cNvSpPr/>
          <p:nvPr/>
        </p:nvSpPr>
        <p:spPr>
          <a:xfrm>
            <a:off x="588771" y="3524672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8" name="7-Point Star 57"/>
          <p:cNvSpPr/>
          <p:nvPr/>
        </p:nvSpPr>
        <p:spPr>
          <a:xfrm>
            <a:off x="2815806" y="3524672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9" name="7-Point Star 58"/>
          <p:cNvSpPr/>
          <p:nvPr/>
        </p:nvSpPr>
        <p:spPr>
          <a:xfrm>
            <a:off x="5046591" y="3532461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0" name="7-Point Star 59"/>
          <p:cNvSpPr/>
          <p:nvPr/>
        </p:nvSpPr>
        <p:spPr>
          <a:xfrm>
            <a:off x="7395705" y="3532461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1" name="7-Point Star 60"/>
          <p:cNvSpPr/>
          <p:nvPr/>
        </p:nvSpPr>
        <p:spPr>
          <a:xfrm>
            <a:off x="9608076" y="3532461"/>
            <a:ext cx="457434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412221" y="3375168"/>
            <a:ext cx="788850" cy="78885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939257" y="218848"/>
            <a:ext cx="2133600" cy="457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Review </a:t>
            </a:r>
            <a:endParaRPr lang="zh-CN" altLang="en-US" sz="2400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457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0" grpId="0" animBg="1"/>
          <p:bldP spid="3" grpId="0" animBg="1"/>
          <p:bldP spid="4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6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0" grpId="0" animBg="1"/>
          <p:bldP spid="3" grpId="0" animBg="1"/>
          <p:bldP spid="4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63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57490" y="662544"/>
            <a:ext cx="4438459" cy="5224958"/>
            <a:chOff x="6191441" y="-4206"/>
            <a:chExt cx="5414530" cy="63739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08" t="521" b="7683"/>
            <a:stretch/>
          </p:blipFill>
          <p:spPr>
            <a:xfrm>
              <a:off x="6191441" y="1975095"/>
              <a:ext cx="2508014" cy="405663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8856810" y="3825987"/>
              <a:ext cx="2420790" cy="25437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40176" y="-4206"/>
              <a:ext cx="3865795" cy="4167138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6322123" y="2628900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086537" y="2041263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0582736" y="4580906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Horizontal Scroll 9"/>
          <p:cNvSpPr/>
          <p:nvPr/>
        </p:nvSpPr>
        <p:spPr>
          <a:xfrm>
            <a:off x="7081247" y="852514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7081247" y="445597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/ˈbækeɪk/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7081247" y="265424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/peɪn/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15786" y="99007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915786" y="458289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915786" y="280863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82" y="5079011"/>
            <a:ext cx="816534" cy="8229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71" y="3284995"/>
            <a:ext cx="810198" cy="8229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520" y="145712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0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51" y="923743"/>
            <a:ext cx="5543399" cy="4718378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7164635" y="711003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/fluː/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164635" y="4468114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/ˈhedeɪk/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7164635" y="2589559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/peɪn/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62995" y="459243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962995" y="270805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962995" y="852369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403" y="3176611"/>
            <a:ext cx="816534" cy="8229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571" y="1316831"/>
            <a:ext cx="810198" cy="8229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631" y="5047062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9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758747" y="798765"/>
            <a:ext cx="3254180" cy="4951404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6947045" y="73977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6947045" y="260060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/ˈbækeɪk/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6947045" y="4461440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7883" y="9329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87883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35498" y="46092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77" y="3151320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713" y="5021698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28" y="1302487"/>
            <a:ext cx="816534" cy="8229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969169" y="7131542"/>
            <a:ext cx="3602693" cy="513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7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457277" y="894665"/>
            <a:ext cx="3602695" cy="5137542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6902247" y="261652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/ˈbækeɪk/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6902247" y="68818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6902247" y="454486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44336" y="8567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44336" y="458289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44336" y="271338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32" y="5079011"/>
            <a:ext cx="816534" cy="822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08" y="3177846"/>
            <a:ext cx="810198" cy="8229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091" y="1291065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3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655105" y="806060"/>
            <a:ext cx="3602693" cy="5137539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7076144" y="459247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7076144" y="65579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7076144" y="2624137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/ˈfiːvər/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1383" y="9329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51383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851383" y="471738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213" y="3242547"/>
            <a:ext cx="816534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529" y="5187504"/>
            <a:ext cx="810198" cy="8229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28" y="1302487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7076144" y="447448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076144" y="711003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/fluː/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547" y="1830690"/>
            <a:ext cx="4879866" cy="3501076"/>
          </a:xfrm>
          <a:prstGeom prst="rect">
            <a:avLst/>
          </a:prstGeom>
        </p:spPr>
      </p:pic>
      <p:sp>
        <p:nvSpPr>
          <p:cNvPr id="40" name="Horizontal Scroll 39"/>
          <p:cNvSpPr/>
          <p:nvPr/>
        </p:nvSpPr>
        <p:spPr>
          <a:xfrm>
            <a:off x="7076144" y="259274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67745" y="463053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867745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67745" y="833319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85" y="3193839"/>
            <a:ext cx="816534" cy="8229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21" y="1297781"/>
            <a:ext cx="810198" cy="8229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81" y="5085162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0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190751" y="2262074"/>
            <a:ext cx="8649527" cy="23338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115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Vocabulary</a:t>
            </a:r>
            <a:endParaRPr lang="zh-CN" altLang="en-US" sz="115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50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878" y="1026902"/>
            <a:ext cx="3424816" cy="4869806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7183018" y="79092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183018" y="2634477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/ˈhedeɪk/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7183018" y="447802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35533" y="9329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35533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83148" y="46092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457" y="3123530"/>
            <a:ext cx="816534" cy="822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625" y="5073748"/>
            <a:ext cx="810198" cy="822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457" y="138755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608760" y="1302177"/>
            <a:ext cx="4183583" cy="4412823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  <p:sp>
        <p:nvSpPr>
          <p:cNvPr id="7" name="Horizontal Scroll 6"/>
          <p:cNvSpPr/>
          <p:nvPr/>
        </p:nvSpPr>
        <p:spPr>
          <a:xfrm>
            <a:off x="7185302" y="258834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7185302" y="4471763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7185302" y="70492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11036" y="8567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11036" y="458289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11036" y="271338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332" y="5079011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08" y="3177846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791" y="1291065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9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840880" y="847032"/>
            <a:ext cx="3514772" cy="4988087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7105641" y="711330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7105641" y="253728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7105641" y="4363232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02183" y="8186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02183" y="26890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49798" y="44949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57" y="3104480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25" y="4997548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57" y="131135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115" y="860703"/>
            <a:ext cx="4352146" cy="4959805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7076144" y="261738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076144" y="68372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7076144" y="4551049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/ˈhedeɪk/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00704" y="81498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00704" y="274435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00704" y="468366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66" y="3168705"/>
            <a:ext cx="816534" cy="8229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34" y="5118923"/>
            <a:ext cx="810198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66" y="121848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5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361" y="1337765"/>
            <a:ext cx="2582607" cy="2198229"/>
          </a:xfrm>
          <a:prstGeom prst="rect">
            <a:avLst/>
          </a:prstGeom>
        </p:spPr>
      </p:pic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Stomach ache</a:t>
            </a: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/>
          <a:srcRect b="31786"/>
          <a:stretch/>
        </p:blipFill>
        <p:spPr>
          <a:xfrm flipH="1">
            <a:off x="8560691" y="1373064"/>
            <a:ext cx="2259796" cy="21982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480367" y="1337764"/>
            <a:ext cx="1444740" cy="219823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047235" y="1156720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524757" y="1156720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57" y="3107869"/>
            <a:ext cx="630154" cy="640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2" y="3098036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3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Fever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172" y="1508238"/>
            <a:ext cx="2588718" cy="1857281"/>
          </a:xfrm>
          <a:prstGeom prst="round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9217" y="1167289"/>
            <a:ext cx="1871861" cy="219823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/>
          <a:srcRect b="32439"/>
          <a:stretch/>
        </p:blipFill>
        <p:spPr>
          <a:xfrm flipH="1">
            <a:off x="5306500" y="1373064"/>
            <a:ext cx="2281648" cy="2198229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7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5"/>
          <a:srcRect b="24720"/>
          <a:stretch/>
        </p:blipFill>
        <p:spPr>
          <a:xfrm>
            <a:off x="1710197" y="1337765"/>
            <a:ext cx="2562317" cy="219822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6"/>
          <a:srcRect b="34462"/>
          <a:stretch/>
        </p:blipFill>
        <p:spPr>
          <a:xfrm>
            <a:off x="8761867" y="1361446"/>
            <a:ext cx="2358913" cy="219822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4647422" y="1373064"/>
            <a:ext cx="2920178" cy="2198229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3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Flu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340" y="1373064"/>
            <a:ext cx="2582607" cy="2198229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368185" y="1373064"/>
            <a:ext cx="1444740" cy="219823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6809" y="1337765"/>
            <a:ext cx="1871861" cy="2198230"/>
          </a:xfrm>
          <a:prstGeom prst="rect">
            <a:avLst/>
          </a:prstGeom>
        </p:spPr>
      </p:pic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9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Headache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803408" y="1373064"/>
            <a:ext cx="1444740" cy="219823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3266" y="1308959"/>
            <a:ext cx="1871861" cy="219823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/>
          <a:srcRect b="24720"/>
          <a:stretch/>
        </p:blipFill>
        <p:spPr>
          <a:xfrm>
            <a:off x="8647213" y="1308959"/>
            <a:ext cx="2562317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Toothache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b="24720"/>
          <a:stretch/>
        </p:blipFill>
        <p:spPr>
          <a:xfrm>
            <a:off x="5051013" y="1317537"/>
            <a:ext cx="2562317" cy="219822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/>
          <a:srcRect b="34462"/>
          <a:stretch/>
        </p:blipFill>
        <p:spPr>
          <a:xfrm>
            <a:off x="8512193" y="1337765"/>
            <a:ext cx="2358913" cy="219822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1359567" y="1373064"/>
            <a:ext cx="2920178" cy="2198229"/>
          </a:xfrm>
          <a:prstGeom prst="rect">
            <a:avLst/>
          </a:prstGeom>
        </p:spPr>
      </p:pic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608760" y="1302177"/>
            <a:ext cx="4183583" cy="4412823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  <p:sp>
        <p:nvSpPr>
          <p:cNvPr id="29" name="Rounded Rectangle 28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/ˈtuː</a:t>
            </a:r>
            <a:r>
              <a:rPr lang="el-GR" sz="4000" dirty="0">
                <a:solidFill>
                  <a:srgbClr val="FF0000"/>
                </a:solidFill>
              </a:rPr>
              <a:t>θ</a:t>
            </a:r>
            <a:r>
              <a:rPr lang="en-US" sz="4000" dirty="0">
                <a:solidFill>
                  <a:srgbClr val="FF0000"/>
                </a:solidFill>
              </a:rPr>
              <a:t>eɪk/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Sore throat 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11998" y="1373064"/>
            <a:ext cx="1444740" cy="21982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/>
          <a:srcRect b="37741"/>
          <a:stretch/>
        </p:blipFill>
        <p:spPr>
          <a:xfrm flipH="1">
            <a:off x="1423043" y="1337765"/>
            <a:ext cx="2487913" cy="219822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/>
          <a:srcRect b="32439"/>
          <a:stretch/>
        </p:blipFill>
        <p:spPr>
          <a:xfrm flipH="1">
            <a:off x="8747195" y="1373064"/>
            <a:ext cx="2281648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8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Cough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5860" y="1660717"/>
            <a:ext cx="2588718" cy="1857281"/>
          </a:xfrm>
          <a:prstGeom prst="round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/>
          <a:srcRect b="32439"/>
          <a:stretch/>
        </p:blipFill>
        <p:spPr>
          <a:xfrm flipH="1">
            <a:off x="8922679" y="1373064"/>
            <a:ext cx="2281648" cy="219822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/>
          <a:srcRect b="24720"/>
          <a:stretch/>
        </p:blipFill>
        <p:spPr>
          <a:xfrm>
            <a:off x="1650393" y="1317336"/>
            <a:ext cx="2562317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Backache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b="31786"/>
          <a:stretch/>
        </p:blipFill>
        <p:spPr>
          <a:xfrm flipH="1">
            <a:off x="8414656" y="1373064"/>
            <a:ext cx="2259796" cy="219822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172" y="1508238"/>
            <a:ext cx="2588718" cy="1857281"/>
          </a:xfrm>
          <a:prstGeom prst="round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/>
          <a:srcRect b="34462"/>
          <a:stretch/>
        </p:blipFill>
        <p:spPr>
          <a:xfrm>
            <a:off x="5049493" y="1337765"/>
            <a:ext cx="2358913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Pain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660" y="1337765"/>
            <a:ext cx="2582607" cy="219822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960370" y="1373063"/>
            <a:ext cx="1444740" cy="219823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8142" y="1337764"/>
            <a:ext cx="1871861" cy="219823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1047235" y="1156720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524757" y="1156720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57" y="3107869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2" y="3098036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0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190751" y="2262074"/>
            <a:ext cx="7810499" cy="23338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115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Grammar</a:t>
            </a:r>
            <a:endParaRPr lang="zh-CN" altLang="en-US" sz="115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532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51054" y="1155342"/>
            <a:ext cx="11201393" cy="4857750"/>
            <a:chOff x="843700" y="1270702"/>
            <a:chExt cx="10863004" cy="47109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3700" y="1270702"/>
              <a:ext cx="6246174" cy="4710998"/>
            </a:xfrm>
            <a:prstGeom prst="rect">
              <a:avLst/>
            </a:prstGeom>
          </p:spPr>
        </p:pic>
        <p:pic>
          <p:nvPicPr>
            <p:cNvPr id="1026" name="Picture 2" descr="https://s.sachmem.vn/public/images/v2/TA5T2SHS/U11-L1-1-b_4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549" y="1270702"/>
              <a:ext cx="4746155" cy="471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1609242" y="1393714"/>
            <a:ext cx="26160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Tony, get up!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Breakfast's ready.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4728" y="5478298"/>
            <a:ext cx="4922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Sorry, I can't have breakfast, Mum.</a:t>
            </a:r>
          </a:p>
        </p:txBody>
      </p:sp>
      <p:sp>
        <p:nvSpPr>
          <p:cNvPr id="6" name="Rectangle 5"/>
          <p:cNvSpPr/>
          <p:nvPr/>
        </p:nvSpPr>
        <p:spPr>
          <a:xfrm>
            <a:off x="7816093" y="1248574"/>
            <a:ext cx="3098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Why not? What's the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matter with you?</a:t>
            </a:r>
          </a:p>
        </p:txBody>
      </p:sp>
      <p:sp>
        <p:nvSpPr>
          <p:cNvPr id="9" name="Rectangle 8"/>
          <p:cNvSpPr/>
          <p:nvPr/>
        </p:nvSpPr>
        <p:spPr>
          <a:xfrm>
            <a:off x="8531784" y="5098988"/>
            <a:ext cx="28039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don't feel well.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have a headache.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0548" y="4732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latin typeface="Helvetica Neue"/>
              </a:rPr>
              <a:t>1. Look, listen and repeat.</a:t>
            </a:r>
          </a:p>
        </p:txBody>
      </p:sp>
      <p:pic>
        <p:nvPicPr>
          <p:cNvPr id="3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765831" y="1155342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7174120" y="1240596"/>
            <a:ext cx="364317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55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1 Look, listen and repeat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1 - 1 Look, listen and repeat. - Sách Mềm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4408" y="1269367"/>
            <a:ext cx="11021889" cy="4595270"/>
            <a:chOff x="768984" y="1182967"/>
            <a:chExt cx="12963273" cy="4357006"/>
          </a:xfrm>
        </p:grpSpPr>
        <p:pic>
          <p:nvPicPr>
            <p:cNvPr id="3" name="Picture 6" descr="https://s.sachmem.vn/public/images/v2/TA5T2SHS/U11-L1-1-c_44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36"/>
            <a:stretch/>
          </p:blipFill>
          <p:spPr bwMode="auto">
            <a:xfrm>
              <a:off x="768984" y="1182967"/>
              <a:ext cx="5601677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4" descr="https://s.sachmem.vn/public/images/v2/TA5T2SHS/U11-L1-1-d_56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0661" y="1182967"/>
              <a:ext cx="7361596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810548" y="4732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latin typeface="Helvetica Neue"/>
              </a:rPr>
              <a:t>1. Look, listen and repeat.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96405" y="1438032"/>
            <a:ext cx="3707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Oh, you have a fever, too.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74256" y="5179507"/>
            <a:ext cx="3642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Yes, Mum. I feel very hot.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040122" y="1418217"/>
            <a:ext cx="4120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What's the matter with Tony?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341187" y="4675639"/>
            <a:ext cx="4297010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He has a fever. I'll take him to </a:t>
            </a:r>
          </a:p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the doctor after breakfast.</a:t>
            </a:r>
          </a:p>
        </p:txBody>
      </p:sp>
      <p:pic>
        <p:nvPicPr>
          <p:cNvPr id="11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3149957" y="5894868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6724389" y="5894868"/>
            <a:ext cx="364317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1 Look, listen and repeat. - Sách Mềm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1 - 1 Look, listen and repeat. - Sách Mềm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toothache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-1415"/>
          <a:stretch/>
        </p:blipFill>
        <p:spPr>
          <a:xfrm flipH="1">
            <a:off x="1412369" y="1684042"/>
            <a:ext cx="3435401" cy="36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2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3998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 earache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-1" b="406"/>
          <a:stretch/>
        </p:blipFill>
        <p:spPr>
          <a:xfrm>
            <a:off x="1737542" y="1461699"/>
            <a:ext cx="2892514" cy="409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3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55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sore throat.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762619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-2436"/>
          <a:stretch/>
        </p:blipFill>
        <p:spPr>
          <a:xfrm flipH="1">
            <a:off x="1690323" y="1413567"/>
            <a:ext cx="2883865" cy="419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1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840880" y="847032"/>
            <a:ext cx="3514772" cy="4988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23904" y="8139707"/>
            <a:ext cx="3215168" cy="570782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/sɔː </a:t>
            </a:r>
            <a:r>
              <a:rPr lang="el-GR" sz="4000" dirty="0">
                <a:solidFill>
                  <a:srgbClr val="FF0000"/>
                </a:solidFill>
              </a:rPr>
              <a:t>θ</a:t>
            </a:r>
            <a:r>
              <a:rPr lang="en-US" sz="4000" dirty="0">
                <a:solidFill>
                  <a:srgbClr val="FF0000"/>
                </a:solidFill>
              </a:rPr>
              <a:t>rəʊt/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2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stomach ache.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34398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004952" y="1766661"/>
            <a:ext cx="2291276" cy="348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9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 rot="16200000">
            <a:off x="817821" y="927652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6750" y="1203499"/>
            <a:ext cx="5044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5742" y="1792117"/>
            <a:ext cx="46025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_______________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-1864"/>
          <a:stretch/>
        </p:blipFill>
        <p:spPr>
          <a:xfrm flipH="1">
            <a:off x="1900668" y="2695111"/>
            <a:ext cx="2224201" cy="321535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761306" y="1810991"/>
            <a:ext cx="2286000" cy="51566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sore throat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6281532" y="940904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60461" y="1216751"/>
            <a:ext cx="5044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453" y="1805369"/>
            <a:ext cx="4817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an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_______________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58"/>
          <a:stretch/>
        </p:blipFill>
        <p:spPr>
          <a:xfrm>
            <a:off x="7978839" y="2674567"/>
            <a:ext cx="2304849" cy="32491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340839" y="1811091"/>
            <a:ext cx="2286000" cy="53828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82637" y="237550"/>
            <a:ext cx="2108269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Model sentence</a:t>
            </a:r>
          </a:p>
        </p:txBody>
      </p:sp>
    </p:spTree>
    <p:extLst>
      <p:ext uri="{BB962C8B-B14F-4D97-AF65-F5344CB8AC3E}">
        <p14:creationId xmlns:p14="http://schemas.microsoft.com/office/powerpoint/2010/main" val="391614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07" y="801957"/>
            <a:ext cx="1595495" cy="1358031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b="31786"/>
          <a:stretch/>
        </p:blipFill>
        <p:spPr>
          <a:xfrm flipH="1">
            <a:off x="10065755" y="2891556"/>
            <a:ext cx="1391288" cy="1353384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439" y="4899573"/>
            <a:ext cx="1673165" cy="1200415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b="24720"/>
          <a:stretch/>
        </p:blipFill>
        <p:spPr>
          <a:xfrm>
            <a:off x="9998654" y="666029"/>
            <a:ext cx="1525491" cy="130872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l="-9117" t="-4667" r="-3723" b="26910"/>
          <a:stretch/>
        </p:blipFill>
        <p:spPr>
          <a:xfrm>
            <a:off x="527495" y="2812811"/>
            <a:ext cx="1606105" cy="157365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/>
          <a:srcRect l="-15843" r="-20014"/>
          <a:stretch/>
        </p:blipFill>
        <p:spPr>
          <a:xfrm flipH="1">
            <a:off x="8650681" y="4671073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/>
          <a:srcRect l="-24505" t="45" r="-20568" b="-13871"/>
          <a:stretch/>
        </p:blipFill>
        <p:spPr>
          <a:xfrm>
            <a:off x="2063340" y="4617507"/>
            <a:ext cx="1928989" cy="17773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/>
          <a:srcRect b="28176"/>
          <a:stretch/>
        </p:blipFill>
        <p:spPr>
          <a:xfrm flipH="1">
            <a:off x="7745635" y="370882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/>
          <a:srcRect b="37741"/>
          <a:stretch/>
        </p:blipFill>
        <p:spPr>
          <a:xfrm flipH="1">
            <a:off x="3483930" y="539948"/>
            <a:ext cx="1307283" cy="1155068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2"/>
          <a:srcRect b="32439"/>
          <a:stretch/>
        </p:blipFill>
        <p:spPr>
          <a:xfrm flipH="1">
            <a:off x="5683829" y="377497"/>
            <a:ext cx="1352274" cy="1302834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28" name="Rounded Rectangle 27"/>
          <p:cNvSpPr/>
          <p:nvPr/>
        </p:nvSpPr>
        <p:spPr>
          <a:xfrm>
            <a:off x="1499295" y="2062829"/>
            <a:ext cx="1282256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flu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213584" y="1775727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381301" y="1625589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664044" y="1624190"/>
            <a:ext cx="167236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9587475" y="4280932"/>
            <a:ext cx="2286000" cy="35414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667301" y="196049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483930" y="5989270"/>
            <a:ext cx="1468946" cy="29300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04801" y="4334187"/>
            <a:ext cx="2283678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71761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72925" y="6126249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Straight Arrow Connector 39"/>
          <p:cNvCxnSpPr>
            <a:stCxn id="17" idx="1"/>
          </p:cNvCxnSpPr>
          <p:nvPr/>
        </p:nvCxnSpPr>
        <p:spPr>
          <a:xfrm flipV="1">
            <a:off x="8200471" y="1955096"/>
            <a:ext cx="71444" cy="66387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4"/>
          </p:cNvCxnSpPr>
          <p:nvPr/>
        </p:nvCxnSpPr>
        <p:spPr>
          <a:xfrm flipV="1">
            <a:off x="8742249" y="1695017"/>
            <a:ext cx="1256405" cy="1140406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7" idx="7"/>
            <a:endCxn id="19" idx="0"/>
          </p:cNvCxnSpPr>
          <p:nvPr/>
        </p:nvCxnSpPr>
        <p:spPr>
          <a:xfrm>
            <a:off x="9203978" y="3498212"/>
            <a:ext cx="862936" cy="70036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9"/>
          </p:cNvCxnSpPr>
          <p:nvPr/>
        </p:nvCxnSpPr>
        <p:spPr>
          <a:xfrm>
            <a:off x="8191438" y="3994666"/>
            <a:ext cx="600977" cy="7212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11"/>
            <a:endCxn id="20" idx="3"/>
          </p:cNvCxnSpPr>
          <p:nvPr/>
        </p:nvCxnSpPr>
        <p:spPr>
          <a:xfrm flipH="1">
            <a:off x="6553022" y="4266806"/>
            <a:ext cx="80211" cy="70140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7" idx="13"/>
          </p:cNvCxnSpPr>
          <p:nvPr/>
        </p:nvCxnSpPr>
        <p:spPr>
          <a:xfrm flipH="1">
            <a:off x="3699557" y="3970231"/>
            <a:ext cx="560364" cy="70084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7" idx="15"/>
            <a:endCxn id="22" idx="0"/>
          </p:cNvCxnSpPr>
          <p:nvPr/>
        </p:nvCxnSpPr>
        <p:spPr>
          <a:xfrm flipH="1">
            <a:off x="2132262" y="3584806"/>
            <a:ext cx="1637265" cy="1483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7" idx="17"/>
          </p:cNvCxnSpPr>
          <p:nvPr/>
        </p:nvCxnSpPr>
        <p:spPr>
          <a:xfrm flipH="1" flipV="1">
            <a:off x="2264008" y="1819823"/>
            <a:ext cx="1738028" cy="133593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4452730" y="2285009"/>
            <a:ext cx="212626" cy="61033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7" idx="23"/>
          </p:cNvCxnSpPr>
          <p:nvPr/>
        </p:nvCxnSpPr>
        <p:spPr>
          <a:xfrm flipH="1" flipV="1">
            <a:off x="6449160" y="2065851"/>
            <a:ext cx="23177" cy="65964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483930" y="2597644"/>
            <a:ext cx="5747155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   What's the matter with you?</a:t>
            </a:r>
          </a:p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2637" y="237550"/>
            <a:ext cx="2108269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Model sentence</a:t>
            </a:r>
          </a:p>
        </p:txBody>
      </p:sp>
    </p:spTree>
    <p:extLst>
      <p:ext uri="{BB962C8B-B14F-4D97-AF65-F5344CB8AC3E}">
        <p14:creationId xmlns:p14="http://schemas.microsoft.com/office/powerpoint/2010/main" val="318478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 rot="16200000">
            <a:off x="817821" y="927652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6750" y="1203499"/>
            <a:ext cx="4951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her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2826" y="1804827"/>
            <a:ext cx="151884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She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has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25485" y="1792117"/>
            <a:ext cx="3606458" cy="5486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 stomach ache.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6281532" y="940904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60461" y="1216751"/>
            <a:ext cx="503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him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 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04219" y="2439310"/>
            <a:ext cx="2453522" cy="37331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49922" y="2699657"/>
            <a:ext cx="2359718" cy="33650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623041" y="1817537"/>
            <a:ext cx="151884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He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has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885998" y="1806631"/>
            <a:ext cx="3606458" cy="5486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 stomach ache.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4324" y="263307"/>
            <a:ext cx="2079415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Extra sentence</a:t>
            </a:r>
          </a:p>
        </p:txBody>
      </p:sp>
    </p:spTree>
    <p:extLst>
      <p:ext uri="{BB962C8B-B14F-4D97-AF65-F5344CB8AC3E}">
        <p14:creationId xmlns:p14="http://schemas.microsoft.com/office/powerpoint/2010/main" val="381365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9" grpId="0" animBg="1"/>
      <p:bldP spid="10" grpId="0" animBg="1"/>
      <p:bldP spid="11" grpId="0"/>
      <p:bldP spid="15" grpId="0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b="31786"/>
          <a:stretch/>
        </p:blipFill>
        <p:spPr>
          <a:xfrm flipH="1">
            <a:off x="10189899" y="2629183"/>
            <a:ext cx="1391288" cy="1353384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b="24720"/>
          <a:stretch/>
        </p:blipFill>
        <p:spPr>
          <a:xfrm>
            <a:off x="9661530" y="360264"/>
            <a:ext cx="1525491" cy="130872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-9117" t="-4667" r="-3723" b="26910"/>
          <a:stretch/>
        </p:blipFill>
        <p:spPr>
          <a:xfrm>
            <a:off x="1049496" y="4181378"/>
            <a:ext cx="1606105" cy="157365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-15843" r="-20014"/>
          <a:stretch/>
        </p:blipFill>
        <p:spPr>
          <a:xfrm flipH="1">
            <a:off x="8082431" y="4628515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6718586" y="195055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/>
          <a:srcRect b="37741"/>
          <a:stretch/>
        </p:blipFill>
        <p:spPr>
          <a:xfrm flipH="1">
            <a:off x="1062439" y="983858"/>
            <a:ext cx="1660226" cy="146691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/>
          <a:srcRect b="32439"/>
          <a:stretch/>
        </p:blipFill>
        <p:spPr>
          <a:xfrm flipH="1">
            <a:off x="3773267" y="132107"/>
            <a:ext cx="1352274" cy="1302834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29" name="Rounded Rectangle 28"/>
          <p:cNvSpPr/>
          <p:nvPr/>
        </p:nvSpPr>
        <p:spPr>
          <a:xfrm>
            <a:off x="739434" y="2450773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54252" y="1449762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865171" y="1396812"/>
            <a:ext cx="167236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9609424" y="4137798"/>
            <a:ext cx="2286000" cy="35414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1043" y="164014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40230" y="5721063"/>
            <a:ext cx="2855870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145817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72925" y="6126249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7217049" y="1792079"/>
            <a:ext cx="72430" cy="84656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5"/>
          </p:cNvCxnSpPr>
          <p:nvPr/>
        </p:nvCxnSpPr>
        <p:spPr>
          <a:xfrm flipV="1">
            <a:off x="8942380" y="2014637"/>
            <a:ext cx="811149" cy="97837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7" idx="7"/>
          </p:cNvCxnSpPr>
          <p:nvPr/>
        </p:nvCxnSpPr>
        <p:spPr>
          <a:xfrm flipV="1">
            <a:off x="9072007" y="3477703"/>
            <a:ext cx="1117892" cy="2050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9"/>
          </p:cNvCxnSpPr>
          <p:nvPr/>
        </p:nvCxnSpPr>
        <p:spPr>
          <a:xfrm>
            <a:off x="8116601" y="3994666"/>
            <a:ext cx="452580" cy="64041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12"/>
          </p:cNvCxnSpPr>
          <p:nvPr/>
        </p:nvCxnSpPr>
        <p:spPr>
          <a:xfrm flipH="1">
            <a:off x="5427394" y="4117625"/>
            <a:ext cx="317932" cy="74206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2646101" y="3824804"/>
            <a:ext cx="1752667" cy="99797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29" idx="3"/>
          </p:cNvCxnSpPr>
          <p:nvPr/>
        </p:nvCxnSpPr>
        <p:spPr>
          <a:xfrm flipH="1" flipV="1">
            <a:off x="3025434" y="2658117"/>
            <a:ext cx="933181" cy="58368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31" idx="2"/>
          </p:cNvCxnSpPr>
          <p:nvPr/>
        </p:nvCxnSpPr>
        <p:spPr>
          <a:xfrm flipH="1" flipV="1">
            <a:off x="4701351" y="1811499"/>
            <a:ext cx="51648" cy="1049001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674727" y="2597644"/>
            <a:ext cx="5422857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latin typeface="Century Gothic" panose="020B0502020202020204" pitchFamily="34" charset="0"/>
              </a:rPr>
              <a:t>    What's the matter with </a:t>
            </a:r>
            <a:r>
              <a:rPr lang="en-US" sz="2400" dirty="0">
                <a:solidFill>
                  <a:srgbClr val="00B0F0"/>
                </a:solidFill>
                <a:latin typeface="Century Gothic" panose="020B0502020202020204" pitchFamily="34" charset="0"/>
              </a:rPr>
              <a:t>her</a:t>
            </a:r>
            <a:r>
              <a:rPr lang="en-US" sz="2400" dirty="0">
                <a:latin typeface="Century Gothic" panose="020B0502020202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him</a:t>
            </a:r>
            <a:r>
              <a:rPr lang="en-US" sz="2400" dirty="0">
                <a:latin typeface="Century Gothic" panose="020B0502020202020204" pitchFamily="34" charset="0"/>
              </a:rPr>
              <a:t>?</a:t>
            </a:r>
          </a:p>
          <a:p>
            <a:pPr algn="ctr">
              <a:buNone/>
            </a:pPr>
            <a:r>
              <a:rPr lang="en-US" sz="2400" dirty="0">
                <a:solidFill>
                  <a:srgbClr val="00B0F0"/>
                </a:solidFill>
                <a:latin typeface="Century Gothic" panose="020B0502020202020204" pitchFamily="34" charset="0"/>
              </a:rPr>
              <a:t>She</a:t>
            </a:r>
            <a:r>
              <a:rPr lang="en-US" sz="2400" dirty="0">
                <a:latin typeface="Century Gothic" panose="020B0502020202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He </a:t>
            </a:r>
            <a:r>
              <a:rPr lang="en-US" sz="2400" dirty="0">
                <a:solidFill>
                  <a:srgbClr val="7030A0"/>
                </a:solidFill>
                <a:latin typeface="Century Gothic" panose="020B0502020202020204" pitchFamily="34" charset="0"/>
              </a:rPr>
              <a:t>has </a:t>
            </a:r>
            <a:r>
              <a:rPr lang="en-US" sz="2400" dirty="0"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>
                <a:latin typeface="Century Gothic" panose="020B0502020202020204" pitchFamily="34" charset="0"/>
              </a:rPr>
              <a:t>______________. </a:t>
            </a: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3485" y="4859694"/>
            <a:ext cx="1557187" cy="1558681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34" name="Rectangle 33"/>
          <p:cNvSpPr/>
          <p:nvPr/>
        </p:nvSpPr>
        <p:spPr>
          <a:xfrm>
            <a:off x="844324" y="263307"/>
            <a:ext cx="200888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Extra sentence</a:t>
            </a:r>
          </a:p>
        </p:txBody>
      </p:sp>
    </p:spTree>
    <p:extLst>
      <p:ext uri="{BB962C8B-B14F-4D97-AF65-F5344CB8AC3E}">
        <p14:creationId xmlns:p14="http://schemas.microsoft.com/office/powerpoint/2010/main" val="222153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42" name="basket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478844" y="4447584"/>
            <a:ext cx="2147723" cy="1427576"/>
          </a:xfrm>
          <a:prstGeom prst="ellipse">
            <a:avLst/>
          </a:prstGeom>
        </p:spPr>
      </p:pic>
      <p:pic>
        <p:nvPicPr>
          <p:cNvPr id="140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945262" y="5237718"/>
            <a:ext cx="398601" cy="3632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9A5288-9D13-4BC1-A0F7-B23AE8264F69}"/>
              </a:ext>
            </a:extLst>
          </p:cNvPr>
          <p:cNvSpPr txBox="1"/>
          <p:nvPr/>
        </p:nvSpPr>
        <p:spPr>
          <a:xfrm>
            <a:off x="916291" y="1428077"/>
            <a:ext cx="4121641" cy="1602058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507726"/>
              </a:avLst>
            </a:prstTxWarp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PICKING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xmlns="" id="{DF3CAF8D-57D3-4F7F-889D-903411F74AE8}"/>
              </a:ext>
            </a:extLst>
          </p:cNvPr>
          <p:cNvSpPr txBox="1"/>
          <p:nvPr/>
        </p:nvSpPr>
        <p:spPr>
          <a:xfrm>
            <a:off x="1362274" y="1864562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APPLES</a:t>
            </a:r>
          </a:p>
        </p:txBody>
      </p:sp>
      <p:pic>
        <p:nvPicPr>
          <p:cNvPr id="73" name="apple">
            <a:hlinkClick r:id="rId6" action="ppaction://hlinksldjump"/>
            <a:extLst>
              <a:ext uri="{FF2B5EF4-FFF2-40B4-BE49-F238E27FC236}">
                <a16:creationId xmlns:a16="http://schemas.microsoft.com/office/drawing/2014/main" xmlns="" id="{21CD3C18-E1FF-41C6-8793-1FE0081251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91996" y="2806526"/>
            <a:ext cx="602182" cy="548787"/>
          </a:xfrm>
          <a:prstGeom prst="rect">
            <a:avLst/>
          </a:prstGeom>
        </p:spPr>
      </p:pic>
      <p:pic>
        <p:nvPicPr>
          <p:cNvPr id="79" name="apple">
            <a:hlinkClick r:id="rId8" action="ppaction://hlinksldjump"/>
            <a:extLst>
              <a:ext uri="{FF2B5EF4-FFF2-40B4-BE49-F238E27FC236}">
                <a16:creationId xmlns:a16="http://schemas.microsoft.com/office/drawing/2014/main" xmlns="" id="{7C1F5E64-E505-4D55-8494-B384FF7BD3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606216" y="2665086"/>
            <a:ext cx="602182" cy="548787"/>
          </a:xfrm>
          <a:prstGeom prst="rect">
            <a:avLst/>
          </a:prstGeom>
        </p:spPr>
      </p:pic>
      <p:pic>
        <p:nvPicPr>
          <p:cNvPr id="81" name="apple">
            <a:hlinkClick r:id="rId9" action="ppaction://hlinksldjump"/>
            <a:extLst>
              <a:ext uri="{FF2B5EF4-FFF2-40B4-BE49-F238E27FC236}">
                <a16:creationId xmlns:a16="http://schemas.microsoft.com/office/drawing/2014/main" xmlns="" id="{3ECC5EEB-2515-4613-A6B2-E3E9B2450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362251" y="1395769"/>
            <a:ext cx="602182" cy="548787"/>
          </a:xfrm>
          <a:prstGeom prst="rect">
            <a:avLst/>
          </a:prstGeom>
        </p:spPr>
      </p:pic>
      <p:pic>
        <p:nvPicPr>
          <p:cNvPr id="84" name="apple">
            <a:hlinkClick r:id="rId10" action="ppaction://hlinksldjump"/>
            <a:extLst>
              <a:ext uri="{FF2B5EF4-FFF2-40B4-BE49-F238E27FC236}">
                <a16:creationId xmlns:a16="http://schemas.microsoft.com/office/drawing/2014/main" xmlns="" id="{64A02318-008F-4B55-833B-669E9CA2FB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179922" y="3134251"/>
            <a:ext cx="602182" cy="548787"/>
          </a:xfrm>
          <a:prstGeom prst="rect">
            <a:avLst/>
          </a:prstGeom>
        </p:spPr>
      </p:pic>
      <p:pic>
        <p:nvPicPr>
          <p:cNvPr id="92" name="apple">
            <a:hlinkClick r:id="rId11" action="ppaction://hlinksldjump"/>
            <a:extLst>
              <a:ext uri="{FF2B5EF4-FFF2-40B4-BE49-F238E27FC236}">
                <a16:creationId xmlns:a16="http://schemas.microsoft.com/office/drawing/2014/main" xmlns="" id="{F4C1B030-2F62-4751-B91D-5F41D03D08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612825" y="1618791"/>
            <a:ext cx="602182" cy="548787"/>
          </a:xfrm>
          <a:prstGeom prst="rect">
            <a:avLst/>
          </a:prstGeom>
        </p:spPr>
      </p:pic>
      <p:pic>
        <p:nvPicPr>
          <p:cNvPr id="95" name="apple">
            <a:hlinkClick r:id="rId12" action="ppaction://hlinksldjump"/>
            <a:extLst>
              <a:ext uri="{FF2B5EF4-FFF2-40B4-BE49-F238E27FC236}">
                <a16:creationId xmlns:a16="http://schemas.microsoft.com/office/drawing/2014/main" xmlns="" id="{EE0394A9-6FDB-44AB-8221-C99505ADA4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438964" y="3444552"/>
            <a:ext cx="602182" cy="548787"/>
          </a:xfrm>
          <a:prstGeom prst="rect">
            <a:avLst/>
          </a:prstGeom>
        </p:spPr>
      </p:pic>
      <p:pic>
        <p:nvPicPr>
          <p:cNvPr id="97" name="apple">
            <a:hlinkClick r:id="rId13" action="ppaction://hlinksldjump"/>
            <a:extLst>
              <a:ext uri="{FF2B5EF4-FFF2-40B4-BE49-F238E27FC236}">
                <a16:creationId xmlns:a16="http://schemas.microsoft.com/office/drawing/2014/main" xmlns="" id="{2E30AA6A-7942-4714-AA74-D82646DCD2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7244" y="3174591"/>
            <a:ext cx="602182" cy="548787"/>
          </a:xfrm>
          <a:prstGeom prst="rect">
            <a:avLst/>
          </a:prstGeom>
        </p:spPr>
      </p:pic>
      <p:pic>
        <p:nvPicPr>
          <p:cNvPr id="101" name="apple">
            <a:hlinkClick r:id="rId14" action="ppaction://hlinksldjump"/>
            <a:extLst>
              <a:ext uri="{FF2B5EF4-FFF2-40B4-BE49-F238E27FC236}">
                <a16:creationId xmlns:a16="http://schemas.microsoft.com/office/drawing/2014/main" xmlns="" id="{BACE6C86-746F-4ABC-A826-E4CD1C0576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591133" y="2227734"/>
            <a:ext cx="602182" cy="548787"/>
          </a:xfrm>
          <a:prstGeom prst="rect">
            <a:avLst/>
          </a:prstGeom>
        </p:spPr>
      </p:pic>
      <p:pic>
        <p:nvPicPr>
          <p:cNvPr id="102" name="apple">
            <a:hlinkClick r:id="rId15" action="ppaction://hlinksldjump"/>
            <a:extLst>
              <a:ext uri="{FF2B5EF4-FFF2-40B4-BE49-F238E27FC236}">
                <a16:creationId xmlns:a16="http://schemas.microsoft.com/office/drawing/2014/main" xmlns="" id="{E680C98F-BE7F-40C6-816C-C50FDF73A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755188" y="2101148"/>
            <a:ext cx="602182" cy="548787"/>
          </a:xfrm>
          <a:prstGeom prst="rect">
            <a:avLst/>
          </a:prstGeom>
        </p:spPr>
      </p:pic>
      <p:pic>
        <p:nvPicPr>
          <p:cNvPr id="103" name="apple">
            <a:hlinkClick r:id="rId16" action="ppaction://hlinksldjump"/>
            <a:extLst>
              <a:ext uri="{FF2B5EF4-FFF2-40B4-BE49-F238E27FC236}">
                <a16:creationId xmlns:a16="http://schemas.microsoft.com/office/drawing/2014/main" xmlns="" id="{16767F84-5606-41F9-9042-9C8461CCAC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588632" y="726120"/>
            <a:ext cx="602182" cy="548787"/>
          </a:xfrm>
          <a:prstGeom prst="rect">
            <a:avLst/>
          </a:prstGeom>
        </p:spPr>
      </p:pic>
      <p:pic>
        <p:nvPicPr>
          <p:cNvPr id="111" name="apple">
            <a:hlinkClick r:id="rId17" action="ppaction://hlinksldjump"/>
            <a:extLst>
              <a:ext uri="{FF2B5EF4-FFF2-40B4-BE49-F238E27FC236}">
                <a16:creationId xmlns:a16="http://schemas.microsoft.com/office/drawing/2014/main" xmlns="" id="{3D27C25C-530D-412C-9F10-BD44E73F3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389" flipH="1">
            <a:off x="7247850" y="1061252"/>
            <a:ext cx="602182" cy="548787"/>
          </a:xfrm>
          <a:prstGeom prst="rect">
            <a:avLst/>
          </a:prstGeom>
        </p:spPr>
      </p:pic>
      <p:pic>
        <p:nvPicPr>
          <p:cNvPr id="114" name="apple">
            <a:hlinkClick r:id="rId18" action="ppaction://hlinksldjump"/>
            <a:extLst>
              <a:ext uri="{FF2B5EF4-FFF2-40B4-BE49-F238E27FC236}">
                <a16:creationId xmlns:a16="http://schemas.microsoft.com/office/drawing/2014/main" xmlns="" id="{AC36F92E-6BF8-4341-BA8F-8360B31D3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728080" y="2162594"/>
            <a:ext cx="602182" cy="548787"/>
          </a:xfrm>
          <a:prstGeom prst="rect">
            <a:avLst/>
          </a:prstGeom>
        </p:spPr>
      </p:pic>
      <p:pic>
        <p:nvPicPr>
          <p:cNvPr id="116" name="apple">
            <a:hlinkClick r:id="rId19" action="ppaction://hlinksldjump"/>
            <a:extLst>
              <a:ext uri="{FF2B5EF4-FFF2-40B4-BE49-F238E27FC236}">
                <a16:creationId xmlns:a16="http://schemas.microsoft.com/office/drawing/2014/main" xmlns="" id="{1F7197B5-5F9A-49FA-A45D-311D660322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867190" y="2367490"/>
            <a:ext cx="602182" cy="548787"/>
          </a:xfrm>
          <a:prstGeom prst="rect">
            <a:avLst/>
          </a:prstGeom>
        </p:spPr>
      </p:pic>
      <p:pic>
        <p:nvPicPr>
          <p:cNvPr id="119" name="apple">
            <a:hlinkClick r:id="rId20" action="ppaction://hlinksldjump"/>
            <a:extLst>
              <a:ext uri="{FF2B5EF4-FFF2-40B4-BE49-F238E27FC236}">
                <a16:creationId xmlns:a16="http://schemas.microsoft.com/office/drawing/2014/main" xmlns="" id="{9E14BE87-086B-4A84-BABD-9360F8A901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236800" y="1993954"/>
            <a:ext cx="602182" cy="548787"/>
          </a:xfrm>
          <a:prstGeom prst="rect">
            <a:avLst/>
          </a:prstGeom>
        </p:spPr>
      </p:pic>
      <p:pic>
        <p:nvPicPr>
          <p:cNvPr id="121" name="apple">
            <a:hlinkClick r:id="rId21" action="ppaction://hlinksldjump"/>
            <a:extLst>
              <a:ext uri="{FF2B5EF4-FFF2-40B4-BE49-F238E27FC236}">
                <a16:creationId xmlns:a16="http://schemas.microsoft.com/office/drawing/2014/main" xmlns="" id="{D7ACAD06-7429-4629-9C19-35B4A72E6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032513" y="2683635"/>
            <a:ext cx="602182" cy="548787"/>
          </a:xfrm>
          <a:prstGeom prst="rect">
            <a:avLst/>
          </a:prstGeom>
        </p:spPr>
      </p:pic>
      <p:pic>
        <p:nvPicPr>
          <p:cNvPr id="122" name="apple">
            <a:hlinkClick r:id="rId22" action="ppaction://hlinksldjump"/>
            <a:extLst>
              <a:ext uri="{FF2B5EF4-FFF2-40B4-BE49-F238E27FC236}">
                <a16:creationId xmlns:a16="http://schemas.microsoft.com/office/drawing/2014/main" xmlns="" id="{0B34BF82-7E2D-4F31-995B-43D355912E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008975" y="1131545"/>
            <a:ext cx="602182" cy="548787"/>
          </a:xfrm>
          <a:prstGeom prst="rect">
            <a:avLst/>
          </a:prstGeom>
        </p:spPr>
      </p:pic>
      <p:pic>
        <p:nvPicPr>
          <p:cNvPr id="137" name="apple">
            <a:hlinkClick r:id="rId23" action="ppaction://hlinksldjump"/>
            <a:extLst>
              <a:ext uri="{FF2B5EF4-FFF2-40B4-BE49-F238E27FC236}">
                <a16:creationId xmlns:a16="http://schemas.microsoft.com/office/drawing/2014/main" xmlns="" id="{FF26CD29-B23B-4FFC-B431-784A786D7F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982768" y="1648285"/>
            <a:ext cx="602182" cy="548787"/>
          </a:xfrm>
          <a:prstGeom prst="rect">
            <a:avLst/>
          </a:prstGeom>
        </p:spPr>
      </p:pic>
      <p:pic>
        <p:nvPicPr>
          <p:cNvPr id="147" name="apple">
            <a:hlinkClick r:id="rId24" action="ppaction://hlinksldjump"/>
            <a:extLst>
              <a:ext uri="{FF2B5EF4-FFF2-40B4-BE49-F238E27FC236}">
                <a16:creationId xmlns:a16="http://schemas.microsoft.com/office/drawing/2014/main" xmlns="" id="{DEBAFBDB-D104-4E79-B141-F7C23A5F0A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861">
            <a:off x="8669425" y="3397943"/>
            <a:ext cx="602182" cy="548787"/>
          </a:xfrm>
          <a:prstGeom prst="rect">
            <a:avLst/>
          </a:prstGeom>
        </p:spPr>
      </p:pic>
      <p:pic>
        <p:nvPicPr>
          <p:cNvPr id="151" name="apple.MsPham">
            <a:hlinkClick r:id="rId25" action="ppaction://hlinksldjump"/>
            <a:extLst>
              <a:ext uri="{FF2B5EF4-FFF2-40B4-BE49-F238E27FC236}">
                <a16:creationId xmlns:a16="http://schemas.microsoft.com/office/drawing/2014/main" xmlns="" id="{17E617A3-0C66-4C6A-BF16-4B302F4521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682405" y="2101147"/>
            <a:ext cx="602182" cy="548787"/>
          </a:xfrm>
          <a:prstGeom prst="rect">
            <a:avLst/>
          </a:prstGeom>
        </p:spPr>
      </p:pic>
      <p:pic>
        <p:nvPicPr>
          <p:cNvPr id="152" name="apple">
            <a:hlinkClick r:id="rId26" action="ppaction://hlinksldjump"/>
            <a:extLst>
              <a:ext uri="{FF2B5EF4-FFF2-40B4-BE49-F238E27FC236}">
                <a16:creationId xmlns:a16="http://schemas.microsoft.com/office/drawing/2014/main" xmlns="" id="{C6E3D22F-7B69-467C-958F-50C9AA3DDA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4810" y="1049382"/>
            <a:ext cx="602182" cy="548787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D04CE1D5-ED71-4084-9CB0-3FC71CE08BB2}"/>
              </a:ext>
            </a:extLst>
          </p:cNvPr>
          <p:cNvGrpSpPr/>
          <p:nvPr/>
        </p:nvGrpSpPr>
        <p:grpSpPr>
          <a:xfrm>
            <a:off x="1257835" y="4206299"/>
            <a:ext cx="502712" cy="738743"/>
            <a:chOff x="2724120" y="1392702"/>
            <a:chExt cx="2173074" cy="3193366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27099A0-CB9E-43E8-9AF0-4E94EC6A4F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5" t="13721" r="66680" b="29384"/>
            <a:stretch/>
          </p:blipFill>
          <p:spPr>
            <a:xfrm>
              <a:off x="2724120" y="1392702"/>
              <a:ext cx="2173074" cy="3193366"/>
            </a:xfrm>
            <a:prstGeom prst="rect">
              <a:avLst/>
            </a:prstGeom>
          </p:spPr>
        </p:pic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BA66E35C-896A-4ADA-903F-7EE2900F7BF4}"/>
                </a:ext>
              </a:extLst>
            </p:cNvPr>
            <p:cNvSpPr/>
            <p:nvPr/>
          </p:nvSpPr>
          <p:spPr>
            <a:xfrm>
              <a:off x="3140590" y="1858422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pic>
        <p:nvPicPr>
          <p:cNvPr id="64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14705" y="5275889"/>
            <a:ext cx="398601" cy="363257"/>
          </a:xfrm>
          <a:prstGeom prst="rect">
            <a:avLst/>
          </a:prstGeom>
        </p:spPr>
      </p:pic>
      <p:pic>
        <p:nvPicPr>
          <p:cNvPr id="65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12765" y="5663114"/>
            <a:ext cx="398601" cy="363257"/>
          </a:xfrm>
          <a:prstGeom prst="rect">
            <a:avLst/>
          </a:prstGeom>
        </p:spPr>
      </p:pic>
      <p:pic>
        <p:nvPicPr>
          <p:cNvPr id="66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180450" y="5275549"/>
            <a:ext cx="398598" cy="363255"/>
          </a:xfrm>
          <a:prstGeom prst="rect">
            <a:avLst/>
          </a:prstGeom>
        </p:spPr>
      </p:pic>
      <p:pic>
        <p:nvPicPr>
          <p:cNvPr id="67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691498" y="5270027"/>
            <a:ext cx="398598" cy="363255"/>
          </a:xfrm>
          <a:prstGeom prst="rect">
            <a:avLst/>
          </a:prstGeom>
        </p:spPr>
      </p:pic>
      <p:pic>
        <p:nvPicPr>
          <p:cNvPr id="68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41301" y="5397338"/>
            <a:ext cx="398600" cy="363256"/>
          </a:xfrm>
          <a:prstGeom prst="rect">
            <a:avLst/>
          </a:prstGeom>
        </p:spPr>
      </p:pic>
      <p:pic>
        <p:nvPicPr>
          <p:cNvPr id="72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686190" y="5245232"/>
            <a:ext cx="398601" cy="363257"/>
          </a:xfrm>
          <a:prstGeom prst="rect">
            <a:avLst/>
          </a:prstGeom>
        </p:spPr>
      </p:pic>
      <p:pic>
        <p:nvPicPr>
          <p:cNvPr id="74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86965" y="5397929"/>
            <a:ext cx="398601" cy="363257"/>
          </a:xfrm>
          <a:prstGeom prst="rect">
            <a:avLst/>
          </a:prstGeom>
        </p:spPr>
      </p:pic>
      <p:pic>
        <p:nvPicPr>
          <p:cNvPr id="77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27709" y="5270025"/>
            <a:ext cx="398601" cy="363257"/>
          </a:xfrm>
          <a:prstGeom prst="rect">
            <a:avLst/>
          </a:prstGeom>
        </p:spPr>
      </p:pic>
      <p:pic>
        <p:nvPicPr>
          <p:cNvPr id="80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25961" y="5427818"/>
            <a:ext cx="398601" cy="363257"/>
          </a:xfrm>
          <a:prstGeom prst="rect">
            <a:avLst/>
          </a:prstGeom>
        </p:spPr>
      </p:pic>
      <p:pic>
        <p:nvPicPr>
          <p:cNvPr id="127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45112" y="5398848"/>
            <a:ext cx="398601" cy="363257"/>
          </a:xfrm>
          <a:prstGeom prst="rect">
            <a:avLst/>
          </a:prstGeom>
        </p:spPr>
      </p:pic>
      <p:pic>
        <p:nvPicPr>
          <p:cNvPr id="129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480512" y="5411150"/>
            <a:ext cx="398598" cy="363255"/>
          </a:xfrm>
          <a:prstGeom prst="rect">
            <a:avLst/>
          </a:prstGeom>
        </p:spPr>
      </p:pic>
      <p:pic>
        <p:nvPicPr>
          <p:cNvPr id="141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2005078" y="5360658"/>
            <a:ext cx="398601" cy="363257"/>
          </a:xfrm>
          <a:prstGeom prst="rect">
            <a:avLst/>
          </a:prstGeom>
        </p:spPr>
      </p:pic>
      <p:pic>
        <p:nvPicPr>
          <p:cNvPr id="143" name="baske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474241" y="5480574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8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01269" y="5056288"/>
            <a:ext cx="398601" cy="363257"/>
          </a:xfrm>
          <a:prstGeom prst="rect">
            <a:avLst/>
          </a:prstGeom>
        </p:spPr>
      </p:pic>
      <p:pic>
        <p:nvPicPr>
          <p:cNvPr id="130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201418" y="5059286"/>
            <a:ext cx="398598" cy="363255"/>
          </a:xfrm>
          <a:prstGeom prst="rect">
            <a:avLst/>
          </a:prstGeom>
        </p:spPr>
      </p:pic>
      <p:pic>
        <p:nvPicPr>
          <p:cNvPr id="132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96265" y="5120009"/>
            <a:ext cx="398601" cy="363257"/>
          </a:xfrm>
          <a:prstGeom prst="rect">
            <a:avLst/>
          </a:prstGeom>
        </p:spPr>
      </p:pic>
      <p:pic>
        <p:nvPicPr>
          <p:cNvPr id="133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59873" y="5191890"/>
            <a:ext cx="398601" cy="363257"/>
          </a:xfrm>
          <a:prstGeom prst="rect">
            <a:avLst/>
          </a:prstGeom>
        </p:spPr>
      </p:pic>
      <p:pic>
        <p:nvPicPr>
          <p:cNvPr id="134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87925" y="5069419"/>
            <a:ext cx="398601" cy="363257"/>
          </a:xfrm>
          <a:prstGeom prst="rect">
            <a:avLst/>
          </a:prstGeom>
        </p:spPr>
      </p:pic>
      <p:pic>
        <p:nvPicPr>
          <p:cNvPr id="139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97855" y="5208869"/>
            <a:ext cx="398601" cy="363257"/>
          </a:xfrm>
          <a:prstGeom prst="rect">
            <a:avLst/>
          </a:prstGeom>
        </p:spPr>
      </p:pic>
      <p:pic>
        <p:nvPicPr>
          <p:cNvPr id="131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21679" y="5201239"/>
            <a:ext cx="398600" cy="363256"/>
          </a:xfrm>
          <a:prstGeom prst="rect">
            <a:avLst/>
          </a:prstGeom>
        </p:spPr>
      </p:pic>
      <p:pic>
        <p:nvPicPr>
          <p:cNvPr id="146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88531" y="5185953"/>
            <a:ext cx="398601" cy="3632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91693" y="5860378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pic>
        <p:nvPicPr>
          <p:cNvPr id="222" name="basket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2633402" y="4447584"/>
            <a:ext cx="2147723" cy="1427576"/>
          </a:xfrm>
          <a:prstGeom prst="ellipse">
            <a:avLst/>
          </a:prstGeom>
        </p:spPr>
      </p:pic>
      <p:pic>
        <p:nvPicPr>
          <p:cNvPr id="223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4099820" y="5237718"/>
            <a:ext cx="398601" cy="363257"/>
          </a:xfrm>
          <a:prstGeom prst="rect">
            <a:avLst/>
          </a:prstGeom>
        </p:spPr>
      </p:pic>
      <p:pic>
        <p:nvPicPr>
          <p:cNvPr id="224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069263" y="5275889"/>
            <a:ext cx="398601" cy="363257"/>
          </a:xfrm>
          <a:prstGeom prst="rect">
            <a:avLst/>
          </a:prstGeom>
        </p:spPr>
      </p:pic>
      <p:pic>
        <p:nvPicPr>
          <p:cNvPr id="225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367323" y="5663114"/>
            <a:ext cx="398601" cy="363257"/>
          </a:xfrm>
          <a:prstGeom prst="rect">
            <a:avLst/>
          </a:prstGeom>
        </p:spPr>
      </p:pic>
      <p:pic>
        <p:nvPicPr>
          <p:cNvPr id="226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335008" y="5275549"/>
            <a:ext cx="398598" cy="363255"/>
          </a:xfrm>
          <a:prstGeom prst="rect">
            <a:avLst/>
          </a:prstGeom>
        </p:spPr>
      </p:pic>
      <p:pic>
        <p:nvPicPr>
          <p:cNvPr id="227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2846056" y="5270027"/>
            <a:ext cx="398598" cy="363255"/>
          </a:xfrm>
          <a:prstGeom prst="rect">
            <a:avLst/>
          </a:prstGeom>
        </p:spPr>
      </p:pic>
      <p:pic>
        <p:nvPicPr>
          <p:cNvPr id="228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2895859" y="5397338"/>
            <a:ext cx="398600" cy="363256"/>
          </a:xfrm>
          <a:prstGeom prst="rect">
            <a:avLst/>
          </a:prstGeom>
        </p:spPr>
      </p:pic>
      <p:pic>
        <p:nvPicPr>
          <p:cNvPr id="229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840748" y="5245232"/>
            <a:ext cx="398601" cy="363257"/>
          </a:xfrm>
          <a:prstGeom prst="rect">
            <a:avLst/>
          </a:prstGeom>
        </p:spPr>
      </p:pic>
      <p:pic>
        <p:nvPicPr>
          <p:cNvPr id="230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141523" y="5397929"/>
            <a:ext cx="398601" cy="363257"/>
          </a:xfrm>
          <a:prstGeom prst="rect">
            <a:avLst/>
          </a:prstGeom>
        </p:spPr>
      </p:pic>
      <p:pic>
        <p:nvPicPr>
          <p:cNvPr id="231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582267" y="5270025"/>
            <a:ext cx="398601" cy="363257"/>
          </a:xfrm>
          <a:prstGeom prst="rect">
            <a:avLst/>
          </a:prstGeom>
        </p:spPr>
      </p:pic>
      <p:pic>
        <p:nvPicPr>
          <p:cNvPr id="232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380519" y="5427818"/>
            <a:ext cx="398601" cy="363257"/>
          </a:xfrm>
          <a:prstGeom prst="rect">
            <a:avLst/>
          </a:prstGeom>
        </p:spPr>
      </p:pic>
      <p:pic>
        <p:nvPicPr>
          <p:cNvPr id="233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899670" y="5398848"/>
            <a:ext cx="398601" cy="363257"/>
          </a:xfrm>
          <a:prstGeom prst="rect">
            <a:avLst/>
          </a:prstGeom>
        </p:spPr>
      </p:pic>
      <p:pic>
        <p:nvPicPr>
          <p:cNvPr id="234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635070" y="5411150"/>
            <a:ext cx="398598" cy="363255"/>
          </a:xfrm>
          <a:prstGeom prst="rect">
            <a:avLst/>
          </a:prstGeom>
        </p:spPr>
      </p:pic>
      <p:pic>
        <p:nvPicPr>
          <p:cNvPr id="235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4159636" y="5360658"/>
            <a:ext cx="398601" cy="363257"/>
          </a:xfrm>
          <a:prstGeom prst="rect">
            <a:avLst/>
          </a:prstGeom>
        </p:spPr>
      </p:pic>
      <p:pic>
        <p:nvPicPr>
          <p:cNvPr id="236" name="baske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2628799" y="5480574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7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655827" y="5056288"/>
            <a:ext cx="398601" cy="363257"/>
          </a:xfrm>
          <a:prstGeom prst="rect">
            <a:avLst/>
          </a:prstGeom>
        </p:spPr>
      </p:pic>
      <p:pic>
        <p:nvPicPr>
          <p:cNvPr id="238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355976" y="5059286"/>
            <a:ext cx="398598" cy="363255"/>
          </a:xfrm>
          <a:prstGeom prst="rect">
            <a:avLst/>
          </a:prstGeom>
        </p:spPr>
      </p:pic>
      <p:pic>
        <p:nvPicPr>
          <p:cNvPr id="239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050823" y="5120009"/>
            <a:ext cx="398601" cy="363257"/>
          </a:xfrm>
          <a:prstGeom prst="rect">
            <a:avLst/>
          </a:prstGeom>
        </p:spPr>
      </p:pic>
      <p:pic>
        <p:nvPicPr>
          <p:cNvPr id="240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214431" y="5191890"/>
            <a:ext cx="398601" cy="363257"/>
          </a:xfrm>
          <a:prstGeom prst="rect">
            <a:avLst/>
          </a:prstGeom>
        </p:spPr>
      </p:pic>
      <p:pic>
        <p:nvPicPr>
          <p:cNvPr id="241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942483" y="5069419"/>
            <a:ext cx="398601" cy="363257"/>
          </a:xfrm>
          <a:prstGeom prst="rect">
            <a:avLst/>
          </a:prstGeom>
        </p:spPr>
      </p:pic>
      <p:pic>
        <p:nvPicPr>
          <p:cNvPr id="242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452413" y="5208869"/>
            <a:ext cx="398601" cy="363257"/>
          </a:xfrm>
          <a:prstGeom prst="rect">
            <a:avLst/>
          </a:prstGeom>
        </p:spPr>
      </p:pic>
      <p:pic>
        <p:nvPicPr>
          <p:cNvPr id="243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676237" y="5201239"/>
            <a:ext cx="398600" cy="363256"/>
          </a:xfrm>
          <a:prstGeom prst="rect">
            <a:avLst/>
          </a:prstGeom>
        </p:spPr>
      </p:pic>
      <p:pic>
        <p:nvPicPr>
          <p:cNvPr id="244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943089" y="5185953"/>
            <a:ext cx="398601" cy="363257"/>
          </a:xfrm>
          <a:prstGeom prst="rect">
            <a:avLst/>
          </a:prstGeom>
        </p:spPr>
      </p:pic>
      <p:sp>
        <p:nvSpPr>
          <p:cNvPr id="245" name="Rectangle 244"/>
          <p:cNvSpPr/>
          <p:nvPr/>
        </p:nvSpPr>
        <p:spPr>
          <a:xfrm>
            <a:off x="3146251" y="5860378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pic>
        <p:nvPicPr>
          <p:cNvPr id="268" name="basket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4807878" y="4467768"/>
            <a:ext cx="2147723" cy="1427576"/>
          </a:xfrm>
          <a:prstGeom prst="ellipse">
            <a:avLst/>
          </a:prstGeom>
        </p:spPr>
      </p:pic>
      <p:pic>
        <p:nvPicPr>
          <p:cNvPr id="269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274296" y="5257902"/>
            <a:ext cx="398601" cy="363257"/>
          </a:xfrm>
          <a:prstGeom prst="rect">
            <a:avLst/>
          </a:prstGeom>
        </p:spPr>
      </p:pic>
      <p:pic>
        <p:nvPicPr>
          <p:cNvPr id="270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243739" y="5296073"/>
            <a:ext cx="398601" cy="363257"/>
          </a:xfrm>
          <a:prstGeom prst="rect">
            <a:avLst/>
          </a:prstGeom>
        </p:spPr>
      </p:pic>
      <p:pic>
        <p:nvPicPr>
          <p:cNvPr id="271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541799" y="5683298"/>
            <a:ext cx="398601" cy="363257"/>
          </a:xfrm>
          <a:prstGeom prst="rect">
            <a:avLst/>
          </a:prstGeom>
        </p:spPr>
      </p:pic>
      <p:pic>
        <p:nvPicPr>
          <p:cNvPr id="272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509484" y="5295733"/>
            <a:ext cx="398598" cy="363255"/>
          </a:xfrm>
          <a:prstGeom prst="rect">
            <a:avLst/>
          </a:prstGeom>
        </p:spPr>
      </p:pic>
      <p:pic>
        <p:nvPicPr>
          <p:cNvPr id="273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020532" y="5290211"/>
            <a:ext cx="398598" cy="363255"/>
          </a:xfrm>
          <a:prstGeom prst="rect">
            <a:avLst/>
          </a:prstGeom>
        </p:spPr>
      </p:pic>
      <p:pic>
        <p:nvPicPr>
          <p:cNvPr id="274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070335" y="5417522"/>
            <a:ext cx="398600" cy="363256"/>
          </a:xfrm>
          <a:prstGeom prst="rect">
            <a:avLst/>
          </a:prstGeom>
        </p:spPr>
      </p:pic>
      <p:pic>
        <p:nvPicPr>
          <p:cNvPr id="275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015224" y="5265416"/>
            <a:ext cx="398601" cy="363257"/>
          </a:xfrm>
          <a:prstGeom prst="rect">
            <a:avLst/>
          </a:prstGeom>
        </p:spPr>
      </p:pic>
      <p:pic>
        <p:nvPicPr>
          <p:cNvPr id="276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315999" y="5418113"/>
            <a:ext cx="398601" cy="363257"/>
          </a:xfrm>
          <a:prstGeom prst="rect">
            <a:avLst/>
          </a:prstGeom>
        </p:spPr>
      </p:pic>
      <p:pic>
        <p:nvPicPr>
          <p:cNvPr id="277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756743" y="5290209"/>
            <a:ext cx="398601" cy="363257"/>
          </a:xfrm>
          <a:prstGeom prst="rect">
            <a:avLst/>
          </a:prstGeom>
        </p:spPr>
      </p:pic>
      <p:pic>
        <p:nvPicPr>
          <p:cNvPr id="278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554995" y="5448002"/>
            <a:ext cx="398601" cy="363257"/>
          </a:xfrm>
          <a:prstGeom prst="rect">
            <a:avLst/>
          </a:prstGeom>
        </p:spPr>
      </p:pic>
      <p:pic>
        <p:nvPicPr>
          <p:cNvPr id="279" name="apple">
            <a:extLst>
              <a:ext uri="{FF2B5EF4-FFF2-40B4-BE49-F238E27FC236}">
                <a16:creationId xmlns:a16="http://schemas.microsoft.com/office/drawing/2014/main" xmlns="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074146" y="5419032"/>
            <a:ext cx="398601" cy="363257"/>
          </a:xfrm>
          <a:prstGeom prst="rect">
            <a:avLst/>
          </a:prstGeom>
        </p:spPr>
      </p:pic>
      <p:pic>
        <p:nvPicPr>
          <p:cNvPr id="280" name="apple">
            <a:extLst>
              <a:ext uri="{FF2B5EF4-FFF2-40B4-BE49-F238E27FC236}">
                <a16:creationId xmlns:a16="http://schemas.microsoft.com/office/drawing/2014/main" xmlns="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809546" y="5431334"/>
            <a:ext cx="398598" cy="363255"/>
          </a:xfrm>
          <a:prstGeom prst="rect">
            <a:avLst/>
          </a:prstGeom>
        </p:spPr>
      </p:pic>
      <p:pic>
        <p:nvPicPr>
          <p:cNvPr id="281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334112" y="5380842"/>
            <a:ext cx="398601" cy="363257"/>
          </a:xfrm>
          <a:prstGeom prst="rect">
            <a:avLst/>
          </a:prstGeom>
        </p:spPr>
      </p:pic>
      <p:pic>
        <p:nvPicPr>
          <p:cNvPr id="282" name="basket">
            <a:extLst>
              <a:ext uri="{FF2B5EF4-FFF2-40B4-BE49-F238E27FC236}">
                <a16:creationId xmlns:a16="http://schemas.microsoft.com/office/drawing/2014/main" xmlns="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4803275" y="5500758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3" name="apple">
            <a:extLst>
              <a:ext uri="{FF2B5EF4-FFF2-40B4-BE49-F238E27FC236}">
                <a16:creationId xmlns:a16="http://schemas.microsoft.com/office/drawing/2014/main" xmlns="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830303" y="5076472"/>
            <a:ext cx="398601" cy="363257"/>
          </a:xfrm>
          <a:prstGeom prst="rect">
            <a:avLst/>
          </a:prstGeom>
        </p:spPr>
      </p:pic>
      <p:pic>
        <p:nvPicPr>
          <p:cNvPr id="284" name="apple">
            <a:extLst>
              <a:ext uri="{FF2B5EF4-FFF2-40B4-BE49-F238E27FC236}">
                <a16:creationId xmlns:a16="http://schemas.microsoft.com/office/drawing/2014/main" xmlns="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530452" y="5079470"/>
            <a:ext cx="398598" cy="363255"/>
          </a:xfrm>
          <a:prstGeom prst="rect">
            <a:avLst/>
          </a:prstGeom>
        </p:spPr>
      </p:pic>
      <p:pic>
        <p:nvPicPr>
          <p:cNvPr id="285" name="apple">
            <a:extLst>
              <a:ext uri="{FF2B5EF4-FFF2-40B4-BE49-F238E27FC236}">
                <a16:creationId xmlns:a16="http://schemas.microsoft.com/office/drawing/2014/main" xmlns="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225299" y="5140193"/>
            <a:ext cx="398601" cy="363257"/>
          </a:xfrm>
          <a:prstGeom prst="rect">
            <a:avLst/>
          </a:prstGeom>
        </p:spPr>
      </p:pic>
      <p:pic>
        <p:nvPicPr>
          <p:cNvPr id="286" name="apple">
            <a:extLst>
              <a:ext uri="{FF2B5EF4-FFF2-40B4-BE49-F238E27FC236}">
                <a16:creationId xmlns:a16="http://schemas.microsoft.com/office/drawing/2014/main" xmlns="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388907" y="5212074"/>
            <a:ext cx="398601" cy="363257"/>
          </a:xfrm>
          <a:prstGeom prst="rect">
            <a:avLst/>
          </a:prstGeom>
        </p:spPr>
      </p:pic>
      <p:pic>
        <p:nvPicPr>
          <p:cNvPr id="287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16959" y="5089603"/>
            <a:ext cx="398601" cy="363257"/>
          </a:xfrm>
          <a:prstGeom prst="rect">
            <a:avLst/>
          </a:prstGeom>
        </p:spPr>
      </p:pic>
      <p:pic>
        <p:nvPicPr>
          <p:cNvPr id="288" name="apple">
            <a:extLst>
              <a:ext uri="{FF2B5EF4-FFF2-40B4-BE49-F238E27FC236}">
                <a16:creationId xmlns:a16="http://schemas.microsoft.com/office/drawing/2014/main" xmlns="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626889" y="5229053"/>
            <a:ext cx="398601" cy="363257"/>
          </a:xfrm>
          <a:prstGeom prst="rect">
            <a:avLst/>
          </a:prstGeom>
        </p:spPr>
      </p:pic>
      <p:pic>
        <p:nvPicPr>
          <p:cNvPr id="289" name="apple">
            <a:extLst>
              <a:ext uri="{FF2B5EF4-FFF2-40B4-BE49-F238E27FC236}">
                <a16:creationId xmlns:a16="http://schemas.microsoft.com/office/drawing/2014/main" xmlns="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850713" y="5221423"/>
            <a:ext cx="398600" cy="363256"/>
          </a:xfrm>
          <a:prstGeom prst="rect">
            <a:avLst/>
          </a:prstGeom>
        </p:spPr>
      </p:pic>
      <p:pic>
        <p:nvPicPr>
          <p:cNvPr id="290" name="apple">
            <a:extLst>
              <a:ext uri="{FF2B5EF4-FFF2-40B4-BE49-F238E27FC236}">
                <a16:creationId xmlns:a16="http://schemas.microsoft.com/office/drawing/2014/main" xmlns="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17565" y="5206137"/>
            <a:ext cx="398601" cy="363257"/>
          </a:xfrm>
          <a:prstGeom prst="rect">
            <a:avLst/>
          </a:prstGeom>
        </p:spPr>
      </p:pic>
      <p:sp>
        <p:nvSpPr>
          <p:cNvPr id="291" name="Rectangle 290"/>
          <p:cNvSpPr/>
          <p:nvPr/>
        </p:nvSpPr>
        <p:spPr>
          <a:xfrm>
            <a:off x="5320727" y="5880562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0865CC9E-1C88-4528-A899-DEAC107EDC69}"/>
              </a:ext>
            </a:extLst>
          </p:cNvPr>
          <p:cNvGrpSpPr/>
          <p:nvPr/>
        </p:nvGrpSpPr>
        <p:grpSpPr>
          <a:xfrm>
            <a:off x="3431040" y="4219551"/>
            <a:ext cx="502712" cy="738743"/>
            <a:chOff x="4819031" y="1368436"/>
            <a:chExt cx="2173074" cy="3193366"/>
          </a:xfrm>
        </p:grpSpPr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xmlns="" id="{42ED3F5F-2305-4E9A-88D8-5C1A2B52C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75" t="13288" r="34690" b="29817"/>
            <a:stretch/>
          </p:blipFill>
          <p:spPr>
            <a:xfrm>
              <a:off x="4819031" y="1368436"/>
              <a:ext cx="2173074" cy="3193366"/>
            </a:xfrm>
            <a:prstGeom prst="rect">
              <a:avLst/>
            </a:prstGeom>
          </p:spPr>
        </p:pic>
        <p:sp>
          <p:nvSpPr>
            <p:cNvPr id="125" name="Oval 124">
              <a:extLst>
                <a:ext uri="{FF2B5EF4-FFF2-40B4-BE49-F238E27FC236}">
                  <a16:creationId xmlns:a16="http://schemas.microsoft.com/office/drawing/2014/main" xmlns="" id="{C7783CB4-1A59-4288-8B23-FE57AAAC7503}"/>
                </a:ext>
              </a:extLst>
            </p:cNvPr>
            <p:cNvSpPr/>
            <p:nvPr/>
          </p:nvSpPr>
          <p:spPr>
            <a:xfrm>
              <a:off x="5267274" y="1858421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2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xmlns="" id="{8684BE42-67BC-45B9-9FE8-B95D30345922}"/>
              </a:ext>
            </a:extLst>
          </p:cNvPr>
          <p:cNvGrpSpPr/>
          <p:nvPr/>
        </p:nvGrpSpPr>
        <p:grpSpPr>
          <a:xfrm>
            <a:off x="5569374" y="4219551"/>
            <a:ext cx="502712" cy="738743"/>
            <a:chOff x="6718142" y="1368436"/>
            <a:chExt cx="2173074" cy="3193366"/>
          </a:xfrm>
        </p:grpSpPr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xmlns="" id="{9AFD031D-1888-4420-B059-E870D03E0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69" t="12521" r="2096" b="30584"/>
            <a:stretch/>
          </p:blipFill>
          <p:spPr>
            <a:xfrm>
              <a:off x="6718142" y="1368436"/>
              <a:ext cx="2173074" cy="3193366"/>
            </a:xfrm>
            <a:prstGeom prst="rect">
              <a:avLst/>
            </a:prstGeom>
          </p:spPr>
        </p:pic>
        <p:sp>
          <p:nvSpPr>
            <p:cNvPr id="136" name="Oval 135">
              <a:extLst>
                <a:ext uri="{FF2B5EF4-FFF2-40B4-BE49-F238E27FC236}">
                  <a16:creationId xmlns:a16="http://schemas.microsoft.com/office/drawing/2014/main" xmlns="" id="{F69642EA-E6A8-414D-8756-28C0532C710F}"/>
                </a:ext>
              </a:extLst>
            </p:cNvPr>
            <p:cNvSpPr/>
            <p:nvPr/>
          </p:nvSpPr>
          <p:spPr>
            <a:xfrm>
              <a:off x="7212307" y="1926674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sp>
        <p:nvSpPr>
          <p:cNvPr id="9" name="MsPham"/>
          <p:cNvSpPr/>
          <p:nvPr/>
        </p:nvSpPr>
        <p:spPr>
          <a:xfrm>
            <a:off x="569491" y="4958294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MsPham"/>
          <p:cNvSpPr/>
          <p:nvPr/>
        </p:nvSpPr>
        <p:spPr>
          <a:xfrm>
            <a:off x="2724049" y="4958294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MsPham"/>
          <p:cNvSpPr/>
          <p:nvPr/>
        </p:nvSpPr>
        <p:spPr>
          <a:xfrm>
            <a:off x="4898525" y="4978478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orizontal Scroll 9"/>
          <p:cNvSpPr/>
          <p:nvPr/>
        </p:nvSpPr>
        <p:spPr>
          <a:xfrm>
            <a:off x="754205" y="-5892297"/>
            <a:ext cx="10308040" cy="5643907"/>
          </a:xfrm>
          <a:prstGeom prst="horizontalScroll">
            <a:avLst>
              <a:gd name="adj" fmla="val 72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Cách ch</a:t>
            </a:r>
            <a:r>
              <a:rPr lang="vi-VN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Chọn trái táo trên cây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ể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câu h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ả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ời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đúng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ược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nhận 1 trái táo vào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Click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táo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ể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nhận thêm táo vào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726376" y="-1408196"/>
            <a:ext cx="1520074" cy="643003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PLAY </a:t>
            </a:r>
          </a:p>
        </p:txBody>
      </p:sp>
    </p:spTree>
    <p:extLst>
      <p:ext uri="{BB962C8B-B14F-4D97-AF65-F5344CB8AC3E}">
        <p14:creationId xmlns:p14="http://schemas.microsoft.com/office/powerpoint/2010/main" val="68202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-4.79167E-6 0.98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3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4.79167E-6 0.9965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500"/>
                            </p:stCondLst>
                            <p:childTnLst>
                              <p:par>
                                <p:cTn id="24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00"/>
                            </p:stCondLst>
                            <p:childTnLst>
                              <p:par>
                                <p:cTn id="28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500"/>
                            </p:stCondLst>
                            <p:childTnLst>
                              <p:par>
                                <p:cTn id="29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500"/>
                            </p:stCondLst>
                            <p:childTnLst>
                              <p:par>
                                <p:cTn id="3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00"/>
                            </p:stCondLst>
                            <p:childTnLst>
                              <p:par>
                                <p:cTn id="3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500"/>
                            </p:stCondLst>
                            <p:childTnLst>
                              <p:par>
                                <p:cTn id="34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00"/>
                            </p:stCondLst>
                            <p:childTnLst>
                              <p:par>
                                <p:cTn id="35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9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00"/>
                            </p:stCondLst>
                            <p:childTnLst>
                              <p:par>
                                <p:cTn id="36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00"/>
                            </p:stCondLst>
                            <p:childTnLst>
                              <p:par>
                                <p:cTn id="37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500"/>
                            </p:stCondLst>
                            <p:childTnLst>
                              <p:par>
                                <p:cTn id="38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500"/>
                            </p:stCondLst>
                            <p:childTnLst>
                              <p:par>
                                <p:cTn id="39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500"/>
                            </p:stCondLst>
                            <p:childTnLst>
                              <p:par>
                                <p:cTn id="40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500"/>
                            </p:stCondLst>
                            <p:childTnLst>
                              <p:par>
                                <p:cTn id="40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00"/>
                            </p:stCondLst>
                            <p:childTnLst>
                              <p:par>
                                <p:cTn id="4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500"/>
                            </p:stCondLst>
                            <p:childTnLst>
                              <p:par>
                                <p:cTn id="43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500"/>
                            </p:stCondLst>
                            <p:childTnLst>
                              <p:par>
                                <p:cTn id="4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500"/>
                            </p:stCondLst>
                            <p:childTnLst>
                              <p:par>
                                <p:cTn id="44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500"/>
                            </p:stCondLst>
                            <p:childTnLst>
                              <p:par>
                                <p:cTn id="45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3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500"/>
                            </p:stCondLst>
                            <p:childTnLst>
                              <p:par>
                                <p:cTn id="46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500"/>
                            </p:stCondLst>
                            <p:childTnLst>
                              <p:par>
                                <p:cTn id="47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500"/>
                            </p:stCondLst>
                            <p:childTnLst>
                              <p:par>
                                <p:cTn id="48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500"/>
                            </p:stCondLst>
                            <p:childTnLst>
                              <p:par>
                                <p:cTn id="48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7"/>
                  </p:tgtEl>
                </p:cond>
              </p:nextCondLst>
            </p:seq>
            <p:seq concurrent="1" nextAc="seek">
              <p:cTn id="491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2" fill="hold">
                      <p:stCondLst>
                        <p:cond delay="0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6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500"/>
                            </p:stCondLst>
                            <p:childTnLst>
                              <p:par>
                                <p:cTn id="49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500"/>
                            </p:stCondLst>
                            <p:childTnLst>
                              <p:par>
                                <p:cTn id="50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500"/>
                            </p:stCondLst>
                            <p:childTnLst>
                              <p:par>
                                <p:cTn id="5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500"/>
                            </p:stCondLst>
                            <p:childTnLst>
                              <p:par>
                                <p:cTn id="5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8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500"/>
                            </p:stCondLst>
                            <p:childTnLst>
                              <p:par>
                                <p:cTn id="5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00"/>
                            </p:stCondLst>
                            <p:childTnLst>
                              <p:par>
                                <p:cTn id="53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500"/>
                            </p:stCondLst>
                            <p:childTnLst>
                              <p:par>
                                <p:cTn id="54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500"/>
                            </p:stCondLst>
                            <p:childTnLst>
                              <p:par>
                                <p:cTn id="55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500"/>
                            </p:stCondLst>
                            <p:childTnLst>
                              <p:par>
                                <p:cTn id="5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500"/>
                            </p:stCondLst>
                            <p:childTnLst>
                              <p:par>
                                <p:cTn id="57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500"/>
                            </p:stCondLst>
                            <p:childTnLst>
                              <p:par>
                                <p:cTn id="57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4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500"/>
                            </p:stCondLst>
                            <p:childTnLst>
                              <p:par>
                                <p:cTn id="58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500"/>
                            </p:stCondLst>
                            <p:childTnLst>
                              <p:par>
                                <p:cTn id="59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500"/>
                            </p:stCondLst>
                            <p:childTnLst>
                              <p:par>
                                <p:cTn id="60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8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500"/>
                            </p:stCondLst>
                            <p:childTnLst>
                              <p:par>
                                <p:cTn id="61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500"/>
                            </p:stCondLst>
                            <p:childTnLst>
                              <p:par>
                                <p:cTn id="6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500"/>
                            </p:stCondLst>
                            <p:childTnLst>
                              <p:par>
                                <p:cTn id="62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500"/>
                            </p:stCondLst>
                            <p:childTnLst>
                              <p:par>
                                <p:cTn id="63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500"/>
                            </p:stCondLst>
                            <p:childTnLst>
                              <p:par>
                                <p:cTn id="6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9" fill="hold">
                            <p:stCondLst>
                              <p:cond delay="500"/>
                            </p:stCondLst>
                            <p:childTnLst>
                              <p:par>
                                <p:cTn id="65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  <p:seq concurrent="1" nextAc="seek">
              <p:cTn id="6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3" fill="hold">
                      <p:stCondLst>
                        <p:cond delay="0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20" grpId="0" animBg="1"/>
      <p:bldP spid="219" grpId="0" animBg="1"/>
      <p:bldP spid="218" grpId="0" animBg="1"/>
      <p:bldP spid="217" grpId="0" animBg="1"/>
      <p:bldP spid="216" grpId="0" animBg="1"/>
      <p:bldP spid="215" grpId="0" animBg="1"/>
      <p:bldP spid="214" grpId="0" animBg="1"/>
      <p:bldP spid="213" grpId="0" animBg="1"/>
      <p:bldP spid="212" grpId="0" animBg="1"/>
      <p:bldP spid="211" grpId="0" animBg="1"/>
      <p:bldP spid="210" grpId="0" animBg="1"/>
      <p:bldP spid="209" grpId="0" animBg="1"/>
      <p:bldP spid="207" grpId="0" animBg="1"/>
      <p:bldP spid="206" grpId="0" animBg="1"/>
      <p:bldP spid="205" grpId="0" animBg="1"/>
      <p:bldP spid="204" grpId="0" animBg="1"/>
      <p:bldP spid="203" grpId="0" animBg="1"/>
      <p:bldP spid="202" grpId="0" animBg="1"/>
      <p:bldP spid="201" grpId="0" animBg="1"/>
      <p:bldP spid="8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have a flu.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flu.    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have a flu.  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4D9B2DA-341D-4950-AB6B-2DD9B3867702}"/>
              </a:ext>
            </a:extLst>
          </p:cNvPr>
          <p:cNvSpPr/>
          <p:nvPr/>
        </p:nvSpPr>
        <p:spPr>
          <a:xfrm>
            <a:off x="6685940" y="-1982047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wall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64" y="2597158"/>
            <a:ext cx="3800503" cy="323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2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pain.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toothache.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FF0000"/>
                  </a:solidFill>
                </a:rPr>
                <a:t>B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stomach ache.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-90348" y="-1106369"/>
            <a:ext cx="12192000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</a:rPr>
              <a:t>I can see a _______.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4D9B2DA-341D-4950-AB6B-2DD9B3867702}"/>
              </a:ext>
            </a:extLst>
          </p:cNvPr>
          <p:cNvSpPr/>
          <p:nvPr/>
        </p:nvSpPr>
        <p:spPr>
          <a:xfrm>
            <a:off x="6244945" y="-1106369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zoo</a:t>
            </a: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/>
          <a:srcRect l="49520" t="57356"/>
          <a:stretch/>
        </p:blipFill>
        <p:spPr>
          <a:xfrm>
            <a:off x="1871002" y="2544350"/>
            <a:ext cx="3224228" cy="319860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</p:txBody>
      </p:sp>
    </p:spTree>
    <p:extLst>
      <p:ext uri="{BB962C8B-B14F-4D97-AF65-F5344CB8AC3E}">
        <p14:creationId xmlns:p14="http://schemas.microsoft.com/office/powerpoint/2010/main" val="229133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him?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487203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her?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16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3176537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you?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Picture 22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/>
          <a:srcRect b="32439"/>
          <a:stretch/>
        </p:blipFill>
        <p:spPr>
          <a:xfrm flipH="1">
            <a:off x="1863935" y="1856207"/>
            <a:ext cx="3238362" cy="31199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31201" y="5375029"/>
            <a:ext cx="33393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</a:rPr>
              <a:t>I have a cough.</a:t>
            </a:r>
          </a:p>
        </p:txBody>
      </p:sp>
    </p:spTree>
    <p:extLst>
      <p:ext uri="{BB962C8B-B14F-4D97-AF65-F5344CB8AC3E}">
        <p14:creationId xmlns:p14="http://schemas.microsoft.com/office/powerpoint/2010/main" val="144496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him?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you?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her?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/>
          <a:srcRect b="28176"/>
          <a:stretch/>
        </p:blipFill>
        <p:spPr>
          <a:xfrm flipH="1">
            <a:off x="1878618" y="1851364"/>
            <a:ext cx="3448124" cy="259565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246483" y="5375029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</a:rPr>
              <a:t>I have a toothache.</a:t>
            </a:r>
          </a:p>
        </p:txBody>
      </p:sp>
    </p:spTree>
    <p:extLst>
      <p:ext uri="{BB962C8B-B14F-4D97-AF65-F5344CB8AC3E}">
        <p14:creationId xmlns:p14="http://schemas.microsoft.com/office/powerpoint/2010/main" val="10080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58747" y="798765"/>
            <a:ext cx="3254180" cy="4951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99201" y="7948246"/>
            <a:ext cx="3438231" cy="472304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899201" y="3695700"/>
            <a:ext cx="5880682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/ˈstʌmək eɪk/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1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him?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you?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her?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/>
          <a:srcRect b="24720"/>
          <a:stretch/>
        </p:blipFill>
        <p:spPr>
          <a:xfrm>
            <a:off x="1686158" y="2030589"/>
            <a:ext cx="3593915" cy="308324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143892" y="5375029"/>
            <a:ext cx="4314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</a:rPr>
              <a:t>He has a headache.</a:t>
            </a:r>
          </a:p>
        </p:txBody>
      </p:sp>
    </p:spTree>
    <p:extLst>
      <p:ext uri="{BB962C8B-B14F-4D97-AF65-F5344CB8AC3E}">
        <p14:creationId xmlns:p14="http://schemas.microsoft.com/office/powerpoint/2010/main" val="114917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sore throat.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 a </a:t>
              </a:r>
            </a:p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sore throat.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</a:t>
              </a:r>
            </a:p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sore throat.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Picture 22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/>
          <a:srcRect t="-1" b="-376"/>
          <a:stretch/>
        </p:blipFill>
        <p:spPr>
          <a:xfrm flipH="1">
            <a:off x="2100863" y="2542396"/>
            <a:ext cx="2427594" cy="345815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</p:txBody>
      </p:sp>
    </p:spTree>
    <p:extLst>
      <p:ext uri="{BB962C8B-B14F-4D97-AF65-F5344CB8AC3E}">
        <p14:creationId xmlns:p14="http://schemas.microsoft.com/office/powerpoint/2010/main" val="38205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fever.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 a fever.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fever.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8942" y="3212772"/>
            <a:ext cx="3638064" cy="2610136"/>
          </a:xfrm>
          <a:prstGeom prst="round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</p:txBody>
      </p:sp>
    </p:spTree>
    <p:extLst>
      <p:ext uri="{BB962C8B-B14F-4D97-AF65-F5344CB8AC3E}">
        <p14:creationId xmlns:p14="http://schemas.microsoft.com/office/powerpoint/2010/main" val="425411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him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her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/>
          <a:srcRect b="31786"/>
          <a:stretch/>
        </p:blipFill>
        <p:spPr>
          <a:xfrm flipH="1">
            <a:off x="1742694" y="2986212"/>
            <a:ext cx="3215907" cy="312829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has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25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0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her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383412" y="2660866"/>
            <a:ext cx="2290187" cy="348461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She has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5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/>
          <a:srcRect b="34462"/>
          <a:stretch/>
        </p:blipFill>
        <p:spPr>
          <a:xfrm>
            <a:off x="1753830" y="2791862"/>
            <a:ext cx="3458572" cy="322298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have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9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592116" y="209748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have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592116" y="382797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has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864139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___ a toothache.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5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98996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have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330440" y="-147697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slake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0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99525" y="3608221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has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___ a headache.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8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40266" y="203893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have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40266" y="376942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has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875142" y="825735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vall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She ___ a pain.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90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592116" y="225725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flu.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592116" y="398774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have a flu.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292446" y="824288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flu.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35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878" y="1026902"/>
            <a:ext cx="3424816" cy="486980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/ˈɪəreɪk/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18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21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2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3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38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9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40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41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have a fever.</a:t>
            </a:r>
          </a:p>
        </p:txBody>
      </p:sp>
    </p:spTree>
    <p:extLst>
      <p:ext uri="{BB962C8B-B14F-4D97-AF65-F5344CB8AC3E}">
        <p14:creationId xmlns:p14="http://schemas.microsoft.com/office/powerpoint/2010/main" val="36721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3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592116" y="204971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have</a:t>
              </a:r>
            </a:p>
          </p:txBody>
        </p:sp>
        <p:sp>
          <p:nvSpPr>
            <p:cNvPr id="25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6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592116" y="3780197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7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</a:t>
              </a:r>
            </a:p>
          </p:txBody>
        </p:sp>
        <p:sp>
          <p:nvSpPr>
            <p:cNvPr id="28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29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095999" y="826980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0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vall</a:t>
              </a:r>
            </a:p>
          </p:txBody>
        </p:sp>
        <p:sp>
          <p:nvSpPr>
            <p:cNvPr id="31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_____ a fever.</a:t>
            </a:r>
          </a:p>
        </p:txBody>
      </p:sp>
    </p:spTree>
    <p:extLst>
      <p:ext uri="{BB962C8B-B14F-4D97-AF65-F5344CB8AC3E}">
        <p14:creationId xmlns:p14="http://schemas.microsoft.com/office/powerpoint/2010/main" val="46007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40266" y="1937713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40266" y="366819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has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330440" y="769871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_____ a stomach ache.</a:t>
            </a:r>
          </a:p>
        </p:txBody>
      </p:sp>
    </p:spTree>
    <p:extLst>
      <p:ext uri="{BB962C8B-B14F-4D97-AF65-F5344CB8AC3E}">
        <p14:creationId xmlns:p14="http://schemas.microsoft.com/office/powerpoint/2010/main" val="236040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18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956744" y="-427988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snaek</a:t>
              </a:r>
            </a:p>
          </p:txBody>
        </p:sp>
        <p:sp>
          <p:nvSpPr>
            <p:cNvPr id="21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2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592116" y="206852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3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38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39" name="Đúng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592116" y="3686782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40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an</a:t>
              </a:r>
            </a:p>
          </p:txBody>
        </p:sp>
        <p:sp>
          <p:nvSpPr>
            <p:cNvPr id="41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xmlns="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have _____ earache.</a:t>
            </a:r>
          </a:p>
        </p:txBody>
      </p:sp>
    </p:spTree>
    <p:extLst>
      <p:ext uri="{BB962C8B-B14F-4D97-AF65-F5344CB8AC3E}">
        <p14:creationId xmlns:p14="http://schemas.microsoft.com/office/powerpoint/2010/main" val="330372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7688830" y="-245854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mall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40266" y="2231463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True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640266" y="396194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False 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2867052" y="-3266601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</a:rPr>
              <a:t>This is a ______.</a:t>
            </a: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4D9B2DA-341D-4950-AB6B-2DD9B3867702}"/>
              </a:ext>
            </a:extLst>
          </p:cNvPr>
          <p:cNvSpPr/>
          <p:nvPr/>
        </p:nvSpPr>
        <p:spPr>
          <a:xfrm>
            <a:off x="6477924" y="-3287438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wall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has an earache.</a:t>
            </a:r>
          </a:p>
        </p:txBody>
      </p:sp>
    </p:spTree>
    <p:extLst>
      <p:ext uri="{BB962C8B-B14F-4D97-AF65-F5344CB8AC3E}">
        <p14:creationId xmlns:p14="http://schemas.microsoft.com/office/powerpoint/2010/main" val="379062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xmlns="" id="{EA8FF4A4-F89C-432D-A612-E5A513AF8F0A}"/>
              </a:ext>
            </a:extLst>
          </p:cNvPr>
          <p:cNvGrpSpPr/>
          <p:nvPr/>
        </p:nvGrpSpPr>
        <p:grpSpPr>
          <a:xfrm>
            <a:off x="6640266" y="347379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False 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xmlns="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xmlns="" id="{8E8316FB-E00F-4F10-9628-726865147D4A}"/>
              </a:ext>
            </a:extLst>
          </p:cNvPr>
          <p:cNvGrpSpPr/>
          <p:nvPr/>
        </p:nvGrpSpPr>
        <p:grpSpPr>
          <a:xfrm>
            <a:off x="6640266" y="200273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xmlns="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True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xmlns="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xmlns="" id="{EB8DBD20-FA09-4E46-AC26-A123F4507A53}"/>
              </a:ext>
            </a:extLst>
          </p:cNvPr>
          <p:cNvGrpSpPr/>
          <p:nvPr/>
        </p:nvGrpSpPr>
        <p:grpSpPr>
          <a:xfrm>
            <a:off x="6330440" y="860242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xmlns="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0" y="449992"/>
            <a:ext cx="12192000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</a:rPr>
              <a:t>I can see a _______.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4D9B2DA-341D-4950-AB6B-2DD9B3867702}"/>
              </a:ext>
            </a:extLst>
          </p:cNvPr>
          <p:cNvSpPr/>
          <p:nvPr/>
        </p:nvSpPr>
        <p:spPr>
          <a:xfrm>
            <a:off x="6335293" y="449992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zoo</a:t>
            </a: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xmlns="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She have a sore throat.</a:t>
            </a:r>
          </a:p>
        </p:txBody>
      </p:sp>
    </p:spTree>
    <p:extLst>
      <p:ext uri="{BB962C8B-B14F-4D97-AF65-F5344CB8AC3E}">
        <p14:creationId xmlns:p14="http://schemas.microsoft.com/office/powerpoint/2010/main" val="31235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4113" y="443984"/>
            <a:ext cx="2332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4. Listen and tick.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526391"/>
              </p:ext>
            </p:extLst>
          </p:nvPr>
        </p:nvGraphicFramePr>
        <p:xfrm>
          <a:off x="1003301" y="1162051"/>
          <a:ext cx="10460743" cy="4557981"/>
        </p:xfrm>
        <a:graphic>
          <a:graphicData uri="http://schemas.openxmlformats.org/drawingml/2006/table">
            <a:tbl>
              <a:tblPr/>
              <a:tblGrid>
                <a:gridCol w="23972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10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82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291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750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00149">
                <a:tc>
                  <a:txBody>
                    <a:bodyPr/>
                    <a:lstStyle/>
                    <a:p>
                      <a:pPr algn="ctr" fontAlgn="ctr"/>
                      <a:endParaRPr lang="en-US" sz="2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headache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sore throat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toothache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stomach ache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458">
                <a:tc>
                  <a:txBody>
                    <a:bodyPr/>
                    <a:lstStyle/>
                    <a:p>
                      <a:pPr fontAlgn="ctr"/>
                      <a:r>
                        <a:rPr lang="en-US" sz="2800" b="1">
                          <a:solidFill>
                            <a:srgbClr val="002060"/>
                          </a:solidFill>
                          <a:effectLst/>
                        </a:rPr>
                        <a:t>1. Nam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9458">
                <a:tc>
                  <a:txBody>
                    <a:bodyPr/>
                    <a:lstStyle/>
                    <a:p>
                      <a:pPr fontAlgn="ctr"/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</a:rPr>
                        <a:t>2. Peter</a:t>
                      </a: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9458">
                <a:tc>
                  <a:txBody>
                    <a:bodyPr/>
                    <a:lstStyle/>
                    <a:p>
                      <a:pPr fontAlgn="ctr"/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</a:rPr>
                        <a:t>3. Linda</a:t>
                      </a: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9458">
                <a:tc>
                  <a:txBody>
                    <a:bodyPr/>
                    <a:lstStyle/>
                    <a:p>
                      <a:pPr fontAlgn="ctr"/>
                      <a:r>
                        <a:rPr lang="en-US" sz="2800" b="1">
                          <a:solidFill>
                            <a:srgbClr val="002060"/>
                          </a:solidFill>
                          <a:effectLst/>
                        </a:rPr>
                        <a:t>4. Tony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3880" marR="122587" marT="115145" marB="1151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61" y="2339795"/>
            <a:ext cx="743334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361" y="3238853"/>
            <a:ext cx="743334" cy="731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761" y="4088866"/>
            <a:ext cx="743334" cy="731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11" y="4927066"/>
            <a:ext cx="743334" cy="731520"/>
          </a:xfrm>
          <a:prstGeom prst="rect">
            <a:avLst/>
          </a:prstGeom>
        </p:spPr>
      </p:pic>
      <p:pic>
        <p:nvPicPr>
          <p:cNvPr id="10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3056803" y="415439"/>
            <a:ext cx="457199" cy="457200"/>
          </a:xfrm>
          <a:prstGeom prst="ellipse">
            <a:avLst/>
          </a:prstGeom>
        </p:spPr>
      </p:pic>
      <p:pic>
        <p:nvPicPr>
          <p:cNvPr id="12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2419128" y="2590496"/>
            <a:ext cx="365759" cy="365760"/>
          </a:xfrm>
          <a:prstGeom prst="ellipse">
            <a:avLst/>
          </a:prstGeom>
        </p:spPr>
      </p:pic>
      <p:pic>
        <p:nvPicPr>
          <p:cNvPr id="14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2419128" y="3446498"/>
            <a:ext cx="365759" cy="365760"/>
          </a:xfrm>
          <a:prstGeom prst="ellipse">
            <a:avLst/>
          </a:prstGeom>
        </p:spPr>
      </p:pic>
      <p:pic>
        <p:nvPicPr>
          <p:cNvPr id="16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2419128" y="4302500"/>
            <a:ext cx="365759" cy="365760"/>
          </a:xfrm>
          <a:prstGeom prst="ellipse">
            <a:avLst/>
          </a:prstGeom>
        </p:spPr>
      </p:pic>
      <p:pic>
        <p:nvPicPr>
          <p:cNvPr id="18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2419128" y="5067062"/>
            <a:ext cx="365759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3716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4 Listen and tick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1 - 4 Listen and tick. - Sách Mềm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1 What’s the matter with you- - Lesson 1 - 4 Listen and tick. - Sách Mềm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1 What’s the matter with you- - Lesson 1 - 4 Listen and tick. - Sách Mềm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2 - Unit 11 What’s the matter with you- - Lesson 1 - 4 Listen and tick. - Sách Mềm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0745" y="405884"/>
            <a:ext cx="2890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5. Read and complete.</a:t>
            </a:r>
            <a:endParaRPr lang="en-US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3631280" y="806606"/>
            <a:ext cx="8105139" cy="5420648"/>
            <a:chOff x="1697069" y="692835"/>
            <a:chExt cx="8604141" cy="5710064"/>
          </a:xfrm>
        </p:grpSpPr>
        <p:pic>
          <p:nvPicPr>
            <p:cNvPr id="4097" name="Picture 1" descr="https://s.sachmem.vn/public/images/TA5T2SHS/U11-L1-5-1-1896d1c8d3f803261d9de0b8ff477208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04"/>
            <a:stretch/>
          </p:blipFill>
          <p:spPr bwMode="auto">
            <a:xfrm>
              <a:off x="1845738" y="697461"/>
              <a:ext cx="1178974" cy="12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 descr="https://s.sachmem.vn/public/images/TA5T2SHS/U11-L1-5-2-766043428cf0ed7cabef3d417348ab11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95" b="10098"/>
            <a:stretch/>
          </p:blipFill>
          <p:spPr bwMode="auto">
            <a:xfrm>
              <a:off x="8960862" y="1907315"/>
              <a:ext cx="1165567" cy="97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https://s.sachmem.vn/public/images/TA5T2SHS/U11-L1-5-3-860e70f774d9c3fa0dd567c96d340572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907" b="9487"/>
            <a:stretch/>
          </p:blipFill>
          <p:spPr bwMode="auto">
            <a:xfrm>
              <a:off x="1697069" y="2999610"/>
              <a:ext cx="1340219" cy="1097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1" name="Picture 5" descr="https://s.sachmem.vn/public/images/TA5T2SHS/U11-L1-5-4-e658350e435900328782cb8e231a4d12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79"/>
            <a:stretch/>
          </p:blipFill>
          <p:spPr bwMode="auto">
            <a:xfrm>
              <a:off x="9288544" y="4153608"/>
              <a:ext cx="837886" cy="866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https://s.sachmem.vn/public/images/TA5T2SHS/U11-L1-5-5-628475eb4e22721527d936d542fe5f5d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66"/>
            <a:stretch/>
          </p:blipFill>
          <p:spPr bwMode="auto">
            <a:xfrm>
              <a:off x="1834991" y="5288202"/>
              <a:ext cx="1139555" cy="1114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>
              <a:spLocks noChangeArrowheads="1"/>
            </p:cNvSpPr>
            <p:nvPr/>
          </p:nvSpPr>
          <p:spPr bwMode="auto">
            <a:xfrm>
              <a:off x="3005060" y="692835"/>
              <a:ext cx="7296150" cy="56015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1. She has a pain in her tooth. 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She has 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entury Gothic" panose="020B0502020202020204" pitchFamily="34" charset="0"/>
                </a:rPr>
                <a:t>a toothache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.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2. Nam has a high temperature. 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He has 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entury Gothic" panose="020B0502020202020204" pitchFamily="34" charset="0"/>
                </a:rPr>
                <a:t>a fever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.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3. Mai has a pain in her ear. 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She has 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entury Gothic" panose="020B0502020202020204" pitchFamily="34" charset="0"/>
                </a:rPr>
                <a:t>an earache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.</a:t>
              </a:r>
              <a:endPara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endParaRP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4. Quan has a pain in his stomach. 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He has 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entury Gothic" panose="020B0502020202020204" pitchFamily="34" charset="0"/>
                </a:rPr>
                <a:t>a stomach ache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.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5. Linda has a pain in her throat. </a:t>
              </a:r>
            </a:p>
            <a:p>
              <a:pPr marL="0" marR="0" lvl="0" indent="0" defTabSz="914400" rtl="0" eaLnBrk="0" fontAlgn="ctr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She has 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entury Gothic" panose="020B0502020202020204" pitchFamily="34" charset="0"/>
                </a:rPr>
                <a:t>a sore throat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.</a:t>
              </a:r>
            </a:p>
          </p:txBody>
        </p:sp>
      </p:grpSp>
      <p:sp>
        <p:nvSpPr>
          <p:cNvPr id="5" name="Round Diagonal Corner Rectangle 4"/>
          <p:cNvSpPr/>
          <p:nvPr/>
        </p:nvSpPr>
        <p:spPr>
          <a:xfrm>
            <a:off x="599531" y="1532575"/>
            <a:ext cx="2886316" cy="3968710"/>
          </a:xfrm>
          <a:prstGeom prst="round2DiagRect">
            <a:avLst>
              <a:gd name="adj1" fmla="val 15391"/>
              <a:gd name="adj2" fmla="val 0"/>
            </a:avLst>
          </a:prstGeom>
          <a:noFill/>
          <a:ln w="38100">
            <a:solidFill>
              <a:srgbClr val="E438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a stomach ache</a:t>
            </a:r>
          </a:p>
          <a:p>
            <a:pPr algn="ctr">
              <a:lnSpc>
                <a:spcPct val="200000"/>
              </a:lnSpc>
            </a:pPr>
            <a:r>
              <a:rPr lang="en-US" alt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a toothache</a:t>
            </a:r>
          </a:p>
          <a:p>
            <a:pPr algn="ctr">
              <a:lnSpc>
                <a:spcPct val="200000"/>
              </a:lnSpc>
            </a:pPr>
            <a:r>
              <a:rPr lang="en-US" alt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a sore throat</a:t>
            </a:r>
          </a:p>
          <a:p>
            <a:pPr algn="ctr">
              <a:lnSpc>
                <a:spcPct val="200000"/>
              </a:lnSpc>
            </a:pPr>
            <a:r>
              <a:rPr lang="en-US" alt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a fever</a:t>
            </a:r>
          </a:p>
          <a:p>
            <a:pPr algn="ctr">
              <a:lnSpc>
                <a:spcPct val="200000"/>
              </a:lnSpc>
            </a:pPr>
            <a:r>
              <a:rPr lang="en-US" alt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an earache</a:t>
            </a:r>
          </a:p>
        </p:txBody>
      </p:sp>
      <p:sp>
        <p:nvSpPr>
          <p:cNvPr id="6" name="Rectangle 5"/>
          <p:cNvSpPr/>
          <p:nvPr/>
        </p:nvSpPr>
        <p:spPr>
          <a:xfrm>
            <a:off x="6362700" y="1326524"/>
            <a:ext cx="2137356" cy="566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________________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00660" y="2381650"/>
            <a:ext cx="1243329" cy="566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_______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62700" y="3525299"/>
            <a:ext cx="2047205" cy="566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_______________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1672" y="4602386"/>
            <a:ext cx="2822176" cy="566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_______________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2700" y="5751803"/>
            <a:ext cx="2188693" cy="566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_______________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72457" y="2881984"/>
            <a:ext cx="2133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422400" y="4368800"/>
            <a:ext cx="1262743" cy="145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72457" y="5095381"/>
            <a:ext cx="20196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40745" y="2192524"/>
            <a:ext cx="25975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0745" y="405884"/>
            <a:ext cx="1725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6. Let’s sing.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86" y="805994"/>
            <a:ext cx="10378299" cy="5507720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19" y="951137"/>
            <a:ext cx="723932" cy="7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0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6 Let’s sing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15" y="860703"/>
            <a:ext cx="4352146" cy="495980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 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/ˈhedeɪk/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0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26" y="1266941"/>
            <a:ext cx="5748399" cy="41242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/ˈfiːvər/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1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57490" y="662544"/>
            <a:ext cx="4438459" cy="5224958"/>
            <a:chOff x="6191441" y="-4206"/>
            <a:chExt cx="5414530" cy="63739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08" t="521" b="7683"/>
            <a:stretch/>
          </p:blipFill>
          <p:spPr>
            <a:xfrm>
              <a:off x="6191441" y="1975095"/>
              <a:ext cx="2508014" cy="405663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8856810" y="3825987"/>
              <a:ext cx="2420790" cy="25437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0176" y="-4206"/>
              <a:ext cx="3865795" cy="4167138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6322123" y="2628900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086537" y="2041263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0582736" y="4580906"/>
              <a:ext cx="643686" cy="68337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6890332" y="369570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Pain 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</a:rPr>
              <a:t>/peɪn/</a:t>
            </a:r>
            <a:endParaRPr lang="en-US" sz="6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69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1464</Words>
  <Application>Microsoft Office PowerPoint</Application>
  <PresentationFormat>Custom</PresentationFormat>
  <Paragraphs>540</Paragraphs>
  <Slides>68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8" baseType="lpstr">
      <vt:lpstr>Arial</vt:lpstr>
      <vt:lpstr>字魂59号-创粗黑</vt:lpstr>
      <vt:lpstr>Calibri Light</vt:lpstr>
      <vt:lpstr>Helvetica Neue</vt:lpstr>
      <vt:lpstr>Tahoma</vt:lpstr>
      <vt:lpstr>Calibri</vt:lpstr>
      <vt:lpstr>Century Gothic</vt:lpstr>
      <vt:lpstr>Arial Black</vt:lpstr>
      <vt:lpstr>微軟正黑體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PC</cp:lastModifiedBy>
  <cp:revision>248</cp:revision>
  <dcterms:created xsi:type="dcterms:W3CDTF">2020-12-08T06:13:55Z</dcterms:created>
  <dcterms:modified xsi:type="dcterms:W3CDTF">2021-08-24T15:23:41Z</dcterms:modified>
</cp:coreProperties>
</file>