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notesMasterIdLst>
    <p:notesMasterId r:id="rId7"/>
  </p:notesMasterIdLst>
  <p:sldIdLst>
    <p:sldId id="256" r:id="rId5"/>
    <p:sldId id="258" r:id="rId6"/>
    <p:sldId id="263" r:id="rId8"/>
    <p:sldId id="259" r:id="rId9"/>
    <p:sldId id="274" r:id="rId10"/>
    <p:sldId id="275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78" r:id="rId20"/>
    <p:sldId id="27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7AB03-F7EE-489A-BB7D-4FA99D6D3A6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2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2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7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57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9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4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7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57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9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4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16.png"/><Relationship Id="rId3" Type="http://schemas.microsoft.com/office/2007/relationships/media" Target="../media/media6.mp4"/><Relationship Id="rId2" Type="http://schemas.openxmlformats.org/officeDocument/2006/relationships/video" Target="../media/media6.mp4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17.png"/><Relationship Id="rId3" Type="http://schemas.microsoft.com/office/2007/relationships/media" Target="../media/media7.mp4"/><Relationship Id="rId2" Type="http://schemas.openxmlformats.org/officeDocument/2006/relationships/video" Target="../media/media7.mp4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18.png"/><Relationship Id="rId3" Type="http://schemas.microsoft.com/office/2007/relationships/media" Target="../media/media8.mp4"/><Relationship Id="rId2" Type="http://schemas.openxmlformats.org/officeDocument/2006/relationships/video" Target="../media/media8.mp4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9.png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21.png"/><Relationship Id="rId3" Type="http://schemas.microsoft.com/office/2007/relationships/media" Target="../media/media9.mp4"/><Relationship Id="rId2" Type="http://schemas.openxmlformats.org/officeDocument/2006/relationships/video" Target="../media/media9.mp4"/><Relationship Id="rId1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microsoft.com/office/2007/relationships/media" Target="../media/media2.mp3"/><Relationship Id="rId3" Type="http://schemas.openxmlformats.org/officeDocument/2006/relationships/audio" Target="../media/media2.mp3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14.png"/><Relationship Id="rId3" Type="http://schemas.microsoft.com/office/2007/relationships/media" Target="../media/media4.mp4"/><Relationship Id="rId2" Type="http://schemas.openxmlformats.org/officeDocument/2006/relationships/video" Target="../media/media4.mp4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15.png"/><Relationship Id="rId3" Type="http://schemas.microsoft.com/office/2007/relationships/media" Target="../media/media5.mp4"/><Relationship Id="rId2" Type="http://schemas.openxmlformats.org/officeDocument/2006/relationships/video" Target="../media/media5.mp4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4020" y="27847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62695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Xem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song video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sau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đó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giới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thiệu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lại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khóa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sol.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pic>
        <p:nvPicPr>
          <p:cNvPr id="5" name="KHOA SOL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504" y="514222"/>
            <a:ext cx="9036496" cy="36348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62695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Xem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song video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sau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đó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giới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thiệu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nốt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nhạc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trên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khuông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pic>
        <p:nvPicPr>
          <p:cNvPr id="2" name="not nhac tren khuo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1764" y="495125"/>
            <a:ext cx="8892480" cy="36184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2" y="3933058"/>
            <a:ext cx="6768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Xem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song video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sau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đó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hướng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dẫn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kẻ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khuông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nhạc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,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viết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khóa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sol,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viết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các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nốt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nhạc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trên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khuông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vào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vở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oli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pic>
        <p:nvPicPr>
          <p:cNvPr id="3" name="cách viet not nhac tren oli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4" y="0"/>
            <a:ext cx="8640959" cy="35730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248473" y="642197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HĐ: THỰC HÀNH-LUYỆN TẬP</a:t>
            </a:r>
            <a:endParaRPr lang="en-US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4696" y="4453249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Chép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bài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TĐN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số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3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vào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vở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pic>
        <p:nvPicPr>
          <p:cNvPr id="5" name="Picture 2" descr="THSL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97" b="34979"/>
          <a:stretch>
            <a:fillRect/>
          </a:stretch>
        </p:blipFill>
        <p:spPr bwMode="auto">
          <a:xfrm>
            <a:off x="107504" y="692696"/>
            <a:ext cx="8856984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44334" y="71046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TẬP ĐỌC NHẠC SỐ 3: SOL-LA-SOL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83360" y="4653136"/>
            <a:ext cx="5760640" cy="18158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FFFF00"/>
                </a:solidFill>
              </a:rPr>
              <a:t>- </a:t>
            </a:r>
            <a:r>
              <a:rPr lang="en-US" sz="2800" b="1" dirty="0" err="1">
                <a:solidFill>
                  <a:srgbClr val="FF0000"/>
                </a:solidFill>
              </a:rPr>
              <a:t>N</a:t>
            </a:r>
            <a:r>
              <a:rPr lang="en-US" sz="2800" b="1" dirty="0" err="1" smtClean="0">
                <a:solidFill>
                  <a:srgbClr val="FF0000"/>
                </a:solidFill>
              </a:rPr>
              <a:t>ghe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xem</a:t>
            </a:r>
            <a:r>
              <a:rPr lang="en-US" sz="2800" b="1" dirty="0" smtClean="0">
                <a:solidFill>
                  <a:srgbClr val="FF0000"/>
                </a:solidFill>
              </a:rPr>
              <a:t> video </a:t>
            </a:r>
            <a:r>
              <a:rPr lang="en-US" sz="2800" b="1" dirty="0" err="1" smtClean="0">
                <a:solidFill>
                  <a:srgbClr val="FF0000"/>
                </a:solidFill>
              </a:rPr>
              <a:t>và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hỏi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</a:rPr>
              <a:t> VIDEO </a:t>
            </a:r>
            <a:r>
              <a:rPr lang="en-US" sz="2800" b="1" dirty="0" err="1" smtClean="0">
                <a:solidFill>
                  <a:srgbClr val="FF0000"/>
                </a:solidFill>
              </a:rPr>
              <a:t>nhắc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đến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những</a:t>
            </a:r>
            <a:r>
              <a:rPr lang="en-US" sz="2800" b="1" dirty="0" smtClean="0">
                <a:solidFill>
                  <a:srgbClr val="FF0000"/>
                </a:solidFill>
              </a:rPr>
              <a:t>  </a:t>
            </a:r>
            <a:r>
              <a:rPr lang="en-US" sz="2800" b="1" dirty="0" err="1" smtClean="0">
                <a:solidFill>
                  <a:srgbClr val="FF0000"/>
                </a:solidFill>
              </a:rPr>
              <a:t>hình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nốt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nhạc</a:t>
            </a:r>
            <a:r>
              <a:rPr lang="en-US" sz="2800" b="1" dirty="0" smtClean="0">
                <a:solidFill>
                  <a:srgbClr val="FF0000"/>
                </a:solidFill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</a:rPr>
              <a:t>dấu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lặng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nào</a:t>
            </a:r>
            <a:r>
              <a:rPr lang="en-US" sz="2800" b="1" dirty="0" smtClean="0">
                <a:solidFill>
                  <a:srgbClr val="FF0000"/>
                </a:solidFill>
              </a:rPr>
              <a:t>?  </a:t>
            </a:r>
            <a:r>
              <a:rPr lang="en-US" sz="2800" b="1" dirty="0" err="1" smtClean="0">
                <a:solidFill>
                  <a:srgbClr val="FF0000"/>
                </a:solidFill>
              </a:rPr>
              <a:t>còn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thiếu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những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hình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nốt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nhạc</a:t>
            </a:r>
            <a:r>
              <a:rPr lang="en-US" sz="2800" b="1" dirty="0" smtClean="0">
                <a:solidFill>
                  <a:srgbClr val="FF0000"/>
                </a:solidFill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</a:rPr>
              <a:t>dấu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lặng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nào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đã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học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6478" y="-6535"/>
            <a:ext cx="1942678" cy="23083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Trò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chơi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củng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cố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kiến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thức</a:t>
            </a:r>
            <a:endParaRPr lang="en-US" sz="3600" b="1" dirty="0">
              <a:solidFill>
                <a:srgbClr val="000066"/>
              </a:solidFill>
            </a:endParaRPr>
          </a:p>
        </p:txBody>
      </p:sp>
      <p:pic>
        <p:nvPicPr>
          <p:cNvPr id="6" name="GIOI THIEU HIH NOT-DAU LAG X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74571" y="236466"/>
            <a:ext cx="4541397" cy="3588775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7236296" y="-24853"/>
            <a:ext cx="175486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HĐ: VẬN</a:t>
            </a:r>
            <a:r>
              <a:rPr kumimoji="0" lang="en-US" sz="18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DỤNG-SÁNG TẠO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3501008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dục-củng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cố-dặn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OC MO A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11960" y="515719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08924"/>
            <a:ext cx="18085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KHỞI ĐỘNG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2" y="404664"/>
            <a:ext cx="5256584" cy="40585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15816" y="548680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ảnh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giai</a:t>
            </a:r>
            <a:r>
              <a:rPr lang="en-US" dirty="0" smtClean="0"/>
              <a:t> </a:t>
            </a:r>
            <a:r>
              <a:rPr lang="en-US" dirty="0" err="1" smtClean="0"/>
              <a:t>điệu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hát</a:t>
            </a:r>
            <a:r>
              <a:rPr lang="en-US" dirty="0" smtClean="0"/>
              <a:t> </a:t>
            </a:r>
            <a:r>
              <a:rPr lang="en-US" dirty="0" err="1" smtClean="0"/>
              <a:t>nào</a:t>
            </a:r>
            <a:endParaRPr lang="en-US" dirty="0"/>
          </a:p>
        </p:txBody>
      </p:sp>
      <p:pic>
        <p:nvPicPr>
          <p:cNvPr id="7" name="1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551723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9" y="4466"/>
            <a:ext cx="8820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ƯỚC MƠ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625" y="2448288"/>
            <a:ext cx="4034444" cy="165180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252536" y="8"/>
            <a:ext cx="9865096" cy="2479987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</a:rPr>
              <a:t>ÂM NHẠC LỚP 5</a:t>
            </a:r>
            <a:endParaRPr lang="en-US" sz="48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Administrator\Desktop\butterfly_87je9ydn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40" y="2664429"/>
            <a:ext cx="1319209" cy="131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Desktop\hinh nen dep pp\HIH NG NGHEP BAI G\img2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659341"/>
            <a:ext cx="3888432" cy="2198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38067" y="892064"/>
            <a:ext cx="1462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TIẾT:13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99792" y="1415284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HỌC HÁT BÀI: ƯỚC MƠ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25802" y="1938504"/>
            <a:ext cx="6533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GIỚI THIỆU KHUÔNG NHẠC, DÒNG KẺ PHỤ, KHÓA SOL, NỐT NHẠC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99792" y="3755634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YÊU CUỘC SỐNG THANH BÌNH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9" y="3501008"/>
            <a:ext cx="9036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 err="1">
                <a:solidFill>
                  <a:srgbClr val="FF0000"/>
                </a:solidFill>
              </a:rPr>
              <a:t>Hát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nhẩm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1 </a:t>
            </a:r>
            <a:r>
              <a:rPr lang="en-US" sz="3200" dirty="0" err="1" smtClean="0">
                <a:solidFill>
                  <a:srgbClr val="FF0000"/>
                </a:solidFill>
              </a:rPr>
              <a:t>lần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sau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đó</a:t>
            </a:r>
            <a:r>
              <a:rPr lang="en-US" sz="3200" dirty="0" smtClean="0">
                <a:solidFill>
                  <a:srgbClr val="FF0000"/>
                </a:solidFill>
              </a:rPr>
              <a:t> HD </a:t>
            </a:r>
            <a:r>
              <a:rPr lang="en-US" sz="3200" dirty="0" err="1" smtClean="0">
                <a:solidFill>
                  <a:srgbClr val="FF0000"/>
                </a:solidFill>
              </a:rPr>
              <a:t>ôn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hát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với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các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hình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thức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để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hát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đúng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sắc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thái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giai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điệu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sửa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chỗ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hát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sai</a:t>
            </a:r>
            <a:r>
              <a:rPr lang="en-US" sz="3200" dirty="0" smtClean="0">
                <a:solidFill>
                  <a:srgbClr val="FF0000"/>
                </a:solidFill>
              </a:rPr>
              <a:t>…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6" name="UOC MO A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48264" y="-91797"/>
            <a:ext cx="609600" cy="609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 rot="21303512">
            <a:off x="1771547" y="1628800"/>
            <a:ext cx="43966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>
                <a:solidFill>
                  <a:srgbClr val="002060"/>
                </a:solidFill>
              </a:rPr>
              <a:t>HĐ: </a:t>
            </a:r>
            <a:r>
              <a:rPr lang="en-US" sz="2800" b="1" dirty="0" smtClean="0">
                <a:solidFill>
                  <a:srgbClr val="002060"/>
                </a:solidFill>
              </a:rPr>
              <a:t>THỰC HÀNH-LUYỆN TẬP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6" y="2708920"/>
            <a:ext cx="8928992" cy="165618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 rot="21277117">
            <a:off x="1169857" y="1592277"/>
            <a:ext cx="54178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 err="1" smtClean="0">
                <a:solidFill>
                  <a:srgbClr val="FF0000"/>
                </a:solidFill>
              </a:rPr>
              <a:t>Ôn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Hát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kết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hợp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gõ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đệm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theo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nhịp</a:t>
            </a:r>
            <a:r>
              <a:rPr lang="en-US" sz="2400" dirty="0" smtClean="0">
                <a:solidFill>
                  <a:srgbClr val="FF0000"/>
                </a:solidFill>
              </a:rPr>
              <a:t> chia </a:t>
            </a:r>
            <a:r>
              <a:rPr lang="en-US" sz="2400" dirty="0" err="1" smtClean="0">
                <a:solidFill>
                  <a:srgbClr val="FF0000"/>
                </a:solidFill>
              </a:rPr>
              <a:t>đôi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4" y="4365112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91" y="4365112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10" y="4278085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388245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8" y="4390884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4421088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353" y="4421088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228" y="4604538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21277117">
            <a:off x="1343753" y="1374285"/>
            <a:ext cx="5372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 err="1" smtClean="0">
                <a:solidFill>
                  <a:srgbClr val="FF0000"/>
                </a:solidFill>
              </a:rPr>
              <a:t>Hỏi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lại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các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câu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hỏi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về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tính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chất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âm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nhạc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nội</a:t>
            </a:r>
            <a:r>
              <a:rPr lang="en-US" sz="3200" dirty="0" smtClean="0">
                <a:solidFill>
                  <a:srgbClr val="FF0000"/>
                </a:solidFill>
              </a:rPr>
              <a:t> dung, </a:t>
            </a:r>
            <a:r>
              <a:rPr lang="en-US" sz="3200" dirty="0" err="1" smtClean="0">
                <a:solidFill>
                  <a:srgbClr val="FF0000"/>
                </a:solidFill>
              </a:rPr>
              <a:t>thái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độ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8" y="16352"/>
            <a:ext cx="7566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Xem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song video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sau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đó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giới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thiệu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lại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khuông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nhạc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pic>
        <p:nvPicPr>
          <p:cNvPr id="5" name="GIOI THIEU KHUOG NHAC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2" y="539573"/>
            <a:ext cx="8712968" cy="346549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62772" y="4581128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HĐ: TÌM HIỂU-KHÁM PHÁ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8" y="16352"/>
            <a:ext cx="7566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Xem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song video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sau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đó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giới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thiệu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lại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dòng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ke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phụ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pic>
        <p:nvPicPr>
          <p:cNvPr id="2" name="GIOI THIEU DOG KE PHU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539572"/>
            <a:ext cx="9144000" cy="353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1049</Words>
  <Application>WPS Presentation</Application>
  <PresentationFormat>On-screen Show (4:3)</PresentationFormat>
  <Paragraphs>50</Paragraphs>
  <Slides>16</Slides>
  <Notes>2</Notes>
  <HiddenSlides>0</HiddenSlides>
  <MMClips>10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16</vt:i4>
      </vt:variant>
    </vt:vector>
  </HeadingPairs>
  <TitlesOfParts>
    <vt:vector size="27" baseType="lpstr">
      <vt:lpstr>Arial</vt:lpstr>
      <vt:lpstr>SimSun</vt:lpstr>
      <vt:lpstr>Wingdings</vt:lpstr>
      <vt:lpstr>Times New Roman</vt:lpstr>
      <vt:lpstr>Microsoft YaHei</vt:lpstr>
      <vt:lpstr>Arial Unicode MS</vt:lpstr>
      <vt:lpstr>Calibri</vt:lpstr>
      <vt:lpstr>Calibri Light</vt:lpstr>
      <vt:lpstr>Office Theme</vt:lpstr>
      <vt:lpstr>2_Office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ASUS</cp:lastModifiedBy>
  <cp:revision>65</cp:revision>
  <dcterms:created xsi:type="dcterms:W3CDTF">2021-05-09T14:16:00Z</dcterms:created>
  <dcterms:modified xsi:type="dcterms:W3CDTF">2021-08-29T16:15:18Z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24F12A61D2D14EDB8FF5B5934E3CACC7</vt:lpwstr>
  </property>
  <property fmtid="{D5CDD505-2E9C-101B-9397-08002B2CF9AE}" pid="3" name="KSOProductBuildVer">
    <vt:lpwstr>1033-11.2.0.10265</vt:lpwstr>
  </property>
</Properties>
</file>