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19"/>
  </p:notesMasterIdLst>
  <p:sldIdLst>
    <p:sldId id="256" r:id="rId7"/>
    <p:sldId id="291" r:id="rId8"/>
    <p:sldId id="292" r:id="rId9"/>
    <p:sldId id="293" r:id="rId10"/>
    <p:sldId id="294" r:id="rId11"/>
    <p:sldId id="295" r:id="rId12"/>
    <p:sldId id="259" r:id="rId13"/>
    <p:sldId id="281" r:id="rId14"/>
    <p:sldId id="282" r:id="rId15"/>
    <p:sldId id="275" r:id="rId16"/>
    <p:sldId id="284" r:id="rId17"/>
    <p:sldId id="300" r:id="rId18"/>
    <p:sldId id="301" r:id="rId20"/>
    <p:sldId id="283" r:id="rId21"/>
    <p:sldId id="297" r:id="rId22"/>
    <p:sldId id="298" r:id="rId23"/>
    <p:sldId id="302" r:id="rId24"/>
    <p:sldId id="299" r:id="rId25"/>
    <p:sldId id="304" r:id="rId26"/>
    <p:sldId id="303" r:id="rId27"/>
    <p:sldId id="305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F3B5-9DD2-44B0-BC4E-76596BEE66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14F9-DFA8-4165-BCD8-7A46F4E9D3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26.png"/><Relationship Id="rId6" Type="http://schemas.microsoft.com/office/2007/relationships/media" Target="../media/media3.mp4"/><Relationship Id="rId5" Type="http://schemas.openxmlformats.org/officeDocument/2006/relationships/video" Target="../media/media3.mp4"/><Relationship Id="rId4" Type="http://schemas.openxmlformats.org/officeDocument/2006/relationships/image" Target="../media/image22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4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9" Type="http://schemas.microsoft.com/office/2007/relationships/media" Target="../media/media2.mp3"/><Relationship Id="rId8" Type="http://schemas.openxmlformats.org/officeDocument/2006/relationships/audio" Target="../media/media2.mp3"/><Relationship Id="rId7" Type="http://schemas.openxmlformats.org/officeDocument/2006/relationships/image" Target="../media/image32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28.GIF"/><Relationship Id="rId2" Type="http://schemas.openxmlformats.org/officeDocument/2006/relationships/image" Target="../media/image33.png"/><Relationship Id="rId11" Type="http://schemas.openxmlformats.org/officeDocument/2006/relationships/slideLayout" Target="../slideLayouts/slideLayout46.xml"/><Relationship Id="rId10" Type="http://schemas.openxmlformats.org/officeDocument/2006/relationships/image" Target="../media/image22.png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5.xml"/><Relationship Id="rId6" Type="http://schemas.openxmlformats.org/officeDocument/2006/relationships/image" Target="../media/image2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2.png"/><Relationship Id="rId6" Type="http://schemas.microsoft.com/office/2007/relationships/media" Target="../media/media4.mp3"/><Relationship Id="rId5" Type="http://schemas.openxmlformats.org/officeDocument/2006/relationships/audio" Target="../media/media4.mp3"/><Relationship Id="rId4" Type="http://schemas.openxmlformats.org/officeDocument/2006/relationships/image" Target="../media/image41.png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42.png"/><Relationship Id="rId1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7" Type="http://schemas.openxmlformats.org/officeDocument/2006/relationships/image" Target="../media/image2.png"/><Relationship Id="rId6" Type="http://schemas.microsoft.com/office/2007/relationships/media" Target="../media/media4.mp3"/><Relationship Id="rId5" Type="http://schemas.openxmlformats.org/officeDocument/2006/relationships/audio" Target="../media/media4.mp3"/><Relationship Id="rId4" Type="http://schemas.openxmlformats.org/officeDocument/2006/relationships/image" Target="../media/image43.png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" Target="slide3.xml"/><Relationship Id="rId8" Type="http://schemas.microsoft.com/office/2007/relationships/hdphoto" Target="../media/image10.wdp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" Type="http://schemas.microsoft.com/office/2007/relationships/hdphoto" Target="../media/image4.wdp"/><Relationship Id="rId12" Type="http://schemas.openxmlformats.org/officeDocument/2006/relationships/slideLayout" Target="../slideLayouts/slideLayout23.xml"/><Relationship Id="rId11" Type="http://schemas.openxmlformats.org/officeDocument/2006/relationships/audio" Target="../media/audio1.wav"/><Relationship Id="rId10" Type="http://schemas.openxmlformats.org/officeDocument/2006/relationships/image" Target="../media/image11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" Target="slide7.xml"/><Relationship Id="rId8" Type="http://schemas.openxmlformats.org/officeDocument/2006/relationships/slide" Target="slide6.xml"/><Relationship Id="rId7" Type="http://schemas.openxmlformats.org/officeDocument/2006/relationships/slide" Target="slide5.xml"/><Relationship Id="rId6" Type="http://schemas.openxmlformats.org/officeDocument/2006/relationships/slide" Target="slide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23.xml"/><Relationship Id="rId10" Type="http://schemas.openxmlformats.org/officeDocument/2006/relationships/image" Target="../media/image15.png"/><Relationship Id="rId1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audio" Target="../media/audio2.wav"/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openxmlformats.org/officeDocument/2006/relationships/slide" Target="slide3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audio" Target="../media/audio2.wav"/><Relationship Id="rId4" Type="http://schemas.openxmlformats.org/officeDocument/2006/relationships/image" Target="../media/image13.png"/><Relationship Id="rId3" Type="http://schemas.openxmlformats.org/officeDocument/2006/relationships/slide" Target="slide3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14.png"/><Relationship Id="rId3" Type="http://schemas.openxmlformats.org/officeDocument/2006/relationships/slide" Target="slide3.xml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2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2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03642" y="0"/>
            <a:ext cx="454462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39533" y="3356996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đầu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Cùng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cầm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tay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thăm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51515" y="4912110"/>
            <a:ext cx="6280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cuối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xin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tặng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29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6537" y="3753187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4459" y="3868785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3689" y="4537213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7826" y="4570701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28937" y="4537212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70712" y="5571858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2897" y="5567092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10" y="5558441"/>
            <a:ext cx="506413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3311" y="5571858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dog\H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09256" y="5558441"/>
            <a:ext cx="504055" cy="40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NHUG BOG HOA N B CA A' 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9965" y="21328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9895" y="0"/>
            <a:ext cx="339487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5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67168" y="1268760"/>
            <a:ext cx="609600" cy="609600"/>
          </a:xfrm>
          <a:prstGeom prst="rect">
            <a:avLst/>
          </a:prstGeom>
        </p:spPr>
      </p:pic>
      <p:pic>
        <p:nvPicPr>
          <p:cNvPr id="3" name="van dog nhug boh hoa nhug bai ca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91680" y="3429000"/>
            <a:ext cx="5472608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394" y="548680"/>
            <a:ext cx="8286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HD </a:t>
            </a:r>
            <a:r>
              <a:rPr lang="en-US" sz="3200" dirty="0" err="1" smtClean="0">
                <a:solidFill>
                  <a:schemeClr val="bg1"/>
                </a:solidFill>
              </a:rPr>
              <a:t>tập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chậm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các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động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tác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sau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từ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trái</a:t>
            </a:r>
            <a:r>
              <a:rPr lang="en-US" sz="3200" dirty="0" smtClean="0">
                <a:solidFill>
                  <a:schemeClr val="bg1"/>
                </a:solidFill>
              </a:rPr>
              <a:t> qua </a:t>
            </a:r>
            <a:r>
              <a:rPr lang="en-US" sz="3200" dirty="0" err="1" smtClean="0">
                <a:solidFill>
                  <a:schemeClr val="bg1"/>
                </a:solidFill>
              </a:rPr>
              <a:t>phải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484" y="1617746"/>
            <a:ext cx="902622" cy="9026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684920"/>
            <a:ext cx="898287" cy="7682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68152"/>
            <a:ext cx="902622" cy="9026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678950"/>
            <a:ext cx="1020819" cy="7124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484" y="2924944"/>
            <a:ext cx="902622" cy="9026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612" y="3013080"/>
            <a:ext cx="716783" cy="82824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796" y="2938698"/>
            <a:ext cx="902622" cy="902622"/>
          </a:xfrm>
          <a:prstGeom prst="rect">
            <a:avLst/>
          </a:prstGeom>
        </p:spPr>
      </p:pic>
      <p:pic>
        <p:nvPicPr>
          <p:cNvPr id="3075" name="Picture 3" descr="C:\Users\Administrator\Desktop\z2194049378966_910f5265720a110b73ba265f93df890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975" y="2962135"/>
            <a:ext cx="872108" cy="90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28232" y="0"/>
            <a:ext cx="293268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dụng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vào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bài</a:t>
            </a:r>
            <a:r>
              <a:rPr lang="vi-VN" sz="2800" b="1" dirty="0" smtClean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7829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3681" y="30777"/>
            <a:ext cx="475252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917" y="2670929"/>
            <a:ext cx="504056" cy="5534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726679"/>
            <a:ext cx="449144" cy="4854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296" y="2706999"/>
            <a:ext cx="432048" cy="488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642011"/>
            <a:ext cx="504056" cy="5534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390" y="2692665"/>
            <a:ext cx="504056" cy="5534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746296"/>
            <a:ext cx="504056" cy="478104"/>
          </a:xfrm>
          <a:prstGeom prst="rect">
            <a:avLst/>
          </a:prstGeom>
        </p:spPr>
      </p:pic>
      <p:pic>
        <p:nvPicPr>
          <p:cNvPr id="23" name="Picture 3" descr="C:\Users\Administrator\Desktop\z2194049378966_910f5265720a110b73ba265f93df890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785201"/>
            <a:ext cx="436054" cy="45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NHUG BOG HOA N B CA A' Truog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56441" y="47251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92081" y="1052738"/>
            <a:ext cx="38519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một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1: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như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thế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nào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2: </a:t>
            </a:r>
            <a:r>
              <a:rPr lang="en-US" sz="3200" dirty="0" err="1" smtClean="0">
                <a:solidFill>
                  <a:srgbClr val="FF0000"/>
                </a:solidFill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</a:rPr>
              <a:t> dung ý </a:t>
            </a:r>
            <a:r>
              <a:rPr lang="en-US" sz="3200" dirty="0" err="1" smtClean="0">
                <a:solidFill>
                  <a:srgbClr val="FF0000"/>
                </a:solidFill>
              </a:rPr>
              <a:t>nghĩa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 smtClean="0">
              <a:solidFill>
                <a:srgbClr val="FF0000"/>
              </a:solidFill>
            </a:endParaRPr>
          </a:p>
          <a:p>
            <a:r>
              <a:rPr lang="en-US" sz="3200" dirty="0" err="1" smtClean="0">
                <a:solidFill>
                  <a:srgbClr val="002060"/>
                </a:solidFill>
              </a:rPr>
              <a:t>Câu</a:t>
            </a:r>
            <a:r>
              <a:rPr lang="en-US" sz="3200" dirty="0" smtClean="0">
                <a:solidFill>
                  <a:srgbClr val="002060"/>
                </a:solidFill>
              </a:rPr>
              <a:t> 3:</a:t>
            </a:r>
            <a:r>
              <a:rPr lang="en-US" sz="3200" dirty="0" smtClean="0">
                <a:solidFill>
                  <a:srgbClr val="FF0000"/>
                </a:solidFill>
              </a:rPr>
              <a:t> Qua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nhở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cần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làm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gì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9" y="20056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VẬN DỤNG-SÁNG TẠO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9" y="350100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Hát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nhẩm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1 </a:t>
            </a:r>
            <a:r>
              <a:rPr lang="en-US" sz="3200" dirty="0" err="1" smtClean="0">
                <a:solidFill>
                  <a:srgbClr val="FF0000"/>
                </a:solidFill>
              </a:rPr>
              <a:t>lần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đó</a:t>
            </a:r>
            <a:r>
              <a:rPr lang="en-US" sz="3200" dirty="0" smtClean="0">
                <a:solidFill>
                  <a:srgbClr val="FF0000"/>
                </a:solidFill>
              </a:rPr>
              <a:t> HD </a:t>
            </a:r>
            <a:r>
              <a:rPr lang="en-US" sz="3200" dirty="0" err="1" smtClean="0">
                <a:solidFill>
                  <a:srgbClr val="FF0000"/>
                </a:solidFill>
              </a:rPr>
              <a:t>ôn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thức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đúng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sắc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giai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điệu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sửa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chỗ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sai</a:t>
            </a:r>
            <a:r>
              <a:rPr lang="en-US" sz="3200" dirty="0" smtClean="0">
                <a:solidFill>
                  <a:srgbClr val="FF0000"/>
                </a:solidFill>
              </a:rPr>
              <a:t>…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8264" y="-91797"/>
            <a:ext cx="609600" cy="60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66083" y="2681283"/>
            <a:ext cx="4396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HĐ: </a:t>
            </a:r>
            <a:r>
              <a:rPr lang="en-US" sz="2800" b="1" dirty="0" smtClean="0">
                <a:solidFill>
                  <a:srgbClr val="002060"/>
                </a:solidFill>
              </a:rPr>
              <a:t>THỰC HÀNH-LUYỆN TẬP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21355842">
            <a:off x="1499327" y="155679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Nội</a:t>
            </a:r>
            <a:r>
              <a:rPr lang="en-US" sz="3600" b="1" dirty="0" smtClean="0">
                <a:solidFill>
                  <a:srgbClr val="002060"/>
                </a:solidFill>
              </a:rPr>
              <a:t> dung </a:t>
            </a:r>
            <a:r>
              <a:rPr lang="en-US" sz="3600" b="1" dirty="0" err="1" smtClean="0">
                <a:solidFill>
                  <a:srgbClr val="002060"/>
                </a:solidFill>
              </a:rPr>
              <a:t>ôn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</a:rPr>
              <a:t>ước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mơ</a:t>
            </a:r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5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4409" y="47828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2708920"/>
            <a:ext cx="8928992" cy="16561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277117">
            <a:off x="1169857" y="1592277"/>
            <a:ext cx="54178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Ôn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 chia </a:t>
            </a:r>
            <a:r>
              <a:rPr lang="en-US" sz="2400" dirty="0" err="1" smtClean="0">
                <a:solidFill>
                  <a:srgbClr val="FF0000"/>
                </a:solidFill>
              </a:rPr>
              <a:t>đôi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4" y="4365112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1" y="4365112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10" y="4278085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88245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8" y="4390884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42108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3" y="442108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28" y="460453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UOC MO A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2402" y="55892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2230720" y="1487513"/>
            <a:ext cx="3587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phụ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họa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VAN DOG U M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92" y="2780928"/>
            <a:ext cx="7344816" cy="3816424"/>
          </a:xfrm>
          <a:prstGeom prst="rect">
            <a:avLst/>
          </a:prstGeom>
        </p:spPr>
      </p:pic>
      <p:pic>
        <p:nvPicPr>
          <p:cNvPr id="14" name="UOC MO Am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4328" y="51120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6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21344629">
            <a:off x="1547664" y="1318321"/>
            <a:ext cx="5256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srgbClr val="FF0000"/>
                </a:solidFill>
              </a:rPr>
              <a:t>HD </a:t>
            </a:r>
            <a:r>
              <a:rPr lang="en-US" sz="3200" dirty="0" err="1">
                <a:solidFill>
                  <a:srgbClr val="FF0000"/>
                </a:solidFill>
              </a:rPr>
              <a:t>tập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chậm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động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sau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trái</a:t>
            </a:r>
            <a:r>
              <a:rPr lang="en-US" sz="3200" dirty="0">
                <a:solidFill>
                  <a:srgbClr val="FF0000"/>
                </a:solidFill>
              </a:rPr>
              <a:t> qua </a:t>
            </a:r>
            <a:r>
              <a:rPr lang="en-US" sz="3200" dirty="0" err="1">
                <a:solidFill>
                  <a:srgbClr val="FF0000"/>
                </a:solidFill>
              </a:rPr>
              <a:t>phải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2021-05-24_1632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6588"/>
            <a:ext cx="9143999" cy="133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23728" y="5615662"/>
            <a:ext cx="4124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HĐ</a:t>
            </a:r>
            <a:r>
              <a:rPr lang="en-US" sz="2800" b="1" dirty="0" smtClean="0">
                <a:solidFill>
                  <a:srgbClr val="002060"/>
                </a:solidFill>
              </a:rPr>
              <a:t>: VẬN DỤNG-SÁNG TẠO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4009" y="42930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21344629">
            <a:off x="1547664" y="1564542"/>
            <a:ext cx="52565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 smtClean="0">
                <a:solidFill>
                  <a:srgbClr val="FF0000"/>
                </a:solidFill>
              </a:rPr>
              <a:t>Xem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cùng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tập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video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ỨNG DỤNG BỘ GÕ CƠ THỂ VỚI BÀI HÁT ƯỚC MƠ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1" y="2636912"/>
            <a:ext cx="8496944" cy="4221088"/>
          </a:xfrm>
          <a:prstGeom prst="rect">
            <a:avLst/>
          </a:prstGeom>
        </p:spPr>
      </p:pic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40352" y="6206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144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403487" y="3364085"/>
            <a:ext cx="1354823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7824556" y="1101562"/>
            <a:ext cx="1142575" cy="35440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5176005" y="3783902"/>
            <a:ext cx="1948178" cy="2954622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0265"/>
            <a:ext cx="476627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945" y="3538423"/>
            <a:ext cx="864145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82227" y="1393624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 LÊN NÀO</a:t>
            </a:r>
            <a:endParaRPr lang="en-US" sz="4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ay-Cao-Tieng-Hat-Uoc-Mo-Various-Artists - P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1343753" y="1374285"/>
            <a:ext cx="5372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chất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âm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nhạc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</a:rPr>
              <a:t> dung,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501008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49895" y="53924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5" y="2834333"/>
            <a:ext cx="1354823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348880"/>
            <a:ext cx="1277003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83" y="1759415"/>
            <a:ext cx="1299033" cy="3773516"/>
          </a:xfrm>
          <a:prstGeom prst="rect">
            <a:avLst/>
          </a:prstGeom>
        </p:spPr>
      </p:pic>
      <p:sp>
        <p:nvSpPr>
          <p:cNvPr id="28" name="Rounded Rectangle 27">
            <a:hlinkClick r:id="rId6" action="ppaction://hlinksldjump"/>
          </p:cNvPr>
          <p:cNvSpPr/>
          <p:nvPr/>
        </p:nvSpPr>
        <p:spPr>
          <a:xfrm>
            <a:off x="214594" y="6008922"/>
            <a:ext cx="90040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Khỉ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29" name="Rounded Rectangle 28">
            <a:hlinkClick r:id="rId7" action="ppaction://hlinksldjump"/>
          </p:cNvPr>
          <p:cNvSpPr/>
          <p:nvPr/>
        </p:nvSpPr>
        <p:spPr>
          <a:xfrm>
            <a:off x="3162955" y="5773635"/>
            <a:ext cx="1385599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Tê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</a:rPr>
              <a:t>giác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0" name="Rounded Rectangle 29">
            <a:hlinkClick r:id="rId8" action="ppaction://hlinksldjump"/>
          </p:cNvPr>
          <p:cNvSpPr/>
          <p:nvPr/>
        </p:nvSpPr>
        <p:spPr>
          <a:xfrm>
            <a:off x="5868144" y="5532931"/>
            <a:ext cx="1396498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8000"/>
                </a:solidFill>
              </a:rPr>
              <a:t>Ngựa</a:t>
            </a:r>
            <a:r>
              <a:rPr lang="en-US" sz="2200" b="1" dirty="0" smtClean="0">
                <a:solidFill>
                  <a:srgbClr val="008000"/>
                </a:solidFill>
              </a:rPr>
              <a:t> </a:t>
            </a:r>
            <a:r>
              <a:rPr lang="en-US" sz="2200" b="1" dirty="0" err="1" smtClean="0">
                <a:solidFill>
                  <a:srgbClr val="008000"/>
                </a:solidFill>
              </a:rPr>
              <a:t>vằn</a:t>
            </a:r>
            <a:endParaRPr lang="en-US" sz="2200" b="1" dirty="0">
              <a:solidFill>
                <a:srgbClr val="008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5724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HD </a:t>
            </a:r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: </a:t>
            </a:r>
            <a:r>
              <a:rPr lang="en-US" dirty="0" err="1" smtClean="0"/>
              <a:t>chọn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con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bất</a:t>
            </a:r>
            <a:r>
              <a:rPr lang="en-US" dirty="0" smtClean="0"/>
              <a:t> </a:t>
            </a:r>
            <a:r>
              <a:rPr lang="en-US" dirty="0" err="1" smtClean="0"/>
              <a:t>kỳ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,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song </a:t>
            </a:r>
            <a:r>
              <a:rPr lang="en-US" dirty="0" err="1" smtClean="0"/>
              <a:t>ấn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con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quay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, </a:t>
            </a:r>
            <a:r>
              <a:rPr lang="en-US" dirty="0" err="1" smtClean="0"/>
              <a:t>ấn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con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trước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nó</a:t>
            </a:r>
            <a:r>
              <a:rPr lang="en-US" dirty="0" smtClean="0"/>
              <a:t> bay </a:t>
            </a:r>
            <a:r>
              <a:rPr lang="en-US" dirty="0" err="1" smtClean="0"/>
              <a:t>lên</a:t>
            </a:r>
            <a:endParaRPr lang="en-US" dirty="0"/>
          </a:p>
        </p:txBody>
      </p:sp>
      <p:pic>
        <p:nvPicPr>
          <p:cNvPr id="2050" name="Picture 2" descr="C:\Users\Administrator\Desktop\hinh nen dep pp\TOG TRO CHOI\chuyen noi dug tiep theo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975" y="5395841"/>
            <a:ext cx="1691025" cy="146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27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32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37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2736503"/>
            <a:ext cx="4586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CÂU 1: </a:t>
            </a:r>
            <a:r>
              <a:rPr lang="en-US" sz="2800" b="1" dirty="0" smtClean="0">
                <a:solidFill>
                  <a:srgbClr val="008000"/>
                </a:solidFill>
              </a:rPr>
              <a:t>Ở </a:t>
            </a:r>
            <a:r>
              <a:rPr lang="en-US" sz="2800" b="1" dirty="0" err="1" smtClean="0">
                <a:solidFill>
                  <a:srgbClr val="008000"/>
                </a:solidFill>
              </a:rPr>
              <a:t>chủ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đề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nhớ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ơn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thầy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cô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em</a:t>
            </a:r>
            <a:r>
              <a:rPr lang="en-US" sz="2800" b="1" i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đã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học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hát</a:t>
            </a:r>
            <a:r>
              <a:rPr lang="en-US" sz="2800" b="1" dirty="0" smtClean="0">
                <a:solidFill>
                  <a:srgbClr val="008000"/>
                </a:solidFill>
              </a:rPr>
              <a:t>, </a:t>
            </a:r>
            <a:r>
              <a:rPr lang="en-US" sz="2800" b="1" dirty="0" err="1" smtClean="0">
                <a:solidFill>
                  <a:srgbClr val="008000"/>
                </a:solidFill>
              </a:rPr>
              <a:t>tác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giả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hát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đó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là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ai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5597" y="5780782"/>
            <a:ext cx="6546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Đáp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án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1: </a:t>
            </a:r>
            <a:r>
              <a:rPr lang="en-US" sz="3200" b="1" dirty="0" err="1" smtClean="0">
                <a:solidFill>
                  <a:srgbClr val="0000FF"/>
                </a:solidFill>
              </a:rPr>
              <a:t>Bài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Những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bông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hoa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những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bài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ca</a:t>
            </a:r>
            <a:r>
              <a:rPr lang="en-US" sz="3200" b="1" dirty="0" smtClean="0">
                <a:solidFill>
                  <a:srgbClr val="0000FF"/>
                </a:solidFill>
              </a:rPr>
              <a:t>, </a:t>
            </a:r>
            <a:r>
              <a:rPr lang="en-US" sz="3200" b="1" dirty="0" err="1" smtClean="0">
                <a:solidFill>
                  <a:srgbClr val="0000FF"/>
                </a:solidFill>
              </a:rPr>
              <a:t>tác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giả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Hoàng</a:t>
            </a:r>
            <a:r>
              <a:rPr lang="en-US" sz="3200" b="1" dirty="0" smtClean="0">
                <a:solidFill>
                  <a:srgbClr val="0000FF"/>
                </a:solidFill>
              </a:rPr>
              <a:t> Long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7717741" y="1"/>
            <a:ext cx="1354823" cy="3432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7521758" y="13060"/>
            <a:ext cx="1327323" cy="3559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5776" y="2736503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CÂU 2: </a:t>
            </a:r>
            <a:r>
              <a:rPr lang="en-US" sz="2800" b="1" dirty="0" smtClean="0">
                <a:solidFill>
                  <a:srgbClr val="008000"/>
                </a:solidFill>
              </a:rPr>
              <a:t>Ở </a:t>
            </a:r>
            <a:r>
              <a:rPr lang="en-US" sz="2800" b="1" dirty="0" err="1" smtClean="0">
                <a:solidFill>
                  <a:srgbClr val="008000"/>
                </a:solidFill>
              </a:rPr>
              <a:t>chủ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đề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Em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yêu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cuộc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sống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thanh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bình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em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đã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học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hát</a:t>
            </a:r>
            <a:r>
              <a:rPr lang="en-US" sz="2800" b="1" dirty="0" smtClean="0">
                <a:solidFill>
                  <a:srgbClr val="008000"/>
                </a:solidFill>
              </a:rPr>
              <a:t>, </a:t>
            </a:r>
            <a:r>
              <a:rPr lang="en-US" sz="2800" b="1" dirty="0" err="1" smtClean="0">
                <a:solidFill>
                  <a:srgbClr val="008000"/>
                </a:solidFill>
              </a:rPr>
              <a:t>tác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giả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hát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đó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là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ai</a:t>
            </a:r>
            <a:r>
              <a:rPr lang="en-US" sz="2800" b="1" dirty="0" smtClean="0">
                <a:solidFill>
                  <a:srgbClr val="008000"/>
                </a:solidFill>
              </a:rPr>
              <a:t>?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5597" y="5780782"/>
            <a:ext cx="6546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Đáp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án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2: </a:t>
            </a:r>
            <a:r>
              <a:rPr lang="en-US" sz="3200" b="1" dirty="0" err="1" smtClean="0">
                <a:solidFill>
                  <a:srgbClr val="0000FF"/>
                </a:solidFill>
              </a:rPr>
              <a:t>Bài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Ước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mơ</a:t>
            </a:r>
            <a:r>
              <a:rPr lang="en-US" sz="3200" b="1" dirty="0" smtClean="0">
                <a:solidFill>
                  <a:srgbClr val="0000FF"/>
                </a:solidFill>
              </a:rPr>
              <a:t>, </a:t>
            </a:r>
            <a:r>
              <a:rPr lang="en-US" sz="3200" b="1" dirty="0" err="1" smtClean="0">
                <a:solidFill>
                  <a:srgbClr val="0000FF"/>
                </a:solidFill>
              </a:rPr>
              <a:t>nhạc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Trung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Quốc</a:t>
            </a:r>
            <a:r>
              <a:rPr lang="en-US" sz="3200" b="1" dirty="0" smtClean="0">
                <a:solidFill>
                  <a:srgbClr val="0000FF"/>
                </a:solidFill>
              </a:rPr>
              <a:t>, </a:t>
            </a:r>
            <a:r>
              <a:rPr lang="en-US" sz="3200" b="1" dirty="0" err="1" smtClean="0">
                <a:solidFill>
                  <a:srgbClr val="0000FF"/>
                </a:solidFill>
              </a:rPr>
              <a:t>lời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việt</a:t>
            </a:r>
            <a:r>
              <a:rPr lang="en-US" sz="3200" b="1" dirty="0" smtClean="0">
                <a:solidFill>
                  <a:srgbClr val="0000FF"/>
                </a:solidFill>
              </a:rPr>
              <a:t> An </a:t>
            </a:r>
            <a:r>
              <a:rPr lang="en-US" sz="3200" b="1" dirty="0" err="1" smtClean="0">
                <a:solidFill>
                  <a:srgbClr val="0000FF"/>
                </a:solidFill>
              </a:rPr>
              <a:t>Hòa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7787818" y="1"/>
            <a:ext cx="1299033" cy="37735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2521060"/>
            <a:ext cx="43924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CÂU 2: </a:t>
            </a:r>
            <a:r>
              <a:rPr lang="en-US" sz="2800" b="1" dirty="0" err="1" smtClean="0">
                <a:solidFill>
                  <a:srgbClr val="008000"/>
                </a:solidFill>
              </a:rPr>
              <a:t>Cả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lớp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hát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liên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khúc</a:t>
            </a:r>
            <a:r>
              <a:rPr lang="en-US" sz="2800" b="1" dirty="0" smtClean="0">
                <a:solidFill>
                  <a:srgbClr val="008000"/>
                </a:solidFill>
              </a:rPr>
              <a:t> 2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Những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bông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hoa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những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ca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và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bài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ƯỚc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mơ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để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khởi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động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giọng</a:t>
            </a:r>
            <a:r>
              <a:rPr lang="en-US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err="1" smtClean="0">
                <a:solidFill>
                  <a:srgbClr val="008000"/>
                </a:solidFill>
              </a:rPr>
              <a:t>nào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431" y="853861"/>
            <a:ext cx="3993136" cy="12118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5317" y="1727772"/>
            <a:ext cx="365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</a:rPr>
              <a:t>EM YÊU CUỘC SỐNG THANH BÌNH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269" y="15996"/>
            <a:ext cx="8007624" cy="214733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22208" y="2247899"/>
            <a:ext cx="1299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TIẾT 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32546" y="2708924"/>
            <a:ext cx="7278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ÔN TẬP 2 BÀI HÁT: NHỮNG </a:t>
            </a:r>
            <a:r>
              <a:rPr lang="en-AU" sz="24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BÔNG HOA NHỮNG BÀI 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CA, ƯỚC MƠ KẾT HỢP VẬN ĐỘNG</a:t>
            </a:r>
            <a:endParaRPr lang="en-US" sz="2400" dirty="0">
              <a:solidFill>
                <a:srgbClr val="FF0000"/>
              </a:solidFill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027" name="Picture 3" descr="C:\Users\Administrator\Desktop\THE HIEN NHIP DIEU BAG NGON NG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" y="3356995"/>
            <a:ext cx="3195464" cy="350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41285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75656" y="3821798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nhẩm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sau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đó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lại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bài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hát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để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đúng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giai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điệu</a:t>
            </a:r>
            <a:r>
              <a:rPr lang="en-US" sz="4000" dirty="0">
                <a:solidFill>
                  <a:srgbClr val="FF0000"/>
                </a:solidFill>
              </a:rPr>
              <a:t>, </a:t>
            </a:r>
            <a:r>
              <a:rPr lang="en-US" sz="4000" dirty="0" err="1">
                <a:solidFill>
                  <a:srgbClr val="FF0000"/>
                </a:solidFill>
              </a:rPr>
              <a:t>sắc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thái</a:t>
            </a:r>
            <a:r>
              <a:rPr lang="en-US" sz="4000" dirty="0" smtClean="0">
                <a:solidFill>
                  <a:srgbClr val="FF0000"/>
                </a:solidFill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</a:rPr>
              <a:t>sửa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những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chỗ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sai</a:t>
            </a:r>
            <a:r>
              <a:rPr lang="en-US" sz="4000" dirty="0" smtClean="0">
                <a:solidFill>
                  <a:srgbClr val="FF0000"/>
                </a:solidFill>
              </a:rPr>
              <a:t>…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483770" y="587727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THỰC HÀNH-LUYỆN TẬP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5246" y="3360133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DUNG: ÔN BÀI HÁT NHỮNG BÔNG HOA NHỮNG BÀI CA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50" y="282209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Tổ</a:t>
            </a:r>
            <a:r>
              <a:rPr lang="en-US" sz="4400" b="1" dirty="0" smtClean="0">
                <a:solidFill>
                  <a:schemeClr val="bg1"/>
                </a:solidFill>
              </a:rPr>
              <a:t> 1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7" y="282209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Tổ</a:t>
            </a:r>
            <a:r>
              <a:rPr lang="en-US" sz="4400" b="1" dirty="0" smtClean="0">
                <a:solidFill>
                  <a:schemeClr val="bg1"/>
                </a:solidFill>
              </a:rPr>
              <a:t> 2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" y="220486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Hát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câu</a:t>
            </a:r>
            <a:r>
              <a:rPr lang="en-US" sz="5400" b="1" dirty="0" smtClean="0">
                <a:solidFill>
                  <a:schemeClr val="bg1"/>
                </a:solidFill>
              </a:rPr>
              <a:t>: 1,3,5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6333" y="2160367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Hát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câu</a:t>
            </a:r>
            <a:r>
              <a:rPr lang="en-US" sz="5400" b="1" dirty="0" smtClean="0">
                <a:solidFill>
                  <a:schemeClr val="bg1"/>
                </a:solidFill>
              </a:rPr>
              <a:t>: 2,4,6</a:t>
            </a:r>
            <a:endParaRPr lang="en-US" sz="5400" b="1" dirty="0">
              <a:solidFill>
                <a:schemeClr val="bg1"/>
              </a:solidFill>
            </a:endParaRPr>
          </a:p>
        </p:txBody>
      </p:sp>
      <p:pic>
        <p:nvPicPr>
          <p:cNvPr id="8" name="NHUG BOG HOA N B CA A' 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4168" y="35730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3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1663</Words>
  <Application>WPS Presentation</Application>
  <PresentationFormat>On-screen Show (4:3)</PresentationFormat>
  <Paragraphs>86</Paragraphs>
  <Slides>22</Slides>
  <Notes>1</Notes>
  <HiddenSlides>0</HiddenSlides>
  <MMClips>16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37" baseType="lpstr">
      <vt:lpstr>Arial</vt:lpstr>
      <vt:lpstr>SimSun</vt:lpstr>
      <vt:lpstr>Wingdings</vt:lpstr>
      <vt:lpstr>Times New Roman</vt:lpstr>
      <vt:lpstr>.VnTime</vt:lpstr>
      <vt:lpstr>Times New Roman</vt:lpstr>
      <vt:lpstr>Microsoft YaHei</vt:lpstr>
      <vt:lpstr>Arial Unicode MS</vt:lpstr>
      <vt:lpstr>Calibri</vt:lpstr>
      <vt:lpstr>Calibri</vt:lpstr>
      <vt:lpstr>Office Theme</vt:lpstr>
      <vt:lpstr>2_Office Theme</vt:lpstr>
      <vt:lpstr>1_Office Theme</vt:lpstr>
      <vt:lpstr>3_Office Theme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115</cp:revision>
  <dcterms:created xsi:type="dcterms:W3CDTF">2021-05-09T14:16:00Z</dcterms:created>
  <dcterms:modified xsi:type="dcterms:W3CDTF">2021-08-29T16:16:10Z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8252F23833B34790A44FF5097484FE77</vt:lpwstr>
  </property>
  <property fmtid="{D5CDD505-2E9C-101B-9397-08002B2CF9AE}" pid="3" name="KSOProductBuildVer">
    <vt:lpwstr>1033-11.2.0.10265</vt:lpwstr>
  </property>
</Properties>
</file>