
<file path=[Content_Types].xml><?xml version="1.0" encoding="utf-8"?>
<Types xmlns="http://schemas.openxmlformats.org/package/2006/content-types">
  <Default Extension="jpeg" ContentType="image/jpeg"/>
  <Default Extension="JPG" ContentType="image/.jpg"/>
  <Default Extension="wav" ContentType="audio/x-wav"/>
  <Default Extension="png" ContentType="image/png"/>
  <Default Extension="mp3" ContentType="audio/mp3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3" r:id="rId4"/>
    <p:sldMasterId id="2147483685" r:id="rId5"/>
    <p:sldMasterId id="2147483697" r:id="rId6"/>
    <p:sldMasterId id="2147483709" r:id="rId7"/>
    <p:sldMasterId id="2147483722" r:id="rId8"/>
    <p:sldMasterId id="2147483734" r:id="rId9"/>
  </p:sldMasterIdLst>
  <p:notesMasterIdLst>
    <p:notesMasterId r:id="rId30"/>
  </p:notesMasterIdLst>
  <p:sldIdLst>
    <p:sldId id="256" r:id="rId10"/>
    <p:sldId id="258" r:id="rId11"/>
    <p:sldId id="260" r:id="rId12"/>
    <p:sldId id="280" r:id="rId13"/>
    <p:sldId id="257" r:id="rId14"/>
    <p:sldId id="281" r:id="rId15"/>
    <p:sldId id="282" r:id="rId16"/>
    <p:sldId id="283" r:id="rId17"/>
    <p:sldId id="284" r:id="rId18"/>
    <p:sldId id="285" r:id="rId19"/>
    <p:sldId id="286" r:id="rId20"/>
    <p:sldId id="287" r:id="rId21"/>
    <p:sldId id="288" r:id="rId22"/>
    <p:sldId id="289" r:id="rId23"/>
    <p:sldId id="290" r:id="rId24"/>
    <p:sldId id="291" r:id="rId25"/>
    <p:sldId id="292" r:id="rId26"/>
    <p:sldId id="293" r:id="rId27"/>
    <p:sldId id="277" r:id="rId28"/>
    <p:sldId id="279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-130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Master" Target="slideMasters/slideMaster8.xml"/><Relationship Id="rId8" Type="http://schemas.openxmlformats.org/officeDocument/2006/relationships/slideMaster" Target="slideMasters/slideMaster7.xml"/><Relationship Id="rId7" Type="http://schemas.openxmlformats.org/officeDocument/2006/relationships/slideMaster" Target="slideMasters/slideMaster6.xml"/><Relationship Id="rId6" Type="http://schemas.openxmlformats.org/officeDocument/2006/relationships/slideMaster" Target="slideMasters/slideMaster5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3" Type="http://schemas.openxmlformats.org/officeDocument/2006/relationships/tableStyles" Target="tableStyles.xml"/><Relationship Id="rId32" Type="http://schemas.openxmlformats.org/officeDocument/2006/relationships/viewProps" Target="viewProps.xml"/><Relationship Id="rId31" Type="http://schemas.openxmlformats.org/officeDocument/2006/relationships/presProps" Target="presProps.xml"/><Relationship Id="rId30" Type="http://schemas.openxmlformats.org/officeDocument/2006/relationships/notesMaster" Target="notesMasters/notesMaster1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0.xml"/><Relationship Id="rId28" Type="http://schemas.openxmlformats.org/officeDocument/2006/relationships/slide" Target="slides/slide19.xml"/><Relationship Id="rId27" Type="http://schemas.openxmlformats.org/officeDocument/2006/relationships/slide" Target="slides/slide18.xml"/><Relationship Id="rId26" Type="http://schemas.openxmlformats.org/officeDocument/2006/relationships/slide" Target="slides/slide17.xml"/><Relationship Id="rId25" Type="http://schemas.openxmlformats.org/officeDocument/2006/relationships/slide" Target="slides/slide16.xml"/><Relationship Id="rId24" Type="http://schemas.openxmlformats.org/officeDocument/2006/relationships/slide" Target="slides/slide15.xml"/><Relationship Id="rId23" Type="http://schemas.openxmlformats.org/officeDocument/2006/relationships/slide" Target="slides/slide14.xml"/><Relationship Id="rId22" Type="http://schemas.openxmlformats.org/officeDocument/2006/relationships/slide" Target="slides/slide13.xml"/><Relationship Id="rId21" Type="http://schemas.openxmlformats.org/officeDocument/2006/relationships/slide" Target="slides/slide12.xml"/><Relationship Id="rId20" Type="http://schemas.openxmlformats.org/officeDocument/2006/relationships/slide" Target="slides/slide11.xml"/><Relationship Id="rId2" Type="http://schemas.openxmlformats.org/officeDocument/2006/relationships/theme" Target="theme/theme1.xml"/><Relationship Id="rId19" Type="http://schemas.openxmlformats.org/officeDocument/2006/relationships/slide" Target="slides/slide10.xml"/><Relationship Id="rId18" Type="http://schemas.openxmlformats.org/officeDocument/2006/relationships/slide" Target="slides/slide9.xml"/><Relationship Id="rId17" Type="http://schemas.openxmlformats.org/officeDocument/2006/relationships/slide" Target="slides/slide8.xml"/><Relationship Id="rId16" Type="http://schemas.openxmlformats.org/officeDocument/2006/relationships/slide" Target="slides/slide7.xml"/><Relationship Id="rId15" Type="http://schemas.openxmlformats.org/officeDocument/2006/relationships/slide" Target="slides/slide6.xml"/><Relationship Id="rId14" Type="http://schemas.openxmlformats.org/officeDocument/2006/relationships/slide" Target="slides/slide5.xml"/><Relationship Id="rId13" Type="http://schemas.openxmlformats.org/officeDocument/2006/relationships/slide" Target="slides/slide4.xml"/><Relationship Id="rId12" Type="http://schemas.openxmlformats.org/officeDocument/2006/relationships/slide" Target="slides/slide3.xml"/><Relationship Id="rId11" Type="http://schemas.openxmlformats.org/officeDocument/2006/relationships/slide" Target="slides/slide2.xml"/><Relationship Id="rId10" Type="http://schemas.openxmlformats.org/officeDocument/2006/relationships/slide" Target="slides/slide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1C3DCE-47AA-4536-9E87-D70979EF1DBD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A4E180-5B07-4477-80E2-9CDBC791BB1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81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C7E3C-B243-4A79-8340-9F6E7ABA1EE8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46E89-4C0B-4B78-9EE2-9817A08D9CF3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C7E3C-B243-4A79-8340-9F6E7ABA1EE8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46E89-4C0B-4B78-9EE2-9817A08D9CF3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94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94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C7E3C-B243-4A79-8340-9F6E7ABA1EE8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46E89-4C0B-4B78-9EE2-9817A08D9CF3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984783-4798-4E56-A153-8EC7D0DFB34D}" type="slidenum">
              <a:rPr lang="en-US" altLang="en-US">
                <a:solidFill>
                  <a:srgbClr val="000000"/>
                </a:solidFill>
              </a:rPr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6621F3-9DC6-4311-8744-92AD922BAD0F}" type="slidenum">
              <a:rPr lang="en-US" altLang="en-US">
                <a:solidFill>
                  <a:srgbClr val="000000"/>
                </a:solidFill>
              </a:rPr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842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567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BC31FA-6C59-417C-8593-6AC004613431}" type="slidenum">
              <a:rPr lang="en-US" altLang="en-US">
                <a:solidFill>
                  <a:srgbClr val="000000"/>
                </a:solidFill>
              </a:rPr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BBB8C6-C47A-46F9-91D8-A915CE0705A9}" type="slidenum">
              <a:rPr lang="en-US" altLang="en-US">
                <a:solidFill>
                  <a:srgbClr val="000000"/>
                </a:solidFill>
              </a:rPr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9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9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9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30A439-5567-4C4A-9CF8-8B300AB7AE67}" type="slidenum">
              <a:rPr lang="en-US" altLang="en-US">
                <a:solidFill>
                  <a:srgbClr val="000000"/>
                </a:solidFill>
              </a:rPr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DD56D5-0C1B-4AF9-BCED-82C7CBFFBC98}" type="slidenum">
              <a:rPr lang="en-US" altLang="en-US">
                <a:solidFill>
                  <a:srgbClr val="000000"/>
                </a:solidFill>
              </a:rPr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83BFD3-DD0D-48FC-9695-EA2B93A3A674}" type="slidenum">
              <a:rPr lang="en-US" altLang="en-US">
                <a:solidFill>
                  <a:srgbClr val="000000"/>
                </a:solidFill>
              </a:rPr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90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529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90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CDBFF8-7488-4E71-9424-65B8B3F4DD8E}" type="slidenum">
              <a:rPr lang="en-US" altLang="en-US">
                <a:solidFill>
                  <a:srgbClr val="000000"/>
                </a:solidFill>
              </a:rPr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C7E3C-B243-4A79-8340-9F6E7ABA1EE8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46E89-4C0B-4B78-9EE2-9817A08D9CF3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90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529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90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1B6A8F-AD60-4C62-9F58-792C4B1A4B04}" type="slidenum">
              <a:rPr lang="en-US" altLang="en-US">
                <a:solidFill>
                  <a:srgbClr val="000000"/>
                </a:solidFill>
              </a:rPr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35A4AA-766B-46DC-B7A6-EAC8B2C6C73E}" type="slidenum">
              <a:rPr lang="en-US" altLang="en-US">
                <a:solidFill>
                  <a:srgbClr val="000000"/>
                </a:solidFill>
              </a:rPr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742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742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A1E265-BC40-42DC-BDBF-A4977D1E9CA1}" type="slidenum">
              <a:rPr lang="en-US" altLang="en-US">
                <a:solidFill>
                  <a:srgbClr val="000000"/>
                </a:solidFill>
              </a:rPr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742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77EBB1-C596-4B56-92D9-7A645B3C3959}" type="slidenum">
              <a:rPr lang="en-US" altLang="en-US">
                <a:solidFill>
                  <a:srgbClr val="000000"/>
                </a:solidFill>
              </a:rPr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75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500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56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C7E3C-B243-4A79-8340-9F6E7ABA1EE8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46E89-4C0B-4B78-9EE2-9817A08D9CF3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62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62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C7E3C-B243-4A79-8340-9F6E7ABA1EE8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46E89-4C0B-4B78-9EE2-9817A08D9CF3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53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5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C7E3C-B243-4A79-8340-9F6E7ABA1EE8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46E89-4C0B-4B78-9EE2-9817A08D9CF3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95BDD-5A56-4310-88F4-20520337195B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05818F-965F-49A3-82D6-48636974F31D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5D05C3-B348-4FB9-BFF2-F73D2C0AB66A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C7E3C-B243-4A79-8340-9F6E7ABA1EE8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46E89-4C0B-4B78-9EE2-9817A08D9CF3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898C03-4288-4200-9FF8-70AF67AF2347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E5877E-5466-45C8-BF78-7B9DD2DA7189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802A33-AA19-4B30-947E-2BC19821AFE7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F6B0CA-3436-4C56-BD87-EE3C410FB9DE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9F70F1-6936-43F9-AFEB-47B0A43A202B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2EF58C-3A47-4CBC-AB3D-EF25828BFD7F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394A39-BFE0-45CD-94BE-CBB824563D9C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EEB624-5CE4-4D60-8319-847AB5060663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22CD52-AA95-4EFA-8A58-5CD558063AA2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81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C7E3C-B243-4A79-8340-9F6E7ABA1E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46E89-4C0B-4B78-9EE2-9817A08D9C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C7E3C-B243-4A79-8340-9F6E7ABA1EE8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46E89-4C0B-4B78-9EE2-9817A08D9CF3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C7E3C-B243-4A79-8340-9F6E7ABA1E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46E89-4C0B-4B78-9EE2-9817A08D9C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56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C7E3C-B243-4A79-8340-9F6E7ABA1E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46E89-4C0B-4B78-9EE2-9817A08D9C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C7E3C-B243-4A79-8340-9F6E7ABA1E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46E89-4C0B-4B78-9EE2-9817A08D9C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53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5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C7E3C-B243-4A79-8340-9F6E7ABA1E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46E89-4C0B-4B78-9EE2-9817A08D9C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C7E3C-B243-4A79-8340-9F6E7ABA1E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46E89-4C0B-4B78-9EE2-9817A08D9C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C7E3C-B243-4A79-8340-9F6E7ABA1E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46E89-4C0B-4B78-9EE2-9817A08D9C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106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C7E3C-B243-4A79-8340-9F6E7ABA1E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46E89-4C0B-4B78-9EE2-9817A08D9C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C7E3C-B243-4A79-8340-9F6E7ABA1E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46E89-4C0B-4B78-9EE2-9817A08D9C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C7E3C-B243-4A79-8340-9F6E7ABA1E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46E89-4C0B-4B78-9EE2-9817A08D9C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94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94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C7E3C-B243-4A79-8340-9F6E7ABA1E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46E89-4C0B-4B78-9EE2-9817A08D9C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106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C7E3C-B243-4A79-8340-9F6E7ABA1EE8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46E89-4C0B-4B78-9EE2-9817A08D9CF3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C7E3C-B243-4A79-8340-9F6E7ABA1EE8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46E89-4C0B-4B78-9EE2-9817A08D9CF3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2.xml"/><Relationship Id="rId8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0.xml"/><Relationship Id="rId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2" Type="http://schemas.openxmlformats.org/officeDocument/2006/relationships/theme" Target="../theme/theme3.xml"/><Relationship Id="rId11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3.xml"/><Relationship Id="rId1" Type="http://schemas.openxmlformats.org/officeDocument/2006/relationships/slideLayout" Target="../slideLayouts/slideLayout24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3.xml"/><Relationship Id="rId8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2" Type="http://schemas.openxmlformats.org/officeDocument/2006/relationships/theme" Target="../theme/theme4.xml"/><Relationship Id="rId11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44.xml"/><Relationship Id="rId1" Type="http://schemas.openxmlformats.org/officeDocument/2006/relationships/slideLayout" Target="../slideLayouts/slideLayout35.xml"/></Relationships>
</file>

<file path=ppt/slideMasters/_rels/slideMaster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54.xml"/><Relationship Id="rId8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1.xml"/><Relationship Id="rId5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9.xml"/><Relationship Id="rId3" Type="http://schemas.openxmlformats.org/officeDocument/2006/relationships/slideLayout" Target="../slideLayouts/slideLayout48.xml"/><Relationship Id="rId2" Type="http://schemas.openxmlformats.org/officeDocument/2006/relationships/slideLayout" Target="../slideLayouts/slideLayout47.xml"/><Relationship Id="rId12" Type="http://schemas.openxmlformats.org/officeDocument/2006/relationships/theme" Target="../theme/theme5.xml"/><Relationship Id="rId11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55.xml"/><Relationship Id="rId1" Type="http://schemas.openxmlformats.org/officeDocument/2006/relationships/slideLayout" Target="../slideLayouts/slideLayout46.xml"/></Relationships>
</file>

<file path=ppt/slideMasters/_rels/slideMaster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65.xml"/><Relationship Id="rId8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2.xml"/><Relationship Id="rId5" Type="http://schemas.openxmlformats.org/officeDocument/2006/relationships/slideLayout" Target="../slideLayouts/slideLayout61.xml"/><Relationship Id="rId4" Type="http://schemas.openxmlformats.org/officeDocument/2006/relationships/slideLayout" Target="../slideLayouts/slideLayout60.xml"/><Relationship Id="rId3" Type="http://schemas.openxmlformats.org/officeDocument/2006/relationships/slideLayout" Target="../slideLayouts/slideLayout59.xml"/><Relationship Id="rId2" Type="http://schemas.openxmlformats.org/officeDocument/2006/relationships/slideLayout" Target="../slideLayouts/slideLayout58.xml"/><Relationship Id="rId13" Type="http://schemas.openxmlformats.org/officeDocument/2006/relationships/theme" Target="../theme/theme6.xml"/><Relationship Id="rId12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66.xml"/><Relationship Id="rId1" Type="http://schemas.openxmlformats.org/officeDocument/2006/relationships/slideLayout" Target="../slideLayouts/slideLayout57.xml"/></Relationships>
</file>

<file path=ppt/slideMasters/_rels/slideMaster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7.xml"/><Relationship Id="rId8" Type="http://schemas.openxmlformats.org/officeDocument/2006/relationships/slideLayout" Target="../slideLayouts/slideLayout76.xml"/><Relationship Id="rId7" Type="http://schemas.openxmlformats.org/officeDocument/2006/relationships/slideLayout" Target="../slideLayouts/slideLayout75.xml"/><Relationship Id="rId6" Type="http://schemas.openxmlformats.org/officeDocument/2006/relationships/slideLayout" Target="../slideLayouts/slideLayout74.xml"/><Relationship Id="rId5" Type="http://schemas.openxmlformats.org/officeDocument/2006/relationships/slideLayout" Target="../slideLayouts/slideLayout73.xml"/><Relationship Id="rId4" Type="http://schemas.openxmlformats.org/officeDocument/2006/relationships/slideLayout" Target="../slideLayouts/slideLayout72.xml"/><Relationship Id="rId3" Type="http://schemas.openxmlformats.org/officeDocument/2006/relationships/slideLayout" Target="../slideLayouts/slideLayout71.xml"/><Relationship Id="rId2" Type="http://schemas.openxmlformats.org/officeDocument/2006/relationships/slideLayout" Target="../slideLayouts/slideLayout70.xml"/><Relationship Id="rId12" Type="http://schemas.openxmlformats.org/officeDocument/2006/relationships/theme" Target="../theme/theme7.xml"/><Relationship Id="rId11" Type="http://schemas.openxmlformats.org/officeDocument/2006/relationships/slideLayout" Target="../slideLayouts/slideLayout79.xml"/><Relationship Id="rId1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69.xml"/></Relationships>
</file>

<file path=ppt/slideMasters/_rels/slideMaster8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88.xml"/><Relationship Id="rId8" Type="http://schemas.openxmlformats.org/officeDocument/2006/relationships/slideLayout" Target="../slideLayouts/slideLayout87.xml"/><Relationship Id="rId7" Type="http://schemas.openxmlformats.org/officeDocument/2006/relationships/slideLayout" Target="../slideLayouts/slideLayout86.xml"/><Relationship Id="rId6" Type="http://schemas.openxmlformats.org/officeDocument/2006/relationships/slideLayout" Target="../slideLayouts/slideLayout85.xml"/><Relationship Id="rId5" Type="http://schemas.openxmlformats.org/officeDocument/2006/relationships/slideLayout" Target="../slideLayouts/slideLayout84.xml"/><Relationship Id="rId4" Type="http://schemas.openxmlformats.org/officeDocument/2006/relationships/slideLayout" Target="../slideLayouts/slideLayout83.xml"/><Relationship Id="rId3" Type="http://schemas.openxmlformats.org/officeDocument/2006/relationships/slideLayout" Target="../slideLayouts/slideLayout82.xml"/><Relationship Id="rId2" Type="http://schemas.openxmlformats.org/officeDocument/2006/relationships/slideLayout" Target="../slideLayouts/slideLayout81.xml"/><Relationship Id="rId12" Type="http://schemas.openxmlformats.org/officeDocument/2006/relationships/theme" Target="../theme/theme8.xml"/><Relationship Id="rId11" Type="http://schemas.openxmlformats.org/officeDocument/2006/relationships/slideLayout" Target="../slideLayouts/slideLayout90.xml"/><Relationship Id="rId10" Type="http://schemas.openxmlformats.org/officeDocument/2006/relationships/slideLayout" Target="../slideLayouts/slideLayout89.xml"/><Relationship Id="rId1" Type="http://schemas.openxmlformats.org/officeDocument/2006/relationships/slideLayout" Target="../slideLayouts/slideLayout8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40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C7E3C-B243-4A79-8340-9F6E7ABA1EE8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40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40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046E89-4C0B-4B78-9EE2-9817A08D9CF3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 altLang="en-US" smtClean="0"/>
              <a:t>Click to edit Master title style</a:t>
            </a:r>
            <a:endParaRPr lang="en-US" alt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6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 altLang="en-US" smtClean="0"/>
              <a:t>Click to edit Master text styles</a:t>
            </a:r>
            <a:endParaRPr lang="en-US" altLang="en-US" smtClean="0"/>
          </a:p>
          <a:p>
            <a:pPr lvl="1"/>
            <a:r>
              <a:rPr lang="en-US" altLang="en-US" smtClean="0"/>
              <a:t>Second level</a:t>
            </a:r>
            <a:endParaRPr lang="en-US" altLang="en-US" smtClean="0"/>
          </a:p>
          <a:p>
            <a:pPr lvl="2"/>
            <a:r>
              <a:rPr lang="en-US" altLang="en-US" smtClean="0"/>
              <a:t>Third level</a:t>
            </a:r>
            <a:endParaRPr lang="en-US" altLang="en-US" smtClean="0"/>
          </a:p>
          <a:p>
            <a:pPr lvl="3"/>
            <a:r>
              <a:rPr lang="en-US" altLang="en-US" smtClean="0"/>
              <a:t>Fourth level</a:t>
            </a:r>
            <a:endParaRPr lang="en-US" altLang="en-US" smtClean="0"/>
          </a:p>
          <a:p>
            <a:pPr lvl="4"/>
            <a:r>
              <a:rPr lang="en-US" altLang="en-US" smtClean="0"/>
              <a:t>Fifth level</a:t>
            </a:r>
            <a:endParaRPr lang="en-US" alt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58FD771-B49F-4F95-B732-A852B316F459}" type="slidenum">
              <a:rPr lang="en-US" altLang="en-US">
                <a:solidFill>
                  <a:srgbClr val="000000"/>
                </a:solidFill>
              </a:rPr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8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87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8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 smtClean="0"/>
              <a:t>Click to edit Master title style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1150A59-25DA-421A-BBD4-CFA5F90FFDFC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40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C7E3C-B243-4A79-8340-9F6E7ABA1E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40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40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046E89-4C0B-4B78-9EE2-9817A08D9C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47.xml"/><Relationship Id="rId6" Type="http://schemas.openxmlformats.org/officeDocument/2006/relationships/image" Target="../media/image11.png"/><Relationship Id="rId5" Type="http://schemas.microsoft.com/office/2007/relationships/media" Target="../media/media4.mp3"/><Relationship Id="rId4" Type="http://schemas.openxmlformats.org/officeDocument/2006/relationships/audio" Target="../media/media4.mp3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58.xml"/><Relationship Id="rId6" Type="http://schemas.openxmlformats.org/officeDocument/2006/relationships/image" Target="../media/image3.png"/><Relationship Id="rId5" Type="http://schemas.microsoft.com/office/2007/relationships/media" Target="file:///E:\TOG%20DU%20LIEU%20TRG%20HOC\TH\LOP%205\TDN%20VA%20LCD\3TDN3%20LCD\CA%20BAI%20TDN3%20TOI%20HAT%20SOL%20LA%20SON.mp3" TargetMode="External"/><Relationship Id="rId4" Type="http://schemas.openxmlformats.org/officeDocument/2006/relationships/audio" Target="file:///E:\TOG%20DU%20LIEU%20TRG%20HOC\TH\LOP%205\TDN%20VA%20LCD\3TDN3%20LCD\CA%20BAI%20TDN3%20TOI%20HAT%20SOL%20LA%20SON.mp3" TargetMode="External"/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58.xml"/><Relationship Id="rId4" Type="http://schemas.openxmlformats.org/officeDocument/2006/relationships/image" Target="../media/image20.png"/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7" Type="http://schemas.openxmlformats.org/officeDocument/2006/relationships/image" Target="../media/image3.png"/><Relationship Id="rId6" Type="http://schemas.microsoft.com/office/2007/relationships/media" Target="file:///E:\TOG%20DU%20LIEU%20TRG%20HOC\TH\LOP%205\TDN%20VA%20LCD\3TDN3%20LCD\CA%20BAI%20TDN3%20TOI%20HAT%20SOL%20LA%20SON.mp3" TargetMode="External"/><Relationship Id="rId5" Type="http://schemas.openxmlformats.org/officeDocument/2006/relationships/audio" Target="file:///E:\TOG%20DU%20LIEU%20TRG%20HOC\TH\LOP%205\TDN%20VA%20LCD\3TDN3%20LCD\CA%20BAI%20TDN3%20TOI%20HAT%20SOL%20LA%20SON.mp3" TargetMode="External"/><Relationship Id="rId4" Type="http://schemas.openxmlformats.org/officeDocument/2006/relationships/image" Target="../media/image16.jpeg"/><Relationship Id="rId3" Type="http://schemas.openxmlformats.org/officeDocument/2006/relationships/image" Target="../media/image15.jpeg"/><Relationship Id="rId2" Type="http://schemas.openxmlformats.org/officeDocument/2006/relationships/image" Target="../media/image21.png"/><Relationship Id="rId1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0.xml"/><Relationship Id="rId4" Type="http://schemas.openxmlformats.org/officeDocument/2006/relationships/image" Target="../media/image3.png"/><Relationship Id="rId3" Type="http://schemas.microsoft.com/office/2007/relationships/media" Target="../media/media5.mp3"/><Relationship Id="rId2" Type="http://schemas.openxmlformats.org/officeDocument/2006/relationships/audio" Target="../media/media5.mp3"/><Relationship Id="rId1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81.xml"/><Relationship Id="rId6" Type="http://schemas.openxmlformats.org/officeDocument/2006/relationships/image" Target="../media/image25.png"/><Relationship Id="rId5" Type="http://schemas.microsoft.com/office/2007/relationships/media" Target="../media/media6.mp4"/><Relationship Id="rId4" Type="http://schemas.openxmlformats.org/officeDocument/2006/relationships/video" Target="../media/media6.mp4"/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1.xml"/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81.xml"/><Relationship Id="rId4" Type="http://schemas.openxmlformats.org/officeDocument/2006/relationships/image" Target="../media/image3.png"/><Relationship Id="rId3" Type="http://schemas.microsoft.com/office/2007/relationships/media" Target="../media/media7.mp3"/><Relationship Id="rId2" Type="http://schemas.openxmlformats.org/officeDocument/2006/relationships/audio" Target="../media/media7.mp3"/><Relationship Id="rId1" Type="http://schemas.openxmlformats.org/officeDocument/2006/relationships/image" Target="../media/image2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8.xml"/><Relationship Id="rId2" Type="http://schemas.openxmlformats.org/officeDocument/2006/relationships/image" Target="../media/image29.jpeg"/><Relationship Id="rId1" Type="http://schemas.openxmlformats.org/officeDocument/2006/relationships/image" Target="../media/image17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5.xml"/><Relationship Id="rId1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3.png"/><Relationship Id="rId3" Type="http://schemas.microsoft.com/office/2007/relationships/media" Target="../media/media1.mp3"/><Relationship Id="rId2" Type="http://schemas.openxmlformats.org/officeDocument/2006/relationships/audio" Target="../media/media1.mp3"/><Relationship Id="rId1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5.xml"/><Relationship Id="rId1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audio1.wav"/><Relationship Id="rId1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audio1.wav"/><Relationship Id="rId1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1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6.xml"/><Relationship Id="rId4" Type="http://schemas.openxmlformats.org/officeDocument/2006/relationships/image" Target="../media/image8.png"/><Relationship Id="rId3" Type="http://schemas.microsoft.com/office/2007/relationships/media" Target="../media/media2.mp4"/><Relationship Id="rId2" Type="http://schemas.openxmlformats.org/officeDocument/2006/relationships/video" Target="../media/media2.mp4"/><Relationship Id="rId1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6.xml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3" Type="http://schemas.microsoft.com/office/2007/relationships/media" Target="../media/media2.mp4"/><Relationship Id="rId2" Type="http://schemas.openxmlformats.org/officeDocument/2006/relationships/video" Target="../media/media2.mp4"/><Relationship Id="rId1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7" Type="http://schemas.microsoft.com/office/2007/relationships/media" Target="../media/media4.mp3"/><Relationship Id="rId6" Type="http://schemas.openxmlformats.org/officeDocument/2006/relationships/audio" Target="../media/media4.mp3"/><Relationship Id="rId5" Type="http://schemas.openxmlformats.org/officeDocument/2006/relationships/image" Target="../media/image11.png"/><Relationship Id="rId4" Type="http://schemas.microsoft.com/office/2007/relationships/media" Target="../media/media3.mp3"/><Relationship Id="rId3" Type="http://schemas.openxmlformats.org/officeDocument/2006/relationships/audio" Target="../media/media3.mp3"/><Relationship Id="rId2" Type="http://schemas.openxmlformats.org/officeDocument/2006/relationships/image" Target="../media/image10.png"/><Relationship Id="rId1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7.xml"/><Relationship Id="rId5" Type="http://schemas.openxmlformats.org/officeDocument/2006/relationships/image" Target="../media/image11.png"/><Relationship Id="rId4" Type="http://schemas.microsoft.com/office/2007/relationships/media" Target="../media/media4.mp3"/><Relationship Id="rId3" Type="http://schemas.openxmlformats.org/officeDocument/2006/relationships/audio" Target="../media/media4.mp3"/><Relationship Id="rId2" Type="http://schemas.openxmlformats.org/officeDocument/2006/relationships/image" Target="../media/image10.png"/><Relationship Id="rId1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023828" y="5887245"/>
            <a:ext cx="32403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err="1">
                <a:solidFill>
                  <a:srgbClr val="FF0000"/>
                </a:solidFill>
              </a:rPr>
              <a:t>Đọc</a:t>
            </a:r>
            <a:r>
              <a:rPr lang="en-US" sz="2800" i="1" dirty="0">
                <a:solidFill>
                  <a:srgbClr val="FF0000"/>
                </a:solidFill>
              </a:rPr>
              <a:t> </a:t>
            </a:r>
            <a:r>
              <a:rPr lang="en-US" sz="2800" i="1" dirty="0" err="1">
                <a:solidFill>
                  <a:srgbClr val="FF0000"/>
                </a:solidFill>
              </a:rPr>
              <a:t>nhạc</a:t>
            </a:r>
            <a:r>
              <a:rPr lang="en-US" sz="2800" i="1" dirty="0">
                <a:solidFill>
                  <a:srgbClr val="FF0000"/>
                </a:solidFill>
              </a:rPr>
              <a:t>, </a:t>
            </a:r>
            <a:r>
              <a:rPr lang="en-US" sz="2800" i="1" dirty="0" err="1">
                <a:solidFill>
                  <a:srgbClr val="FF0000"/>
                </a:solidFill>
              </a:rPr>
              <a:t>ghép</a:t>
            </a:r>
            <a:r>
              <a:rPr lang="en-US" sz="2800" i="1" dirty="0">
                <a:solidFill>
                  <a:srgbClr val="FF0000"/>
                </a:solidFill>
              </a:rPr>
              <a:t> </a:t>
            </a:r>
            <a:r>
              <a:rPr lang="en-US" sz="2800" i="1" dirty="0" err="1">
                <a:solidFill>
                  <a:srgbClr val="FF0000"/>
                </a:solidFill>
              </a:rPr>
              <a:t>lời</a:t>
            </a:r>
            <a:r>
              <a:rPr lang="en-US" sz="2800" i="1" dirty="0">
                <a:solidFill>
                  <a:srgbClr val="FF0000"/>
                </a:solidFill>
              </a:rPr>
              <a:t> </a:t>
            </a:r>
            <a:r>
              <a:rPr lang="en-US" sz="2800" i="1" dirty="0" err="1">
                <a:solidFill>
                  <a:srgbClr val="FF0000"/>
                </a:solidFill>
              </a:rPr>
              <a:t>gõ</a:t>
            </a:r>
            <a:r>
              <a:rPr lang="en-US" sz="2800" i="1" dirty="0">
                <a:solidFill>
                  <a:srgbClr val="FF0000"/>
                </a:solidFill>
              </a:rPr>
              <a:t> </a:t>
            </a:r>
            <a:r>
              <a:rPr lang="en-US" sz="2800" i="1" dirty="0" err="1">
                <a:solidFill>
                  <a:srgbClr val="FF0000"/>
                </a:solidFill>
              </a:rPr>
              <a:t>đệm</a:t>
            </a:r>
            <a:r>
              <a:rPr lang="en-US" sz="2800" i="1" dirty="0">
                <a:solidFill>
                  <a:srgbClr val="FF0000"/>
                </a:solidFill>
              </a:rPr>
              <a:t> </a:t>
            </a:r>
            <a:r>
              <a:rPr lang="en-US" sz="2800" i="1" dirty="0" err="1">
                <a:solidFill>
                  <a:srgbClr val="FF0000"/>
                </a:solidFill>
              </a:rPr>
              <a:t>theo</a:t>
            </a:r>
            <a:r>
              <a:rPr lang="en-US" sz="2800" i="1" dirty="0">
                <a:solidFill>
                  <a:srgbClr val="FF0000"/>
                </a:solidFill>
              </a:rPr>
              <a:t> </a:t>
            </a:r>
            <a:r>
              <a:rPr lang="en-US" sz="2800" i="1" dirty="0" err="1">
                <a:solidFill>
                  <a:srgbClr val="FF0000"/>
                </a:solidFill>
              </a:rPr>
              <a:t>phách</a:t>
            </a:r>
            <a:endParaRPr lang="en-US" sz="2800" i="1" dirty="0">
              <a:solidFill>
                <a:srgbClr val="FF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523220"/>
            <a:ext cx="8136904" cy="3553852"/>
          </a:xfrm>
          <a:prstGeom prst="rect">
            <a:avLst/>
          </a:prstGeom>
        </p:spPr>
      </p:pic>
      <p:pic>
        <p:nvPicPr>
          <p:cNvPr id="7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0781" y="2135422"/>
            <a:ext cx="39948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2320" y="2185111"/>
            <a:ext cx="39948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355" y="2185111"/>
            <a:ext cx="39948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681" y="2135422"/>
            <a:ext cx="39948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300" y="5013176"/>
            <a:ext cx="39948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9807" y="4077072"/>
            <a:ext cx="39948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8836" y="4073067"/>
            <a:ext cx="39948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0803" y="4073067"/>
            <a:ext cx="39948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560" y="4077072"/>
            <a:ext cx="39948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077072"/>
            <a:ext cx="39948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4028" y="4063333"/>
            <a:ext cx="39948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8200" y="4073067"/>
            <a:ext cx="39948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5116" y="4124480"/>
            <a:ext cx="39948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6471" y="4073067"/>
            <a:ext cx="39948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2380" y="2193869"/>
            <a:ext cx="39948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4028" y="2222670"/>
            <a:ext cx="39948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3288" y="4020793"/>
            <a:ext cx="39948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808" y="4044382"/>
            <a:ext cx="39948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4059328"/>
            <a:ext cx="39948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4188" y="2170165"/>
            <a:ext cx="39948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949" y="2193869"/>
            <a:ext cx="39948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6469" y="2193869"/>
            <a:ext cx="39948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0844" y="2152190"/>
            <a:ext cx="39948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8460" y="2170165"/>
            <a:ext cx="39948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TĐN SỐ 2 - LỚP 5 - Mặt trời lên - Nhanh - Giaoviennhac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81942" y="4708376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6241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Box 1"/>
          <p:cNvSpPr txBox="1">
            <a:spLocks noChangeArrowheads="1"/>
          </p:cNvSpPr>
          <p:nvPr/>
        </p:nvSpPr>
        <p:spPr bwMode="auto">
          <a:xfrm>
            <a:off x="1981200" y="533400"/>
            <a:ext cx="67056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800" i="1" smtClean="0">
                <a:solidFill>
                  <a:srgbClr val="FFFF00"/>
                </a:solidFill>
              </a:rPr>
              <a:t>- HD Nửa lơp đọc nhạc và hát lời, nửa lớp gõ phách và ngược lại</a:t>
            </a:r>
            <a:endParaRPr lang="en-US" sz="2800" i="1" smtClean="0">
              <a:solidFill>
                <a:srgbClr val="FFFF00"/>
              </a:solidFill>
            </a:endParaRPr>
          </a:p>
        </p:txBody>
      </p:sp>
      <p:pic>
        <p:nvPicPr>
          <p:cNvPr id="8195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1520825"/>
            <a:ext cx="5715000" cy="1350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6" name="TextBox 4"/>
          <p:cNvSpPr txBox="1">
            <a:spLocks noChangeArrowheads="1"/>
          </p:cNvSpPr>
          <p:nvPr/>
        </p:nvSpPr>
        <p:spPr bwMode="auto">
          <a:xfrm>
            <a:off x="2362200" y="2817813"/>
            <a:ext cx="67818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000000"/>
                </a:solidFill>
              </a:rPr>
              <a:t>                    </a:t>
            </a:r>
            <a:r>
              <a:rPr lang="en-US" sz="2400" b="1" smtClean="0">
                <a:solidFill>
                  <a:srgbClr val="FFFF00"/>
                </a:solidFill>
              </a:rPr>
              <a:t>x     x     xx     x            x           xx</a:t>
            </a:r>
            <a:endParaRPr lang="en-US" sz="2400" b="1" smtClean="0">
              <a:solidFill>
                <a:srgbClr val="FFFF00"/>
              </a:solidFill>
            </a:endParaRPr>
          </a:p>
        </p:txBody>
      </p:sp>
      <p:pic>
        <p:nvPicPr>
          <p:cNvPr id="8197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3429000"/>
            <a:ext cx="57912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8" name="TextBox 6"/>
          <p:cNvSpPr txBox="1">
            <a:spLocks noChangeArrowheads="1"/>
          </p:cNvSpPr>
          <p:nvPr/>
        </p:nvSpPr>
        <p:spPr bwMode="auto">
          <a:xfrm>
            <a:off x="3276600" y="4876800"/>
            <a:ext cx="5181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smtClean="0">
                <a:solidFill>
                  <a:srgbClr val="FFFF00"/>
                </a:solidFill>
              </a:rPr>
              <a:t>X       X           X    X     X    X    X X   X     X     XX</a:t>
            </a:r>
            <a:endParaRPr lang="en-US" b="1" smtClean="0">
              <a:solidFill>
                <a:srgbClr val="FFFF00"/>
              </a:solidFill>
            </a:endParaRPr>
          </a:p>
        </p:txBody>
      </p:sp>
      <p:pic>
        <p:nvPicPr>
          <p:cNvPr id="7" name="CA BAI TDN3 TOI HAT SOL LA SON.mp3">
            <a:hlinkClick r:id="" action="ppaction://media"/>
          </p:cNvPr>
          <p:cNvPicPr>
            <a:picLocks noRot="1"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link="rId5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8300" y="56388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347864" y="0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HĐ: LUYỆN TẬP-THỰC HÀNH</a:t>
            </a:r>
            <a:endParaRPr kumimoji="0" lang="en-US" sz="18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9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588" y="1066800"/>
            <a:ext cx="654050" cy="191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4163" y="1066800"/>
            <a:ext cx="654050" cy="191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219200"/>
            <a:ext cx="904875" cy="186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1" name="TextBox 7"/>
          <p:cNvSpPr txBox="1">
            <a:spLocks noChangeArrowheads="1"/>
          </p:cNvSpPr>
          <p:nvPr/>
        </p:nvSpPr>
        <p:spPr bwMode="auto">
          <a:xfrm>
            <a:off x="152400" y="228600"/>
            <a:ext cx="9144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dirty="0" err="1" smtClean="0">
                <a:solidFill>
                  <a:srgbClr val="FF0000"/>
                </a:solidFill>
              </a:rPr>
              <a:t>Ôn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lại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tiết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tấu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sau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đó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gõ</a:t>
            </a:r>
            <a:r>
              <a:rPr lang="en-US" sz="3200" dirty="0" smtClean="0">
                <a:solidFill>
                  <a:srgbClr val="FF0000"/>
                </a:solidFill>
              </a:rPr>
              <a:t> song loan </a:t>
            </a:r>
            <a:r>
              <a:rPr lang="en-US" sz="3200" dirty="0" err="1" smtClean="0">
                <a:solidFill>
                  <a:srgbClr val="FF0000"/>
                </a:solidFill>
              </a:rPr>
              <a:t>theo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tiết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tấu</a:t>
            </a:r>
            <a:endParaRPr lang="en-US" sz="3200" dirty="0" smtClean="0">
              <a:solidFill>
                <a:srgbClr val="FF0000"/>
              </a:solidFill>
            </a:endParaRPr>
          </a:p>
        </p:txBody>
      </p:sp>
      <p:pic>
        <p:nvPicPr>
          <p:cNvPr id="9222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632200"/>
            <a:ext cx="1438275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7538" y="3632200"/>
            <a:ext cx="1438275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4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3659188"/>
            <a:ext cx="1438275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5" name="TextBox 1"/>
          <p:cNvSpPr txBox="1">
            <a:spLocks noChangeArrowheads="1"/>
          </p:cNvSpPr>
          <p:nvPr/>
        </p:nvSpPr>
        <p:spPr bwMode="auto">
          <a:xfrm>
            <a:off x="146538" y="5949280"/>
            <a:ext cx="3429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srgbClr val="002060"/>
                </a:solidFill>
              </a:rPr>
              <a:t>HĐ: VẬN DỤNG-SÁNG TẠO</a:t>
            </a:r>
            <a:endParaRPr lang="en-US" b="1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Box 7"/>
          <p:cNvSpPr txBox="1">
            <a:spLocks noChangeArrowheads="1"/>
          </p:cNvSpPr>
          <p:nvPr/>
        </p:nvSpPr>
        <p:spPr bwMode="auto">
          <a:xfrm>
            <a:off x="228600" y="5805264"/>
            <a:ext cx="3581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dirty="0" err="1" smtClean="0">
                <a:solidFill>
                  <a:srgbClr val="FF0000"/>
                </a:solidFill>
              </a:rPr>
              <a:t>Ứng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dụng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vào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bài</a:t>
            </a:r>
            <a:endParaRPr lang="en-US" sz="3200" dirty="0" smtClean="0">
              <a:solidFill>
                <a:srgbClr val="FF0000"/>
              </a:solidFill>
            </a:endParaRPr>
          </a:p>
        </p:txBody>
      </p:sp>
      <p:pic>
        <p:nvPicPr>
          <p:cNvPr id="10243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371600"/>
            <a:ext cx="5715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2400"/>
            <a:ext cx="8686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371600"/>
            <a:ext cx="5715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3425" y="1371600"/>
            <a:ext cx="5715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7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725" y="1895475"/>
            <a:ext cx="857567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8" name="Picture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1813" y="1379538"/>
            <a:ext cx="5715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9" name="Picture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1371600"/>
            <a:ext cx="5715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0" name="Picture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1438" y="1379538"/>
            <a:ext cx="5715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1" name="Picture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450" y="3505200"/>
            <a:ext cx="5715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2" name="Picture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6563" y="3505200"/>
            <a:ext cx="5715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3" name="Picture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9900" y="3524250"/>
            <a:ext cx="5715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4" name="Picture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2288" y="3505200"/>
            <a:ext cx="5715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5" name="Picture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5550" y="3451225"/>
            <a:ext cx="5715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6" name="Picture 2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4500" y="3489325"/>
            <a:ext cx="5715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7" name="Picture 2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3313" y="3454400"/>
            <a:ext cx="5715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8" name="Picture 2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3250" y="3435350"/>
            <a:ext cx="5715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9" name="Picture 2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3446463"/>
            <a:ext cx="5715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CA BAI TDN3 TOI HAT SOL LA SON.mp3">
            <a:hlinkClick r:id="" action="ppaction://media"/>
          </p:cNvPr>
          <p:cNvPicPr>
            <a:picLocks noRot="1"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link="rId6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8038" y="4221088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945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9353" y="5599488"/>
            <a:ext cx="930517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dirty="0" smtClean="0">
                <a:solidFill>
                  <a:prstClr val="black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-</a:t>
            </a:r>
            <a:r>
              <a:rPr lang="nl-NL" sz="4000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HS nghe bài hát “đi học” vận động nhẹ nhàng theo nhạc.</a:t>
            </a:r>
            <a:endParaRPr lang="en-US" sz="4000" dirty="0">
              <a:solidFill>
                <a:srgbClr val="FF0000"/>
              </a:solidFill>
              <a:ea typeface="Calibri" panose="020F0502020204030204"/>
              <a:cs typeface="Times New Roman" panose="0202060305040502030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7504" y="124108"/>
            <a:ext cx="33843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NỘI DUNG 2: ÔN CÁC</a:t>
            </a:r>
            <a:r>
              <a:rPr kumimoji="0" lang="en-US" sz="2800" b="1" i="0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 NỘI DUNG ĐÃ HỌC</a:t>
            </a:r>
            <a:endParaRPr kumimoji="0" lang="en-US" sz="28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</a:endParaRPr>
          </a:p>
        </p:txBody>
      </p:sp>
      <p:pic>
        <p:nvPicPr>
          <p:cNvPr id="3" name="NGHE NHAC DI HOC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72400" y="2092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07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91680" y="6457890"/>
            <a:ext cx="5704865" cy="4001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 DUNG 2 LÝ 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THUYẾT ÂM NHẠC</a:t>
            </a: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2/4</a:t>
            </a:r>
            <a:endParaRPr lang="en-US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51920" y="3029491"/>
            <a:ext cx="16480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prstClr val="white"/>
                </a:solidFill>
              </a:rPr>
              <a:t>Giới</a:t>
            </a:r>
            <a:r>
              <a:rPr lang="en-US" sz="2000" b="1" dirty="0" smtClean="0">
                <a:solidFill>
                  <a:prstClr val="white"/>
                </a:solidFill>
              </a:rPr>
              <a:t> </a:t>
            </a:r>
            <a:r>
              <a:rPr lang="en-US" sz="2000" b="1" dirty="0" err="1" smtClean="0">
                <a:solidFill>
                  <a:prstClr val="white"/>
                </a:solidFill>
              </a:rPr>
              <a:t>thiệu</a:t>
            </a:r>
            <a:r>
              <a:rPr lang="en-US" sz="2000" b="1" dirty="0" smtClean="0">
                <a:solidFill>
                  <a:prstClr val="white"/>
                </a:solidFill>
              </a:rPr>
              <a:t> </a:t>
            </a:r>
            <a:r>
              <a:rPr lang="en-US" sz="2000" b="1" dirty="0" err="1" smtClean="0">
                <a:solidFill>
                  <a:prstClr val="white"/>
                </a:solidFill>
              </a:rPr>
              <a:t>lại</a:t>
            </a:r>
            <a:endParaRPr lang="en-US" sz="2000" b="1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259633" y="3951843"/>
            <a:ext cx="273630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dirty="0" smtClean="0">
                <a:solidFill>
                  <a:prstClr val="white"/>
                </a:solidFill>
                <a:latin typeface="lexend deca"/>
              </a:rPr>
              <a:t>Số chỉ nhịp trông như một phân số, </a:t>
            </a:r>
            <a:r>
              <a:rPr lang="en-US" dirty="0" err="1" smtClean="0">
                <a:solidFill>
                  <a:prstClr val="white"/>
                </a:solidFill>
                <a:latin typeface="lexend deca"/>
              </a:rPr>
              <a:t>được</a:t>
            </a:r>
            <a:r>
              <a:rPr lang="en-US" dirty="0" smtClean="0">
                <a:solidFill>
                  <a:prstClr val="white"/>
                </a:solidFill>
                <a:latin typeface="lexend deca"/>
              </a:rPr>
              <a:t> </a:t>
            </a:r>
            <a:r>
              <a:rPr lang="en-US" dirty="0" err="1" smtClean="0">
                <a:solidFill>
                  <a:prstClr val="white"/>
                </a:solidFill>
                <a:latin typeface="lexend deca"/>
              </a:rPr>
              <a:t>viết</a:t>
            </a:r>
            <a:r>
              <a:rPr lang="en-US" dirty="0" smtClean="0">
                <a:solidFill>
                  <a:prstClr val="white"/>
                </a:solidFill>
                <a:latin typeface="lexend deca"/>
              </a:rPr>
              <a:t> </a:t>
            </a:r>
            <a:r>
              <a:rPr lang="en-US" dirty="0" err="1" smtClean="0">
                <a:solidFill>
                  <a:prstClr val="white"/>
                </a:solidFill>
                <a:latin typeface="lexend deca"/>
              </a:rPr>
              <a:t>đầu</a:t>
            </a:r>
            <a:r>
              <a:rPr lang="en-US" dirty="0" smtClean="0">
                <a:solidFill>
                  <a:prstClr val="white"/>
                </a:solidFill>
                <a:latin typeface="lexend deca"/>
              </a:rPr>
              <a:t> </a:t>
            </a:r>
            <a:r>
              <a:rPr lang="en-US" dirty="0" err="1" smtClean="0">
                <a:solidFill>
                  <a:prstClr val="white"/>
                </a:solidFill>
                <a:latin typeface="lexend deca"/>
              </a:rPr>
              <a:t>bản</a:t>
            </a:r>
            <a:r>
              <a:rPr lang="en-US" dirty="0" smtClean="0">
                <a:solidFill>
                  <a:prstClr val="white"/>
                </a:solidFill>
                <a:latin typeface="lexend deca"/>
              </a:rPr>
              <a:t> </a:t>
            </a:r>
            <a:r>
              <a:rPr lang="en-US" dirty="0" err="1" smtClean="0">
                <a:solidFill>
                  <a:prstClr val="white"/>
                </a:solidFill>
                <a:latin typeface="lexend deca"/>
              </a:rPr>
              <a:t>nhạc</a:t>
            </a:r>
            <a:r>
              <a:rPr lang="en-US" dirty="0" smtClean="0">
                <a:solidFill>
                  <a:prstClr val="white"/>
                </a:solidFill>
                <a:latin typeface="lexend deca"/>
              </a:rPr>
              <a:t>. </a:t>
            </a:r>
            <a:r>
              <a:rPr lang="en-US" dirty="0" err="1" smtClean="0">
                <a:solidFill>
                  <a:prstClr val="white"/>
                </a:solidFill>
                <a:latin typeface="lexend deca"/>
              </a:rPr>
              <a:t>Nhịp</a:t>
            </a:r>
            <a:r>
              <a:rPr lang="en-US" dirty="0" smtClean="0">
                <a:solidFill>
                  <a:prstClr val="white"/>
                </a:solidFill>
                <a:latin typeface="lexend deca"/>
              </a:rPr>
              <a:t> 2/4 </a:t>
            </a:r>
            <a:r>
              <a:rPr lang="en-US" dirty="0" err="1" smtClean="0">
                <a:solidFill>
                  <a:prstClr val="white"/>
                </a:solidFill>
                <a:latin typeface="lexend deca"/>
              </a:rPr>
              <a:t>là</a:t>
            </a:r>
            <a:r>
              <a:rPr lang="en-US" dirty="0" smtClean="0">
                <a:solidFill>
                  <a:prstClr val="white"/>
                </a:solidFill>
                <a:latin typeface="lexend deca"/>
              </a:rPr>
              <a:t> </a:t>
            </a:r>
            <a:r>
              <a:rPr lang="en-US" dirty="0" err="1" smtClean="0">
                <a:solidFill>
                  <a:prstClr val="white"/>
                </a:solidFill>
                <a:latin typeface="lexend deca"/>
              </a:rPr>
              <a:t>gồm</a:t>
            </a:r>
            <a:r>
              <a:rPr lang="en-US" dirty="0" smtClean="0">
                <a:solidFill>
                  <a:prstClr val="white"/>
                </a:solidFill>
                <a:latin typeface="lexend deca"/>
              </a:rPr>
              <a:t> </a:t>
            </a:r>
            <a:r>
              <a:rPr lang="en-US" dirty="0" err="1" smtClean="0">
                <a:solidFill>
                  <a:prstClr val="white"/>
                </a:solidFill>
                <a:latin typeface="lexend deca"/>
              </a:rPr>
              <a:t>có</a:t>
            </a:r>
            <a:r>
              <a:rPr lang="en-US" dirty="0" smtClean="0">
                <a:solidFill>
                  <a:prstClr val="white"/>
                </a:solidFill>
                <a:latin typeface="lexend deca"/>
              </a:rPr>
              <a:t> 2 </a:t>
            </a:r>
            <a:r>
              <a:rPr lang="en-US" dirty="0" err="1" smtClean="0">
                <a:solidFill>
                  <a:prstClr val="white"/>
                </a:solidFill>
                <a:latin typeface="lexend deca"/>
              </a:rPr>
              <a:t>phách</a:t>
            </a:r>
            <a:r>
              <a:rPr lang="en-US" dirty="0" smtClean="0">
                <a:solidFill>
                  <a:prstClr val="white"/>
                </a:solidFill>
                <a:latin typeface="lexend deca"/>
              </a:rPr>
              <a:t> </a:t>
            </a:r>
            <a:r>
              <a:rPr lang="en-US" dirty="0" err="1" smtClean="0">
                <a:solidFill>
                  <a:prstClr val="white"/>
                </a:solidFill>
                <a:latin typeface="lexend deca"/>
              </a:rPr>
              <a:t>trong</a:t>
            </a:r>
            <a:r>
              <a:rPr lang="en-US" dirty="0" smtClean="0">
                <a:solidFill>
                  <a:prstClr val="white"/>
                </a:solidFill>
                <a:latin typeface="lexend deca"/>
              </a:rPr>
              <a:t> 1 ô </a:t>
            </a:r>
            <a:r>
              <a:rPr lang="en-US" dirty="0" err="1" smtClean="0">
                <a:solidFill>
                  <a:prstClr val="white"/>
                </a:solidFill>
                <a:latin typeface="lexend deca"/>
              </a:rPr>
              <a:t>nhịp</a:t>
            </a:r>
            <a:r>
              <a:rPr lang="en-US" dirty="0" smtClean="0">
                <a:solidFill>
                  <a:prstClr val="white"/>
                </a:solidFill>
                <a:latin typeface="lexend deca"/>
              </a:rPr>
              <a:t> </a:t>
            </a:r>
            <a:r>
              <a:rPr lang="en-US" dirty="0" err="1" smtClean="0">
                <a:solidFill>
                  <a:prstClr val="white"/>
                </a:solidFill>
                <a:latin typeface="lexend deca"/>
              </a:rPr>
              <a:t>mỗi</a:t>
            </a:r>
            <a:r>
              <a:rPr lang="en-US" dirty="0" smtClean="0">
                <a:solidFill>
                  <a:prstClr val="white"/>
                </a:solidFill>
                <a:latin typeface="lexend deca"/>
              </a:rPr>
              <a:t> </a:t>
            </a:r>
            <a:r>
              <a:rPr lang="en-US" dirty="0" err="1" smtClean="0">
                <a:solidFill>
                  <a:prstClr val="white"/>
                </a:solidFill>
                <a:latin typeface="lexend deca"/>
              </a:rPr>
              <a:t>phách</a:t>
            </a:r>
            <a:r>
              <a:rPr lang="en-US" dirty="0" smtClean="0">
                <a:solidFill>
                  <a:prstClr val="white"/>
                </a:solidFill>
                <a:latin typeface="lexend deca"/>
              </a:rPr>
              <a:t> </a:t>
            </a:r>
            <a:r>
              <a:rPr lang="en-US" dirty="0" err="1" smtClean="0">
                <a:solidFill>
                  <a:prstClr val="white"/>
                </a:solidFill>
                <a:latin typeface="lexend deca"/>
              </a:rPr>
              <a:t>được</a:t>
            </a:r>
            <a:r>
              <a:rPr lang="en-US" dirty="0" smtClean="0">
                <a:solidFill>
                  <a:prstClr val="white"/>
                </a:solidFill>
                <a:latin typeface="lexend deca"/>
              </a:rPr>
              <a:t> </a:t>
            </a:r>
            <a:r>
              <a:rPr lang="en-US" dirty="0" err="1" smtClean="0">
                <a:solidFill>
                  <a:prstClr val="white"/>
                </a:solidFill>
                <a:latin typeface="lexend deca"/>
              </a:rPr>
              <a:t>đo</a:t>
            </a:r>
            <a:r>
              <a:rPr lang="en-US" dirty="0" smtClean="0">
                <a:solidFill>
                  <a:prstClr val="white"/>
                </a:solidFill>
                <a:latin typeface="lexend deca"/>
              </a:rPr>
              <a:t> </a:t>
            </a:r>
            <a:r>
              <a:rPr lang="en-US" dirty="0" err="1" smtClean="0">
                <a:solidFill>
                  <a:prstClr val="white"/>
                </a:solidFill>
                <a:latin typeface="lexend deca"/>
              </a:rPr>
              <a:t>bằng</a:t>
            </a:r>
            <a:r>
              <a:rPr lang="en-US" dirty="0" smtClean="0">
                <a:solidFill>
                  <a:prstClr val="white"/>
                </a:solidFill>
                <a:latin typeface="lexend deca"/>
              </a:rPr>
              <a:t> 1 </a:t>
            </a:r>
            <a:r>
              <a:rPr lang="en-US" dirty="0" err="1" smtClean="0">
                <a:solidFill>
                  <a:prstClr val="white"/>
                </a:solidFill>
                <a:latin typeface="lexend deca"/>
              </a:rPr>
              <a:t>nốt</a:t>
            </a:r>
            <a:r>
              <a:rPr lang="en-US" dirty="0" smtClean="0">
                <a:solidFill>
                  <a:prstClr val="white"/>
                </a:solidFill>
                <a:latin typeface="lexend deca"/>
              </a:rPr>
              <a:t> </a:t>
            </a:r>
            <a:r>
              <a:rPr lang="en-US" dirty="0" err="1" smtClean="0">
                <a:solidFill>
                  <a:prstClr val="white"/>
                </a:solidFill>
                <a:latin typeface="lexend deca"/>
              </a:rPr>
              <a:t>đen</a:t>
            </a:r>
            <a:r>
              <a:rPr lang="en-US" dirty="0" smtClean="0">
                <a:solidFill>
                  <a:prstClr val="white"/>
                </a:solidFill>
                <a:latin typeface="lexend deca"/>
              </a:rPr>
              <a:t>.</a:t>
            </a: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026" name="Picture 2" descr="C:\Users\Administrator\Desktop\2021-05-12_11083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951844"/>
            <a:ext cx="3528392" cy="1872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istrator\Desktop\an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32" y="980728"/>
            <a:ext cx="3121123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043608" y="187707"/>
            <a:ext cx="19442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prstClr val="white"/>
                </a:solidFill>
              </a:rPr>
              <a:t>Sơ</a:t>
            </a:r>
            <a:r>
              <a:rPr lang="en-US" sz="3200" b="1" dirty="0" smtClean="0">
                <a:solidFill>
                  <a:prstClr val="white"/>
                </a:solidFill>
              </a:rPr>
              <a:t> </a:t>
            </a:r>
            <a:r>
              <a:rPr lang="en-US" sz="3200" b="1" dirty="0" err="1" smtClean="0">
                <a:solidFill>
                  <a:prstClr val="white"/>
                </a:solidFill>
              </a:rPr>
              <a:t>đồ</a:t>
            </a:r>
            <a:endParaRPr lang="en-US" sz="3200" b="1" dirty="0">
              <a:solidFill>
                <a:prstClr val="white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732240" y="212044"/>
            <a:ext cx="2160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prstClr val="white"/>
                </a:solidFill>
              </a:rPr>
              <a:t>Cách</a:t>
            </a:r>
            <a:r>
              <a:rPr lang="en-US" sz="2800" b="1" dirty="0" smtClean="0">
                <a:solidFill>
                  <a:prstClr val="white"/>
                </a:solidFill>
              </a:rPr>
              <a:t> </a:t>
            </a:r>
            <a:r>
              <a:rPr lang="en-US" sz="2800" b="1" dirty="0" err="1" smtClean="0">
                <a:solidFill>
                  <a:prstClr val="white"/>
                </a:solidFill>
              </a:rPr>
              <a:t>đánh</a:t>
            </a:r>
            <a:endParaRPr lang="en-US" sz="2800" b="1" dirty="0">
              <a:solidFill>
                <a:prstClr val="white"/>
              </a:solidFill>
            </a:endParaRPr>
          </a:p>
        </p:txBody>
      </p:sp>
      <p:pic>
        <p:nvPicPr>
          <p:cNvPr id="8" name="cach dah nhip 24.mp4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22042" y="959296"/>
            <a:ext cx="3404571" cy="191507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767087" y="3951844"/>
            <a:ext cx="7920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VD</a:t>
            </a:r>
            <a:endParaRPr lang="en-US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95736" y="166750"/>
            <a:ext cx="3384376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đánh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nhịp</a:t>
            </a:r>
            <a:r>
              <a:rPr lang="en-US" sz="2800" dirty="0" smtClean="0">
                <a:solidFill>
                  <a:srgbClr val="002060"/>
                </a:solidFill>
              </a:rPr>
              <a:t> TĐN 1</a:t>
            </a:r>
            <a:endParaRPr lang="en-US" sz="2800" dirty="0">
              <a:solidFill>
                <a:srgbClr val="002060"/>
              </a:solidFill>
            </a:endParaRPr>
          </a:p>
        </p:txBody>
      </p:sp>
      <p:pic>
        <p:nvPicPr>
          <p:cNvPr id="4" name="Picture 2" descr="CV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62" b="74765"/>
          <a:stretch>
            <a:fillRect/>
          </a:stretch>
        </p:blipFill>
        <p:spPr bwMode="auto">
          <a:xfrm>
            <a:off x="107504" y="2420888"/>
            <a:ext cx="5832648" cy="4437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827584" y="1700808"/>
            <a:ext cx="336181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Arial" panose="020B0604020202020204"/>
                <a:ea typeface="Times New Roman" panose="02020603050405020304"/>
                <a:cs typeface="VNI-Times"/>
              </a:rPr>
              <a:t>CÙNG 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/>
                <a:ea typeface="Times New Roman" panose="02020603050405020304"/>
                <a:cs typeface="VNI-Times"/>
              </a:rPr>
              <a:t>VUI CHƠI</a:t>
            </a:r>
            <a:endParaRPr lang="en-US" sz="3200" dirty="0">
              <a:solidFill>
                <a:srgbClr val="FF0000"/>
              </a:solidFill>
              <a:latin typeface="VNI-Times"/>
              <a:ea typeface="Times New Roman" panose="02020603050405020304"/>
              <a:cs typeface="VNI-Time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da-co-hoai-lang.jpg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0728"/>
            <a:ext cx="9144000" cy="5877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3"/>
            <a:ext cx="89259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solidFill>
                  <a:prstClr val="white"/>
                </a:solidFill>
              </a:rPr>
              <a:t>- </a:t>
            </a:r>
            <a:r>
              <a:rPr lang="en-US" sz="2400" i="1" dirty="0" err="1" smtClean="0">
                <a:solidFill>
                  <a:srgbClr val="FF0000"/>
                </a:solidFill>
              </a:rPr>
              <a:t>Nhìn</a:t>
            </a:r>
            <a:r>
              <a:rPr lang="en-US" sz="2400" i="1" dirty="0" smtClean="0">
                <a:solidFill>
                  <a:srgbClr val="FF0000"/>
                </a:solidFill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</a:rPr>
              <a:t>vào</a:t>
            </a:r>
            <a:r>
              <a:rPr lang="en-US" sz="2400" i="1" dirty="0" smtClean="0">
                <a:solidFill>
                  <a:srgbClr val="FF0000"/>
                </a:solidFill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</a:rPr>
              <a:t>tranh</a:t>
            </a:r>
            <a:r>
              <a:rPr lang="en-US" sz="2400" i="1" dirty="0" smtClean="0">
                <a:solidFill>
                  <a:srgbClr val="FF0000"/>
                </a:solidFill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</a:rPr>
              <a:t>và</a:t>
            </a:r>
            <a:r>
              <a:rPr lang="en-US" sz="2400" i="1" dirty="0" smtClean="0">
                <a:solidFill>
                  <a:srgbClr val="FF0000"/>
                </a:solidFill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</a:rPr>
              <a:t>nghe</a:t>
            </a:r>
            <a:r>
              <a:rPr lang="en-US" sz="2400" i="1" dirty="0" smtClean="0">
                <a:solidFill>
                  <a:srgbClr val="FF0000"/>
                </a:solidFill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</a:rPr>
              <a:t>bản</a:t>
            </a:r>
            <a:r>
              <a:rPr lang="en-US" sz="2400" i="1" dirty="0" smtClean="0">
                <a:solidFill>
                  <a:srgbClr val="FF0000"/>
                </a:solidFill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</a:rPr>
              <a:t>nhạc</a:t>
            </a:r>
            <a:r>
              <a:rPr lang="en-US" sz="2400" i="1" dirty="0" smtClean="0">
                <a:solidFill>
                  <a:srgbClr val="FF0000"/>
                </a:solidFill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</a:rPr>
              <a:t>sau</a:t>
            </a:r>
            <a:r>
              <a:rPr lang="en-US" sz="2400" i="1" dirty="0" smtClean="0">
                <a:solidFill>
                  <a:srgbClr val="FF0000"/>
                </a:solidFill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</a:rPr>
              <a:t>cho</a:t>
            </a:r>
            <a:r>
              <a:rPr lang="en-US" sz="2400" i="1" dirty="0" smtClean="0">
                <a:solidFill>
                  <a:srgbClr val="FF0000"/>
                </a:solidFill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</a:rPr>
              <a:t>biết</a:t>
            </a:r>
            <a:r>
              <a:rPr lang="en-US" sz="2400" i="1" dirty="0" smtClean="0">
                <a:solidFill>
                  <a:srgbClr val="FF0000"/>
                </a:solidFill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</a:rPr>
              <a:t>đây</a:t>
            </a:r>
            <a:r>
              <a:rPr lang="en-US" sz="2400" i="1" dirty="0" smtClean="0">
                <a:solidFill>
                  <a:srgbClr val="FF0000"/>
                </a:solidFill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</a:rPr>
              <a:t>là</a:t>
            </a:r>
            <a:r>
              <a:rPr lang="en-US" sz="2400" i="1" dirty="0" smtClean="0">
                <a:solidFill>
                  <a:srgbClr val="FF0000"/>
                </a:solidFill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</a:rPr>
              <a:t>câu</a:t>
            </a:r>
            <a:r>
              <a:rPr lang="en-US" sz="2400" i="1" dirty="0" smtClean="0">
                <a:solidFill>
                  <a:srgbClr val="FF0000"/>
                </a:solidFill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</a:rPr>
              <a:t>chuyện</a:t>
            </a:r>
            <a:r>
              <a:rPr lang="en-US" sz="2400" i="1" dirty="0" smtClean="0">
                <a:solidFill>
                  <a:srgbClr val="FF0000"/>
                </a:solidFill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</a:rPr>
              <a:t>âm</a:t>
            </a:r>
            <a:r>
              <a:rPr lang="en-US" sz="2400" i="1" dirty="0" smtClean="0">
                <a:solidFill>
                  <a:srgbClr val="FF0000"/>
                </a:solidFill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</a:rPr>
              <a:t>nhạc</a:t>
            </a:r>
            <a:r>
              <a:rPr lang="en-US" sz="2400" i="1" dirty="0" smtClean="0">
                <a:solidFill>
                  <a:srgbClr val="FF0000"/>
                </a:solidFill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</a:rPr>
              <a:t>gì</a:t>
            </a:r>
            <a:r>
              <a:rPr lang="en-US" sz="2400" i="1" dirty="0" smtClean="0">
                <a:solidFill>
                  <a:srgbClr val="FF0000"/>
                </a:solidFill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</a:rPr>
              <a:t>đã</a:t>
            </a:r>
            <a:r>
              <a:rPr lang="en-US" sz="2400" i="1" dirty="0" smtClean="0">
                <a:solidFill>
                  <a:srgbClr val="FF0000"/>
                </a:solidFill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</a:rPr>
              <a:t>học</a:t>
            </a:r>
            <a:r>
              <a:rPr lang="en-US" sz="2400" i="1" dirty="0" smtClean="0">
                <a:solidFill>
                  <a:srgbClr val="FF0000"/>
                </a:solidFill>
              </a:rPr>
              <a:t>, </a:t>
            </a:r>
            <a:r>
              <a:rPr lang="en-US" sz="2400" i="1" dirty="0" err="1" smtClean="0">
                <a:solidFill>
                  <a:srgbClr val="FF0000"/>
                </a:solidFill>
              </a:rPr>
              <a:t>bản</a:t>
            </a:r>
            <a:r>
              <a:rPr lang="en-US" sz="2400" i="1" dirty="0" smtClean="0">
                <a:solidFill>
                  <a:srgbClr val="FF0000"/>
                </a:solidFill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</a:rPr>
              <a:t>nhạc</a:t>
            </a:r>
            <a:r>
              <a:rPr lang="en-US" sz="2400" i="1" dirty="0" smtClean="0">
                <a:solidFill>
                  <a:srgbClr val="FF0000"/>
                </a:solidFill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</a:rPr>
              <a:t>tên</a:t>
            </a:r>
            <a:r>
              <a:rPr lang="en-US" sz="2400" i="1" dirty="0" smtClean="0">
                <a:solidFill>
                  <a:srgbClr val="FF0000"/>
                </a:solidFill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</a:rPr>
              <a:t>gì</a:t>
            </a:r>
            <a:r>
              <a:rPr lang="en-US" sz="2400" i="1" dirty="0" smtClean="0">
                <a:solidFill>
                  <a:srgbClr val="FF0000"/>
                </a:solidFill>
              </a:rPr>
              <a:t>? </a:t>
            </a:r>
            <a:r>
              <a:rPr lang="en-US" sz="2400" i="1" dirty="0" err="1" smtClean="0">
                <a:solidFill>
                  <a:srgbClr val="FF0000"/>
                </a:solidFill>
              </a:rPr>
              <a:t>Gọi</a:t>
            </a:r>
            <a:r>
              <a:rPr lang="en-US" sz="2400" i="1" dirty="0" smtClean="0">
                <a:solidFill>
                  <a:srgbClr val="FF0000"/>
                </a:solidFill>
              </a:rPr>
              <a:t> </a:t>
            </a:r>
            <a:r>
              <a:rPr lang="en-US" sz="2400" i="1" dirty="0">
                <a:solidFill>
                  <a:srgbClr val="FF0000"/>
                </a:solidFill>
              </a:rPr>
              <a:t>1</a:t>
            </a:r>
            <a:r>
              <a:rPr lang="en-US" sz="2400" i="1" dirty="0" smtClean="0">
                <a:solidFill>
                  <a:srgbClr val="FF0000"/>
                </a:solidFill>
              </a:rPr>
              <a:t> HS </a:t>
            </a:r>
            <a:r>
              <a:rPr lang="en-US" sz="2400" i="1" dirty="0" err="1" smtClean="0">
                <a:solidFill>
                  <a:srgbClr val="FF0000"/>
                </a:solidFill>
              </a:rPr>
              <a:t>kể</a:t>
            </a:r>
            <a:r>
              <a:rPr lang="en-US" sz="2400" i="1" dirty="0" smtClean="0">
                <a:solidFill>
                  <a:srgbClr val="FF0000"/>
                </a:solidFill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</a:rPr>
              <a:t>lại</a:t>
            </a:r>
            <a:r>
              <a:rPr lang="en-US" sz="2400" i="1" dirty="0" smtClean="0">
                <a:solidFill>
                  <a:srgbClr val="FF0000"/>
                </a:solidFill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</a:rPr>
              <a:t>câu</a:t>
            </a:r>
            <a:r>
              <a:rPr lang="en-US" sz="2400" i="1" dirty="0" smtClean="0">
                <a:solidFill>
                  <a:srgbClr val="FF0000"/>
                </a:solidFill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</a:rPr>
              <a:t>chuyện</a:t>
            </a:r>
            <a:endParaRPr lang="en-US" sz="2400" i="1" dirty="0">
              <a:solidFill>
                <a:srgbClr val="FF0000"/>
              </a:solidFill>
            </a:endParaRPr>
          </a:p>
        </p:txBody>
      </p:sp>
      <p:pic>
        <p:nvPicPr>
          <p:cNvPr id="2" name="DA CO CAT - Par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436096" y="62484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2446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5" name="TextBox 1"/>
          <p:cNvSpPr txBox="1">
            <a:spLocks noChangeArrowheads="1"/>
          </p:cNvSpPr>
          <p:nvPr/>
        </p:nvSpPr>
        <p:spPr bwMode="auto">
          <a:xfrm>
            <a:off x="146538" y="5949280"/>
            <a:ext cx="3429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 dirty="0" err="1" smtClean="0">
                <a:solidFill>
                  <a:srgbClr val="FF0000"/>
                </a:solidFill>
              </a:rPr>
              <a:t>Viết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lại</a:t>
            </a:r>
            <a:r>
              <a:rPr lang="en-US" sz="3200" b="1" dirty="0" smtClean="0">
                <a:solidFill>
                  <a:srgbClr val="FF0000"/>
                </a:solidFill>
              </a:rPr>
              <a:t> TĐN </a:t>
            </a:r>
            <a:r>
              <a:rPr lang="en-US" sz="3200" b="1" dirty="0" err="1" smtClean="0">
                <a:solidFill>
                  <a:srgbClr val="FF0000"/>
                </a:solidFill>
              </a:rPr>
              <a:t>Số</a:t>
            </a:r>
            <a:r>
              <a:rPr lang="en-US" sz="3200" b="1" dirty="0" smtClean="0">
                <a:solidFill>
                  <a:srgbClr val="FF0000"/>
                </a:solidFill>
              </a:rPr>
              <a:t> 3</a:t>
            </a:r>
            <a:endParaRPr lang="en-US" sz="3200" b="1" dirty="0" smtClean="0">
              <a:solidFill>
                <a:srgbClr val="FF0000"/>
              </a:solidFill>
            </a:endParaRPr>
          </a:p>
        </p:txBody>
      </p:sp>
      <p:pic>
        <p:nvPicPr>
          <p:cNvPr id="1026" name="Picture 2" descr="E:\TOG DU LIEU TRG HOC\TH\LOP 5\TDN VA LCD\3TDN3 LCD\ANH CA BA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260648"/>
            <a:ext cx="8640960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20235779">
            <a:off x="891445" y="1593811"/>
            <a:ext cx="539197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1" dirty="0" smtClean="0">
                <a:solidFill>
                  <a:srgbClr val="FF0000"/>
                </a:solidFill>
              </a:rPr>
              <a:t>- </a:t>
            </a:r>
            <a:r>
              <a:rPr lang="en-US" sz="4000" b="1" i="1" dirty="0" err="1" smtClean="0">
                <a:solidFill>
                  <a:srgbClr val="FF0000"/>
                </a:solidFill>
              </a:rPr>
              <a:t>Củng</a:t>
            </a:r>
            <a:r>
              <a:rPr lang="en-US" sz="4000" b="1" i="1" dirty="0" smtClean="0">
                <a:solidFill>
                  <a:srgbClr val="FF0000"/>
                </a:solidFill>
              </a:rPr>
              <a:t> </a:t>
            </a:r>
            <a:r>
              <a:rPr lang="en-US" sz="4000" b="1" i="1" dirty="0" err="1" smtClean="0">
                <a:solidFill>
                  <a:srgbClr val="FF0000"/>
                </a:solidFill>
              </a:rPr>
              <a:t>cố</a:t>
            </a:r>
            <a:r>
              <a:rPr lang="en-US" sz="4000" b="1" i="1" dirty="0" smtClean="0">
                <a:solidFill>
                  <a:srgbClr val="FF0000"/>
                </a:solidFill>
              </a:rPr>
              <a:t>, </a:t>
            </a:r>
            <a:r>
              <a:rPr lang="en-US" sz="4000" b="1" i="1" dirty="0" err="1" smtClean="0">
                <a:solidFill>
                  <a:srgbClr val="FF0000"/>
                </a:solidFill>
              </a:rPr>
              <a:t>dặn</a:t>
            </a:r>
            <a:r>
              <a:rPr lang="en-US" sz="4000" b="1" i="1" dirty="0" smtClean="0">
                <a:solidFill>
                  <a:srgbClr val="FF0000"/>
                </a:solidFill>
              </a:rPr>
              <a:t> </a:t>
            </a:r>
            <a:r>
              <a:rPr lang="en-US" sz="4000" b="1" i="1" dirty="0" err="1" smtClean="0">
                <a:solidFill>
                  <a:srgbClr val="FF0000"/>
                </a:solidFill>
              </a:rPr>
              <a:t>dò</a:t>
            </a:r>
            <a:r>
              <a:rPr lang="en-US" sz="4000" b="1" i="1" dirty="0" smtClean="0">
                <a:solidFill>
                  <a:srgbClr val="FF0000"/>
                </a:solidFill>
              </a:rPr>
              <a:t>, </a:t>
            </a:r>
            <a:r>
              <a:rPr lang="en-US" sz="4000" b="1" i="1" dirty="0" err="1" smtClean="0">
                <a:solidFill>
                  <a:srgbClr val="FF0000"/>
                </a:solidFill>
              </a:rPr>
              <a:t>nêu</a:t>
            </a:r>
            <a:r>
              <a:rPr lang="en-US" sz="4000" b="1" i="1" dirty="0" smtClean="0">
                <a:solidFill>
                  <a:srgbClr val="FF0000"/>
                </a:solidFill>
              </a:rPr>
              <a:t> </a:t>
            </a:r>
            <a:r>
              <a:rPr lang="en-US" sz="4000" b="1" i="1" dirty="0" err="1" smtClean="0">
                <a:solidFill>
                  <a:srgbClr val="FF0000"/>
                </a:solidFill>
              </a:rPr>
              <a:t>giáo</a:t>
            </a:r>
            <a:r>
              <a:rPr lang="en-US" sz="4000" b="1" i="1" dirty="0" smtClean="0">
                <a:solidFill>
                  <a:srgbClr val="FF0000"/>
                </a:solidFill>
              </a:rPr>
              <a:t> </a:t>
            </a:r>
            <a:r>
              <a:rPr lang="en-US" sz="4000" b="1" i="1" dirty="0" err="1" smtClean="0">
                <a:solidFill>
                  <a:srgbClr val="FF0000"/>
                </a:solidFill>
              </a:rPr>
              <a:t>dục</a:t>
            </a:r>
            <a:endParaRPr lang="en-US" sz="4000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9353" y="5599488"/>
            <a:ext cx="912467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nl-NL" dirty="0" smtClean="0">
                <a:effectLst/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-</a:t>
            </a:r>
            <a:r>
              <a:rPr lang="nl-NL" sz="4000" dirty="0" smtClean="0">
                <a:solidFill>
                  <a:srgbClr val="FF0000"/>
                </a:solidFill>
                <a:effectLst/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HS nghe bài hát “</a:t>
            </a:r>
            <a:r>
              <a:rPr lang="nl-NL" sz="40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G</a:t>
            </a:r>
            <a:r>
              <a:rPr lang="nl-NL" sz="4000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iọt mưa và em bé</a:t>
            </a:r>
            <a:r>
              <a:rPr lang="nl-NL" sz="4000" dirty="0" smtClean="0">
                <a:solidFill>
                  <a:srgbClr val="FF0000"/>
                </a:solidFill>
                <a:effectLst/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” vận động nhẹ nhàng theo nhạc.</a:t>
            </a:r>
            <a:endParaRPr lang="en-US" sz="4000" dirty="0">
              <a:solidFill>
                <a:srgbClr val="FF0000"/>
              </a:solidFill>
              <a:ea typeface="Calibri" panose="020F0502020204030204"/>
              <a:cs typeface="Times New Roman" panose="02020603050405020304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9514" y="188642"/>
            <a:ext cx="3384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</a:rPr>
              <a:t>HĐ: KHỞI ĐỘNG</a:t>
            </a:r>
            <a:endParaRPr lang="en-US" sz="3600" b="1" dirty="0">
              <a:solidFill>
                <a:srgbClr val="002060"/>
              </a:solidFill>
            </a:endParaRPr>
          </a:p>
        </p:txBody>
      </p:sp>
      <p:pic>
        <p:nvPicPr>
          <p:cNvPr id="3" name="Giọt Mưa Và Em Bé- Minh Nhí- Nguyệt Hằng - Par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668344" y="5862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03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1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81436" y="3284984"/>
            <a:ext cx="57606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 Ở </a:t>
            </a:r>
            <a:r>
              <a:rPr lang="en-US" sz="3600" dirty="0" err="1" smtClean="0">
                <a:solidFill>
                  <a:srgbClr val="FF0000"/>
                </a:solidFill>
              </a:rPr>
              <a:t>học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kỳ</a:t>
            </a:r>
            <a:r>
              <a:rPr lang="en-US" sz="3600" dirty="0" smtClean="0">
                <a:solidFill>
                  <a:srgbClr val="FF0000"/>
                </a:solidFill>
              </a:rPr>
              <a:t> 1 </a:t>
            </a:r>
            <a:r>
              <a:rPr lang="en-US" sz="3600" dirty="0" err="1" smtClean="0">
                <a:solidFill>
                  <a:srgbClr val="FF0000"/>
                </a:solidFill>
              </a:rPr>
              <a:t>em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đã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học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những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bài</a:t>
            </a:r>
            <a:r>
              <a:rPr lang="en-US" sz="3600" dirty="0" smtClean="0">
                <a:solidFill>
                  <a:srgbClr val="FF0000"/>
                </a:solidFill>
              </a:rPr>
              <a:t> TĐN </a:t>
            </a:r>
            <a:r>
              <a:rPr lang="en-US" sz="3600" dirty="0" err="1" smtClean="0">
                <a:solidFill>
                  <a:srgbClr val="FF0000"/>
                </a:solidFill>
              </a:rPr>
              <a:t>nào</a:t>
            </a:r>
            <a:r>
              <a:rPr lang="en-US" sz="3600" dirty="0" smtClean="0">
                <a:solidFill>
                  <a:srgbClr val="FF0000"/>
                </a:solidFill>
              </a:rPr>
              <a:t>? </a:t>
            </a:r>
            <a:r>
              <a:rPr lang="en-US" sz="3600" dirty="0" err="1" smtClean="0">
                <a:solidFill>
                  <a:srgbClr val="FF0000"/>
                </a:solidFill>
              </a:rPr>
              <a:t>Hãy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kể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tên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các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bài</a:t>
            </a:r>
            <a:r>
              <a:rPr lang="en-US" sz="3600" dirty="0" smtClean="0">
                <a:solidFill>
                  <a:srgbClr val="FF0000"/>
                </a:solidFill>
              </a:rPr>
              <a:t> TĐN </a:t>
            </a:r>
            <a:r>
              <a:rPr lang="en-US" sz="3600" dirty="0" err="1" smtClean="0">
                <a:solidFill>
                  <a:srgbClr val="FF0000"/>
                </a:solidFill>
              </a:rPr>
              <a:t>đó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512" y="5373216"/>
            <a:ext cx="89644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</a:rPr>
              <a:t>Đáp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án</a:t>
            </a:r>
            <a:r>
              <a:rPr lang="en-US" sz="3200" dirty="0" smtClean="0">
                <a:solidFill>
                  <a:srgbClr val="002060"/>
                </a:solidFill>
              </a:rPr>
              <a:t>:</a:t>
            </a:r>
            <a:r>
              <a:rPr lang="en-US" sz="3200" dirty="0" smtClean="0">
                <a:solidFill>
                  <a:srgbClr val="FF0000"/>
                </a:solidFill>
              </a:rPr>
              <a:t> TĐN 1 </a:t>
            </a:r>
            <a:r>
              <a:rPr lang="en-US" sz="3200" dirty="0" err="1">
                <a:solidFill>
                  <a:srgbClr val="FF0000"/>
                </a:solidFill>
              </a:rPr>
              <a:t>c</a:t>
            </a:r>
            <a:r>
              <a:rPr lang="en-US" sz="3200" dirty="0" err="1" smtClean="0">
                <a:solidFill>
                  <a:srgbClr val="FF0000"/>
                </a:solidFill>
              </a:rPr>
              <a:t>ùng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vui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chơi</a:t>
            </a:r>
            <a:r>
              <a:rPr lang="en-US" sz="3200" dirty="0" smtClean="0">
                <a:solidFill>
                  <a:srgbClr val="FF0000"/>
                </a:solidFill>
              </a:rPr>
              <a:t>, TĐN 2 </a:t>
            </a:r>
            <a:r>
              <a:rPr lang="en-US" sz="3200" dirty="0" err="1" smtClean="0">
                <a:solidFill>
                  <a:srgbClr val="FF0000"/>
                </a:solidFill>
              </a:rPr>
              <a:t>mặt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trời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lên</a:t>
            </a:r>
            <a:r>
              <a:rPr lang="en-US" sz="3200" dirty="0" smtClean="0">
                <a:solidFill>
                  <a:srgbClr val="FF0000"/>
                </a:solidFill>
              </a:rPr>
              <a:t>, TĐN 3 </a:t>
            </a:r>
            <a:r>
              <a:rPr lang="en-US" sz="3200" dirty="0" err="1" smtClean="0">
                <a:solidFill>
                  <a:srgbClr val="FF0000"/>
                </a:solidFill>
              </a:rPr>
              <a:t>tôi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hát</a:t>
            </a:r>
            <a:r>
              <a:rPr lang="en-US" sz="3200" dirty="0" smtClean="0">
                <a:solidFill>
                  <a:srgbClr val="FF0000"/>
                </a:solidFill>
              </a:rPr>
              <a:t> sol la sol</a:t>
            </a:r>
            <a:r>
              <a:rPr lang="en-US" sz="3200" dirty="0">
                <a:solidFill>
                  <a:srgbClr val="FF0000"/>
                </a:solidFill>
              </a:rPr>
              <a:t>.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11761" y="96471"/>
            <a:ext cx="50405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FF0000"/>
                </a:solidFill>
              </a:rPr>
              <a:t>Hỏi</a:t>
            </a:r>
            <a:r>
              <a:rPr lang="en-US" sz="4000" dirty="0" smtClean="0">
                <a:solidFill>
                  <a:srgbClr val="FF0000"/>
                </a:solidFill>
              </a:rPr>
              <a:t> HS </a:t>
            </a:r>
            <a:r>
              <a:rPr lang="en-US" sz="4000" dirty="0" err="1" smtClean="0">
                <a:solidFill>
                  <a:srgbClr val="FF0000"/>
                </a:solidFill>
              </a:rPr>
              <a:t>câu</a:t>
            </a:r>
            <a:r>
              <a:rPr lang="en-US" sz="4000" dirty="0" smtClean="0">
                <a:solidFill>
                  <a:srgbClr val="FF0000"/>
                </a:solidFill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</a:rPr>
              <a:t>hỏi</a:t>
            </a:r>
            <a:r>
              <a:rPr lang="en-US" sz="4000" dirty="0" smtClean="0">
                <a:solidFill>
                  <a:srgbClr val="FF0000"/>
                </a:solidFill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</a:rPr>
              <a:t>sau</a:t>
            </a:r>
            <a:endParaRPr lang="en-US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1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81436" y="3284984"/>
            <a:ext cx="57606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 Ở </a:t>
            </a:r>
            <a:r>
              <a:rPr lang="en-US" sz="3600" dirty="0" err="1" smtClean="0">
                <a:solidFill>
                  <a:srgbClr val="FF0000"/>
                </a:solidFill>
              </a:rPr>
              <a:t>học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kỳ</a:t>
            </a:r>
            <a:r>
              <a:rPr lang="en-US" sz="3600" dirty="0" smtClean="0">
                <a:solidFill>
                  <a:srgbClr val="FF0000"/>
                </a:solidFill>
              </a:rPr>
              <a:t> 1 </a:t>
            </a:r>
            <a:r>
              <a:rPr lang="en-US" sz="3600" dirty="0" err="1" smtClean="0">
                <a:solidFill>
                  <a:srgbClr val="FF0000"/>
                </a:solidFill>
              </a:rPr>
              <a:t>em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còn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được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học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các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nội</a:t>
            </a:r>
            <a:r>
              <a:rPr lang="en-US" sz="3600" dirty="0" smtClean="0">
                <a:solidFill>
                  <a:srgbClr val="FF0000"/>
                </a:solidFill>
              </a:rPr>
              <a:t> dung </a:t>
            </a:r>
            <a:r>
              <a:rPr lang="en-US" sz="3600" dirty="0" err="1" smtClean="0">
                <a:solidFill>
                  <a:srgbClr val="FF0000"/>
                </a:solidFill>
              </a:rPr>
              <a:t>gì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khác</a:t>
            </a:r>
            <a:r>
              <a:rPr lang="en-US" sz="3600" dirty="0" smtClean="0">
                <a:solidFill>
                  <a:srgbClr val="FF0000"/>
                </a:solidFill>
              </a:rPr>
              <a:t>?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512" y="5373216"/>
            <a:ext cx="89644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002060"/>
                </a:solidFill>
              </a:rPr>
              <a:t>Đáp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án</a:t>
            </a:r>
            <a:r>
              <a:rPr lang="en-US" sz="2400" dirty="0" smtClean="0">
                <a:solidFill>
                  <a:srgbClr val="002060"/>
                </a:solidFill>
              </a:rPr>
              <a:t>: </a:t>
            </a:r>
            <a:r>
              <a:rPr lang="en-US" sz="2400" dirty="0" err="1" smtClean="0">
                <a:solidFill>
                  <a:srgbClr val="002060"/>
                </a:solidFill>
              </a:rPr>
              <a:t>Nghe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nhạc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bài</a:t>
            </a:r>
            <a:r>
              <a:rPr lang="en-US" sz="2400" dirty="0" smtClean="0">
                <a:solidFill>
                  <a:srgbClr val="002060"/>
                </a:solidFill>
              </a:rPr>
              <a:t> “</a:t>
            </a:r>
            <a:r>
              <a:rPr lang="en-US" sz="2400" dirty="0" err="1" smtClean="0">
                <a:solidFill>
                  <a:srgbClr val="002060"/>
                </a:solidFill>
              </a:rPr>
              <a:t>giọt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mưa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và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em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bé</a:t>
            </a:r>
            <a:r>
              <a:rPr lang="en-US" sz="2400" dirty="0" smtClean="0">
                <a:solidFill>
                  <a:srgbClr val="002060"/>
                </a:solidFill>
              </a:rPr>
              <a:t>, </a:t>
            </a:r>
            <a:r>
              <a:rPr lang="en-US" sz="2400" dirty="0" err="1" smtClean="0">
                <a:solidFill>
                  <a:srgbClr val="002060"/>
                </a:solidFill>
              </a:rPr>
              <a:t>đi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học</a:t>
            </a:r>
            <a:r>
              <a:rPr lang="en-US" sz="2400" dirty="0" smtClean="0">
                <a:solidFill>
                  <a:srgbClr val="002060"/>
                </a:solidFill>
              </a:rPr>
              <a:t>”, </a:t>
            </a:r>
            <a:r>
              <a:rPr lang="en-US" sz="2400" dirty="0" err="1" smtClean="0">
                <a:solidFill>
                  <a:srgbClr val="002060"/>
                </a:solidFill>
              </a:rPr>
              <a:t>nhịp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và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cách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đánh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nhịp</a:t>
            </a:r>
            <a:r>
              <a:rPr lang="en-US" sz="2400" dirty="0" smtClean="0">
                <a:solidFill>
                  <a:srgbClr val="002060"/>
                </a:solidFill>
              </a:rPr>
              <a:t> 2/4, </a:t>
            </a:r>
            <a:r>
              <a:rPr lang="en-US" sz="2400" dirty="0" err="1" smtClean="0">
                <a:solidFill>
                  <a:srgbClr val="002060"/>
                </a:solidFill>
              </a:rPr>
              <a:t>giới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thiệu</a:t>
            </a:r>
            <a:r>
              <a:rPr lang="en-US" sz="2400" dirty="0" smtClean="0">
                <a:solidFill>
                  <a:srgbClr val="002060"/>
                </a:solidFill>
              </a:rPr>
              <a:t> 1 </a:t>
            </a:r>
            <a:r>
              <a:rPr lang="en-US" sz="2400" dirty="0" err="1" smtClean="0">
                <a:solidFill>
                  <a:srgbClr val="002060"/>
                </a:solidFill>
              </a:rPr>
              <a:t>vài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nhạc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cụ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dân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tộc</a:t>
            </a:r>
            <a:r>
              <a:rPr lang="en-US" sz="2400" dirty="0" smtClean="0">
                <a:solidFill>
                  <a:srgbClr val="002060"/>
                </a:solidFill>
              </a:rPr>
              <a:t>, </a:t>
            </a:r>
            <a:r>
              <a:rPr lang="en-US" sz="2400" dirty="0" err="1" smtClean="0">
                <a:solidFill>
                  <a:srgbClr val="002060"/>
                </a:solidFill>
              </a:rPr>
              <a:t>giới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thiệu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khuông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nhạc</a:t>
            </a:r>
            <a:r>
              <a:rPr lang="en-US" sz="2400" dirty="0" smtClean="0">
                <a:solidFill>
                  <a:srgbClr val="002060"/>
                </a:solidFill>
              </a:rPr>
              <a:t>, </a:t>
            </a:r>
            <a:r>
              <a:rPr lang="en-US" sz="2400" dirty="0" err="1" smtClean="0">
                <a:solidFill>
                  <a:srgbClr val="002060"/>
                </a:solidFill>
              </a:rPr>
              <a:t>dòng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kẻ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phụ</a:t>
            </a:r>
            <a:r>
              <a:rPr lang="en-US" sz="2400" dirty="0" smtClean="0">
                <a:solidFill>
                  <a:srgbClr val="002060"/>
                </a:solidFill>
              </a:rPr>
              <a:t>, </a:t>
            </a:r>
            <a:r>
              <a:rPr lang="en-US" sz="2400" dirty="0" err="1" smtClean="0">
                <a:solidFill>
                  <a:srgbClr val="002060"/>
                </a:solidFill>
              </a:rPr>
              <a:t>khóa</a:t>
            </a:r>
            <a:r>
              <a:rPr lang="en-US" sz="2400" dirty="0" smtClean="0">
                <a:solidFill>
                  <a:srgbClr val="002060"/>
                </a:solidFill>
              </a:rPr>
              <a:t> sol, </a:t>
            </a:r>
            <a:r>
              <a:rPr lang="en-US" sz="2400" dirty="0" err="1" smtClean="0">
                <a:solidFill>
                  <a:srgbClr val="002060"/>
                </a:solidFill>
              </a:rPr>
              <a:t>nốt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nhạc</a:t>
            </a:r>
            <a:r>
              <a:rPr lang="en-US" sz="2400" dirty="0" smtClean="0">
                <a:solidFill>
                  <a:srgbClr val="002060"/>
                </a:solidFill>
              </a:rPr>
              <a:t>.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11761" y="96471"/>
            <a:ext cx="50405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FF0000"/>
                </a:solidFill>
              </a:rPr>
              <a:t>Hỏi</a:t>
            </a:r>
            <a:r>
              <a:rPr lang="en-US" sz="4000" dirty="0" smtClean="0">
                <a:solidFill>
                  <a:srgbClr val="FF0000"/>
                </a:solidFill>
              </a:rPr>
              <a:t> HS </a:t>
            </a:r>
            <a:r>
              <a:rPr lang="en-US" sz="4000" dirty="0" err="1" smtClean="0">
                <a:solidFill>
                  <a:srgbClr val="FF0000"/>
                </a:solidFill>
              </a:rPr>
              <a:t>câu</a:t>
            </a:r>
            <a:r>
              <a:rPr lang="en-US" sz="4000" dirty="0" smtClean="0">
                <a:solidFill>
                  <a:srgbClr val="FF0000"/>
                </a:solidFill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</a:rPr>
              <a:t>hỏi</a:t>
            </a:r>
            <a:r>
              <a:rPr lang="en-US" sz="4000" dirty="0" smtClean="0">
                <a:solidFill>
                  <a:srgbClr val="FF0000"/>
                </a:solidFill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</a:rPr>
              <a:t>sau</a:t>
            </a:r>
            <a:endParaRPr lang="en-US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07904" y="1939479"/>
            <a:ext cx="20882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70C0"/>
                </a:solidFill>
              </a:rPr>
              <a:t>TIẾT 18</a:t>
            </a:r>
            <a:endParaRPr lang="en-US" sz="4400" b="1" dirty="0">
              <a:solidFill>
                <a:srgbClr val="0070C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94783" y="3043355"/>
            <a:ext cx="446449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chemeClr val="bg1"/>
                </a:solidFill>
              </a:rPr>
              <a:t>ÔN TẬP, KIỂM TRA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87877" y="-99392"/>
            <a:ext cx="6768244" cy="2708920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</a:rPr>
              <a:t>ÂM NHẠC LỚP 5</a:t>
            </a:r>
            <a:endParaRPr lang="en-US" sz="4800" b="1" dirty="0">
              <a:solidFill>
                <a:schemeClr val="bg1"/>
              </a:solidFill>
            </a:endParaRPr>
          </a:p>
        </p:txBody>
      </p:sp>
      <p:pic>
        <p:nvPicPr>
          <p:cNvPr id="1027" name="Picture 3" descr="C:\Users\Administrator\Desktop\hinh nen dep pp\HIH NG NGHEP BAI G\img2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4904" y="4233482"/>
            <a:ext cx="2194191" cy="2255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195643" y="5042118"/>
            <a:ext cx="324036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>
                <a:solidFill>
                  <a:srgbClr val="FF0000"/>
                </a:solidFill>
              </a:rPr>
              <a:t>chia </a:t>
            </a:r>
            <a:r>
              <a:rPr lang="en-US" sz="2800" i="1" dirty="0" err="1">
                <a:solidFill>
                  <a:srgbClr val="FF0000"/>
                </a:solidFill>
              </a:rPr>
              <a:t>lớp</a:t>
            </a:r>
            <a:r>
              <a:rPr lang="en-US" sz="2800" i="1" dirty="0">
                <a:solidFill>
                  <a:srgbClr val="FF0000"/>
                </a:solidFill>
              </a:rPr>
              <a:t> </a:t>
            </a:r>
            <a:r>
              <a:rPr lang="en-US" sz="2800" i="1" dirty="0" err="1">
                <a:solidFill>
                  <a:srgbClr val="FF0000"/>
                </a:solidFill>
              </a:rPr>
              <a:t>thành</a:t>
            </a:r>
            <a:r>
              <a:rPr lang="en-US" sz="2800" i="1" dirty="0">
                <a:solidFill>
                  <a:srgbClr val="FF0000"/>
                </a:solidFill>
              </a:rPr>
              <a:t> 2 </a:t>
            </a:r>
            <a:r>
              <a:rPr lang="en-US" sz="2800" i="1" dirty="0" err="1">
                <a:solidFill>
                  <a:srgbClr val="FF0000"/>
                </a:solidFill>
              </a:rPr>
              <a:t>tổ</a:t>
            </a:r>
            <a:r>
              <a:rPr lang="en-US" sz="2800" i="1" dirty="0">
                <a:solidFill>
                  <a:srgbClr val="FF0000"/>
                </a:solidFill>
              </a:rPr>
              <a:t>:</a:t>
            </a:r>
            <a:endParaRPr lang="en-US" sz="2800" i="1" dirty="0">
              <a:solidFill>
                <a:srgbClr val="FF0000"/>
              </a:solidFill>
            </a:endParaRPr>
          </a:p>
          <a:p>
            <a:r>
              <a:rPr lang="en-US" sz="2800" b="1" i="1" dirty="0" err="1">
                <a:solidFill>
                  <a:srgbClr val="000066"/>
                </a:solidFill>
              </a:rPr>
              <a:t>Tổ</a:t>
            </a:r>
            <a:r>
              <a:rPr lang="en-US" sz="2800" b="1" i="1" dirty="0">
                <a:solidFill>
                  <a:srgbClr val="000066"/>
                </a:solidFill>
              </a:rPr>
              <a:t> 1:</a:t>
            </a:r>
            <a:r>
              <a:rPr lang="en-US" sz="2800" i="1" dirty="0">
                <a:solidFill>
                  <a:srgbClr val="FF0000"/>
                </a:solidFill>
              </a:rPr>
              <a:t> </a:t>
            </a:r>
            <a:r>
              <a:rPr lang="en-US" sz="2800" i="1" dirty="0" err="1">
                <a:solidFill>
                  <a:srgbClr val="FF0000"/>
                </a:solidFill>
              </a:rPr>
              <a:t>Đọc</a:t>
            </a:r>
            <a:r>
              <a:rPr lang="en-US" sz="2800" i="1" dirty="0">
                <a:solidFill>
                  <a:srgbClr val="FF0000"/>
                </a:solidFill>
              </a:rPr>
              <a:t> </a:t>
            </a:r>
            <a:r>
              <a:rPr lang="en-US" sz="2800" i="1" dirty="0" err="1">
                <a:solidFill>
                  <a:srgbClr val="FF0000"/>
                </a:solidFill>
              </a:rPr>
              <a:t>câu</a:t>
            </a:r>
            <a:r>
              <a:rPr lang="en-US" sz="2800" i="1" dirty="0">
                <a:solidFill>
                  <a:srgbClr val="FF0000"/>
                </a:solidFill>
              </a:rPr>
              <a:t> 1</a:t>
            </a:r>
            <a:endParaRPr lang="en-US" sz="2800" i="1" dirty="0">
              <a:solidFill>
                <a:srgbClr val="FF0000"/>
              </a:solidFill>
            </a:endParaRPr>
          </a:p>
          <a:p>
            <a:r>
              <a:rPr lang="en-US" sz="2800" b="1" i="1" dirty="0" err="1">
                <a:solidFill>
                  <a:srgbClr val="000066"/>
                </a:solidFill>
              </a:rPr>
              <a:t>Tổ</a:t>
            </a:r>
            <a:r>
              <a:rPr lang="en-US" sz="2800" b="1" i="1" dirty="0">
                <a:solidFill>
                  <a:srgbClr val="000066"/>
                </a:solidFill>
              </a:rPr>
              <a:t> 2: </a:t>
            </a:r>
            <a:r>
              <a:rPr lang="en-US" sz="2800" i="1" dirty="0" err="1">
                <a:solidFill>
                  <a:srgbClr val="FF0000"/>
                </a:solidFill>
              </a:rPr>
              <a:t>Đọc</a:t>
            </a:r>
            <a:r>
              <a:rPr lang="en-US" sz="2800" i="1" dirty="0">
                <a:solidFill>
                  <a:srgbClr val="FF0000"/>
                </a:solidFill>
              </a:rPr>
              <a:t> </a:t>
            </a:r>
            <a:r>
              <a:rPr lang="en-US" sz="2800" i="1" dirty="0" err="1">
                <a:solidFill>
                  <a:srgbClr val="FF0000"/>
                </a:solidFill>
              </a:rPr>
              <a:t>câu</a:t>
            </a:r>
            <a:r>
              <a:rPr lang="en-US" sz="2800" i="1" dirty="0">
                <a:solidFill>
                  <a:srgbClr val="FF0000"/>
                </a:solidFill>
              </a:rPr>
              <a:t> 2 (</a:t>
            </a:r>
            <a:r>
              <a:rPr lang="en-US" sz="2800" i="1" dirty="0" err="1">
                <a:solidFill>
                  <a:srgbClr val="FF0000"/>
                </a:solidFill>
              </a:rPr>
              <a:t>ngược</a:t>
            </a:r>
            <a:r>
              <a:rPr lang="en-US" sz="2800" i="1" dirty="0">
                <a:solidFill>
                  <a:srgbClr val="FF0000"/>
                </a:solidFill>
              </a:rPr>
              <a:t> </a:t>
            </a:r>
            <a:r>
              <a:rPr lang="en-US" sz="2800" i="1" dirty="0" err="1">
                <a:solidFill>
                  <a:srgbClr val="FF0000"/>
                </a:solidFill>
              </a:rPr>
              <a:t>lại</a:t>
            </a:r>
            <a:r>
              <a:rPr lang="en-US" sz="2800" i="1" dirty="0">
                <a:solidFill>
                  <a:srgbClr val="FF0000"/>
                </a:solidFill>
              </a:rPr>
              <a:t>)</a:t>
            </a:r>
            <a:endParaRPr lang="en-US" sz="2800" i="1" dirty="0">
              <a:solidFill>
                <a:srgbClr val="FF0000"/>
              </a:solidFill>
            </a:endParaRPr>
          </a:p>
        </p:txBody>
      </p:sp>
      <p:pic>
        <p:nvPicPr>
          <p:cNvPr id="10" name="tdn1 cug v choi l5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39552" y="404664"/>
            <a:ext cx="8208912" cy="424847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74903" y="435061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NỘI DUNG 1: ÔN TĐN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75321" y="435334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HĐ : LUYỆN TẬP-THỰC HÀNH</a:t>
            </a:r>
            <a:endParaRPr lang="en-US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289230" y="5517232"/>
            <a:ext cx="270955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err="1">
                <a:solidFill>
                  <a:srgbClr val="FF0000"/>
                </a:solidFill>
              </a:rPr>
              <a:t>Đọc</a:t>
            </a:r>
            <a:r>
              <a:rPr lang="en-US" sz="2800" i="1" dirty="0">
                <a:solidFill>
                  <a:srgbClr val="FF0000"/>
                </a:solidFill>
              </a:rPr>
              <a:t> </a:t>
            </a:r>
            <a:r>
              <a:rPr lang="en-US" sz="2800" i="1" dirty="0" err="1">
                <a:solidFill>
                  <a:srgbClr val="FF0000"/>
                </a:solidFill>
              </a:rPr>
              <a:t>nhạc</a:t>
            </a:r>
            <a:r>
              <a:rPr lang="en-US" sz="2800" i="1" dirty="0">
                <a:solidFill>
                  <a:srgbClr val="FF0000"/>
                </a:solidFill>
              </a:rPr>
              <a:t> </a:t>
            </a:r>
            <a:r>
              <a:rPr lang="en-US" sz="2800" i="1" dirty="0" err="1">
                <a:solidFill>
                  <a:srgbClr val="FF0000"/>
                </a:solidFill>
              </a:rPr>
              <a:t>gõ</a:t>
            </a:r>
            <a:r>
              <a:rPr lang="en-US" sz="2800" i="1" dirty="0">
                <a:solidFill>
                  <a:srgbClr val="FF0000"/>
                </a:solidFill>
              </a:rPr>
              <a:t> </a:t>
            </a:r>
            <a:r>
              <a:rPr lang="en-US" sz="2800" i="1" dirty="0" err="1">
                <a:solidFill>
                  <a:srgbClr val="FF0000"/>
                </a:solidFill>
              </a:rPr>
              <a:t>đệm</a:t>
            </a:r>
            <a:r>
              <a:rPr lang="en-US" sz="2800" i="1" dirty="0">
                <a:solidFill>
                  <a:srgbClr val="FF0000"/>
                </a:solidFill>
              </a:rPr>
              <a:t> </a:t>
            </a:r>
            <a:r>
              <a:rPr lang="en-US" sz="2800" i="1" dirty="0" err="1">
                <a:solidFill>
                  <a:srgbClr val="FF0000"/>
                </a:solidFill>
              </a:rPr>
              <a:t>theo</a:t>
            </a:r>
            <a:r>
              <a:rPr lang="en-US" sz="2800" i="1" dirty="0">
                <a:solidFill>
                  <a:srgbClr val="FF0000"/>
                </a:solidFill>
              </a:rPr>
              <a:t> </a:t>
            </a:r>
            <a:r>
              <a:rPr lang="en-US" sz="2800" i="1" dirty="0" err="1">
                <a:solidFill>
                  <a:srgbClr val="FF0000"/>
                </a:solidFill>
              </a:rPr>
              <a:t>phách</a:t>
            </a:r>
            <a:endParaRPr lang="en-US" sz="2800" i="1" dirty="0">
              <a:solidFill>
                <a:srgbClr val="FF0000"/>
              </a:solidFill>
            </a:endParaRPr>
          </a:p>
        </p:txBody>
      </p:sp>
      <p:pic>
        <p:nvPicPr>
          <p:cNvPr id="10" name="tdn1 cug v choi l5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39552" y="523220"/>
            <a:ext cx="8208912" cy="3942591"/>
          </a:xfrm>
          <a:prstGeom prst="rect">
            <a:avLst/>
          </a:prstGeom>
        </p:spPr>
      </p:pic>
      <p:pic>
        <p:nvPicPr>
          <p:cNvPr id="7170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9789" y="1916832"/>
            <a:ext cx="472282" cy="37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2791" y="1847558"/>
            <a:ext cx="472282" cy="37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1757" y="3117271"/>
            <a:ext cx="472282" cy="37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4047" y="1847558"/>
            <a:ext cx="472282" cy="37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7006" y="1847558"/>
            <a:ext cx="472282" cy="37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7242" y="1861412"/>
            <a:ext cx="472282" cy="37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5578" y="1743361"/>
            <a:ext cx="472282" cy="37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1039" y="1805993"/>
            <a:ext cx="472282" cy="37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0509" y="3117271"/>
            <a:ext cx="472282" cy="37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7906" y="3062428"/>
            <a:ext cx="472282" cy="37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0865" y="3062428"/>
            <a:ext cx="472282" cy="37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7242" y="3062428"/>
            <a:ext cx="472282" cy="37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021440"/>
            <a:ext cx="472282" cy="37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1039" y="3062428"/>
            <a:ext cx="472282" cy="37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6182" y="2994306"/>
            <a:ext cx="472282" cy="37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275856" y="5263754"/>
            <a:ext cx="28083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solidFill>
                  <a:srgbClr val="FF0000"/>
                </a:solidFill>
              </a:rPr>
              <a:t>HS </a:t>
            </a:r>
            <a:r>
              <a:rPr lang="en-US" sz="2400" i="1" dirty="0" err="1">
                <a:solidFill>
                  <a:srgbClr val="FF0000"/>
                </a:solidFill>
              </a:rPr>
              <a:t>nhẩm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cả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bài</a:t>
            </a:r>
            <a:r>
              <a:rPr lang="en-US" sz="2400" i="1" dirty="0">
                <a:solidFill>
                  <a:srgbClr val="FF0000"/>
                </a:solidFill>
              </a:rPr>
              <a:t> 1 </a:t>
            </a:r>
            <a:r>
              <a:rPr lang="en-US" sz="2400" i="1" dirty="0" err="1">
                <a:solidFill>
                  <a:srgbClr val="FF0000"/>
                </a:solidFill>
              </a:rPr>
              <a:t>lần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sau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đó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đọc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vài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lần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cho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đúng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cao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độ</a:t>
            </a:r>
            <a:r>
              <a:rPr lang="en-US" sz="2400" i="1" dirty="0">
                <a:solidFill>
                  <a:srgbClr val="FF0000"/>
                </a:solidFill>
              </a:rPr>
              <a:t>, </a:t>
            </a:r>
            <a:r>
              <a:rPr lang="en-US" sz="2400" i="1" dirty="0" err="1">
                <a:solidFill>
                  <a:srgbClr val="FF0000"/>
                </a:solidFill>
              </a:rPr>
              <a:t>tiết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tấu</a:t>
            </a:r>
            <a:r>
              <a:rPr lang="en-US" sz="2400" i="1" dirty="0">
                <a:solidFill>
                  <a:srgbClr val="FF0000"/>
                </a:solidFill>
              </a:rPr>
              <a:t>, </a:t>
            </a:r>
            <a:r>
              <a:rPr lang="en-US" sz="2400" i="1" dirty="0" err="1">
                <a:solidFill>
                  <a:srgbClr val="FF0000"/>
                </a:solidFill>
              </a:rPr>
              <a:t>sắc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thái</a:t>
            </a:r>
            <a:r>
              <a:rPr lang="en-US" sz="2400" i="1" dirty="0">
                <a:solidFill>
                  <a:srgbClr val="FF0000"/>
                </a:solidFill>
              </a:rPr>
              <a:t>, </a:t>
            </a:r>
            <a:r>
              <a:rPr lang="en-US" sz="2400" i="1" dirty="0" err="1">
                <a:solidFill>
                  <a:srgbClr val="FF0000"/>
                </a:solidFill>
              </a:rPr>
              <a:t>sửa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sai</a:t>
            </a:r>
            <a:r>
              <a:rPr lang="en-US" sz="2400" i="1" dirty="0">
                <a:solidFill>
                  <a:srgbClr val="FF0000"/>
                </a:solidFill>
              </a:rPr>
              <a:t>.</a:t>
            </a:r>
            <a:endParaRPr lang="en-US" sz="2400" i="1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76672"/>
            <a:ext cx="7992888" cy="4248472"/>
          </a:xfrm>
          <a:prstGeom prst="rect">
            <a:avLst/>
          </a:prstGeom>
        </p:spPr>
      </p:pic>
      <p:pic>
        <p:nvPicPr>
          <p:cNvPr id="2" name="C1+2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71600" y="332656"/>
            <a:ext cx="609600" cy="609600"/>
          </a:xfrm>
          <a:prstGeom prst="rect">
            <a:avLst/>
          </a:prstGeom>
        </p:spPr>
      </p:pic>
      <p:pic>
        <p:nvPicPr>
          <p:cNvPr id="4" name="TĐN SỐ 2 - LỚP 5 - Mặt trời lên - Nhanh - Giaoviennhac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00392" y="171872"/>
            <a:ext cx="609600" cy="609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866456" y="942256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HĐ : LUYỆN TẬP-THỰC HÀNH</a:t>
            </a:r>
            <a:endParaRPr lang="en-US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162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195643" y="5042118"/>
            <a:ext cx="324036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>
                <a:solidFill>
                  <a:srgbClr val="FF0000"/>
                </a:solidFill>
              </a:rPr>
              <a:t>chia </a:t>
            </a:r>
            <a:r>
              <a:rPr lang="en-US" sz="2800" i="1" dirty="0" err="1">
                <a:solidFill>
                  <a:srgbClr val="FF0000"/>
                </a:solidFill>
              </a:rPr>
              <a:t>lớp</a:t>
            </a:r>
            <a:r>
              <a:rPr lang="en-US" sz="2800" i="1" dirty="0">
                <a:solidFill>
                  <a:srgbClr val="FF0000"/>
                </a:solidFill>
              </a:rPr>
              <a:t> </a:t>
            </a:r>
            <a:r>
              <a:rPr lang="en-US" sz="2800" i="1" dirty="0" err="1">
                <a:solidFill>
                  <a:srgbClr val="FF0000"/>
                </a:solidFill>
              </a:rPr>
              <a:t>thành</a:t>
            </a:r>
            <a:r>
              <a:rPr lang="en-US" sz="2800" i="1" dirty="0">
                <a:solidFill>
                  <a:srgbClr val="FF0000"/>
                </a:solidFill>
              </a:rPr>
              <a:t> 2 </a:t>
            </a:r>
            <a:r>
              <a:rPr lang="en-US" sz="2800" i="1" dirty="0" err="1">
                <a:solidFill>
                  <a:srgbClr val="FF0000"/>
                </a:solidFill>
              </a:rPr>
              <a:t>tổ</a:t>
            </a:r>
            <a:r>
              <a:rPr lang="en-US" sz="2800" i="1" dirty="0">
                <a:solidFill>
                  <a:srgbClr val="FF0000"/>
                </a:solidFill>
              </a:rPr>
              <a:t>:</a:t>
            </a:r>
            <a:endParaRPr lang="en-US" sz="2800" i="1" dirty="0">
              <a:solidFill>
                <a:srgbClr val="FF0000"/>
              </a:solidFill>
            </a:endParaRPr>
          </a:p>
          <a:p>
            <a:r>
              <a:rPr lang="en-US" sz="2800" b="1" i="1" dirty="0" err="1">
                <a:solidFill>
                  <a:srgbClr val="000066"/>
                </a:solidFill>
              </a:rPr>
              <a:t>Tổ</a:t>
            </a:r>
            <a:r>
              <a:rPr lang="en-US" sz="2800" b="1" i="1" dirty="0">
                <a:solidFill>
                  <a:srgbClr val="000066"/>
                </a:solidFill>
              </a:rPr>
              <a:t> 1:</a:t>
            </a:r>
            <a:r>
              <a:rPr lang="en-US" sz="2800" i="1" dirty="0">
                <a:solidFill>
                  <a:srgbClr val="FF0000"/>
                </a:solidFill>
              </a:rPr>
              <a:t> </a:t>
            </a:r>
            <a:r>
              <a:rPr lang="en-US" sz="2800" i="1" dirty="0" err="1">
                <a:solidFill>
                  <a:srgbClr val="FF0000"/>
                </a:solidFill>
              </a:rPr>
              <a:t>Đọc</a:t>
            </a:r>
            <a:r>
              <a:rPr lang="en-US" sz="2800" i="1" dirty="0">
                <a:solidFill>
                  <a:srgbClr val="FF0000"/>
                </a:solidFill>
              </a:rPr>
              <a:t> </a:t>
            </a:r>
            <a:r>
              <a:rPr lang="en-US" sz="2800" i="1" dirty="0" err="1">
                <a:solidFill>
                  <a:srgbClr val="FF0000"/>
                </a:solidFill>
              </a:rPr>
              <a:t>nhạc</a:t>
            </a:r>
            <a:endParaRPr lang="en-US" sz="2800" i="1" dirty="0">
              <a:solidFill>
                <a:srgbClr val="FF0000"/>
              </a:solidFill>
            </a:endParaRPr>
          </a:p>
          <a:p>
            <a:r>
              <a:rPr lang="en-US" sz="2800" b="1" i="1" dirty="0" err="1">
                <a:solidFill>
                  <a:srgbClr val="000066"/>
                </a:solidFill>
              </a:rPr>
              <a:t>Tổ</a:t>
            </a:r>
            <a:r>
              <a:rPr lang="en-US" sz="2800" b="1" i="1" dirty="0">
                <a:solidFill>
                  <a:srgbClr val="000066"/>
                </a:solidFill>
              </a:rPr>
              <a:t> 2: </a:t>
            </a:r>
            <a:r>
              <a:rPr lang="en-US" sz="2800" i="1" dirty="0" err="1">
                <a:solidFill>
                  <a:srgbClr val="FF0000"/>
                </a:solidFill>
              </a:rPr>
              <a:t>nghép</a:t>
            </a:r>
            <a:r>
              <a:rPr lang="en-US" sz="2800" i="1" dirty="0">
                <a:solidFill>
                  <a:srgbClr val="FF0000"/>
                </a:solidFill>
              </a:rPr>
              <a:t> </a:t>
            </a:r>
            <a:r>
              <a:rPr lang="en-US" sz="2800" i="1" dirty="0" err="1">
                <a:solidFill>
                  <a:srgbClr val="FF0000"/>
                </a:solidFill>
              </a:rPr>
              <a:t>lời</a:t>
            </a:r>
            <a:r>
              <a:rPr lang="en-US" sz="2800" i="1" dirty="0">
                <a:solidFill>
                  <a:srgbClr val="FF0000"/>
                </a:solidFill>
              </a:rPr>
              <a:t> (</a:t>
            </a:r>
            <a:r>
              <a:rPr lang="en-US" sz="2800" i="1" dirty="0" err="1">
                <a:solidFill>
                  <a:srgbClr val="FF0000"/>
                </a:solidFill>
              </a:rPr>
              <a:t>ngược</a:t>
            </a:r>
            <a:r>
              <a:rPr lang="en-US" sz="2800" i="1" dirty="0">
                <a:solidFill>
                  <a:srgbClr val="FF0000"/>
                </a:solidFill>
              </a:rPr>
              <a:t> </a:t>
            </a:r>
            <a:r>
              <a:rPr lang="en-US" sz="2800" i="1" dirty="0" err="1">
                <a:solidFill>
                  <a:srgbClr val="FF0000"/>
                </a:solidFill>
              </a:rPr>
              <a:t>lại</a:t>
            </a:r>
            <a:r>
              <a:rPr lang="en-US" sz="2800" i="1" dirty="0">
                <a:solidFill>
                  <a:srgbClr val="FF0000"/>
                </a:solidFill>
              </a:rPr>
              <a:t>)</a:t>
            </a:r>
            <a:endParaRPr lang="en-US" sz="2800" i="1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76672"/>
            <a:ext cx="7992888" cy="4248472"/>
          </a:xfrm>
          <a:prstGeom prst="rect">
            <a:avLst/>
          </a:prstGeom>
        </p:spPr>
      </p:pic>
      <p:pic>
        <p:nvPicPr>
          <p:cNvPr id="4" name="TĐN SỐ 2 - LỚP 5 - Mặt trời lên - Nhanh - Giaoviennhac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96336" y="171872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62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Default Design">
  <a:themeElements>
    <a:clrScheme name="Default Design 5">
      <a:dk1>
        <a:srgbClr val="000000"/>
      </a:dk1>
      <a:lt1>
        <a:srgbClr val="FFFFD9"/>
      </a:lt1>
      <a:dk2>
        <a:srgbClr val="000000"/>
      </a:dk2>
      <a:lt2>
        <a:srgbClr val="777777"/>
      </a:lt2>
      <a:accent1>
        <a:srgbClr val="FFFFF7"/>
      </a:accent1>
      <a:accent2>
        <a:srgbClr val="33CCCC"/>
      </a:accent2>
      <a:accent3>
        <a:srgbClr val="FFFFE9"/>
      </a:accent3>
      <a:accent4>
        <a:srgbClr val="000000"/>
      </a:accent4>
      <a:accent5>
        <a:srgbClr val="FFFFFA"/>
      </a:accent5>
      <a:accent6>
        <a:srgbClr val="2DB9B9"/>
      </a:accent6>
      <a:hlink>
        <a:srgbClr val="FF5050"/>
      </a:hlink>
      <a:folHlink>
        <a:srgbClr val="FF99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1639</Words>
  <Application>WPS Presentation</Application>
  <PresentationFormat>On-screen Show (4:3)</PresentationFormat>
  <Paragraphs>82</Paragraphs>
  <Slides>20</Slides>
  <Notes>0</Notes>
  <HiddenSlides>0</HiddenSlides>
  <MMClips>12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8</vt:i4>
      </vt:variant>
      <vt:variant>
        <vt:lpstr>幻灯片标题</vt:lpstr>
      </vt:variant>
      <vt:variant>
        <vt:i4>20</vt:i4>
      </vt:variant>
    </vt:vector>
  </HeadingPairs>
  <TitlesOfParts>
    <vt:vector size="40" baseType="lpstr">
      <vt:lpstr>Arial</vt:lpstr>
      <vt:lpstr>SimSun</vt:lpstr>
      <vt:lpstr>Wingdings</vt:lpstr>
      <vt:lpstr>Times New Roman</vt:lpstr>
      <vt:lpstr>Calibri</vt:lpstr>
      <vt:lpstr>Microsoft YaHei</vt:lpstr>
      <vt:lpstr>Arial Unicode MS</vt:lpstr>
      <vt:lpstr>Times New Roman</vt:lpstr>
      <vt:lpstr>lexend deca</vt:lpstr>
      <vt:lpstr>Segoe Print</vt:lpstr>
      <vt:lpstr>Arial</vt:lpstr>
      <vt:lpstr>VNI-Times</vt:lpstr>
      <vt:lpstr>Office Theme</vt:lpstr>
      <vt:lpstr>Default Design</vt:lpstr>
      <vt:lpstr>4_Office Theme</vt:lpstr>
      <vt:lpstr>5_Office Theme</vt:lpstr>
      <vt:lpstr>6_Office Theme</vt:lpstr>
      <vt:lpstr>1_Default Design</vt:lpstr>
      <vt:lpstr>1_Office Theme</vt:lpstr>
      <vt:lpstr>8_Office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ASUS</cp:lastModifiedBy>
  <cp:revision>39</cp:revision>
  <dcterms:created xsi:type="dcterms:W3CDTF">2021-05-08T07:04:00Z</dcterms:created>
  <dcterms:modified xsi:type="dcterms:W3CDTF">2021-08-29T16:19:29Z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B7406CF324AF412D9B2FCE416DD36720</vt:lpwstr>
  </property>
  <property fmtid="{D5CDD505-2E9C-101B-9397-08002B2CF9AE}" pid="3" name="KSOProductBuildVer">
    <vt:lpwstr>1033-11.2.0.10265</vt:lpwstr>
  </property>
</Properties>
</file>