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mp3" ContentType="audio/mp3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6"/>
  </p:notesMasterIdLst>
  <p:sldIdLst>
    <p:sldId id="256" r:id="rId4"/>
    <p:sldId id="258" r:id="rId5"/>
    <p:sldId id="263" r:id="rId7"/>
    <p:sldId id="284" r:id="rId8"/>
    <p:sldId id="259" r:id="rId9"/>
    <p:sldId id="274" r:id="rId10"/>
    <p:sldId id="275" r:id="rId11"/>
    <p:sldId id="290" r:id="rId12"/>
    <p:sldId id="289" r:id="rId13"/>
    <p:sldId id="285" r:id="rId14"/>
    <p:sldId id="286" r:id="rId15"/>
    <p:sldId id="287" r:id="rId16"/>
    <p:sldId id="288" r:id="rId17"/>
    <p:sldId id="278" r:id="rId18"/>
    <p:sldId id="279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60"/>
  </p:normalViewPr>
  <p:slideViewPr>
    <p:cSldViewPr>
      <p:cViewPr>
        <p:scale>
          <a:sx n="66" d="100"/>
          <a:sy n="66" d="100"/>
        </p:scale>
        <p:origin x="-2748" y="-1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47AB03-F7EE-489A-BB7D-4FA99D6D3A6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CD537-2989-406F-8438-0F62A5FD0D27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CD537-2989-406F-8438-0F62A5FD0D2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CD537-2989-406F-8438-0F62A5FD0D2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CD537-2989-406F-8438-0F62A5FD0D2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7" Type="http://schemas.openxmlformats.org/officeDocument/2006/relationships/image" Target="../media/image8.png"/><Relationship Id="rId6" Type="http://schemas.microsoft.com/office/2007/relationships/media" Target="../media/media3.mp3"/><Relationship Id="rId5" Type="http://schemas.openxmlformats.org/officeDocument/2006/relationships/audio" Target="../media/media3.mp3"/><Relationship Id="rId4" Type="http://schemas.openxmlformats.org/officeDocument/2006/relationships/image" Target="../media/image22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3.png"/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4.png"/><Relationship Id="rId6" Type="http://schemas.openxmlformats.org/officeDocument/2006/relationships/image" Target="../media/image8.png"/><Relationship Id="rId5" Type="http://schemas.microsoft.com/office/2007/relationships/media" Target="../media/media3.mp3"/><Relationship Id="rId4" Type="http://schemas.openxmlformats.org/officeDocument/2006/relationships/audio" Target="../media/media3.mp3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8.png"/><Relationship Id="rId3" Type="http://schemas.microsoft.com/office/2007/relationships/media" Target="../media/media3.mp3"/><Relationship Id="rId2" Type="http://schemas.openxmlformats.org/officeDocument/2006/relationships/audio" Target="../media/media3.mp3"/><Relationship Id="rId1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.png"/><Relationship Id="rId3" Type="http://schemas.microsoft.com/office/2007/relationships/media" Target="../media/media2.mp4"/><Relationship Id="rId2" Type="http://schemas.openxmlformats.org/officeDocument/2006/relationships/video" Target="../media/media2.mp4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7.GIF"/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3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6" Type="http://schemas.microsoft.com/office/2007/relationships/media" Target="../media/media3.mp3"/><Relationship Id="rId5" Type="http://schemas.openxmlformats.org/officeDocument/2006/relationships/audio" Target="../media/media3.mp3"/><Relationship Id="rId4" Type="http://schemas.openxmlformats.org/officeDocument/2006/relationships/image" Target="../media/image7.GIF"/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image" Target="../media/image13.jpeg"/><Relationship Id="rId4" Type="http://schemas.openxmlformats.org/officeDocument/2006/relationships/image" Target="../media/image8.png"/><Relationship Id="rId3" Type="http://schemas.microsoft.com/office/2007/relationships/media" Target="../media/media3.mp3"/><Relationship Id="rId2" Type="http://schemas.openxmlformats.org/officeDocument/2006/relationships/audio" Target="../media/media3.mp3"/><Relationship Id="rId1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microsoft.com/office/2007/relationships/media" Target="../media/media3.mp3"/><Relationship Id="rId4" Type="http://schemas.openxmlformats.org/officeDocument/2006/relationships/audio" Target="../media/media3.mp3"/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media" Target="../media/media3.mp3"/><Relationship Id="rId4" Type="http://schemas.openxmlformats.org/officeDocument/2006/relationships/audio" Target="../media/media3.mp3"/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7" Type="http://schemas.openxmlformats.org/officeDocument/2006/relationships/image" Target="../media/image17.png"/><Relationship Id="rId6" Type="http://schemas.microsoft.com/office/2007/relationships/media" Target="../media/media4.mp4"/><Relationship Id="rId5" Type="http://schemas.openxmlformats.org/officeDocument/2006/relationships/video" Target="../media/media4.mp4"/><Relationship Id="rId4" Type="http://schemas.openxmlformats.org/officeDocument/2006/relationships/image" Target="../media/image8.png"/><Relationship Id="rId3" Type="http://schemas.microsoft.com/office/2007/relationships/media" Target="../media/media3.mp3"/><Relationship Id="rId2" Type="http://schemas.openxmlformats.org/officeDocument/2006/relationships/audio" Target="../media/media3.mp3"/><Relationship Id="rId1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hac tap chung xuat s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34020" y="278476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1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19672" y="149331"/>
            <a:ext cx="6192688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vi-VN" sz="2800" b="1" dirty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Nhạc </a:t>
            </a:r>
            <a:r>
              <a:rPr lang="vi-VN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cụ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: </a:t>
            </a:r>
            <a:r>
              <a:rPr lang="vi-VN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Luyện </a:t>
            </a:r>
            <a:r>
              <a:rPr lang="vi-VN" sz="2800" b="1" dirty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tiết tấu với nhạc cụ gõ </a:t>
            </a:r>
            <a:endParaRPr lang="en-US" sz="2800" b="1" dirty="0">
              <a:solidFill>
                <a:srgbClr val="00206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775" y="1340768"/>
            <a:ext cx="368985" cy="13022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5" y="1340768"/>
            <a:ext cx="759673" cy="13022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443835"/>
            <a:ext cx="759673" cy="13022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472864"/>
            <a:ext cx="368985" cy="130229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2647" y="3645024"/>
            <a:ext cx="8712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HD HS </a:t>
            </a:r>
            <a:r>
              <a:rPr lang="en-US" sz="3200" dirty="0" err="1" smtClean="0">
                <a:solidFill>
                  <a:schemeClr val="bg1"/>
                </a:solidFill>
              </a:rPr>
              <a:t>tập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âm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hình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trên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bằng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nhạc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cụ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thanh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phách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1027" name="Picture 3" descr="C:\Users\Administrator\Desktop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984" y="2746134"/>
            <a:ext cx="944563" cy="74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Administrator\Desktop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056" y="2746134"/>
            <a:ext cx="944563" cy="74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Administrator\Desktop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8872" y="2775163"/>
            <a:ext cx="944563" cy="74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Administrator\Desktop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410" y="2794337"/>
            <a:ext cx="944563" cy="74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90064" y="149331"/>
            <a:ext cx="493702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Ứng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dụng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tiết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tấu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trên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vào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bài</a:t>
            </a:r>
            <a:r>
              <a:rPr lang="vi-VN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endParaRPr lang="en-US" sz="2800" b="1" dirty="0">
              <a:solidFill>
                <a:srgbClr val="00206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653136"/>
            <a:ext cx="368985" cy="13022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5135554"/>
            <a:ext cx="759673" cy="13022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574" y="4841998"/>
            <a:ext cx="759673" cy="13022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906" y="5311588"/>
            <a:ext cx="368985" cy="130229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64362" y="581582"/>
            <a:ext cx="838842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Reo </a:t>
            </a:r>
            <a:r>
              <a:rPr lang="vi-VN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vang reo, ca vang ca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</a:t>
            </a:r>
            <a:r>
              <a:rPr lang="vi-VN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ất tiếng hát  </a:t>
            </a:r>
            <a:endParaRPr lang="en-US" sz="3200" dirty="0" smtClean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sz="3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vi-VN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vang </a:t>
            </a:r>
            <a:r>
              <a:rPr lang="vi-VN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vang đồng </a:t>
            </a:r>
            <a:br>
              <a:rPr lang="vi-VN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dirty="0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5284" y="2122707"/>
            <a:ext cx="8520107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 sz="2800" dirty="0" smtClean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 </a:t>
            </a:r>
            <a:r>
              <a:rPr lang="vi-VN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 chào mừng bình minh sáng </a:t>
            </a:r>
            <a:endParaRPr lang="en-US" sz="3200" dirty="0" smtClean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sz="3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vi-VN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muôn </a:t>
            </a:r>
            <a:r>
              <a:rPr lang="vi-VN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năm.</a:t>
            </a:r>
            <a:endParaRPr lang="en-US" sz="3200" dirty="0">
              <a:solidFill>
                <a:prstClr val="white"/>
              </a:solidFill>
            </a:endParaRPr>
          </a:p>
        </p:txBody>
      </p:sp>
      <p:pic>
        <p:nvPicPr>
          <p:cNvPr id="10" name="Picture 3" descr="C:\Users\Administrator\Desktop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325" y="1046431"/>
            <a:ext cx="420473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Administrator\Desktop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624" y="1021140"/>
            <a:ext cx="420473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Administrator\Desktop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170" y="1047627"/>
            <a:ext cx="420473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Administrator\Desktop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3073" y="1048823"/>
            <a:ext cx="420473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Administrator\Desktop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050019"/>
            <a:ext cx="420473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Administrator\Desktop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2060848"/>
            <a:ext cx="420473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Administrator\Desktop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557" y="2060848"/>
            <a:ext cx="420473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Users\Administrator\Desktop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095705"/>
            <a:ext cx="420473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Users\Administrator\Desktop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161" y="3122981"/>
            <a:ext cx="420473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Users\Administrator\Desktop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1522" y="3122981"/>
            <a:ext cx="420473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Administrator\Desktop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094999"/>
            <a:ext cx="420473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C:\Users\Administrator\Desktop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287" y="3065401"/>
            <a:ext cx="420473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C:\Users\Administrator\Desktop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725" y="4005064"/>
            <a:ext cx="420473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C:\Users\Administrator\Desktop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954" y="3977082"/>
            <a:ext cx="420473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Administrator\Desktop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217" y="3977082"/>
            <a:ext cx="420473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:\Users\Administrator\Desktop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0176" y="3977082"/>
            <a:ext cx="420473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REO VAG B M Fdur.mp3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444454" y="3609214"/>
            <a:ext cx="709454" cy="4766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843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443834"/>
            <a:ext cx="759673" cy="13022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472864"/>
            <a:ext cx="759673" cy="13022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472864"/>
            <a:ext cx="368985" cy="130229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6591" y="548680"/>
            <a:ext cx="8712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prstClr val="white"/>
                </a:solidFill>
              </a:rPr>
              <a:t>HD HS </a:t>
            </a:r>
            <a:r>
              <a:rPr lang="en-US" sz="3200" dirty="0" err="1" smtClean="0">
                <a:solidFill>
                  <a:prstClr val="white"/>
                </a:solidFill>
              </a:rPr>
              <a:t>tập</a:t>
            </a:r>
            <a:r>
              <a:rPr lang="en-US" sz="3200" dirty="0" smtClean="0">
                <a:solidFill>
                  <a:prstClr val="white"/>
                </a:solidFill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</a:rPr>
              <a:t>âm</a:t>
            </a:r>
            <a:r>
              <a:rPr lang="en-US" sz="3200" dirty="0" smtClean="0">
                <a:solidFill>
                  <a:prstClr val="white"/>
                </a:solidFill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</a:rPr>
              <a:t>hình</a:t>
            </a:r>
            <a:r>
              <a:rPr lang="en-US" sz="3200" dirty="0" smtClean="0">
                <a:solidFill>
                  <a:prstClr val="white"/>
                </a:solidFill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</a:rPr>
              <a:t>trên</a:t>
            </a:r>
            <a:r>
              <a:rPr lang="en-US" sz="3200" dirty="0" smtClean="0">
                <a:solidFill>
                  <a:prstClr val="white"/>
                </a:solidFill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</a:rPr>
              <a:t>bằng</a:t>
            </a:r>
            <a:r>
              <a:rPr lang="en-US" sz="3200" dirty="0" smtClean="0">
                <a:solidFill>
                  <a:prstClr val="white"/>
                </a:solidFill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</a:rPr>
              <a:t>nhạc</a:t>
            </a:r>
            <a:r>
              <a:rPr lang="en-US" sz="3200" dirty="0" smtClean="0">
                <a:solidFill>
                  <a:prstClr val="white"/>
                </a:solidFill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</a:rPr>
              <a:t>cụ</a:t>
            </a:r>
            <a:r>
              <a:rPr lang="en-US" sz="3200" dirty="0" smtClean="0">
                <a:solidFill>
                  <a:prstClr val="white"/>
                </a:solidFill>
              </a:rPr>
              <a:t> song loan</a:t>
            </a:r>
            <a:endParaRPr lang="en-US" sz="3200" dirty="0">
              <a:solidFill>
                <a:prstClr val="white"/>
              </a:solidFill>
            </a:endParaRPr>
          </a:p>
        </p:txBody>
      </p:sp>
      <p:pic>
        <p:nvPicPr>
          <p:cNvPr id="2050" name="Picture 2" descr="C:\Users\Administrator\Desktop\img20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31047" y="2925716"/>
            <a:ext cx="1224136" cy="759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istrator\Desktop\img20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63521" y="3078116"/>
            <a:ext cx="1224136" cy="759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Administrator\Desktop\img20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60132" y="3033379"/>
            <a:ext cx="1224136" cy="759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90064" y="149331"/>
            <a:ext cx="493702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Ứng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dụng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tiết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tấu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trên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vào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bài</a:t>
            </a:r>
            <a:r>
              <a:rPr lang="vi-VN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endParaRPr lang="en-US" sz="2800" b="1" dirty="0">
              <a:solidFill>
                <a:srgbClr val="00206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653136"/>
            <a:ext cx="368985" cy="13022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5135554"/>
            <a:ext cx="759673" cy="13022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574" y="4841998"/>
            <a:ext cx="759673" cy="130229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64362" y="581582"/>
            <a:ext cx="838842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Reo </a:t>
            </a:r>
            <a:r>
              <a:rPr lang="vi-VN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vang reo</a:t>
            </a:r>
            <a:r>
              <a:rPr lang="vi-VN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vi-VN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 </a:t>
            </a:r>
            <a:r>
              <a:rPr lang="vi-VN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vang ca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en-US" sz="3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sz="3200" dirty="0" smtClean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ất </a:t>
            </a:r>
            <a:r>
              <a:rPr lang="vi-VN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 </a:t>
            </a:r>
            <a:r>
              <a:rPr lang="vi-VN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 vang rừng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vi-VN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vang </a:t>
            </a:r>
            <a:r>
              <a:rPr lang="vi-VN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 </a:t>
            </a:r>
            <a:br>
              <a:rPr lang="vi-VN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dirty="0">
              <a:solidFill>
                <a:prstClr val="white"/>
              </a:solidFill>
            </a:endParaRPr>
          </a:p>
          <a:p>
            <a:r>
              <a:rPr lang="vi-VN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 smtClean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5284" y="2122707"/>
            <a:ext cx="8520107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dirty="0" smtClean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 </a:t>
            </a:r>
            <a:r>
              <a:rPr lang="vi-VN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 chào mừng bình minh </a:t>
            </a:r>
            <a:r>
              <a:rPr lang="en-US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vi-VN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 </a:t>
            </a:r>
            <a:endParaRPr lang="en-US" sz="3200" dirty="0" smtClean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muôn </a:t>
            </a:r>
            <a:r>
              <a:rPr lang="vi-VN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năm.</a:t>
            </a:r>
            <a:endParaRPr lang="en-US" sz="3200" dirty="0">
              <a:solidFill>
                <a:prstClr val="white"/>
              </a:solidFill>
            </a:endParaRPr>
          </a:p>
        </p:txBody>
      </p:sp>
      <p:pic>
        <p:nvPicPr>
          <p:cNvPr id="26" name="REO VAG B M Fdur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50738" y="4176464"/>
            <a:ext cx="709454" cy="476672"/>
          </a:xfrm>
          <a:prstGeom prst="rect">
            <a:avLst/>
          </a:prstGeom>
        </p:spPr>
      </p:pic>
      <p:pic>
        <p:nvPicPr>
          <p:cNvPr id="27" name="Picture 2" descr="C:\Users\Administrator\Desktop\img20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11493" y="1004756"/>
            <a:ext cx="612068" cy="37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C:\Users\Administrator\Desktop\img20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23561" y="1004755"/>
            <a:ext cx="612068" cy="37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C:\Users\Administrator\Desktop\img20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05867" y="1010513"/>
            <a:ext cx="612068" cy="37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C:\Users\Administrator\Desktop\img20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53680" y="1104598"/>
            <a:ext cx="612068" cy="37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C:\Users\Administrator\Desktop\img20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39694" y="1104597"/>
            <a:ext cx="612068" cy="37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istrator\Desktop\img20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65514" y="1094083"/>
            <a:ext cx="612068" cy="37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istrator\Desktop\img20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43608" y="2087562"/>
            <a:ext cx="612068" cy="37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C:\Users\Administrator\Desktop\img20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84030" y="2122707"/>
            <a:ext cx="612068" cy="37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C:\Users\Administrator\Desktop\img20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83768" y="2122707"/>
            <a:ext cx="612068" cy="37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C:\Users\Administrator\Desktop\img20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55317" y="2118091"/>
            <a:ext cx="612068" cy="37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C:\Users\Administrator\Desktop\img20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02439" y="2122707"/>
            <a:ext cx="612068" cy="37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" descr="C:\Users\Administrator\Desktop\img20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48580" y="2122707"/>
            <a:ext cx="612068" cy="37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 descr="C:\Users\Administrator\Desktop\img20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27784" y="3122981"/>
            <a:ext cx="612068" cy="37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" descr="C:\Users\Administrator\Desktop\img20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14212" y="3122980"/>
            <a:ext cx="612068" cy="37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2" descr="C:\Users\Administrator\Desktop\img20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26342" y="3122979"/>
            <a:ext cx="612068" cy="37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" descr="C:\Users\Administrator\Desktop\img20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60648" y="3122978"/>
            <a:ext cx="612068" cy="37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" descr="C:\Users\Administrator\Desktop\img20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72716" y="3121479"/>
            <a:ext cx="612068" cy="37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2" descr="C:\Users\Administrator\Desktop\img20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39694" y="3119980"/>
            <a:ext cx="612068" cy="37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" descr="C:\Users\Administrator\Desktop\img20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73503" y="4034941"/>
            <a:ext cx="612068" cy="37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2" descr="C:\Users\Administrator\Desktop\img20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85571" y="4034941"/>
            <a:ext cx="612068" cy="37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" descr="C:\Users\Administrator\Desktop\img20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97639" y="3986534"/>
            <a:ext cx="612068" cy="37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2" descr="C:\Users\Administrator\Desktop\img20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39260" y="4080925"/>
            <a:ext cx="612068" cy="37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2" descr="C:\Users\Administrator\Desktop\img20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52020" y="4080924"/>
            <a:ext cx="612068" cy="37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2" descr="C:\Users\Administrator\Desktop\img20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19303" y="4080925"/>
            <a:ext cx="612068" cy="37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843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4437112"/>
            <a:ext cx="8280920" cy="396044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dục-củng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cố-dặn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O VAG B M Fdu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27984" y="4941168"/>
            <a:ext cx="597387" cy="9655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8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708920"/>
            <a:ext cx="18085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HĐ: KHỞI ĐỘNG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MV DANCE HOẠT HÌNH - CÙNG KUN CHÀO NGÀY MỚI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51720" y="476672"/>
            <a:ext cx="5184576" cy="38164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24328" y="116632"/>
            <a:ext cx="1800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$Recycle.Bin\S-1-5-21-164611853-1588462545-3568911502-500\$RQE5BF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92787"/>
            <a:ext cx="5112567" cy="3739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istrator\Desktop\hinh nen dep pp\HIH NG NGHEP BAI G\hat mua cat pho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878004"/>
            <a:ext cx="2427009" cy="122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istrator\Desktop\hinh nen dep pp\ah dog\18446753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639" y="1700808"/>
            <a:ext cx="516249" cy="530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Administrator\Desktop\hinh nen dep pp\ah dog\18446753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0897" y="1741025"/>
            <a:ext cx="516249" cy="530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346906" y="486534"/>
            <a:ext cx="2160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bg1"/>
                </a:solidFill>
              </a:rPr>
              <a:t>Trong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tranh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em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liên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tưởng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bài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hát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đã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học</a:t>
            </a:r>
            <a:r>
              <a:rPr lang="en-US" sz="2400" dirty="0" smtClean="0">
                <a:solidFill>
                  <a:schemeClr val="bg1"/>
                </a:solidFill>
              </a:rPr>
              <a:t>?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504" y="2375398"/>
            <a:ext cx="14401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$Recycle.Bin\S-1-5-21-164611853-1588462545-3568911502-500\$RQE5BF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92787"/>
            <a:ext cx="5112567" cy="3739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istrator\Desktop\hinh nen dep pp\HIH NG NGHEP BAI G\hat mua cat pho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878004"/>
            <a:ext cx="2427009" cy="122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istrator\Desktop\hinh nen dep pp\ah dog\18446753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616311"/>
            <a:ext cx="516249" cy="530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Administrator\Desktop\hinh nen dep pp\ah dog\18446753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021" y="1715241"/>
            <a:ext cx="516249" cy="530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28009" y="1315696"/>
            <a:ext cx="3888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bg1"/>
                </a:solidFill>
              </a:rPr>
              <a:t>Hát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lại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bài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“Reo </a:t>
            </a:r>
            <a:r>
              <a:rPr lang="en-US" sz="2400" dirty="0" err="1" smtClean="0">
                <a:solidFill>
                  <a:schemeClr val="bg1"/>
                </a:solidFill>
              </a:rPr>
              <a:t>vang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bình</a:t>
            </a:r>
            <a:r>
              <a:rPr lang="en-US" sz="2400" dirty="0" smtClean="0">
                <a:solidFill>
                  <a:schemeClr val="bg1"/>
                </a:solidFill>
              </a:rPr>
              <a:t> minh </a:t>
            </a:r>
            <a:r>
              <a:rPr lang="en-US" sz="2400" dirty="0" err="1" smtClean="0">
                <a:solidFill>
                  <a:schemeClr val="bg1"/>
                </a:solidFill>
              </a:rPr>
              <a:t>để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khởi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động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giọng</a:t>
            </a:r>
            <a:r>
              <a:rPr lang="en-US" sz="2400" dirty="0" smtClean="0">
                <a:solidFill>
                  <a:schemeClr val="bg1"/>
                </a:solidFill>
              </a:rPr>
              <a:t>”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9" name="REO VAG B M Fdur.mp3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22665" y="5157192"/>
            <a:ext cx="709454" cy="4766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84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13176"/>
            <a:ext cx="2483768" cy="183100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-34833"/>
            <a:ext cx="9252520" cy="214733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800" b="1" dirty="0" smtClean="0">
                <a:solidFill>
                  <a:srgbClr val="002060"/>
                </a:solidFill>
              </a:rPr>
              <a:t>ÂM NHẠC LỚP 5</a:t>
            </a:r>
            <a:endParaRPr lang="en-US" sz="48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21709" y="551951"/>
            <a:ext cx="1512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</a:rPr>
              <a:t>TIẾT 2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79712" y="1142473"/>
            <a:ext cx="5832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</a:rPr>
              <a:t>Ôn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bài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hát</a:t>
            </a:r>
            <a:r>
              <a:rPr lang="en-US" sz="2800" b="1" dirty="0" smtClean="0">
                <a:solidFill>
                  <a:srgbClr val="FF0000"/>
                </a:solidFill>
              </a:rPr>
              <a:t>: Reo </a:t>
            </a:r>
            <a:r>
              <a:rPr lang="en-US" sz="2800" b="1" dirty="0" err="1" smtClean="0">
                <a:solidFill>
                  <a:srgbClr val="FF0000"/>
                </a:solidFill>
              </a:rPr>
              <a:t>vang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bình</a:t>
            </a:r>
            <a:r>
              <a:rPr lang="en-US" sz="2800" b="1" dirty="0" smtClean="0">
                <a:solidFill>
                  <a:srgbClr val="FF0000"/>
                </a:solidFill>
              </a:rPr>
              <a:t> minh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" y="6414540"/>
            <a:ext cx="26642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CHÀO NGÀY MỚI</a:t>
            </a:r>
            <a:endParaRPr lang="en-US" sz="2400" b="1" dirty="0">
              <a:solidFill>
                <a:srgbClr val="002060"/>
              </a:solidFill>
            </a:endParaRPr>
          </a:p>
        </p:txBody>
      </p:sp>
      <p:pic>
        <p:nvPicPr>
          <p:cNvPr id="2051" name="Picture 3" descr="C:\Users\Administrator\Desktop\4d93d3c41d690499dcf3d031be2765e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18171">
            <a:off x="-48483" y="1323404"/>
            <a:ext cx="1274481" cy="1204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4679316" y="1725487"/>
            <a:ext cx="44646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000" b="1" dirty="0">
                <a:solidFill>
                  <a:srgbClr val="FF0000"/>
                </a:solidFill>
                <a:latin typeface="Times New Roman" panose="02020603050405020304"/>
                <a:ea typeface="Calibri" panose="020F0502020204030204"/>
              </a:rPr>
              <a:t>Nhạc </a:t>
            </a:r>
            <a:r>
              <a:rPr lang="vi-VN" sz="2000" b="1" dirty="0" smtClean="0">
                <a:solidFill>
                  <a:srgbClr val="FF0000"/>
                </a:solidFill>
                <a:latin typeface="Times New Roman" panose="02020603050405020304"/>
                <a:ea typeface="Calibri" panose="020F0502020204030204"/>
              </a:rPr>
              <a:t>cụ</a:t>
            </a:r>
            <a:r>
              <a:rPr lang="en-US" sz="2000" b="1" i="1" dirty="0" smtClean="0">
                <a:solidFill>
                  <a:srgbClr val="FF0000"/>
                </a:solidFill>
                <a:latin typeface="Times New Roman" panose="02020603050405020304"/>
                <a:ea typeface="Calibri" panose="020F0502020204030204"/>
              </a:rPr>
              <a:t>: </a:t>
            </a:r>
            <a:r>
              <a:rPr lang="vi-VN" sz="2000" b="1" dirty="0" smtClean="0">
                <a:solidFill>
                  <a:srgbClr val="FF0000"/>
                </a:solidFill>
                <a:latin typeface="Times New Roman" panose="02020603050405020304"/>
                <a:ea typeface="Calibri" panose="020F0502020204030204"/>
              </a:rPr>
              <a:t>Luyện </a:t>
            </a:r>
            <a:r>
              <a:rPr lang="vi-VN" sz="2000" b="1" dirty="0">
                <a:solidFill>
                  <a:srgbClr val="FF0000"/>
                </a:solidFill>
                <a:latin typeface="Times New Roman" panose="02020603050405020304"/>
                <a:ea typeface="Calibri" panose="020F0502020204030204"/>
              </a:rPr>
              <a:t>tiết tấu với nhạc cụ gõ 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739096" y="6457890"/>
            <a:ext cx="3345071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</a:rPr>
              <a:t>HĐ: THỰC HÀNH-LUYỆN TẬP                     </a:t>
            </a:r>
            <a:endParaRPr lang="en-US" sz="2000" b="1" dirty="0">
              <a:solidFill>
                <a:srgbClr val="002060"/>
              </a:solidFill>
            </a:endParaRPr>
          </a:p>
        </p:txBody>
      </p:sp>
      <p:pic>
        <p:nvPicPr>
          <p:cNvPr id="18" name="REO VAG B M Fdu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34276" y="6107"/>
            <a:ext cx="709454" cy="47667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078641" y="3212976"/>
            <a:ext cx="49502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dirty="0" err="1">
                <a:solidFill>
                  <a:srgbClr val="FF0000"/>
                </a:solidFill>
              </a:rPr>
              <a:t>Ôn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hát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với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các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hình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thức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để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hát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đúng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giai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điệu</a:t>
            </a:r>
            <a:r>
              <a:rPr lang="en-US" sz="2800" dirty="0">
                <a:solidFill>
                  <a:srgbClr val="FF0000"/>
                </a:solidFill>
              </a:rPr>
              <a:t>, </a:t>
            </a:r>
            <a:r>
              <a:rPr lang="en-US" sz="2800" dirty="0" err="1">
                <a:solidFill>
                  <a:srgbClr val="FF0000"/>
                </a:solidFill>
              </a:rPr>
              <a:t>sắc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thái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sửa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sai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388" y="4293096"/>
            <a:ext cx="4785232" cy="191160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161317" y="42934"/>
            <a:ext cx="2500628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</a:rPr>
              <a:t>NỘI DUNG 1: ÔN HÁT                    </a:t>
            </a:r>
            <a:endParaRPr lang="en-US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84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39752" y="6091298"/>
            <a:ext cx="540060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</a:rPr>
              <a:t>Ôn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Hát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kết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hợp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gõ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đệm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theo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phách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35696" y="3433181"/>
            <a:ext cx="61926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BR" sz="36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Reo vang reo, ca vang ca </a:t>
            </a:r>
            <a:r>
              <a:rPr lang="pt-BR" sz="36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 cất </a:t>
            </a:r>
            <a:endParaRPr lang="en-US" sz="3600" dirty="0">
              <a:solidFill>
                <a:srgbClr val="FF0000"/>
              </a:solidFill>
              <a:latin typeface="Times New Roman" panose="02020603050405020304"/>
              <a:ea typeface="Times New Roman" panose="02020603050405020304"/>
            </a:endParaRPr>
          </a:p>
          <a:p>
            <a:pPr>
              <a:spcAft>
                <a:spcPts val="0"/>
              </a:spcAft>
            </a:pPr>
            <a:r>
              <a:rPr lang="pt-BR" sz="36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  </a:t>
            </a:r>
            <a:r>
              <a:rPr lang="pt-BR" sz="36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                        </a:t>
            </a:r>
            <a:endParaRPr lang="en-US" sz="3600" dirty="0">
              <a:solidFill>
                <a:srgbClr val="FF0000"/>
              </a:solidFill>
              <a:latin typeface="Times New Roman" panose="02020603050405020304"/>
              <a:ea typeface="Times New Roman" panose="02020603050405020304"/>
            </a:endParaRPr>
          </a:p>
          <a:p>
            <a:pPr>
              <a:spcAft>
                <a:spcPts val="0"/>
              </a:spcAft>
            </a:pPr>
            <a:r>
              <a:rPr lang="pt-BR" sz="36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tiếng hát vang rừng xanh</a:t>
            </a:r>
            <a:endParaRPr lang="en-US" sz="3600" dirty="0">
              <a:solidFill>
                <a:srgbClr val="FF0000"/>
              </a:solidFill>
              <a:latin typeface="Times New Roman" panose="02020603050405020304"/>
              <a:ea typeface="Times New Roman" panose="02020603050405020304"/>
            </a:endParaRPr>
          </a:p>
          <a:p>
            <a:pPr>
              <a:spcAft>
                <a:spcPts val="0"/>
              </a:spcAft>
            </a:pPr>
            <a:r>
              <a:rPr lang="pt-BR" sz="36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endParaRPr lang="en-US" sz="3600" dirty="0">
              <a:solidFill>
                <a:srgbClr val="FF0000"/>
              </a:solidFill>
              <a:effectLst/>
              <a:latin typeface="Times New Roman" panose="02020603050405020304"/>
              <a:ea typeface="Times New Roman" panose="02020603050405020304"/>
            </a:endParaRPr>
          </a:p>
        </p:txBody>
      </p:sp>
      <p:pic>
        <p:nvPicPr>
          <p:cNvPr id="1026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35696" y="4191485"/>
            <a:ext cx="504056" cy="35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04148" y="4153256"/>
            <a:ext cx="504056" cy="35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60156" y="4191485"/>
            <a:ext cx="504056" cy="35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85680" y="4201285"/>
            <a:ext cx="504056" cy="35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21515" y="4201285"/>
            <a:ext cx="504056" cy="35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79712" y="5203047"/>
            <a:ext cx="504056" cy="35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69487" y="5203047"/>
            <a:ext cx="504056" cy="35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40558" y="5219732"/>
            <a:ext cx="504056" cy="35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85680" y="5203047"/>
            <a:ext cx="504056" cy="35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istrator\Desktop\hinh nen dep pp\ah dog\1 CO TAY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5680" y="-243408"/>
            <a:ext cx="1472952" cy="1472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REO VAG B M Fdur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433115" y="1844824"/>
            <a:ext cx="597387" cy="9655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84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51066" y="6093296"/>
            <a:ext cx="4536505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</a:rPr>
              <a:t>Hát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kết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hợp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gõ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đệm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theo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nhịp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35696" y="3433181"/>
            <a:ext cx="61926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Reo vang reo, ca vang ca </a:t>
            </a:r>
            <a:r>
              <a:rPr lang="pt-BR" sz="36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 cất </a:t>
            </a:r>
            <a:endParaRPr lang="en-US" sz="3600" dirty="0">
              <a:solidFill>
                <a:srgbClr val="FF0000"/>
              </a:solidFill>
              <a:latin typeface="Times New Roman" panose="02020603050405020304"/>
              <a:ea typeface="Times New Roman" panose="02020603050405020304"/>
            </a:endParaRPr>
          </a:p>
          <a:p>
            <a:r>
              <a:rPr lang="pt-BR" sz="36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  </a:t>
            </a:r>
            <a:r>
              <a:rPr lang="pt-BR" sz="36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                       </a:t>
            </a:r>
            <a:endParaRPr lang="en-US" sz="3600" dirty="0">
              <a:solidFill>
                <a:srgbClr val="FF0000"/>
              </a:solidFill>
              <a:latin typeface="Times New Roman" panose="02020603050405020304"/>
              <a:ea typeface="Times New Roman" panose="02020603050405020304"/>
            </a:endParaRPr>
          </a:p>
          <a:p>
            <a:r>
              <a:rPr lang="pt-BR" sz="36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tiếng hát vang rừng xanh</a:t>
            </a:r>
            <a:endParaRPr lang="en-US" sz="3600" dirty="0">
              <a:solidFill>
                <a:srgbClr val="FF0000"/>
              </a:solidFill>
              <a:latin typeface="Times New Roman" panose="02020603050405020304"/>
              <a:ea typeface="Times New Roman" panose="02020603050405020304"/>
            </a:endParaRPr>
          </a:p>
          <a:p>
            <a:r>
              <a:rPr lang="pt-BR" sz="36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endParaRPr lang="en-US" sz="3600" dirty="0">
              <a:solidFill>
                <a:srgbClr val="FF0000"/>
              </a:solidFill>
              <a:latin typeface="Times New Roman" panose="02020603050405020304"/>
              <a:ea typeface="Times New Roman" panose="02020603050405020304"/>
            </a:endParaRPr>
          </a:p>
        </p:txBody>
      </p:sp>
      <p:pic>
        <p:nvPicPr>
          <p:cNvPr id="1027" name="Picture 3" descr="C:\Users\Administrator\Desktop\hinh nen dep pp\ah dog\1 CO TAY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5680" y="-243408"/>
            <a:ext cx="1472952" cy="1472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Administrator\Desktop\hinh nen dep pp\ah dog\Mặt trời Gif (20)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85680" y="4055314"/>
            <a:ext cx="565393" cy="546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istrator\Desktop\hinh nen dep pp\ah dog\Mặt trời Gif (20)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84168" y="4055314"/>
            <a:ext cx="565393" cy="546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Administrator\Desktop\hinh nen dep pp\ah dog\Mặt trời Gif (20)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23728" y="5301208"/>
            <a:ext cx="565393" cy="546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istrator\Desktop\hinh nen dep pp\ah dog\Mặt trời Gif (20)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801471" y="5194958"/>
            <a:ext cx="565393" cy="546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REO VAG B M Fdur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76" y="1538153"/>
            <a:ext cx="597387" cy="9655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84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REO VAG B M Fdu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33115" y="1844824"/>
            <a:ext cx="597387" cy="96554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751393" y="27030"/>
            <a:ext cx="3933102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HD </a:t>
            </a:r>
            <a:r>
              <a:rPr lang="en-US" sz="2800" dirty="0" err="1" smtClean="0">
                <a:solidFill>
                  <a:srgbClr val="FF0000"/>
                </a:solidFill>
              </a:rPr>
              <a:t>hát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vận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động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phụ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họa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3" name="van dog reo vag b mih.mp4">
            <a:hlinkClick r:id="" action="ppaction://media"/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87624" y="3429000"/>
            <a:ext cx="6840760" cy="3168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84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1149</Words>
  <Application>WPS Presentation</Application>
  <PresentationFormat>On-screen Show (4:3)</PresentationFormat>
  <Paragraphs>72</Paragraphs>
  <Slides>15</Slides>
  <Notes>3</Notes>
  <HiddenSlides>0</HiddenSlides>
  <MMClips>11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15</vt:i4>
      </vt:variant>
    </vt:vector>
  </HeadingPairs>
  <TitlesOfParts>
    <vt:vector size="25" baseType="lpstr">
      <vt:lpstr>Arial</vt:lpstr>
      <vt:lpstr>SimSun</vt:lpstr>
      <vt:lpstr>Wingdings</vt:lpstr>
      <vt:lpstr>Times New Roman</vt:lpstr>
      <vt:lpstr>Times New Roman</vt:lpstr>
      <vt:lpstr>Calibri</vt:lpstr>
      <vt:lpstr>Microsoft YaHei</vt:lpstr>
      <vt:lpstr>Arial Unicode MS</vt:lpstr>
      <vt:lpstr>Office Theme</vt:lpstr>
      <vt:lpstr>2_Office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ASUS</cp:lastModifiedBy>
  <cp:revision>77</cp:revision>
  <dcterms:created xsi:type="dcterms:W3CDTF">2021-05-09T14:16:00Z</dcterms:created>
  <dcterms:modified xsi:type="dcterms:W3CDTF">2021-08-29T16:02:22Z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050866327F624FC886C42BD68DB1DD04</vt:lpwstr>
  </property>
  <property fmtid="{D5CDD505-2E9C-101B-9397-08002B2CF9AE}" pid="3" name="KSOProductBuildVer">
    <vt:lpwstr>1033-11.2.0.10265</vt:lpwstr>
  </property>
</Properties>
</file>