
<file path=[Content_Types].xml><?xml version="1.0" encoding="utf-8"?>
<Types xmlns="http://schemas.openxmlformats.org/package/2006/content-types">
  <Default Extension="jpeg" ContentType="image/jpeg"/>
  <Default Extension="JPG" ContentType="image/.jpg"/>
  <Default Extension="wav" ContentType="audio/x-wav"/>
  <Default Extension="png" ContentType="image/png"/>
  <Default Extension="gif" ContentType="image/gif"/>
  <Default Extension="mp3" ContentType="audio/mp3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rawing1.xml" ContentType="application/vnd.ms-office.drawingml.diagramDrawing+xml"/>
  <Override PartName="/ppt/diagrams/drawing2.xml" ContentType="application/vnd.ms-office.drawingml.diagramDrawing+xml"/>
  <Override PartName="/ppt/diagrams/layout1.xml" ContentType="application/vnd.openxmlformats-officedocument.drawingml.diagramLayout+xml"/>
  <Override PartName="/ppt/diagrams/layout2.xml" ContentType="application/vnd.openxmlformats-officedocument.drawingml.diagramLayout+xml"/>
  <Override PartName="/ppt/diagrams/quickStyle1.xml" ContentType="application/vnd.openxmlformats-officedocument.drawingml.diagramStyle+xml"/>
  <Override PartName="/ppt/diagrams/quickStyle2.xml" ContentType="application/vnd.openxmlformats-officedocument.drawingml.diagramStyle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3"/>
    <p:sldMasterId id="2147483673" r:id="rId4"/>
  </p:sldMasterIdLst>
  <p:notesMasterIdLst>
    <p:notesMasterId r:id="rId8"/>
  </p:notesMasterIdLst>
  <p:sldIdLst>
    <p:sldId id="281" r:id="rId5"/>
    <p:sldId id="543" r:id="rId6"/>
    <p:sldId id="544" r:id="rId7"/>
    <p:sldId id="527" r:id="rId9"/>
    <p:sldId id="545" r:id="rId10"/>
    <p:sldId id="546" r:id="rId11"/>
    <p:sldId id="548" r:id="rId12"/>
    <p:sldId id="547" r:id="rId13"/>
    <p:sldId id="550" r:id="rId14"/>
    <p:sldId id="551" r:id="rId15"/>
    <p:sldId id="552" r:id="rId16"/>
    <p:sldId id="553" r:id="rId17"/>
    <p:sldId id="554" r:id="rId18"/>
    <p:sldId id="555" r:id="rId19"/>
    <p:sldId id="556" r:id="rId20"/>
    <p:sldId id="557" r:id="rId21"/>
    <p:sldId id="558" r:id="rId22"/>
    <p:sldId id="559" r:id="rId23"/>
    <p:sldId id="560" r:id="rId24"/>
    <p:sldId id="561" r:id="rId25"/>
    <p:sldId id="562" r:id="rId26"/>
    <p:sldId id="568" r:id="rId27"/>
    <p:sldId id="570" r:id="rId28"/>
    <p:sldId id="573" r:id="rId29"/>
    <p:sldId id="574" r:id="rId30"/>
    <p:sldId id="572" r:id="rId31"/>
    <p:sldId id="565" r:id="rId32"/>
    <p:sldId id="566" r:id="rId33"/>
    <p:sldId id="567" r:id="rId34"/>
    <p:sldId id="531" r:id="rId35"/>
    <p:sldId id="290" r:id="rId36"/>
    <p:sldId id="291" r:id="rId37"/>
  </p:sldIdLst>
  <p:sldSz cx="12192000" cy="6858000"/>
  <p:notesSz cx="6858000" cy="9144000"/>
  <p:embeddedFontLs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libri Light" panose="020F0302020204030204" charset="0"/>
      <p:regular r:id="rId45"/>
      <p:italic r:id="rId46"/>
    </p:embeddedFont>
    <p:embeddedFont>
      <p:font typeface="VNI-Souvir" pitchFamily="2" charset="0"/>
      <p:bold r:id="rId47"/>
    </p:embeddedFont>
    <p:embeddedFont>
      <p:font typeface="Impact" panose="020B0806030902050204"/>
      <p:regular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00FF"/>
    <a:srgbClr val="660033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474" autoAdjust="0"/>
  </p:normalViewPr>
  <p:slideViewPr>
    <p:cSldViewPr snapToGrid="0">
      <p:cViewPr>
        <p:scale>
          <a:sx n="66" d="100"/>
          <a:sy n="66" d="100"/>
        </p:scale>
        <p:origin x="-2148" y="-10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48" Type="http://schemas.openxmlformats.org/officeDocument/2006/relationships/font" Target="fonts/font8.fntdata"/><Relationship Id="rId47" Type="http://schemas.openxmlformats.org/officeDocument/2006/relationships/font" Target="fonts/font7.fntdata"/><Relationship Id="rId46" Type="http://schemas.openxmlformats.org/officeDocument/2006/relationships/font" Target="fonts/font6.fntdata"/><Relationship Id="rId45" Type="http://schemas.openxmlformats.org/officeDocument/2006/relationships/font" Target="fonts/font5.fntdata"/><Relationship Id="rId44" Type="http://schemas.openxmlformats.org/officeDocument/2006/relationships/font" Target="fonts/font4.fntdata"/><Relationship Id="rId43" Type="http://schemas.openxmlformats.org/officeDocument/2006/relationships/font" Target="fonts/font3.fntdata"/><Relationship Id="rId42" Type="http://schemas.openxmlformats.org/officeDocument/2006/relationships/font" Target="fonts/font2.fntdata"/><Relationship Id="rId41" Type="http://schemas.openxmlformats.org/officeDocument/2006/relationships/font" Target="fonts/font1.fntdata"/><Relationship Id="rId40" Type="http://schemas.openxmlformats.org/officeDocument/2006/relationships/tableStyles" Target="tableStyles.xml"/><Relationship Id="rId4" Type="http://schemas.openxmlformats.org/officeDocument/2006/relationships/slideMaster" Target="slideMasters/slideMaster3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5C1FD7-0860-4948-B859-B0565D85DB67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320EED3-77AF-4004-9F7C-43998D1A1893}">
      <dgm:prSet custT="1"/>
      <dgm:spPr/>
      <dgm:t>
        <a:bodyPr/>
        <a:lstStyle/>
        <a:p>
          <a:pPr algn="l" rtl="0"/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CÂU 1:Trường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làng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hàng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tre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xanh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.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Cây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rợp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bóng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mát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yêu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đời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yên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lành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24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09986B-30AD-4604-9495-03015C9EA061}" cxnId="{75DC973A-D175-459A-9402-5F7E866E1997}" type="par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903131-8E23-439A-8E40-06A2A897BCA4}" cxnId="{75DC973A-D175-459A-9402-5F7E866E1997}" type="sib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506B8B-2C94-4E44-A7E8-8D03245F2AAA}">
      <dgm:prSet custT="1"/>
      <dgm:spPr/>
      <dgm:t>
        <a:bodyPr/>
        <a:lstStyle/>
        <a:p>
          <a:pPr algn="l" rtl="0"/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CÂU 2: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Nhịp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cầu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tre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lối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về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nhà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qua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rẫy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nương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xanh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thấy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vui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êm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đềm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.</a:t>
          </a:r>
          <a:endParaRPr lang="en-US" sz="24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D9BA4B-7AC1-4F0F-9FA1-C17B4053BCF2}" cxnId="{ECB55E5A-495D-4EA2-B13E-A1A86F56B64C}" type="par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11D717-59B3-4C49-AB94-0F579C88C69E}" cxnId="{ECB55E5A-495D-4EA2-B13E-A1A86F56B64C}" type="sib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DAD0AE-100B-4E3D-B53C-6A46A8CF44F8}">
      <dgm:prSet custT="1"/>
      <dgm:spPr/>
      <dgm:t>
        <a:bodyPr/>
        <a:lstStyle/>
        <a:p>
          <a:pPr algn="l" rtl="0"/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CÂU 3;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Tình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quê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hương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gắn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liền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yêu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thương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bao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mùa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mưa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nắng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vẫn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4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5C2E1B-E5C7-4D74-9C07-2040FB1D85C4}" cxnId="{175B4711-19CE-42AA-A707-959E09331A71}" type="par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781AED-0757-45C9-B507-97FCBD759ED0}" cxnId="{175B4711-19CE-42AA-A707-959E09331A71}" type="sib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EAF4A9-5ED8-4B96-8892-8E93A1788FD5}">
      <dgm:prSet custT="1"/>
      <dgm:spPr/>
      <dgm:t>
        <a:bodyPr/>
        <a:lstStyle/>
        <a:p>
          <a:pPr algn="l" rtl="0"/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CÂU 4: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Thầy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cô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dạy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yêu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nước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yêu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quê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yêu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gia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đình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4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EDA6CE-F03D-4448-94F0-0D1E0C9F7201}" cxnId="{089A2F6B-8482-4538-B4FB-7F4CCC7AAF8F}" type="par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CCD278-E28C-4188-9B85-99A737E5FC9F}" cxnId="{089A2F6B-8482-4538-B4FB-7F4CCC7AAF8F}" type="sib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1FEA58-C9DA-4B35-8524-417BDF259661}" type="pres">
      <dgm:prSet presAssocID="{C15C1FD7-0860-4948-B859-B0565D85DB6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F7B921E-A736-4460-B66C-403B7124475F}" type="pres">
      <dgm:prSet presAssocID="{E320EED3-77AF-4004-9F7C-43998D1A1893}" presName="linNode" presStyleCnt="0"/>
      <dgm:spPr/>
    </dgm:pt>
    <dgm:pt modelId="{6893E86C-83D1-4802-B268-DE468AFA5654}" type="pres">
      <dgm:prSet presAssocID="{E320EED3-77AF-4004-9F7C-43998D1A1893}" presName="parentText" presStyleLbl="node1" presStyleIdx="0" presStyleCnt="4" custScaleX="204592" custScaleY="16773" custLinFactNeighborX="-51942" custLinFactNeighborY="-265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F9430A-839B-4A49-A311-69AA10E06D91}" type="pres">
      <dgm:prSet presAssocID="{91903131-8E23-439A-8E40-06A2A897BCA4}" presName="sp" presStyleCnt="0"/>
      <dgm:spPr/>
    </dgm:pt>
    <dgm:pt modelId="{F0A463F4-C116-4C9F-BA00-4A988C9136A6}" type="pres">
      <dgm:prSet presAssocID="{CC506B8B-2C94-4E44-A7E8-8D03245F2AAA}" presName="linNode" presStyleCnt="0"/>
      <dgm:spPr/>
    </dgm:pt>
    <dgm:pt modelId="{DC68C4B8-BEC9-485B-8ACB-5597DF3576D2}" type="pres">
      <dgm:prSet presAssocID="{CC506B8B-2C94-4E44-A7E8-8D03245F2AAA}" presName="parentText" presStyleLbl="node1" presStyleIdx="1" presStyleCnt="4" custScaleX="197666" custScaleY="20550" custLinFactNeighborX="-57036" custLinFactNeighborY="132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2B88F9-AC58-4059-B38D-018EC5B54B88}" type="pres">
      <dgm:prSet presAssocID="{FC11D717-59B3-4C49-AB94-0F579C88C69E}" presName="sp" presStyleCnt="0"/>
      <dgm:spPr/>
    </dgm:pt>
    <dgm:pt modelId="{88F2B1B4-DCED-4D68-8525-F5C0471A343C}" type="pres">
      <dgm:prSet presAssocID="{12DAD0AE-100B-4E3D-B53C-6A46A8CF44F8}" presName="linNode" presStyleCnt="0"/>
      <dgm:spPr/>
    </dgm:pt>
    <dgm:pt modelId="{51110361-1ABA-4C81-A98A-B75BE0A0CB7F}" type="pres">
      <dgm:prSet presAssocID="{12DAD0AE-100B-4E3D-B53C-6A46A8CF44F8}" presName="parentText" presStyleLbl="node1" presStyleIdx="2" presStyleCnt="4" custScaleX="199930" custScaleY="27313" custLinFactNeighborX="-56016" custLinFactNeighborY="398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62B7E1-2B48-48A7-9B88-F62B2BA5E498}" type="pres">
      <dgm:prSet presAssocID="{E0781AED-0757-45C9-B507-97FCBD759ED0}" presName="sp" presStyleCnt="0"/>
      <dgm:spPr/>
    </dgm:pt>
    <dgm:pt modelId="{C32C6B97-87DE-42CB-AA1D-36F1329EAF75}" type="pres">
      <dgm:prSet presAssocID="{58EAF4A9-5ED8-4B96-8892-8E93A1788FD5}" presName="linNode" presStyleCnt="0"/>
      <dgm:spPr/>
    </dgm:pt>
    <dgm:pt modelId="{A7FA2DCD-38E6-40C9-8ADB-DCCCEA0279C7}" type="pres">
      <dgm:prSet presAssocID="{58EAF4A9-5ED8-4B96-8892-8E93A1788FD5}" presName="parentText" presStyleLbl="node1" presStyleIdx="3" presStyleCnt="4" custScaleX="203728" custScaleY="20895" custLinFactX="-26629" custLinFactNeighborX="-100000" custLinFactNeighborY="6904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9CD477-BF3C-4FC4-A735-373BC4B1016B}" type="presOf" srcId="{CC506B8B-2C94-4E44-A7E8-8D03245F2AAA}" destId="{DC68C4B8-BEC9-485B-8ACB-5597DF3576D2}" srcOrd="0" destOrd="0" presId="urn:microsoft.com/office/officeart/2005/8/layout/vList5"/>
    <dgm:cxn modelId="{75DC973A-D175-459A-9402-5F7E866E1997}" srcId="{C15C1FD7-0860-4948-B859-B0565D85DB67}" destId="{E320EED3-77AF-4004-9F7C-43998D1A1893}" srcOrd="0" destOrd="0" parTransId="{8F09986B-30AD-4604-9495-03015C9EA061}" sibTransId="{91903131-8E23-439A-8E40-06A2A897BCA4}"/>
    <dgm:cxn modelId="{61AD5C21-FAB5-4503-8133-A659108BBD19}" type="presOf" srcId="{12DAD0AE-100B-4E3D-B53C-6A46A8CF44F8}" destId="{51110361-1ABA-4C81-A98A-B75BE0A0CB7F}" srcOrd="0" destOrd="0" presId="urn:microsoft.com/office/officeart/2005/8/layout/vList5"/>
    <dgm:cxn modelId="{175B4711-19CE-42AA-A707-959E09331A71}" srcId="{C15C1FD7-0860-4948-B859-B0565D85DB67}" destId="{12DAD0AE-100B-4E3D-B53C-6A46A8CF44F8}" srcOrd="2" destOrd="0" parTransId="{9E5C2E1B-E5C7-4D74-9C07-2040FB1D85C4}" sibTransId="{E0781AED-0757-45C9-B507-97FCBD759ED0}"/>
    <dgm:cxn modelId="{ECB55E5A-495D-4EA2-B13E-A1A86F56B64C}" srcId="{C15C1FD7-0860-4948-B859-B0565D85DB67}" destId="{CC506B8B-2C94-4E44-A7E8-8D03245F2AAA}" srcOrd="1" destOrd="0" parTransId="{9DD9BA4B-7AC1-4F0F-9FA1-C17B4053BCF2}" sibTransId="{FC11D717-59B3-4C49-AB94-0F579C88C69E}"/>
    <dgm:cxn modelId="{640CA30E-D238-4D99-AAB9-377B59BEB5C0}" type="presOf" srcId="{E320EED3-77AF-4004-9F7C-43998D1A1893}" destId="{6893E86C-83D1-4802-B268-DE468AFA5654}" srcOrd="0" destOrd="0" presId="urn:microsoft.com/office/officeart/2005/8/layout/vList5"/>
    <dgm:cxn modelId="{552CEAF7-5E50-4E09-8273-7E7FB702E477}" type="presOf" srcId="{58EAF4A9-5ED8-4B96-8892-8E93A1788FD5}" destId="{A7FA2DCD-38E6-40C9-8ADB-DCCCEA0279C7}" srcOrd="0" destOrd="0" presId="urn:microsoft.com/office/officeart/2005/8/layout/vList5"/>
    <dgm:cxn modelId="{BE8D8C44-B7AA-4626-B703-D820921EBB77}" type="presOf" srcId="{C15C1FD7-0860-4948-B859-B0565D85DB67}" destId="{F51FEA58-C9DA-4B35-8524-417BDF259661}" srcOrd="0" destOrd="0" presId="urn:microsoft.com/office/officeart/2005/8/layout/vList5"/>
    <dgm:cxn modelId="{089A2F6B-8482-4538-B4FB-7F4CCC7AAF8F}" srcId="{C15C1FD7-0860-4948-B859-B0565D85DB67}" destId="{58EAF4A9-5ED8-4B96-8892-8E93A1788FD5}" srcOrd="3" destOrd="0" parTransId="{A5EDA6CE-F03D-4448-94F0-0D1E0C9F7201}" sibTransId="{0CCCD278-E28C-4188-9B85-99A737E5FC9F}"/>
    <dgm:cxn modelId="{C1FE3A92-E87C-4387-BA87-87CE0C6ED272}" type="presParOf" srcId="{F51FEA58-C9DA-4B35-8524-417BDF259661}" destId="{8F7B921E-A736-4460-B66C-403B7124475F}" srcOrd="0" destOrd="0" presId="urn:microsoft.com/office/officeart/2005/8/layout/vList5"/>
    <dgm:cxn modelId="{DA46F468-D4F6-455B-9884-F943543D99F9}" type="presParOf" srcId="{8F7B921E-A736-4460-B66C-403B7124475F}" destId="{6893E86C-83D1-4802-B268-DE468AFA5654}" srcOrd="0" destOrd="0" presId="urn:microsoft.com/office/officeart/2005/8/layout/vList5"/>
    <dgm:cxn modelId="{E32918FA-3FE2-46EA-97E4-4057E6AB17D1}" type="presParOf" srcId="{F51FEA58-C9DA-4B35-8524-417BDF259661}" destId="{B2F9430A-839B-4A49-A311-69AA10E06D91}" srcOrd="1" destOrd="0" presId="urn:microsoft.com/office/officeart/2005/8/layout/vList5"/>
    <dgm:cxn modelId="{5E564ABF-3147-4A08-9988-4EAFE8D99EA0}" type="presParOf" srcId="{F51FEA58-C9DA-4B35-8524-417BDF259661}" destId="{F0A463F4-C116-4C9F-BA00-4A988C9136A6}" srcOrd="2" destOrd="0" presId="urn:microsoft.com/office/officeart/2005/8/layout/vList5"/>
    <dgm:cxn modelId="{7DEFBFF7-8DFA-430C-9832-95176324B948}" type="presParOf" srcId="{F0A463F4-C116-4C9F-BA00-4A988C9136A6}" destId="{DC68C4B8-BEC9-485B-8ACB-5597DF3576D2}" srcOrd="0" destOrd="0" presId="urn:microsoft.com/office/officeart/2005/8/layout/vList5"/>
    <dgm:cxn modelId="{95F3685F-B3E6-4E8F-9D7B-9BB0F1C51F99}" type="presParOf" srcId="{F51FEA58-C9DA-4B35-8524-417BDF259661}" destId="{7A2B88F9-AC58-4059-B38D-018EC5B54B88}" srcOrd="3" destOrd="0" presId="urn:microsoft.com/office/officeart/2005/8/layout/vList5"/>
    <dgm:cxn modelId="{ABBE5A89-3A17-4362-B215-593F7F549FA6}" type="presParOf" srcId="{F51FEA58-C9DA-4B35-8524-417BDF259661}" destId="{88F2B1B4-DCED-4D68-8525-F5C0471A343C}" srcOrd="4" destOrd="0" presId="urn:microsoft.com/office/officeart/2005/8/layout/vList5"/>
    <dgm:cxn modelId="{482985BE-AA0E-4047-B21F-5714ADD2AF3D}" type="presParOf" srcId="{88F2B1B4-DCED-4D68-8525-F5C0471A343C}" destId="{51110361-1ABA-4C81-A98A-B75BE0A0CB7F}" srcOrd="0" destOrd="0" presId="urn:microsoft.com/office/officeart/2005/8/layout/vList5"/>
    <dgm:cxn modelId="{498685A2-E6DC-4AAA-B3BC-E873D839DFF6}" type="presParOf" srcId="{F51FEA58-C9DA-4B35-8524-417BDF259661}" destId="{2562B7E1-2B48-48A7-9B88-F62B2BA5E498}" srcOrd="5" destOrd="0" presId="urn:microsoft.com/office/officeart/2005/8/layout/vList5"/>
    <dgm:cxn modelId="{6D1CCF64-29DA-4F65-9222-DC3F37A2E2EB}" type="presParOf" srcId="{F51FEA58-C9DA-4B35-8524-417BDF259661}" destId="{C32C6B97-87DE-42CB-AA1D-36F1329EAF75}" srcOrd="6" destOrd="0" presId="urn:microsoft.com/office/officeart/2005/8/layout/vList5"/>
    <dgm:cxn modelId="{DF84F12C-7A40-4EF0-A069-E06219ED1145}" type="presParOf" srcId="{C32C6B97-87DE-42CB-AA1D-36F1329EAF75}" destId="{A7FA2DCD-38E6-40C9-8ADB-DCCCEA0279C7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349CD2-5FC3-4301-85F7-AC8E0519544C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9568F05-56E2-480F-9608-3DA517CCC05F}">
      <dgm:prSet custT="1"/>
      <dgm:spPr/>
      <dgm:t>
        <a:bodyPr/>
        <a:lstStyle/>
        <a:p>
          <a:pPr algn="l" rtl="0"/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CÂU 5: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Tre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xanh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kia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sẽ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ngày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rồi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già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chồi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non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vươn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thắm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cây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vườn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mượt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mà</a:t>
          </a:r>
          <a:endParaRPr lang="en-US" sz="24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B8F68D-0FB4-408D-BFEE-C7BA3A35B4F8}" cxnId="{D1481DB8-462D-4DF6-AA19-C01C62C3A67A}" type="par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EF23ECF-94A2-4443-92D4-E6D60ED4A52A}" cxnId="{D1481DB8-462D-4DF6-AA19-C01C62C3A67A}" type="sib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FA1703E-1894-4E25-AECE-405F98CCE2BD}">
      <dgm:prSet custT="1"/>
      <dgm:spPr/>
      <dgm:t>
        <a:bodyPr/>
        <a:lstStyle/>
        <a:p>
          <a:pPr algn="l" rtl="0"/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CÂU 6: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Trường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này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cây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hoa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còn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nụ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cười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hương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hoa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Bay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tỏa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khắp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quê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nhà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4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2B6BC42-258B-4BEB-A66E-DECA4F0D850A}" cxnId="{CBA6316C-0694-4DA9-8C43-8DD9E345EECE}" type="par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DC922E-6EAC-4F1A-956D-AB309DFC17F3}" cxnId="{CBA6316C-0694-4DA9-8C43-8DD9E345EECE}" type="sib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1E8E98-F0FA-4A8E-8204-A4BEF47669DF}">
      <dgm:prSet custT="1"/>
      <dgm:spPr/>
      <dgm:t>
        <a:bodyPr/>
        <a:lstStyle/>
        <a:p>
          <a:pPr algn="l" rtl="0"/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CÂU 7: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siêng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năng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gắng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học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hành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ngày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ngày,rồi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mai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sau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đây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sẽ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nên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người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thànhtài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US" sz="24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FB27B7F-E998-4AA5-95C9-4D564BC08103}" cxnId="{58B75C65-17E2-4C13-A9F5-DC15CF6227F1}" type="par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CFC038-66B0-47B7-BDFF-CCAB492EFFF3}" cxnId="{58B75C65-17E2-4C13-A9F5-DC15CF6227F1}" type="sib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3A3001-6E4E-4520-B1BB-645DFFB8724B}">
      <dgm:prSet custT="1"/>
      <dgm:spPr/>
      <dgm:t>
        <a:bodyPr/>
        <a:lstStyle/>
        <a:p>
          <a:pPr algn="l" rtl="0"/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CÂU 8:Dù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cuộc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đời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nhịp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thoi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đưa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từng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mùa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hè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từng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cơn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mưa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Em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vẫn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nhớ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trườngxưa</a:t>
          </a:r>
          <a:r>
            <a:rPr lang="en-US" sz="2400" b="1" dirty="0" smtClean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endParaRPr lang="en-US" sz="2400" dirty="0">
            <a:solidFill>
              <a:srgbClr val="000066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3A5038-31A0-4EBF-85D5-E730CC39CAEC}" cxnId="{E4827062-EB7E-440C-9F31-8E7DAA7C912D}" type="par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AE21E6A-E4DE-4FFE-8F7D-F023B853C343}" cxnId="{E4827062-EB7E-440C-9F31-8E7DAA7C912D}" type="sibTrans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8493DB-F8FB-4F75-A21D-1212E60BF110}" type="pres">
      <dgm:prSet presAssocID="{28349CD2-5FC3-4301-85F7-AC8E0519544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20FB27C-CA8E-4BFE-A991-8B20FACA269F}" type="pres">
      <dgm:prSet presAssocID="{69568F05-56E2-480F-9608-3DA517CCC05F}" presName="linNode" presStyleCnt="0"/>
      <dgm:spPr/>
    </dgm:pt>
    <dgm:pt modelId="{23E4BA54-DBCB-4FDE-935D-1EC902338F04}" type="pres">
      <dgm:prSet presAssocID="{69568F05-56E2-480F-9608-3DA517CCC05F}" presName="parentText" presStyleLbl="node1" presStyleIdx="0" presStyleCnt="4" custScaleX="249071" custScaleY="27091" custLinFactNeighborX="-8278" custLinFactNeighborY="60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084D0BB-8941-4490-91AA-630E14B31A10}" type="pres">
      <dgm:prSet presAssocID="{AEF23ECF-94A2-4443-92D4-E6D60ED4A52A}" presName="sp" presStyleCnt="0"/>
      <dgm:spPr/>
    </dgm:pt>
    <dgm:pt modelId="{453DFF82-B863-4E38-B8DE-B53CF43F4A6E}" type="pres">
      <dgm:prSet presAssocID="{CFA1703E-1894-4E25-AECE-405F98CCE2BD}" presName="linNode" presStyleCnt="0"/>
      <dgm:spPr/>
    </dgm:pt>
    <dgm:pt modelId="{55DB3043-4A91-4FB8-BEAD-4D78E9899B75}" type="pres">
      <dgm:prSet presAssocID="{CFA1703E-1894-4E25-AECE-405F98CCE2BD}" presName="parentText" presStyleLbl="node1" presStyleIdx="1" presStyleCnt="4" custScaleX="255887" custScaleY="35398" custLinFactNeighborX="-8504" custLinFactNeighborY="60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3D8F07-5B35-43D6-817A-E04ED04977ED}" type="pres">
      <dgm:prSet presAssocID="{A1DC922E-6EAC-4F1A-956D-AB309DFC17F3}" presName="sp" presStyleCnt="0"/>
      <dgm:spPr/>
    </dgm:pt>
    <dgm:pt modelId="{15EAB23A-5989-4020-B7A2-5997BC28C7AA}" type="pres">
      <dgm:prSet presAssocID="{D81E8E98-F0FA-4A8E-8204-A4BEF47669DF}" presName="linNode" presStyleCnt="0"/>
      <dgm:spPr/>
    </dgm:pt>
    <dgm:pt modelId="{819B155A-27C8-48CE-B74F-933BA513EB44}" type="pres">
      <dgm:prSet presAssocID="{D81E8E98-F0FA-4A8E-8204-A4BEF47669DF}" presName="parentText" presStyleLbl="node1" presStyleIdx="2" presStyleCnt="4" custScaleX="255909" custScaleY="27709" custLinFactNeighborX="-12756" custLinFactNeighborY="121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D4C94C-0AA9-4997-829C-25A4512DC7CF}" type="pres">
      <dgm:prSet presAssocID="{97CFC038-66B0-47B7-BDFF-CCAB492EFFF3}" presName="sp" presStyleCnt="0"/>
      <dgm:spPr/>
    </dgm:pt>
    <dgm:pt modelId="{5ECEBFDE-C1FA-4578-9D24-525ABB75AD83}" type="pres">
      <dgm:prSet presAssocID="{5E3A3001-6E4E-4520-B1BB-645DFFB8724B}" presName="linNode" presStyleCnt="0"/>
      <dgm:spPr/>
    </dgm:pt>
    <dgm:pt modelId="{B8593FEC-00A2-433D-A8AA-8DDBAE3C63BC}" type="pres">
      <dgm:prSet presAssocID="{5E3A3001-6E4E-4520-B1BB-645DFFB8724B}" presName="parentText" presStyleLbl="node1" presStyleIdx="3" presStyleCnt="4" custScaleX="257577" custScaleY="29700" custLinFactNeighborX="-8123" custLinFactNeighborY="-2405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21F27BC-DC59-4F91-9C50-DE8E332137E0}" type="presOf" srcId="{D81E8E98-F0FA-4A8E-8204-A4BEF47669DF}" destId="{819B155A-27C8-48CE-B74F-933BA513EB44}" srcOrd="0" destOrd="0" presId="urn:microsoft.com/office/officeart/2005/8/layout/vList5"/>
    <dgm:cxn modelId="{6D6FD13F-FE04-4F53-8749-7582BB128021}" type="presOf" srcId="{69568F05-56E2-480F-9608-3DA517CCC05F}" destId="{23E4BA54-DBCB-4FDE-935D-1EC902338F04}" srcOrd="0" destOrd="0" presId="urn:microsoft.com/office/officeart/2005/8/layout/vList5"/>
    <dgm:cxn modelId="{58B75C65-17E2-4C13-A9F5-DC15CF6227F1}" srcId="{28349CD2-5FC3-4301-85F7-AC8E0519544C}" destId="{D81E8E98-F0FA-4A8E-8204-A4BEF47669DF}" srcOrd="2" destOrd="0" parTransId="{7FB27B7F-E998-4AA5-95C9-4D564BC08103}" sibTransId="{97CFC038-66B0-47B7-BDFF-CCAB492EFFF3}"/>
    <dgm:cxn modelId="{B01F8A01-A7C9-46B2-A3DA-A4C04AE1CAFB}" type="presOf" srcId="{CFA1703E-1894-4E25-AECE-405F98CCE2BD}" destId="{55DB3043-4A91-4FB8-BEAD-4D78E9899B75}" srcOrd="0" destOrd="0" presId="urn:microsoft.com/office/officeart/2005/8/layout/vList5"/>
    <dgm:cxn modelId="{E4827062-EB7E-440C-9F31-8E7DAA7C912D}" srcId="{28349CD2-5FC3-4301-85F7-AC8E0519544C}" destId="{5E3A3001-6E4E-4520-B1BB-645DFFB8724B}" srcOrd="3" destOrd="0" parTransId="{613A5038-31A0-4EBF-85D5-E730CC39CAEC}" sibTransId="{AAE21E6A-E4DE-4FFE-8F7D-F023B853C343}"/>
    <dgm:cxn modelId="{CBA6316C-0694-4DA9-8C43-8DD9E345EECE}" srcId="{28349CD2-5FC3-4301-85F7-AC8E0519544C}" destId="{CFA1703E-1894-4E25-AECE-405F98CCE2BD}" srcOrd="1" destOrd="0" parTransId="{02B6BC42-258B-4BEB-A66E-DECA4F0D850A}" sibTransId="{A1DC922E-6EAC-4F1A-956D-AB309DFC17F3}"/>
    <dgm:cxn modelId="{1A2E162F-0A5D-4707-9624-51C6E7D9D846}" type="presOf" srcId="{5E3A3001-6E4E-4520-B1BB-645DFFB8724B}" destId="{B8593FEC-00A2-433D-A8AA-8DDBAE3C63BC}" srcOrd="0" destOrd="0" presId="urn:microsoft.com/office/officeart/2005/8/layout/vList5"/>
    <dgm:cxn modelId="{D1481DB8-462D-4DF6-AA19-C01C62C3A67A}" srcId="{28349CD2-5FC3-4301-85F7-AC8E0519544C}" destId="{69568F05-56E2-480F-9608-3DA517CCC05F}" srcOrd="0" destOrd="0" parTransId="{E3B8F68D-0FB4-408D-BFEE-C7BA3A35B4F8}" sibTransId="{AEF23ECF-94A2-4443-92D4-E6D60ED4A52A}"/>
    <dgm:cxn modelId="{524888C3-3671-4E2D-99B9-99106253ECC6}" type="presOf" srcId="{28349CD2-5FC3-4301-85F7-AC8E0519544C}" destId="{4B8493DB-F8FB-4F75-A21D-1212E60BF110}" srcOrd="0" destOrd="0" presId="urn:microsoft.com/office/officeart/2005/8/layout/vList5"/>
    <dgm:cxn modelId="{2E98C863-F9F5-4B7B-8478-BDD11D2E75BD}" type="presParOf" srcId="{4B8493DB-F8FB-4F75-A21D-1212E60BF110}" destId="{F20FB27C-CA8E-4BFE-A991-8B20FACA269F}" srcOrd="0" destOrd="0" presId="urn:microsoft.com/office/officeart/2005/8/layout/vList5"/>
    <dgm:cxn modelId="{E39DC835-21A0-4D9F-8B48-701871C5DC37}" type="presParOf" srcId="{F20FB27C-CA8E-4BFE-A991-8B20FACA269F}" destId="{23E4BA54-DBCB-4FDE-935D-1EC902338F04}" srcOrd="0" destOrd="0" presId="urn:microsoft.com/office/officeart/2005/8/layout/vList5"/>
    <dgm:cxn modelId="{C807CEAD-BCFF-47B3-A069-16B3CDA41230}" type="presParOf" srcId="{4B8493DB-F8FB-4F75-A21D-1212E60BF110}" destId="{9084D0BB-8941-4490-91AA-630E14B31A10}" srcOrd="1" destOrd="0" presId="urn:microsoft.com/office/officeart/2005/8/layout/vList5"/>
    <dgm:cxn modelId="{B2B0D779-3B58-4A92-B289-D1FBCFD0572A}" type="presParOf" srcId="{4B8493DB-F8FB-4F75-A21D-1212E60BF110}" destId="{453DFF82-B863-4E38-B8DE-B53CF43F4A6E}" srcOrd="2" destOrd="0" presId="urn:microsoft.com/office/officeart/2005/8/layout/vList5"/>
    <dgm:cxn modelId="{86EA747D-6999-4211-BE4D-F71687BA4579}" type="presParOf" srcId="{453DFF82-B863-4E38-B8DE-B53CF43F4A6E}" destId="{55DB3043-4A91-4FB8-BEAD-4D78E9899B75}" srcOrd="0" destOrd="0" presId="urn:microsoft.com/office/officeart/2005/8/layout/vList5"/>
    <dgm:cxn modelId="{26BD2199-8A92-48A8-B453-05532FE0B3A4}" type="presParOf" srcId="{4B8493DB-F8FB-4F75-A21D-1212E60BF110}" destId="{0A3D8F07-5B35-43D6-817A-E04ED04977ED}" srcOrd="3" destOrd="0" presId="urn:microsoft.com/office/officeart/2005/8/layout/vList5"/>
    <dgm:cxn modelId="{C288F142-D37F-48CB-B28F-2F6CA4A2B18A}" type="presParOf" srcId="{4B8493DB-F8FB-4F75-A21D-1212E60BF110}" destId="{15EAB23A-5989-4020-B7A2-5997BC28C7AA}" srcOrd="4" destOrd="0" presId="urn:microsoft.com/office/officeart/2005/8/layout/vList5"/>
    <dgm:cxn modelId="{B27EE765-0912-4580-B482-667D76DCE524}" type="presParOf" srcId="{15EAB23A-5989-4020-B7A2-5997BC28C7AA}" destId="{819B155A-27C8-48CE-B74F-933BA513EB44}" srcOrd="0" destOrd="0" presId="urn:microsoft.com/office/officeart/2005/8/layout/vList5"/>
    <dgm:cxn modelId="{5FEA1DFD-691B-4399-9FC6-30023EBD33B7}" type="presParOf" srcId="{4B8493DB-F8FB-4F75-A21D-1212E60BF110}" destId="{60D4C94C-0AA9-4997-829C-25A4512DC7CF}" srcOrd="5" destOrd="0" presId="urn:microsoft.com/office/officeart/2005/8/layout/vList5"/>
    <dgm:cxn modelId="{67541C43-C274-4390-AE1E-3A4C440D1A16}" type="presParOf" srcId="{4B8493DB-F8FB-4F75-A21D-1212E60BF110}" destId="{5ECEBFDE-C1FA-4578-9D24-525ABB75AD83}" srcOrd="6" destOrd="0" presId="urn:microsoft.com/office/officeart/2005/8/layout/vList5"/>
    <dgm:cxn modelId="{A7700677-C39B-4B8E-8662-0BD97D63731B}" type="presParOf" srcId="{5ECEBFDE-C1FA-4578-9D24-525ABB75AD83}" destId="{B8593FEC-00A2-433D-A8AA-8DDBAE3C63B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3E86C-83D1-4802-B268-DE468AFA5654}">
      <dsp:nvSpPr>
        <dsp:cNvPr id="0" name=""/>
        <dsp:cNvSpPr/>
      </dsp:nvSpPr>
      <dsp:spPr>
        <a:xfrm>
          <a:off x="0" y="0"/>
          <a:ext cx="5836890" cy="85131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CÂU 1:Trường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làng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em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hàng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tre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xanh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.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Cây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rợp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bóng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mát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yêu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đời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yên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lành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en-US" sz="24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1558" y="41558"/>
        <a:ext cx="5753774" cy="768195"/>
      </dsp:txXfrm>
    </dsp:sp>
    <dsp:sp modelId="{DC68C4B8-BEC9-485B-8ACB-5597DF3576D2}">
      <dsp:nvSpPr>
        <dsp:cNvPr id="0" name=""/>
        <dsp:cNvSpPr/>
      </dsp:nvSpPr>
      <dsp:spPr>
        <a:xfrm>
          <a:off x="0" y="1173969"/>
          <a:ext cx="5639268" cy="10430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CÂU 2: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Nhịp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cầu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tre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lối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về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nhà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em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, qua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rẫy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nương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xanh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thấy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vui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êm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đềm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.</a:t>
          </a:r>
          <a:endParaRPr lang="en-US" sz="24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0916" y="1224885"/>
        <a:ext cx="5537436" cy="941180"/>
      </dsp:txXfrm>
    </dsp:sp>
    <dsp:sp modelId="{51110361-1ABA-4C81-A98A-B75BE0A0CB7F}">
      <dsp:nvSpPr>
        <dsp:cNvPr id="0" name=""/>
        <dsp:cNvSpPr/>
      </dsp:nvSpPr>
      <dsp:spPr>
        <a:xfrm>
          <a:off x="0" y="2605510"/>
          <a:ext cx="5703858" cy="138626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CÂU 3;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Tình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quê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hương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gắn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liền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yêu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thương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bao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mùa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mưa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nắng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em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vẫn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đến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trường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n-US" sz="24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7672" y="2673182"/>
        <a:ext cx="5568514" cy="1250923"/>
      </dsp:txXfrm>
    </dsp:sp>
    <dsp:sp modelId="{A7FA2DCD-38E6-40C9-8ADB-DCCCEA0279C7}">
      <dsp:nvSpPr>
        <dsp:cNvPr id="0" name=""/>
        <dsp:cNvSpPr/>
      </dsp:nvSpPr>
      <dsp:spPr>
        <a:xfrm>
          <a:off x="0" y="4044877"/>
          <a:ext cx="5812213" cy="106052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CÂU 4: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Thầy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cô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em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đã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dạy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cho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em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yêu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nước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yêu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quê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và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yêu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gia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đình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n-US" sz="24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770" y="4096647"/>
        <a:ext cx="5708673" cy="9569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E4BA54-DBCB-4FDE-935D-1EC902338F04}">
      <dsp:nvSpPr>
        <dsp:cNvPr id="0" name=""/>
        <dsp:cNvSpPr/>
      </dsp:nvSpPr>
      <dsp:spPr>
        <a:xfrm>
          <a:off x="43542" y="23703"/>
          <a:ext cx="5951122" cy="104047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CÂU 5: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Tre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xanh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kia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sẽ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có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ngày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rồi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già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chồi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non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vươn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lên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thắm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cây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vườn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mượt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mà</a:t>
          </a:r>
          <a:endParaRPr lang="en-US" sz="24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4334" y="74495"/>
        <a:ext cx="5849538" cy="938888"/>
      </dsp:txXfrm>
    </dsp:sp>
    <dsp:sp modelId="{55DB3043-4A91-4FB8-BEAD-4D78E9899B75}">
      <dsp:nvSpPr>
        <dsp:cNvPr id="0" name=""/>
        <dsp:cNvSpPr/>
      </dsp:nvSpPr>
      <dsp:spPr>
        <a:xfrm>
          <a:off x="38142" y="1256209"/>
          <a:ext cx="6113978" cy="1359516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CÂU 6: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Trường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học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này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là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cây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hoa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còn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nụ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cười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là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hương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hoa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. Bay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tỏa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khắp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quê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nhà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en-US" sz="24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4508" y="1322575"/>
        <a:ext cx="5981246" cy="1226784"/>
      </dsp:txXfrm>
    </dsp:sp>
    <dsp:sp modelId="{819B155A-27C8-48CE-B74F-933BA513EB44}">
      <dsp:nvSpPr>
        <dsp:cNvPr id="0" name=""/>
        <dsp:cNvSpPr/>
      </dsp:nvSpPr>
      <dsp:spPr>
        <a:xfrm>
          <a:off x="0" y="2831148"/>
          <a:ext cx="6114504" cy="1064208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CÂU 7: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Em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siêng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gắng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học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hành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ngày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ngày,rồi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mai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sau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đây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sẽ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nên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người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thànhtài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endParaRPr lang="en-US" sz="24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950" y="2883098"/>
        <a:ext cx="6010604" cy="960308"/>
      </dsp:txXfrm>
    </dsp:sp>
    <dsp:sp modelId="{B8593FEC-00A2-433D-A8AA-8DDBAE3C63BC}">
      <dsp:nvSpPr>
        <dsp:cNvPr id="0" name=""/>
        <dsp:cNvSpPr/>
      </dsp:nvSpPr>
      <dsp:spPr>
        <a:xfrm>
          <a:off x="47246" y="3948242"/>
          <a:ext cx="6154358" cy="114067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CÂU 8:Dù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cuộc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đời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nhịp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thoi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đưa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từng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mùa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hè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từng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cơn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mưa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.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Em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vẫn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nhớ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b="1" kern="1200" dirty="0" err="1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trườngxưa</a:t>
          </a:r>
          <a:r>
            <a:rPr lang="en-US" sz="2400" b="1" kern="1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rPr>
            <a:t>. </a:t>
          </a:r>
          <a:endParaRPr lang="en-US" sz="2400" kern="1200" dirty="0">
            <a:solidFill>
              <a:srgbClr val="000066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2929" y="4003925"/>
        <a:ext cx="6042992" cy="1029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type="round2SameRect" r:blip="" rot="90">
                    <dgm:adjLst/>
                  </dgm:shape>
                </dgm:if>
                <dgm:else name="Name12">
                  <dgm:shape xmlns:r="http://schemas.openxmlformats.org/officeDocument/2006/relationships" type="round2SameRect" r:blip="" rot="-90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D5BE0-0F78-4251-8B26-C3637952B1C3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>
                <a:solidFill>
                  <a:prstClr val="black"/>
                </a:solidFill>
              </a:rPr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E775DA-6A11-4CB7-97CA-4B1C87D9F669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B8634A-4E2C-4473-8349-50374CB2ECAA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842B6-1795-4EC3-B33D-80812FBE1EC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4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F1E4D-3034-4C62-8476-4E338E4B787B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910EE-B0D0-4070-A36A-C8B75B36FF92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AA6EC-C2F0-4CE9-85E0-8E25C0B676B0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A9261E-3CE9-40AB-98A5-30FC69EEA9BC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8BE08-561F-4364-90BE-C391179D8A82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B8410-3485-44C2-BC53-E8B5BDBEC158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BD3C6-4703-48C2-8F45-2C42603CB163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96B04-A146-4885-AC4A-9CB6626B45CE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16AF5-185C-403A-9B6A-EF91EFB3BFD8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4"/>
            <a:ext cx="10972800" cy="4525963"/>
          </a:xfrm>
        </p:spPr>
        <p:txBody>
          <a:bodyPr rtlCol="0">
            <a:normAutofit/>
          </a:bodyPr>
          <a:lstStyle/>
          <a:p>
            <a:pPr lvl="0"/>
            <a:endParaRPr lang="en-US" noProof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45E12-DF6C-4629-A61B-2C2CFAC857A6}" type="slidenum">
              <a:rPr lang="en-US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advTm="2000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1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2.xml"/><Relationship Id="rId8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0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11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8949" y="274638"/>
            <a:ext cx="1097410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8949" y="1600201"/>
            <a:ext cx="1097410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949" y="6356351"/>
            <a:ext cx="2846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949" y="6356351"/>
            <a:ext cx="3862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949" y="6356351"/>
            <a:ext cx="2846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9CF3884-16AB-4897-A5B9-AACC58E7ACDD}" type="slidenum">
              <a:rPr lang="en-US">
                <a:solidFill>
                  <a:prstClr val="black">
                    <a:tint val="75000"/>
                  </a:prstClr>
                </a:solidFill>
                <a:latin typeface="Times New Roman" panose="02020603050405020304" pitchFamily="18" charset="0"/>
              </a:rPr>
            </a:fld>
            <a:endParaRPr lang="en-US">
              <a:solidFill>
                <a:prstClr val="black">
                  <a:tint val="75000"/>
                </a:prstClr>
              </a:solidFill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482EC-926D-4C5A-9790-48C7BDC6D9F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8B373-8D77-4B1D-89C4-87E4A3F9FEF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microsoft.com/office/2007/relationships/media" Target="../media/media5.mp3"/><Relationship Id="rId4" Type="http://schemas.openxmlformats.org/officeDocument/2006/relationships/audio" Target="../media/media5.mp3"/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16.png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microsoft.com/office/2007/relationships/media" Target="../media/media6.mp3"/><Relationship Id="rId3" Type="http://schemas.openxmlformats.org/officeDocument/2006/relationships/audio" Target="../media/media6.mp3"/><Relationship Id="rId2" Type="http://schemas.openxmlformats.org/officeDocument/2006/relationships/image" Target="../media/image17.pn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microsoft.com/office/2007/relationships/media" Target="../media/media7.mp3"/><Relationship Id="rId4" Type="http://schemas.openxmlformats.org/officeDocument/2006/relationships/audio" Target="../media/media7.mp3"/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image" Target="../media/image14.png"/><Relationship Id="rId7" Type="http://schemas.microsoft.com/office/2007/relationships/media" Target="../media/media8.mp3"/><Relationship Id="rId6" Type="http://schemas.openxmlformats.org/officeDocument/2006/relationships/audio" Target="../media/media8.mp3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microsoft.com/office/2007/relationships/media" Target="../media/media9.mp3"/><Relationship Id="rId3" Type="http://schemas.openxmlformats.org/officeDocument/2006/relationships/audio" Target="../media/media9.mp3"/><Relationship Id="rId2" Type="http://schemas.openxmlformats.org/officeDocument/2006/relationships/image" Target="../media/image19.png"/><Relationship Id="rId1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microsoft.com/office/2007/relationships/media" Target="../media/media10.mp3"/><Relationship Id="rId3" Type="http://schemas.openxmlformats.org/officeDocument/2006/relationships/audio" Target="../media/media10.mp3"/><Relationship Id="rId2" Type="http://schemas.openxmlformats.org/officeDocument/2006/relationships/image" Target="../media/image20.png"/><Relationship Id="rId1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microsoft.com/office/2007/relationships/media" Target="../media/media11.mp3"/><Relationship Id="rId4" Type="http://schemas.openxmlformats.org/officeDocument/2006/relationships/audio" Target="../media/media11.mp3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microsoft.com/office/2007/relationships/media" Target="../media/media9.mp3"/><Relationship Id="rId3" Type="http://schemas.openxmlformats.org/officeDocument/2006/relationships/audio" Target="../media/media9.mp3"/><Relationship Id="rId2" Type="http://schemas.openxmlformats.org/officeDocument/2006/relationships/image" Target="../media/image21.png"/><Relationship Id="rId1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microsoft.com/office/2007/relationships/media" Target="../media/media12.mp3"/><Relationship Id="rId3" Type="http://schemas.openxmlformats.org/officeDocument/2006/relationships/audio" Target="../media/media12.mp3"/><Relationship Id="rId2" Type="http://schemas.openxmlformats.org/officeDocument/2006/relationships/image" Target="../media/image22.png"/><Relationship Id="rId1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microsoft.com/office/2007/relationships/media" Target="../media/media2.mp4"/><Relationship Id="rId2" Type="http://schemas.openxmlformats.org/officeDocument/2006/relationships/video" Target="../media/media2.mp4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image" Target="../media/image14.png"/><Relationship Id="rId5" Type="http://schemas.microsoft.com/office/2007/relationships/media" Target="../media/media13.mp3"/><Relationship Id="rId4" Type="http://schemas.openxmlformats.org/officeDocument/2006/relationships/audio" Target="../media/media13.mp3"/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audio" Target="../media/media14.mp3"/><Relationship Id="rId8" Type="http://schemas.openxmlformats.org/officeDocument/2006/relationships/image" Target="../media/image23.png"/><Relationship Id="rId7" Type="http://schemas.microsoft.com/office/2007/relationships/media" Target="file:///C:\Users\Administrator\Desktop\GIAO%20AN%20AM%20NHAC%205\doan%202.m4a" TargetMode="External"/><Relationship Id="rId6" Type="http://schemas.openxmlformats.org/officeDocument/2006/relationships/audio" Target="file:///C:\Users\Administrator\Desktop\GIAO%20AN%20AM%20NHAC%205\doan%202.m4a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2" Type="http://schemas.openxmlformats.org/officeDocument/2006/relationships/slideLayout" Target="../slideLayouts/slideLayout18.xml"/><Relationship Id="rId11" Type="http://schemas.openxmlformats.org/officeDocument/2006/relationships/image" Target="../media/image14.png"/><Relationship Id="rId10" Type="http://schemas.microsoft.com/office/2007/relationships/media" Target="../media/media14.mp3"/><Relationship Id="rId1" Type="http://schemas.openxmlformats.org/officeDocument/2006/relationships/image" Target="../media/image18.jpe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audio" Target="../media/media16.mp3"/><Relationship Id="rId8" Type="http://schemas.openxmlformats.org/officeDocument/2006/relationships/image" Target="../media/image14.png"/><Relationship Id="rId7" Type="http://schemas.microsoft.com/office/2007/relationships/media" Target="../media/media15.mp3"/><Relationship Id="rId6" Type="http://schemas.openxmlformats.org/officeDocument/2006/relationships/audio" Target="../media/media15.mp3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3" Type="http://schemas.microsoft.com/office/2007/relationships/media" Target="file:///C:\Users\Administrator\Desktop\GIAO%20AN%20AM%20NHAC%205\doan%202.m4a" TargetMode="External"/><Relationship Id="rId2" Type="http://schemas.openxmlformats.org/officeDocument/2006/relationships/audio" Target="file:///C:\Users\Administrator\Desktop\GIAO%20AN%20AM%20NHAC%205\doan%202.m4a" TargetMode="External"/><Relationship Id="rId12" Type="http://schemas.openxmlformats.org/officeDocument/2006/relationships/notesSlide" Target="../notesSlides/notesSlide3.xml"/><Relationship Id="rId11" Type="http://schemas.openxmlformats.org/officeDocument/2006/relationships/slideLayout" Target="../slideLayouts/slideLayout18.xml"/><Relationship Id="rId10" Type="http://schemas.microsoft.com/office/2007/relationships/media" Target="../media/media16.mp3"/><Relationship Id="rId1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5.xml"/><Relationship Id="rId4" Type="http://schemas.openxmlformats.org/officeDocument/2006/relationships/image" Target="../media/image14.png"/><Relationship Id="rId3" Type="http://schemas.microsoft.com/office/2007/relationships/media" Target="../media/media16.mp3"/><Relationship Id="rId2" Type="http://schemas.openxmlformats.org/officeDocument/2006/relationships/audio" Target="../media/media16.mp3"/><Relationship Id="rId1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.png"/><Relationship Id="rId8" Type="http://schemas.openxmlformats.org/officeDocument/2006/relationships/image" Target="../media/image27.png"/><Relationship Id="rId7" Type="http://schemas.openxmlformats.org/officeDocument/2006/relationships/image" Target="../media/image22.png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3.png"/><Relationship Id="rId3" Type="http://schemas.microsoft.com/office/2007/relationships/media" Target="file:///C:\Users\Administrator\Desktop\GIAO%20AN%20AM%20NHAC%205\doan%202.m4a" TargetMode="External"/><Relationship Id="rId2" Type="http://schemas.openxmlformats.org/officeDocument/2006/relationships/audio" Target="file:///C:\Users\Administrator\Desktop\GIAO%20AN%20AM%20NHAC%205\doan%202.m4a" TargetMode="External"/><Relationship Id="rId15" Type="http://schemas.openxmlformats.org/officeDocument/2006/relationships/notesSlide" Target="../notesSlides/notesSlide5.xml"/><Relationship Id="rId14" Type="http://schemas.openxmlformats.org/officeDocument/2006/relationships/slideLayout" Target="../slideLayouts/slideLayout18.xml"/><Relationship Id="rId13" Type="http://schemas.openxmlformats.org/officeDocument/2006/relationships/image" Target="../media/image14.png"/><Relationship Id="rId12" Type="http://schemas.microsoft.com/office/2007/relationships/media" Target="../media/media16.mp3"/><Relationship Id="rId11" Type="http://schemas.openxmlformats.org/officeDocument/2006/relationships/audio" Target="../media/media16.mp3"/><Relationship Id="rId10" Type="http://schemas.openxmlformats.org/officeDocument/2006/relationships/image" Target="../media/image29.png"/><Relationship Id="rId1" Type="http://schemas.openxmlformats.org/officeDocument/2006/relationships/image" Target="../media/image18.jpeg"/></Relationships>
</file>

<file path=ppt/slides/_rels/slide25.xml.rels><?xml version="1.0" encoding="UTF-8" standalone="yes"?>
<Relationships xmlns="http://schemas.openxmlformats.org/package/2006/relationships"><Relationship Id="rId9" Type="http://schemas.microsoft.com/office/2007/relationships/media" Target="../media/media16.mp3"/><Relationship Id="rId8" Type="http://schemas.openxmlformats.org/officeDocument/2006/relationships/audio" Target="../media/media16.mp3"/><Relationship Id="rId7" Type="http://schemas.openxmlformats.org/officeDocument/2006/relationships/image" Target="../media/image30.jpeg"/><Relationship Id="rId6" Type="http://schemas.openxmlformats.org/officeDocument/2006/relationships/image" Target="../media/image22.png"/><Relationship Id="rId5" Type="http://schemas.openxmlformats.org/officeDocument/2006/relationships/image" Target="../media/image13.png"/><Relationship Id="rId4" Type="http://schemas.openxmlformats.org/officeDocument/2006/relationships/image" Target="../media/image23.png"/><Relationship Id="rId3" Type="http://schemas.microsoft.com/office/2007/relationships/media" Target="file:///C:\Users\Administrator\Desktop\GIAO%20AN%20AM%20NHAC%205\doan%202.m4a" TargetMode="External"/><Relationship Id="rId2" Type="http://schemas.openxmlformats.org/officeDocument/2006/relationships/audio" Target="file:///C:\Users\Administrator\Desktop\GIAO%20AN%20AM%20NHAC%205\doan%202.m4a" TargetMode="External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18.xml"/><Relationship Id="rId10" Type="http://schemas.openxmlformats.org/officeDocument/2006/relationships/image" Target="../media/image14.png"/><Relationship Id="rId1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5.xml"/><Relationship Id="rId4" Type="http://schemas.openxmlformats.org/officeDocument/2006/relationships/image" Target="../media/image14.png"/><Relationship Id="rId3" Type="http://schemas.microsoft.com/office/2007/relationships/media" Target="../media/media16.mp3"/><Relationship Id="rId2" Type="http://schemas.openxmlformats.org/officeDocument/2006/relationships/audio" Target="../media/media16.mp3"/><Relationship Id="rId1" Type="http://schemas.openxmlformats.org/officeDocument/2006/relationships/image" Target="../media/image31.png"/></Relationships>
</file>

<file path=ppt/slides/_rels/slide2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3" Type="http://schemas.openxmlformats.org/officeDocument/2006/relationships/image" Target="../media/image33.GIF"/><Relationship Id="rId2" Type="http://schemas.openxmlformats.org/officeDocument/2006/relationships/slide" Target="slide9.xml"/><Relationship Id="rId1" Type="http://schemas.openxmlformats.org/officeDocument/2006/relationships/image" Target="../media/image32.jpe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3" Type="http://schemas.openxmlformats.org/officeDocument/2006/relationships/image" Target="../media/image33.GIF"/><Relationship Id="rId2" Type="http://schemas.openxmlformats.org/officeDocument/2006/relationships/slide" Target="slide9.xml"/><Relationship Id="rId1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8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audio" Target="../media/audio1.wav"/><Relationship Id="rId3" Type="http://schemas.openxmlformats.org/officeDocument/2006/relationships/image" Target="../media/image33.GIF"/><Relationship Id="rId2" Type="http://schemas.openxmlformats.org/officeDocument/2006/relationships/slide" Target="slide9.xml"/><Relationship Id="rId1" Type="http://schemas.openxmlformats.org/officeDocument/2006/relationships/image" Target="../media/image3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35.png"/><Relationship Id="rId3" Type="http://schemas.microsoft.com/office/2007/relationships/media" Target="../media/media17.mp4"/><Relationship Id="rId2" Type="http://schemas.openxmlformats.org/officeDocument/2006/relationships/video" Target="../media/media17.mp4"/><Relationship Id="rId1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6.jpeg"/></Relationships>
</file>

<file path=ppt/slides/_rels/slide3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microsoft.com/office/2007/relationships/media" Target="../media/media16.mp3"/><Relationship Id="rId3" Type="http://schemas.openxmlformats.org/officeDocument/2006/relationships/audio" Target="../media/media16.mp3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vi.wikipedia.org/wiki/Th%E1%BA%ADp_ni%C3%AAn_1960" TargetMode="External"/><Relationship Id="rId4" Type="http://schemas.openxmlformats.org/officeDocument/2006/relationships/hyperlink" Target="https://vi.wikipedia.org/wiki/Vi%E1%BB%87t_Nam" TargetMode="External"/><Relationship Id="rId3" Type="http://schemas.openxmlformats.org/officeDocument/2006/relationships/hyperlink" Target="https://vi.wikipedia.org/wiki/Nh%E1%BA%A1c_s%C4%A9" TargetMode="External"/><Relationship Id="rId2" Type="http://schemas.openxmlformats.org/officeDocument/2006/relationships/image" Target="../media/image10.jpe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diagramColors" Target="../diagrams/colors2.xml"/><Relationship Id="rId8" Type="http://schemas.openxmlformats.org/officeDocument/2006/relationships/diagramQuickStyle" Target="../diagrams/quickStyle2.xml"/><Relationship Id="rId7" Type="http://schemas.openxmlformats.org/officeDocument/2006/relationships/diagramLayout" Target="../diagrams/layout2.xml"/><Relationship Id="rId6" Type="http://schemas.openxmlformats.org/officeDocument/2006/relationships/diagramData" Target="../diagrams/data2.xml"/><Relationship Id="rId5" Type="http://schemas.microsoft.com/office/2007/relationships/diagramDrawing" Target="../diagrams/drawing1.xml"/><Relationship Id="rId4" Type="http://schemas.openxmlformats.org/officeDocument/2006/relationships/diagramColors" Target="../diagrams/colors1.xml"/><Relationship Id="rId3" Type="http://schemas.openxmlformats.org/officeDocument/2006/relationships/diagramQuickStyle" Target="../diagrams/quickStyle1.xml"/><Relationship Id="rId2" Type="http://schemas.openxmlformats.org/officeDocument/2006/relationships/diagramLayout" Target="../diagrams/layout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2.xml"/><Relationship Id="rId10" Type="http://schemas.microsoft.com/office/2007/relationships/diagramDrawing" Target="../diagrams/drawing2.xml"/><Relationship Id="rId1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microsoft.com/office/2007/relationships/media" Target="../media/media3.mp3"/><Relationship Id="rId3" Type="http://schemas.openxmlformats.org/officeDocument/2006/relationships/audio" Target="../media/media3.mp3"/><Relationship Id="rId2" Type="http://schemas.openxmlformats.org/officeDocument/2006/relationships/image" Target="../media/image13.png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8.xml"/><Relationship Id="rId5" Type="http://schemas.openxmlformats.org/officeDocument/2006/relationships/image" Target="../media/image14.png"/><Relationship Id="rId4" Type="http://schemas.microsoft.com/office/2007/relationships/media" Target="../media/media4.mp3"/><Relationship Id="rId3" Type="http://schemas.openxmlformats.org/officeDocument/2006/relationships/audio" Target="../media/media4.mp3"/><Relationship Id="rId2" Type="http://schemas.openxmlformats.org/officeDocument/2006/relationships/image" Target="../media/image15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nhac tap chung xuat s - Par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22304" y="4987953"/>
            <a:ext cx="609600" cy="609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55495" y="2"/>
            <a:ext cx="7408061" cy="1200329"/>
          </a:xfrm>
          <a:prstGeom prst="rect">
            <a:avLst/>
          </a:prstGeom>
        </p:spPr>
        <p:txBody>
          <a:bodyPr wrap="square">
            <a:prstTxWarp prst="textWave2">
              <a:avLst/>
            </a:prstTxWarp>
            <a:spAutoFit/>
          </a:bodyPr>
          <a:lstStyle/>
          <a:p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Chào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mừng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quý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thầy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cô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và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các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bạn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sinh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về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dự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môn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âm</a:t>
            </a:r>
            <a:r>
              <a:rPr lang="en-US" sz="3600" b="1" i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 </a:t>
            </a:r>
            <a:r>
              <a:rPr lang="en-US" sz="3600" b="1" i="1" dirty="0" err="1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nhạc</a:t>
            </a:r>
            <a:endParaRPr lang="en-US" sz="36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1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1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43" y="1161142"/>
            <a:ext cx="7141028" cy="1393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943" y="2554513"/>
            <a:ext cx="7141028" cy="1548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6"/>
          <p:cNvSpPr txBox="1">
            <a:spLocks noChangeArrowheads="1"/>
          </p:cNvSpPr>
          <p:nvPr/>
        </p:nvSpPr>
        <p:spPr bwMode="auto">
          <a:xfrm>
            <a:off x="3468914" y="214315"/>
            <a:ext cx="35560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CÂU 1+2</a:t>
            </a:r>
            <a:endParaRPr lang="en-US" sz="5400" b="1" i="1" dirty="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c1+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460465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57" y="1814286"/>
            <a:ext cx="7097485" cy="211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6"/>
          <p:cNvSpPr txBox="1">
            <a:spLocks noChangeArrowheads="1"/>
          </p:cNvSpPr>
          <p:nvPr/>
        </p:nvSpPr>
        <p:spPr bwMode="auto">
          <a:xfrm>
            <a:off x="3468914" y="214315"/>
            <a:ext cx="252999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CÂU 3</a:t>
            </a:r>
            <a:endParaRPr lang="en-US" sz="5400" b="1" i="1" dirty="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3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94112" y="432888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0" name="Picture 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972" y="1524000"/>
            <a:ext cx="7126514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6"/>
          <p:cNvSpPr txBox="1">
            <a:spLocks noChangeArrowheads="1"/>
          </p:cNvSpPr>
          <p:nvPr/>
        </p:nvSpPr>
        <p:spPr bwMode="auto">
          <a:xfrm>
            <a:off x="3468914" y="214315"/>
            <a:ext cx="252999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CÂU 4</a:t>
            </a:r>
            <a:endParaRPr lang="en-US" sz="5400" b="1" i="1" dirty="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4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493848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4" name="Picture 3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486" y="1137645"/>
            <a:ext cx="725714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5" name="Picture 3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486" y="2509245"/>
            <a:ext cx="7257143" cy="158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6"/>
          <p:cNvSpPr txBox="1">
            <a:spLocks noChangeArrowheads="1"/>
          </p:cNvSpPr>
          <p:nvPr/>
        </p:nvSpPr>
        <p:spPr bwMode="auto">
          <a:xfrm>
            <a:off x="3468913" y="214315"/>
            <a:ext cx="380274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CÂU 3+4</a:t>
            </a:r>
            <a:endParaRPr lang="en-US" sz="5400" b="1" i="1" dirty="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c3+4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94400" y="483688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6"/>
          <p:cNvSpPr txBox="1">
            <a:spLocks noChangeArrowheads="1"/>
          </p:cNvSpPr>
          <p:nvPr/>
        </p:nvSpPr>
        <p:spPr bwMode="auto">
          <a:xfrm>
            <a:off x="203526" y="2144716"/>
            <a:ext cx="3647179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u="sng" smtClean="0">
                <a:solidFill>
                  <a:srgbClr val="0070C0"/>
                </a:solidFill>
                <a:cs typeface="Times New Roman" panose="02020603050405020304" pitchFamily="18" charset="0"/>
              </a:rPr>
              <a:t>Hát câu 1:</a:t>
            </a:r>
            <a:endParaRPr lang="en-US" sz="2800" b="1" i="1" u="sng" smtClean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8435" name="Text Box 27"/>
          <p:cNvSpPr txBox="1">
            <a:spLocks noChangeArrowheads="1"/>
          </p:cNvSpPr>
          <p:nvPr/>
        </p:nvSpPr>
        <p:spPr bwMode="auto">
          <a:xfrm>
            <a:off x="4905864" y="497789"/>
            <a:ext cx="2723824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4800" dirty="0" smtClean="0">
                <a:solidFill>
                  <a:srgbClr val="FF0000"/>
                </a:solidFill>
                <a:latin typeface="VNI-Souvir" pitchFamily="2" charset="0"/>
              </a:rPr>
              <a:t>ÑOAÏN 1</a:t>
            </a:r>
            <a:endParaRPr lang="en-US" sz="4800" dirty="0" smtClean="0">
              <a:solidFill>
                <a:srgbClr val="FF0000"/>
              </a:solidFill>
              <a:latin typeface="VNI-Souvir" pitchFamily="2" charset="0"/>
            </a:endParaRPr>
          </a:p>
        </p:txBody>
      </p:sp>
      <p:pic>
        <p:nvPicPr>
          <p:cNvPr id="18436" name="Picture 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12192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3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5603"/>
            <a:ext cx="12192000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Picture 3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5766"/>
            <a:ext cx="12192000" cy="129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3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400"/>
            <a:ext cx="1219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0" name="Text Box 34"/>
          <p:cNvSpPr txBox="1">
            <a:spLocks noChangeArrowheads="1"/>
          </p:cNvSpPr>
          <p:nvPr/>
        </p:nvSpPr>
        <p:spPr bwMode="auto">
          <a:xfrm>
            <a:off x="143284" y="2743203"/>
            <a:ext cx="98832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9900CC"/>
                </a:solidFill>
              </a:rPr>
              <a:t>Câu 2</a:t>
            </a:r>
            <a:endParaRPr lang="en-US" sz="2400" b="1" smtClean="0">
              <a:solidFill>
                <a:srgbClr val="9900CC"/>
              </a:solidFill>
            </a:endParaRPr>
          </a:p>
        </p:txBody>
      </p:sp>
      <p:sp>
        <p:nvSpPr>
          <p:cNvPr id="18441" name="Text Box 29"/>
          <p:cNvSpPr txBox="1">
            <a:spLocks noChangeArrowheads="1"/>
          </p:cNvSpPr>
          <p:nvPr/>
        </p:nvSpPr>
        <p:spPr bwMode="auto">
          <a:xfrm>
            <a:off x="143284" y="1295403"/>
            <a:ext cx="98832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9900CC"/>
                </a:solidFill>
              </a:rPr>
              <a:t>Câu 1</a:t>
            </a:r>
            <a:endParaRPr lang="en-US" sz="2400" b="1" smtClean="0">
              <a:solidFill>
                <a:srgbClr val="9900CC"/>
              </a:solidFill>
            </a:endParaRPr>
          </a:p>
        </p:txBody>
      </p:sp>
      <p:sp>
        <p:nvSpPr>
          <p:cNvPr id="18442" name="Text Box 39"/>
          <p:cNvSpPr txBox="1">
            <a:spLocks noChangeArrowheads="1"/>
          </p:cNvSpPr>
          <p:nvPr/>
        </p:nvSpPr>
        <p:spPr bwMode="auto">
          <a:xfrm>
            <a:off x="143284" y="4038603"/>
            <a:ext cx="98832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9900CC"/>
                </a:solidFill>
              </a:rPr>
              <a:t>Câu 3</a:t>
            </a:r>
            <a:endParaRPr lang="en-US" sz="2400" b="1" smtClean="0">
              <a:solidFill>
                <a:srgbClr val="9900CC"/>
              </a:solidFill>
            </a:endParaRPr>
          </a:p>
        </p:txBody>
      </p:sp>
      <p:sp>
        <p:nvSpPr>
          <p:cNvPr id="18443" name="Text Box 40"/>
          <p:cNvSpPr txBox="1">
            <a:spLocks noChangeArrowheads="1"/>
          </p:cNvSpPr>
          <p:nvPr/>
        </p:nvSpPr>
        <p:spPr bwMode="auto">
          <a:xfrm>
            <a:off x="143284" y="5334003"/>
            <a:ext cx="98832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9900CC"/>
                </a:solidFill>
              </a:rPr>
              <a:t>Câu 4</a:t>
            </a:r>
            <a:endParaRPr lang="en-US" sz="2400" b="1" smtClean="0">
              <a:solidFill>
                <a:srgbClr val="9900CC"/>
              </a:solidFill>
            </a:endParaRPr>
          </a:p>
        </p:txBody>
      </p:sp>
      <p:pic>
        <p:nvPicPr>
          <p:cNvPr id="2" name="c1+2+3+4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840686" y="49778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2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2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486" y="1538514"/>
            <a:ext cx="7068457" cy="2148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6"/>
          <p:cNvSpPr txBox="1">
            <a:spLocks noChangeArrowheads="1"/>
          </p:cNvSpPr>
          <p:nvPr/>
        </p:nvSpPr>
        <p:spPr bwMode="auto">
          <a:xfrm>
            <a:off x="3468914" y="214315"/>
            <a:ext cx="252999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CÂU 5</a:t>
            </a:r>
            <a:endParaRPr lang="en-US" sz="5400" b="1" i="1" dirty="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5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44055" y="438694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487" y="1582057"/>
            <a:ext cx="7112000" cy="2206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6"/>
          <p:cNvSpPr txBox="1">
            <a:spLocks noChangeArrowheads="1"/>
          </p:cNvSpPr>
          <p:nvPr/>
        </p:nvSpPr>
        <p:spPr bwMode="auto">
          <a:xfrm>
            <a:off x="3468914" y="214315"/>
            <a:ext cx="252999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CÂU 6</a:t>
            </a:r>
            <a:endParaRPr lang="en-US" sz="5400" b="1" i="1" dirty="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6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98912" y="451757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8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0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15" y="1148530"/>
            <a:ext cx="7213600" cy="134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15" y="2494730"/>
            <a:ext cx="7213600" cy="1554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6"/>
          <p:cNvSpPr txBox="1">
            <a:spLocks noChangeArrowheads="1"/>
          </p:cNvSpPr>
          <p:nvPr/>
        </p:nvSpPr>
        <p:spPr bwMode="auto">
          <a:xfrm>
            <a:off x="3468913" y="214315"/>
            <a:ext cx="351245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CÂU 5+6</a:t>
            </a:r>
            <a:endParaRPr lang="en-US" sz="5400" b="1" i="1" dirty="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c5+6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65371" y="441597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429" y="1291771"/>
            <a:ext cx="7199085" cy="2351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6"/>
          <p:cNvSpPr txBox="1">
            <a:spLocks noChangeArrowheads="1"/>
          </p:cNvSpPr>
          <p:nvPr/>
        </p:nvSpPr>
        <p:spPr bwMode="auto">
          <a:xfrm>
            <a:off x="3468914" y="214315"/>
            <a:ext cx="252999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CÂU 7</a:t>
            </a:r>
            <a:endParaRPr lang="en-US" sz="5400" b="1" i="1" dirty="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7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435791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8" name="Picture 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458" y="1137645"/>
            <a:ext cx="7257143" cy="1837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6"/>
          <p:cNvSpPr txBox="1">
            <a:spLocks noChangeArrowheads="1"/>
          </p:cNvSpPr>
          <p:nvPr/>
        </p:nvSpPr>
        <p:spPr bwMode="auto">
          <a:xfrm>
            <a:off x="3468914" y="214315"/>
            <a:ext cx="252999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CÂU 8</a:t>
            </a:r>
            <a:endParaRPr lang="en-US" sz="5400" b="1" i="1" dirty="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8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492397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504" y="940158"/>
            <a:ext cx="4605627" cy="5917842"/>
          </a:xfrm>
          <a:prstGeom prst="rect">
            <a:avLst/>
          </a:prstGeom>
        </p:spPr>
      </p:pic>
      <p:pic>
        <p:nvPicPr>
          <p:cNvPr id="6" name="A Ram Sam Sam - Song for kids - Dance Song for kid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386" y="1081827"/>
            <a:ext cx="7041884" cy="557484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9387" y="386368"/>
            <a:ext cx="355456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66"/>
                </a:solidFill>
              </a:rPr>
              <a:t>1.HĐ KHỞI ĐỘNG</a:t>
            </a:r>
            <a:endParaRPr lang="en-US" sz="3600" b="1" dirty="0">
              <a:solidFill>
                <a:srgbClr val="000066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146997" y="184720"/>
            <a:ext cx="795413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nl-NL" sz="2800" i="1" dirty="0">
                <a:solidFill>
                  <a:srgbClr val="FF0000"/>
                </a:solidFill>
              </a:rPr>
              <a:t>V</a:t>
            </a:r>
            <a:r>
              <a:rPr lang="nl-NL" sz="2800" i="1" dirty="0" smtClean="0">
                <a:solidFill>
                  <a:srgbClr val="FF0000"/>
                </a:solidFill>
              </a:rPr>
              <a:t>ận </a:t>
            </a:r>
            <a:r>
              <a:rPr lang="nl-NL" sz="2800" i="1" dirty="0">
                <a:solidFill>
                  <a:srgbClr val="FF0000"/>
                </a:solidFill>
              </a:rPr>
              <a:t>động theo nhạc bài </a:t>
            </a:r>
            <a:r>
              <a:rPr lang="nl-NL" sz="2800" i="1" dirty="0">
                <a:solidFill>
                  <a:srgbClr val="000066"/>
                </a:solidFill>
              </a:rPr>
              <a:t>A ram sam sam </a:t>
            </a:r>
            <a:r>
              <a:rPr lang="nl-NL" sz="2800" i="1" dirty="0">
                <a:solidFill>
                  <a:srgbClr val="FF0000"/>
                </a:solidFill>
              </a:rPr>
              <a:t>( Nhạc chậm làm các động tác chậm, nhạc nhanh thì làm nhanh).</a:t>
            </a:r>
            <a:endParaRPr lang="en-US" sz="28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1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029" y="1137645"/>
            <a:ext cx="717005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Picture 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028" y="2661645"/>
            <a:ext cx="717005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16"/>
          <p:cNvSpPr txBox="1">
            <a:spLocks noChangeArrowheads="1"/>
          </p:cNvSpPr>
          <p:nvPr/>
        </p:nvSpPr>
        <p:spPr bwMode="auto">
          <a:xfrm>
            <a:off x="3468913" y="214315"/>
            <a:ext cx="368662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CÂU 7+8</a:t>
            </a:r>
            <a:endParaRPr lang="en-US" sz="5400" b="1" i="1" dirty="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c7+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994400" y="463368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31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8"/>
          <p:cNvSpPr>
            <a:spLocks noChangeArrowheads="1"/>
          </p:cNvSpPr>
          <p:nvPr/>
        </p:nvSpPr>
        <p:spPr bwMode="auto">
          <a:xfrm>
            <a:off x="4837398" y="6532566"/>
            <a:ext cx="2860756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vi-VN" b="1" i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: Chu Thị Thanh Nhẫn</a:t>
            </a:r>
            <a:endParaRPr lang="en-US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4" name="Text Box 11"/>
          <p:cNvSpPr txBox="1">
            <a:spLocks noChangeArrowheads="1"/>
          </p:cNvSpPr>
          <p:nvPr/>
        </p:nvSpPr>
        <p:spPr bwMode="auto">
          <a:xfrm>
            <a:off x="4365916" y="495186"/>
            <a:ext cx="3196027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5400" dirty="0" smtClean="0">
                <a:solidFill>
                  <a:srgbClr val="FF0000"/>
                </a:solidFill>
                <a:latin typeface="VNI-Souvir" pitchFamily="2" charset="0"/>
              </a:rPr>
              <a:t>ÑOAÏN </a:t>
            </a:r>
            <a:r>
              <a:rPr lang="en-US" sz="5400" dirty="0">
                <a:solidFill>
                  <a:srgbClr val="FF0000"/>
                </a:solidFill>
                <a:latin typeface="VNI-Souvir" pitchFamily="2" charset="0"/>
              </a:rPr>
              <a:t>2</a:t>
            </a:r>
            <a:endParaRPr lang="en-US" sz="5400" dirty="0" smtClean="0">
              <a:solidFill>
                <a:srgbClr val="FF0000"/>
              </a:solidFill>
              <a:latin typeface="VNI-Souvir" pitchFamily="2" charset="0"/>
            </a:endParaRPr>
          </a:p>
        </p:txBody>
      </p:sp>
      <p:sp>
        <p:nvSpPr>
          <p:cNvPr id="25605" name="Text Box 17"/>
          <p:cNvSpPr txBox="1">
            <a:spLocks noChangeArrowheads="1"/>
          </p:cNvSpPr>
          <p:nvPr/>
        </p:nvSpPr>
        <p:spPr bwMode="auto">
          <a:xfrm>
            <a:off x="143284" y="1295403"/>
            <a:ext cx="98832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9900CC"/>
                </a:solidFill>
              </a:rPr>
              <a:t>Câu 5</a:t>
            </a:r>
            <a:endParaRPr lang="en-US" sz="2400" b="1" smtClean="0">
              <a:solidFill>
                <a:srgbClr val="9900CC"/>
              </a:solidFill>
            </a:endParaRPr>
          </a:p>
        </p:txBody>
      </p:sp>
      <p:pic>
        <p:nvPicPr>
          <p:cNvPr id="25606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12192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71800"/>
            <a:ext cx="1219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91000"/>
            <a:ext cx="1219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9" name="Text Box 16"/>
          <p:cNvSpPr txBox="1">
            <a:spLocks noChangeArrowheads="1"/>
          </p:cNvSpPr>
          <p:nvPr/>
        </p:nvSpPr>
        <p:spPr bwMode="auto">
          <a:xfrm>
            <a:off x="143284" y="2667003"/>
            <a:ext cx="98832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9900CC"/>
                </a:solidFill>
              </a:rPr>
              <a:t>Câu 6</a:t>
            </a:r>
            <a:endParaRPr lang="en-US" sz="2400" b="1" smtClean="0">
              <a:solidFill>
                <a:srgbClr val="9900CC"/>
              </a:solidFill>
            </a:endParaRPr>
          </a:p>
        </p:txBody>
      </p:sp>
      <p:sp>
        <p:nvSpPr>
          <p:cNvPr id="25610" name="Text Box 18"/>
          <p:cNvSpPr txBox="1">
            <a:spLocks noChangeArrowheads="1"/>
          </p:cNvSpPr>
          <p:nvPr/>
        </p:nvSpPr>
        <p:spPr bwMode="auto">
          <a:xfrm>
            <a:off x="143284" y="4038603"/>
            <a:ext cx="988321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9900CC"/>
                </a:solidFill>
              </a:rPr>
              <a:t>Câu 7</a:t>
            </a:r>
            <a:endParaRPr lang="en-US" sz="2400" b="1" smtClean="0">
              <a:solidFill>
                <a:srgbClr val="9900CC"/>
              </a:solidFill>
            </a:endParaRPr>
          </a:p>
        </p:txBody>
      </p:sp>
      <p:pic>
        <p:nvPicPr>
          <p:cNvPr id="25611" name="Picture 2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400"/>
            <a:ext cx="12192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2" name="Text Box 19"/>
          <p:cNvSpPr txBox="1">
            <a:spLocks noChangeArrowheads="1"/>
          </p:cNvSpPr>
          <p:nvPr/>
        </p:nvSpPr>
        <p:spPr bwMode="auto">
          <a:xfrm>
            <a:off x="161194" y="5324478"/>
            <a:ext cx="989949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9900CC"/>
                </a:solidFill>
              </a:rPr>
              <a:t>Câu 8</a:t>
            </a:r>
            <a:endParaRPr lang="en-US" sz="2400" b="1" smtClean="0">
              <a:solidFill>
                <a:srgbClr val="9900CC"/>
              </a:solidFill>
            </a:endParaRPr>
          </a:p>
        </p:txBody>
      </p:sp>
      <p:pic>
        <p:nvPicPr>
          <p:cNvPr id="26" name="doan 2.m4a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link="rId7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3053" y="1143000"/>
            <a:ext cx="608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5+6+7+8.mp3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332686" y="34725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72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doan 2.m4a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3053" y="1143000"/>
            <a:ext cx="608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EVNTX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3" b="38960"/>
          <a:stretch>
            <a:fillRect/>
          </a:stretch>
        </p:blipFill>
        <p:spPr bwMode="auto">
          <a:xfrm>
            <a:off x="1045029" y="1143000"/>
            <a:ext cx="10189028" cy="51162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6"/>
          <p:cNvSpPr txBox="1">
            <a:spLocks noChangeArrowheads="1"/>
          </p:cNvSpPr>
          <p:nvPr/>
        </p:nvSpPr>
        <p:spPr bwMode="auto">
          <a:xfrm>
            <a:off x="1915886" y="457429"/>
            <a:ext cx="885371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CẢ BÀI VỚI CÁC HÌNH THỨC</a:t>
            </a:r>
            <a:endParaRPr lang="en-US" sz="3600" b="1" i="1" dirty="0" smtClean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CA BAI B GIAG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06286" y="261708"/>
            <a:ext cx="609600" cy="609600"/>
          </a:xfrm>
          <a:prstGeom prst="rect">
            <a:avLst/>
          </a:prstGeom>
        </p:spPr>
      </p:pic>
      <p:pic>
        <p:nvPicPr>
          <p:cNvPr id="3" name="E VAN NHO TRG X B'truog.mp3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234057" y="90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57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83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39065" y="311400"/>
            <a:ext cx="4629352" cy="707886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4000" b="1" dirty="0" err="1" smtClean="0">
                <a:solidFill>
                  <a:srgbClr val="FFFF00"/>
                </a:solidFill>
              </a:rPr>
              <a:t>Hát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đối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đáp-đồng</a:t>
            </a:r>
            <a:r>
              <a:rPr lang="en-US" sz="4000" b="1" dirty="0" smtClean="0">
                <a:solidFill>
                  <a:srgbClr val="FFFF00"/>
                </a:solidFill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</a:rPr>
              <a:t>ca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25843" y="1527295"/>
            <a:ext cx="1785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6600FF"/>
                </a:solidFill>
              </a:rPr>
              <a:t>NHÓM 1</a:t>
            </a:r>
            <a:endParaRPr lang="en-US" sz="3200" b="1" dirty="0">
              <a:solidFill>
                <a:srgbClr val="66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60772" y="3895547"/>
            <a:ext cx="1785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0066"/>
                </a:solidFill>
              </a:rPr>
              <a:t>CẢ LỚP</a:t>
            </a:r>
            <a:endParaRPr lang="en-US" sz="3200" b="1" dirty="0">
              <a:solidFill>
                <a:srgbClr val="0000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66686" y="2279033"/>
            <a:ext cx="48768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B0F0"/>
                </a:solidFill>
              </a:rPr>
              <a:t> </a:t>
            </a:r>
            <a:r>
              <a:rPr lang="en-US" sz="2800" i="1" dirty="0" err="1" smtClean="0">
                <a:solidFill>
                  <a:srgbClr val="6600FF"/>
                </a:solidFill>
              </a:rPr>
              <a:t>Trường</a:t>
            </a:r>
            <a:r>
              <a:rPr lang="en-US" sz="2800" i="1" dirty="0" smtClean="0">
                <a:solidFill>
                  <a:srgbClr val="6600FF"/>
                </a:solidFill>
              </a:rPr>
              <a:t> </a:t>
            </a:r>
            <a:r>
              <a:rPr lang="en-US" sz="2800" i="1" dirty="0" err="1" smtClean="0">
                <a:solidFill>
                  <a:srgbClr val="6600FF"/>
                </a:solidFill>
              </a:rPr>
              <a:t>Làng</a:t>
            </a:r>
            <a:r>
              <a:rPr lang="en-US" sz="2800" i="1" dirty="0" smtClean="0">
                <a:solidFill>
                  <a:srgbClr val="6600FF"/>
                </a:solidFill>
              </a:rPr>
              <a:t> </a:t>
            </a:r>
            <a:r>
              <a:rPr lang="en-US" sz="2800" i="1" dirty="0" err="1" smtClean="0">
                <a:solidFill>
                  <a:srgbClr val="6600FF"/>
                </a:solidFill>
              </a:rPr>
              <a:t>em</a:t>
            </a:r>
            <a:r>
              <a:rPr lang="en-US" sz="2800" i="1" dirty="0" smtClean="0">
                <a:solidFill>
                  <a:srgbClr val="6600FF"/>
                </a:solidFill>
              </a:rPr>
              <a:t>…</a:t>
            </a:r>
            <a:r>
              <a:rPr lang="en-US" sz="2800" i="1" dirty="0" err="1" smtClean="0">
                <a:solidFill>
                  <a:srgbClr val="6600FF"/>
                </a:solidFill>
              </a:rPr>
              <a:t>yên</a:t>
            </a:r>
            <a:r>
              <a:rPr lang="en-US" sz="2800" i="1" dirty="0" smtClean="0">
                <a:solidFill>
                  <a:srgbClr val="6600FF"/>
                </a:solidFill>
              </a:rPr>
              <a:t> </a:t>
            </a:r>
            <a:r>
              <a:rPr lang="en-US" sz="2800" i="1" dirty="0" err="1" smtClean="0">
                <a:solidFill>
                  <a:srgbClr val="6600FF"/>
                </a:solidFill>
              </a:rPr>
              <a:t>lành</a:t>
            </a:r>
            <a:endParaRPr lang="en-US" sz="2800" i="1" dirty="0">
              <a:solidFill>
                <a:srgbClr val="6600FF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72289" y="2424285"/>
            <a:ext cx="41730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 smtClean="0">
                <a:solidFill>
                  <a:srgbClr val="FF0000"/>
                </a:solidFill>
              </a:rPr>
              <a:t>Nhịp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cầu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tre</a:t>
            </a:r>
            <a:r>
              <a:rPr lang="en-US" sz="3200" i="1" dirty="0" smtClean="0">
                <a:solidFill>
                  <a:srgbClr val="FF0000"/>
                </a:solidFill>
              </a:rPr>
              <a:t>…</a:t>
            </a:r>
            <a:r>
              <a:rPr lang="en-US" sz="3200" i="1" dirty="0" err="1" smtClean="0">
                <a:solidFill>
                  <a:srgbClr val="FF0000"/>
                </a:solidFill>
              </a:rPr>
              <a:t>êm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đềm</a:t>
            </a:r>
            <a:endParaRPr lang="en-US" sz="3200" i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3958" y="2947505"/>
            <a:ext cx="5228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 smtClean="0">
                <a:solidFill>
                  <a:srgbClr val="6600FF"/>
                </a:solidFill>
              </a:rPr>
              <a:t>Tình</a:t>
            </a:r>
            <a:r>
              <a:rPr lang="en-US" sz="2800" i="1" dirty="0" smtClean="0">
                <a:solidFill>
                  <a:srgbClr val="6600FF"/>
                </a:solidFill>
              </a:rPr>
              <a:t> </a:t>
            </a:r>
            <a:r>
              <a:rPr lang="en-US" sz="2800" i="1" dirty="0" err="1" smtClean="0">
                <a:solidFill>
                  <a:srgbClr val="6600FF"/>
                </a:solidFill>
              </a:rPr>
              <a:t>quê</a:t>
            </a:r>
            <a:r>
              <a:rPr lang="en-US" sz="2800" i="1" dirty="0" smtClean="0">
                <a:solidFill>
                  <a:srgbClr val="6600FF"/>
                </a:solidFill>
              </a:rPr>
              <a:t> </a:t>
            </a:r>
            <a:r>
              <a:rPr lang="en-US" sz="2800" i="1" dirty="0" err="1" smtClean="0">
                <a:solidFill>
                  <a:srgbClr val="6600FF"/>
                </a:solidFill>
              </a:rPr>
              <a:t>hương</a:t>
            </a:r>
            <a:r>
              <a:rPr lang="en-US" sz="2800" i="1" dirty="0" smtClean="0">
                <a:solidFill>
                  <a:srgbClr val="6600FF"/>
                </a:solidFill>
              </a:rPr>
              <a:t>…</a:t>
            </a:r>
            <a:r>
              <a:rPr lang="en-US" sz="2800" i="1" dirty="0" err="1" smtClean="0">
                <a:solidFill>
                  <a:srgbClr val="6600FF"/>
                </a:solidFill>
              </a:rPr>
              <a:t>đến</a:t>
            </a:r>
            <a:r>
              <a:rPr lang="en-US" sz="2800" i="1" dirty="0" smtClean="0">
                <a:solidFill>
                  <a:srgbClr val="6600FF"/>
                </a:solidFill>
              </a:rPr>
              <a:t> </a:t>
            </a:r>
            <a:r>
              <a:rPr lang="en-US" sz="2800" i="1" dirty="0" err="1" smtClean="0">
                <a:solidFill>
                  <a:srgbClr val="6600FF"/>
                </a:solidFill>
              </a:rPr>
              <a:t>trường</a:t>
            </a:r>
            <a:endParaRPr lang="en-US" sz="2800" i="1" dirty="0">
              <a:solidFill>
                <a:srgbClr val="6600FF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46710" y="2947505"/>
            <a:ext cx="487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err="1" smtClean="0">
                <a:solidFill>
                  <a:srgbClr val="FF0000"/>
                </a:solidFill>
              </a:rPr>
              <a:t>Thầy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cô</a:t>
            </a:r>
            <a:r>
              <a:rPr lang="en-US" sz="3200" i="1" dirty="0" smtClean="0">
                <a:solidFill>
                  <a:srgbClr val="FF0000"/>
                </a:solidFill>
              </a:rPr>
              <a:t>…</a:t>
            </a:r>
            <a:r>
              <a:rPr lang="en-US" sz="3200" i="1" dirty="0" err="1" smtClean="0">
                <a:solidFill>
                  <a:srgbClr val="FF0000"/>
                </a:solidFill>
              </a:rPr>
              <a:t>yêu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gia</a:t>
            </a:r>
            <a:r>
              <a:rPr lang="en-US" sz="3200" i="1" dirty="0" smtClean="0">
                <a:solidFill>
                  <a:srgbClr val="FF0000"/>
                </a:solidFill>
              </a:rPr>
              <a:t> </a:t>
            </a:r>
            <a:r>
              <a:rPr lang="en-US" sz="3200" i="1" dirty="0" err="1" smtClean="0">
                <a:solidFill>
                  <a:srgbClr val="FF0000"/>
                </a:solidFill>
              </a:rPr>
              <a:t>đình</a:t>
            </a:r>
            <a:endParaRPr lang="en-US" sz="3200" i="1" dirty="0" smtClean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88343" y="4978646"/>
            <a:ext cx="6496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srgbClr val="000066"/>
                </a:solidFill>
              </a:rPr>
              <a:t>Tre</a:t>
            </a:r>
            <a:r>
              <a:rPr lang="en-US" sz="4000" i="1" dirty="0" smtClean="0">
                <a:solidFill>
                  <a:srgbClr val="000066"/>
                </a:solidFill>
              </a:rPr>
              <a:t> </a:t>
            </a:r>
            <a:r>
              <a:rPr lang="en-US" sz="4000" i="1" dirty="0" err="1" smtClean="0">
                <a:solidFill>
                  <a:srgbClr val="000066"/>
                </a:solidFill>
              </a:rPr>
              <a:t>xanh</a:t>
            </a:r>
            <a:r>
              <a:rPr lang="en-US" sz="4000" i="1" dirty="0" smtClean="0">
                <a:solidFill>
                  <a:srgbClr val="000066"/>
                </a:solidFill>
              </a:rPr>
              <a:t> </a:t>
            </a:r>
            <a:r>
              <a:rPr lang="en-US" sz="4000" i="1" dirty="0" err="1" smtClean="0">
                <a:solidFill>
                  <a:srgbClr val="000066"/>
                </a:solidFill>
              </a:rPr>
              <a:t>kia</a:t>
            </a:r>
            <a:r>
              <a:rPr lang="en-US" sz="4000" i="1" dirty="0" smtClean="0">
                <a:solidFill>
                  <a:srgbClr val="000066"/>
                </a:solidFill>
              </a:rPr>
              <a:t>…</a:t>
            </a:r>
            <a:r>
              <a:rPr lang="en-US" sz="4000" i="1" dirty="0" err="1" smtClean="0">
                <a:solidFill>
                  <a:srgbClr val="000066"/>
                </a:solidFill>
              </a:rPr>
              <a:t>nhớ</a:t>
            </a:r>
            <a:r>
              <a:rPr lang="en-US" sz="4000" i="1" dirty="0" smtClean="0">
                <a:solidFill>
                  <a:srgbClr val="000066"/>
                </a:solidFill>
              </a:rPr>
              <a:t> </a:t>
            </a:r>
            <a:r>
              <a:rPr lang="en-US" sz="4000" i="1" dirty="0" err="1" smtClean="0">
                <a:solidFill>
                  <a:srgbClr val="000066"/>
                </a:solidFill>
              </a:rPr>
              <a:t>trường</a:t>
            </a:r>
            <a:r>
              <a:rPr lang="en-US" sz="4000" i="1" dirty="0" smtClean="0">
                <a:solidFill>
                  <a:srgbClr val="000066"/>
                </a:solidFill>
              </a:rPr>
              <a:t> </a:t>
            </a:r>
            <a:r>
              <a:rPr lang="en-US" sz="4000" i="1" dirty="0" err="1" smtClean="0">
                <a:solidFill>
                  <a:srgbClr val="000066"/>
                </a:solidFill>
              </a:rPr>
              <a:t>xưa</a:t>
            </a:r>
            <a:endParaRPr lang="en-US" sz="4000" i="1" dirty="0">
              <a:solidFill>
                <a:srgbClr val="000066"/>
              </a:solidFill>
            </a:endParaRPr>
          </a:p>
        </p:txBody>
      </p:sp>
      <p:pic>
        <p:nvPicPr>
          <p:cNvPr id="15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1043" y="5908841"/>
            <a:ext cx="609600" cy="6096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158163" y="1527296"/>
            <a:ext cx="1785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NHÓM 2: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97967" y="6361031"/>
            <a:ext cx="4866872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</a:rPr>
              <a:t>3.HĐ THỰC HÀNH LUYỆN TẬP</a:t>
            </a:r>
            <a:endParaRPr lang="en-US" sz="2800" b="1" dirty="0">
              <a:solidFill>
                <a:srgbClr val="000066"/>
              </a:solidFill>
            </a:endParaRPr>
          </a:p>
        </p:txBody>
      </p:sp>
      <p:pic>
        <p:nvPicPr>
          <p:cNvPr id="18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11543" y="5574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343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doan 2.m4a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3053" y="1143000"/>
            <a:ext cx="608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6"/>
          <p:cNvSpPr txBox="1">
            <a:spLocks noChangeArrowheads="1"/>
          </p:cNvSpPr>
          <p:nvPr/>
        </p:nvSpPr>
        <p:spPr bwMode="auto">
          <a:xfrm>
            <a:off x="1023419" y="311612"/>
            <a:ext cx="10145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Hát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gõ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đệm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theo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phach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bằng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nhạc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cụ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thanh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phách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endParaRPr lang="en-US" sz="3600" b="1" i="1" dirty="0" smtClean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34346"/>
            <a:ext cx="11582727" cy="2449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5363" y="903514"/>
            <a:ext cx="1843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CÂU 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4102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6573" y="3349170"/>
            <a:ext cx="72571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486" y="3349170"/>
            <a:ext cx="72571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315" y="3315604"/>
            <a:ext cx="72571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572" y="3315604"/>
            <a:ext cx="72571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373" y="3349170"/>
            <a:ext cx="72571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981" y="3309251"/>
            <a:ext cx="72571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2801" y="3349170"/>
            <a:ext cx="72571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658" y="3349170"/>
            <a:ext cx="72571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85645"/>
            <a:ext cx="1158272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572" y="5709645"/>
            <a:ext cx="544285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573" y="5709645"/>
            <a:ext cx="72571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831" y="5709645"/>
            <a:ext cx="522512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289" y="5709645"/>
            <a:ext cx="72571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0515" y="5709645"/>
            <a:ext cx="49348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4745" y="5584370"/>
            <a:ext cx="72571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0311" y="5531754"/>
            <a:ext cx="49348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Administrator\Desktop\hinh nen dep pp\AH NHAC CU\THAH PHAC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8904" y="5569944"/>
            <a:ext cx="493484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E VAN NHO TRG X B'truog.mp3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747981" y="594459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343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doan 2.m4a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3053" y="1143000"/>
            <a:ext cx="60894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6"/>
          <p:cNvSpPr txBox="1">
            <a:spLocks noChangeArrowheads="1"/>
          </p:cNvSpPr>
          <p:nvPr/>
        </p:nvSpPr>
        <p:spPr bwMode="auto">
          <a:xfrm>
            <a:off x="1023419" y="311612"/>
            <a:ext cx="101454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0066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Hát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gõ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đệm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theo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nhịp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bằng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nhạc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cụ</a:t>
            </a:r>
            <a:r>
              <a:rPr lang="en-US" sz="36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song loan</a:t>
            </a:r>
            <a:endParaRPr lang="en-US" sz="3600" b="1" i="1" dirty="0" smtClean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34346"/>
            <a:ext cx="11582727" cy="2449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5363" y="903514"/>
            <a:ext cx="1843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CÂU 1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18" name="Picture 2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85645"/>
            <a:ext cx="1158272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04800" y="3954812"/>
            <a:ext cx="1843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</a:rPr>
              <a:t>CÂU 8</a:t>
            </a:r>
            <a:endParaRPr lang="en-US" sz="24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971" y="3420310"/>
            <a:ext cx="765219" cy="417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354" y="3420310"/>
            <a:ext cx="709613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1028" y="5715887"/>
            <a:ext cx="709613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1029" y="5709645"/>
            <a:ext cx="709613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50" y="5700661"/>
            <a:ext cx="709613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3440" y="3389957"/>
            <a:ext cx="709613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6171" y="3501082"/>
            <a:ext cx="709613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C:\Users\Administrator\Desktop\hinh nen dep pp\AH NHAC CU\sog loa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8904" y="5745529"/>
            <a:ext cx="709613" cy="38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E VAN NHO TRG X B'truog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34057" y="52474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343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12359" y="201933"/>
            <a:ext cx="49748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Hát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gõ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đệm</a:t>
            </a:r>
            <a:r>
              <a:rPr lang="en-US" sz="4000" b="1" dirty="0" smtClean="0">
                <a:solidFill>
                  <a:srgbClr val="FF0000"/>
                </a:solidFill>
              </a:rPr>
              <a:t> 2 </a:t>
            </a:r>
            <a:r>
              <a:rPr lang="en-US" sz="4000" b="1" dirty="0" err="1" smtClean="0">
                <a:solidFill>
                  <a:srgbClr val="FF0000"/>
                </a:solidFill>
              </a:rPr>
              <a:t>âm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sắc</a:t>
            </a:r>
            <a:endParaRPr lang="en-US" sz="4000" dirty="0">
              <a:solidFill>
                <a:srgbClr val="6600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45010" y="1516751"/>
            <a:ext cx="84182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</a:rPr>
              <a:t>Gõ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đệm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thệm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</a:rPr>
              <a:t>theo</a:t>
            </a:r>
            <a:r>
              <a:rPr lang="en-US" sz="4800" b="1" dirty="0" smtClean="0">
                <a:solidFill>
                  <a:srgbClr val="000066"/>
                </a:solidFill>
              </a:rPr>
              <a:t> </a:t>
            </a:r>
            <a:r>
              <a:rPr lang="en-US" sz="4800" b="1" dirty="0" err="1" smtClean="0">
                <a:solidFill>
                  <a:srgbClr val="000066"/>
                </a:solidFill>
              </a:rPr>
              <a:t>phách</a:t>
            </a:r>
            <a:r>
              <a:rPr lang="en-US" sz="4800" b="1" dirty="0" smtClean="0">
                <a:solidFill>
                  <a:srgbClr val="000066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bằng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nhạc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</a:rPr>
              <a:t>cụ</a:t>
            </a:r>
            <a:r>
              <a:rPr lang="en-US" sz="4800" dirty="0" smtClean="0">
                <a:solidFill>
                  <a:srgbClr val="FF0000"/>
                </a:solidFill>
              </a:rPr>
              <a:t> </a:t>
            </a:r>
            <a:r>
              <a:rPr lang="en-US" sz="4800" b="1" i="1" dirty="0" err="1" smtClean="0">
                <a:solidFill>
                  <a:srgbClr val="000066"/>
                </a:solidFill>
              </a:rPr>
              <a:t>Thanh</a:t>
            </a:r>
            <a:r>
              <a:rPr lang="en-US" sz="4800" b="1" i="1" dirty="0" smtClean="0">
                <a:solidFill>
                  <a:srgbClr val="000066"/>
                </a:solidFill>
              </a:rPr>
              <a:t> </a:t>
            </a:r>
            <a:r>
              <a:rPr lang="en-US" sz="4800" b="1" i="1" dirty="0" err="1" smtClean="0">
                <a:solidFill>
                  <a:srgbClr val="000066"/>
                </a:solidFill>
              </a:rPr>
              <a:t>phách</a:t>
            </a:r>
            <a:endParaRPr lang="en-US" sz="4800" b="1" i="1" dirty="0">
              <a:solidFill>
                <a:srgbClr val="000066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16784" y="4429877"/>
            <a:ext cx="8314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0066"/>
                </a:solidFill>
              </a:rPr>
              <a:t>Dãy</a:t>
            </a:r>
            <a:r>
              <a:rPr lang="en-US" sz="2800" b="1" dirty="0" smtClean="0">
                <a:solidFill>
                  <a:srgbClr val="000066"/>
                </a:solidFill>
              </a:rPr>
              <a:t> 1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đệm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phách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bằng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cụ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000066"/>
                </a:solidFill>
              </a:rPr>
              <a:t>thanh</a:t>
            </a:r>
            <a:r>
              <a:rPr lang="en-US" sz="2800" i="1" dirty="0" smtClean="0">
                <a:solidFill>
                  <a:srgbClr val="000066"/>
                </a:solidFill>
              </a:rPr>
              <a:t> </a:t>
            </a:r>
            <a:r>
              <a:rPr lang="en-US" sz="2800" i="1" dirty="0" err="1" smtClean="0">
                <a:solidFill>
                  <a:srgbClr val="000066"/>
                </a:solidFill>
              </a:rPr>
              <a:t>phách</a:t>
            </a:r>
            <a:r>
              <a:rPr lang="en-US" sz="2800" dirty="0" smtClean="0">
                <a:solidFill>
                  <a:srgbClr val="FF0000"/>
                </a:solidFill>
              </a:rPr>
              <a:t>. </a:t>
            </a:r>
            <a:r>
              <a:rPr lang="en-US" sz="2800" b="1" dirty="0" err="1" smtClean="0">
                <a:solidFill>
                  <a:srgbClr val="000066"/>
                </a:solidFill>
              </a:rPr>
              <a:t>Dãy</a:t>
            </a:r>
            <a:r>
              <a:rPr lang="en-US" sz="2800" b="1" dirty="0" smtClean="0">
                <a:solidFill>
                  <a:srgbClr val="000066"/>
                </a:solidFill>
              </a:rPr>
              <a:t> 2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gõ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đêm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theo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nhịp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bằng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nhạc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cụ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i="1" dirty="0" err="1" smtClean="0">
                <a:solidFill>
                  <a:srgbClr val="000066"/>
                </a:solidFill>
              </a:rPr>
              <a:t>SongLoan</a:t>
            </a:r>
            <a:endParaRPr lang="en-US" sz="2800" b="1" i="1" dirty="0">
              <a:solidFill>
                <a:srgbClr val="000066"/>
              </a:solidFill>
            </a:endParaRPr>
          </a:p>
        </p:txBody>
      </p:sp>
      <p:pic>
        <p:nvPicPr>
          <p:cNvPr id="12" name="E VAN NHO TRG X B'truo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21043" y="5908841"/>
            <a:ext cx="609600" cy="60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910827" y="453884"/>
            <a:ext cx="18768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</a:rPr>
              <a:t>ĐOẠN 1</a:t>
            </a:r>
            <a:endParaRPr lang="en-US" sz="4000" b="1" dirty="0">
              <a:solidFill>
                <a:srgbClr val="66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225944" y="3284265"/>
            <a:ext cx="187686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rgbClr val="6600FF"/>
                </a:solidFill>
              </a:rPr>
              <a:t>ĐOẠN 2</a:t>
            </a:r>
            <a:endParaRPr lang="en-US" sz="4000" b="1" dirty="0">
              <a:solidFill>
                <a:srgbClr val="66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0464476" y="5867400"/>
            <a:ext cx="1219525" cy="8382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53323" y="220666"/>
            <a:ext cx="11583051" cy="1074737"/>
          </a:xfrm>
          <a:prstGeom prst="roundRect">
            <a:avLst/>
          </a:prstGeom>
          <a:solidFill>
            <a:srgbClr val="3333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nhạc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759526" y="2133600"/>
            <a:ext cx="7924474" cy="584200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Mộng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Lân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759526" y="3429003"/>
            <a:ext cx="7924474" cy="646113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Hoàng Long</a:t>
            </a:r>
            <a:endParaRPr lang="en-US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759526" y="4749803"/>
            <a:ext cx="7924474" cy="646113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5" descr="hình ảnh animals : &amp;dstrok;ộng vật; tôm, ếch, lươn, crayfish, frogs, baby food; animation, ảnh &amp;dstrok;ộng, hình &amp;dstrok;ộng, con vo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2" y="5638803"/>
            <a:ext cx="915051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782321" y="4800603"/>
            <a:ext cx="7924474" cy="646113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Sơn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1219528" y="2362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0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1" name="WordArt 6"/>
          <p:cNvSpPr>
            <a:spLocks noChangeArrowheads="1" noChangeShapeType="1" noTextEdit="1"/>
          </p:cNvSpPr>
          <p:nvPr/>
        </p:nvSpPr>
        <p:spPr bwMode="auto">
          <a:xfrm>
            <a:off x="1219528" y="2362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1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2" name="WordArt 7"/>
          <p:cNvSpPr>
            <a:spLocks noChangeArrowheads="1" noChangeShapeType="1" noTextEdit="1"/>
          </p:cNvSpPr>
          <p:nvPr/>
        </p:nvSpPr>
        <p:spPr bwMode="auto">
          <a:xfrm>
            <a:off x="1226039" y="2333625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2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3" name="WordArt 8"/>
          <p:cNvSpPr>
            <a:spLocks noChangeArrowheads="1" noChangeShapeType="1" noTextEdit="1"/>
          </p:cNvSpPr>
          <p:nvPr/>
        </p:nvSpPr>
        <p:spPr bwMode="auto">
          <a:xfrm>
            <a:off x="1219528" y="2362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3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4" name="WordArt 9"/>
          <p:cNvSpPr>
            <a:spLocks noChangeArrowheads="1" noChangeShapeType="1" noTextEdit="1"/>
          </p:cNvSpPr>
          <p:nvPr/>
        </p:nvSpPr>
        <p:spPr bwMode="auto">
          <a:xfrm>
            <a:off x="1283026" y="2362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4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5" name="WordArt 10"/>
          <p:cNvSpPr>
            <a:spLocks noChangeArrowheads="1" noChangeShapeType="1" noTextEdit="1"/>
          </p:cNvSpPr>
          <p:nvPr/>
        </p:nvSpPr>
        <p:spPr bwMode="auto">
          <a:xfrm>
            <a:off x="1239065" y="2362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5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6" name="WordArt 11"/>
          <p:cNvSpPr>
            <a:spLocks noChangeArrowheads="1" noChangeShapeType="1" noTextEdit="1"/>
          </p:cNvSpPr>
          <p:nvPr/>
        </p:nvSpPr>
        <p:spPr bwMode="auto">
          <a:xfrm>
            <a:off x="1219528" y="2362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6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7" name="WordArt 12"/>
          <p:cNvSpPr>
            <a:spLocks noChangeArrowheads="1" noChangeShapeType="1" noTextEdit="1"/>
          </p:cNvSpPr>
          <p:nvPr/>
        </p:nvSpPr>
        <p:spPr bwMode="auto">
          <a:xfrm>
            <a:off x="1219528" y="2362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7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8" name="WordArt 13"/>
          <p:cNvSpPr>
            <a:spLocks noChangeArrowheads="1" noChangeShapeType="1" noTextEdit="1"/>
          </p:cNvSpPr>
          <p:nvPr/>
        </p:nvSpPr>
        <p:spPr bwMode="auto">
          <a:xfrm>
            <a:off x="1226039" y="2347913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8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9" name="WordArt 14"/>
          <p:cNvSpPr>
            <a:spLocks noChangeArrowheads="1" noChangeShapeType="1" noTextEdit="1"/>
          </p:cNvSpPr>
          <p:nvPr/>
        </p:nvSpPr>
        <p:spPr bwMode="auto">
          <a:xfrm>
            <a:off x="1219528" y="2362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9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20" name="WordArt 15"/>
          <p:cNvSpPr>
            <a:spLocks noChangeArrowheads="1" noChangeShapeType="1" noTextEdit="1"/>
          </p:cNvSpPr>
          <p:nvPr/>
        </p:nvSpPr>
        <p:spPr bwMode="auto">
          <a:xfrm>
            <a:off x="1219528" y="2362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10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grpSp>
        <p:nvGrpSpPr>
          <p:cNvPr id="21" name="Group 21"/>
          <p:cNvGrpSpPr/>
          <p:nvPr/>
        </p:nvGrpSpPr>
        <p:grpSpPr bwMode="auto">
          <a:xfrm>
            <a:off x="444500" y="1876425"/>
            <a:ext cx="2336474" cy="1752600"/>
            <a:chOff x="4320" y="2928"/>
            <a:chExt cx="1104" cy="1104"/>
          </a:xfrm>
        </p:grpSpPr>
        <p:sp>
          <p:nvSpPr>
            <p:cNvPr id="28694" name="AutoShape 22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sz="6000" b="1" smtClean="0">
                <a:solidFill>
                  <a:srgbClr val="FF0066"/>
                </a:solidFill>
                <a:latin typeface=".VnHelvetInsH" panose="020B7200000000000000" pitchFamily="34" charset="0"/>
              </a:endParaRPr>
            </a:p>
          </p:txBody>
        </p:sp>
        <p:sp>
          <p:nvSpPr>
            <p:cNvPr id="28695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600" kern="10" smtClean="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Times New Roman" panose="02020603050405020304"/>
                  <a:cs typeface="Times New Roman" panose="02020603050405020304"/>
                </a:rPr>
                <a:t>Hết giờ</a:t>
              </a:r>
              <a:endParaRPr lang="en-US" sz="3600" kern="10" smtClean="0">
                <a:ln w="9525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4122058" y="6336268"/>
            <a:ext cx="448491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/>
              <a:t>3.HĐ VẬN DỤNG-SÁNG TẠO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00"/>
                            </p:stCondLst>
                            <p:childTnLst>
                              <p:par>
                                <p:cTn id="9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000"/>
                            </p:stCondLst>
                            <p:childTnLst>
                              <p:par>
                                <p:cTn id="10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500"/>
                            </p:stCondLst>
                            <p:childTnLst>
                              <p:par>
                                <p:cTn id="10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1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6.99422E-6 L 0.12499 -0.15538 " pathEditMode="relative" ptsTypes="AA">
                                      <p:cBhvr>
                                        <p:cTn id="1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0567053" y="5867400"/>
            <a:ext cx="1217897" cy="8382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07051" y="76200"/>
            <a:ext cx="11581424" cy="1219200"/>
          </a:xfrm>
          <a:prstGeom prst="roundRect">
            <a:avLst/>
          </a:prstGeom>
          <a:solidFill>
            <a:srgbClr val="3333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endParaRPr lang="en-US" sz="35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5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759526" y="2133600"/>
            <a:ext cx="7924474" cy="584200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2/4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759526" y="3378200"/>
            <a:ext cx="7924474" cy="584200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3/4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759526" y="4572000"/>
            <a:ext cx="7924474" cy="584200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4/4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5" descr="hình ảnh animals : &amp;dstrok;ộng vật; tôm, ếch, lươn, crayfish, frogs, baby food; animation, ảnh &amp;dstrok;ộng, hình &amp;dstrok;ộng, con vo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2" y="5257803"/>
            <a:ext cx="915051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3759526" y="2133600"/>
            <a:ext cx="7924474" cy="58420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Nhịp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2/4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WordArt 5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0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1" name="WordArt 6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1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2" name="WordArt 7"/>
          <p:cNvSpPr>
            <a:spLocks noChangeArrowheads="1" noChangeShapeType="1" noTextEdit="1"/>
          </p:cNvSpPr>
          <p:nvPr/>
        </p:nvSpPr>
        <p:spPr bwMode="auto">
          <a:xfrm>
            <a:off x="2242039" y="5381625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2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3" name="WordArt 8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3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4" name="WordArt 9"/>
          <p:cNvSpPr>
            <a:spLocks noChangeArrowheads="1" noChangeShapeType="1" noTextEdit="1"/>
          </p:cNvSpPr>
          <p:nvPr/>
        </p:nvSpPr>
        <p:spPr bwMode="auto">
          <a:xfrm>
            <a:off x="2299026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4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5" name="WordArt 10"/>
          <p:cNvSpPr>
            <a:spLocks noChangeArrowheads="1" noChangeShapeType="1" noTextEdit="1"/>
          </p:cNvSpPr>
          <p:nvPr/>
        </p:nvSpPr>
        <p:spPr bwMode="auto">
          <a:xfrm>
            <a:off x="2255065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5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6" name="WordArt 11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6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7" name="WordArt 12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7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8" name="WordArt 13"/>
          <p:cNvSpPr>
            <a:spLocks noChangeArrowheads="1" noChangeShapeType="1" noTextEdit="1"/>
          </p:cNvSpPr>
          <p:nvPr/>
        </p:nvSpPr>
        <p:spPr bwMode="auto">
          <a:xfrm>
            <a:off x="2242039" y="5395913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8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9" name="WordArt 14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9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20" name="WordArt 15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10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grpSp>
        <p:nvGrpSpPr>
          <p:cNvPr id="21" name="Group 21"/>
          <p:cNvGrpSpPr/>
          <p:nvPr/>
        </p:nvGrpSpPr>
        <p:grpSpPr bwMode="auto">
          <a:xfrm>
            <a:off x="1460500" y="4924425"/>
            <a:ext cx="2336474" cy="1752600"/>
            <a:chOff x="4320" y="2928"/>
            <a:chExt cx="1104" cy="1104"/>
          </a:xfrm>
        </p:grpSpPr>
        <p:sp>
          <p:nvSpPr>
            <p:cNvPr id="29718" name="AutoShape 22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sz="6000" b="1" smtClean="0">
                <a:solidFill>
                  <a:srgbClr val="FF0066"/>
                </a:solidFill>
                <a:latin typeface=".VnHelvetInsH" panose="020B7200000000000000" pitchFamily="34" charset="0"/>
              </a:endParaRPr>
            </a:p>
          </p:txBody>
        </p:sp>
        <p:sp>
          <p:nvSpPr>
            <p:cNvPr id="29719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600" kern="10" smtClean="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Times New Roman" panose="02020603050405020304"/>
                  <a:cs typeface="Times New Roman" panose="02020603050405020304"/>
                </a:rPr>
                <a:t>Hết giờ</a:t>
              </a:r>
              <a:endParaRPr lang="en-US" sz="3600" kern="10" smtClean="0">
                <a:ln w="9525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00"/>
                            </p:stCondLst>
                            <p:childTnLst>
                              <p:par>
                                <p:cTn id="9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000"/>
                            </p:stCondLst>
                            <p:childTnLst>
                              <p:par>
                                <p:cTn id="10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500"/>
                            </p:stCondLst>
                            <p:childTnLst>
                              <p:par>
                                <p:cTn id="10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1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98844E-6 L 0.15416 -0.50058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8" y="-250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AutoShape 6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0567053" y="6019800"/>
            <a:ext cx="1217897" cy="838200"/>
          </a:xfrm>
          <a:prstGeom prst="su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7051" y="76200"/>
            <a:ext cx="11581424" cy="1219200"/>
          </a:xfrm>
          <a:prstGeom prst="roundRect">
            <a:avLst/>
          </a:prstGeom>
          <a:solidFill>
            <a:srgbClr val="3333FF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xưa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3455053" y="1371600"/>
            <a:ext cx="7924475" cy="1446213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dỗ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3455053" y="3429000"/>
            <a:ext cx="7924475" cy="954088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thương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3455053" y="4495803"/>
            <a:ext cx="7924475" cy="1446213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800" b="1" dirty="0">
                <a:solidFill>
                  <a:srgbClr val="1F49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200" b="1" dirty="0">
              <a:solidFill>
                <a:srgbClr val="1F497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15" descr="hình ảnh animals : &amp;dstrok;ộng vật; tôm, ếch, lươn, crayfish, frogs, baby food; animation, ảnh &amp;dstrok;ộng, hình &amp;dstrok;ộng, con voi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27" y="5257803"/>
            <a:ext cx="91342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455053" y="1398588"/>
            <a:ext cx="7924475" cy="144621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dỗ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0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2" name="WordArt 6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1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3" name="WordArt 7"/>
          <p:cNvSpPr>
            <a:spLocks noChangeArrowheads="1" noChangeShapeType="1" noTextEdit="1"/>
          </p:cNvSpPr>
          <p:nvPr/>
        </p:nvSpPr>
        <p:spPr bwMode="auto">
          <a:xfrm>
            <a:off x="2242039" y="5381625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2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4" name="WordArt 8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3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5" name="WordArt 9"/>
          <p:cNvSpPr>
            <a:spLocks noChangeArrowheads="1" noChangeShapeType="1" noTextEdit="1"/>
          </p:cNvSpPr>
          <p:nvPr/>
        </p:nvSpPr>
        <p:spPr bwMode="auto">
          <a:xfrm>
            <a:off x="2299026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4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6" name="WordArt 10"/>
          <p:cNvSpPr>
            <a:spLocks noChangeArrowheads="1" noChangeShapeType="1" noTextEdit="1"/>
          </p:cNvSpPr>
          <p:nvPr/>
        </p:nvSpPr>
        <p:spPr bwMode="auto">
          <a:xfrm>
            <a:off x="2255065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5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7" name="WordArt 11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6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8" name="WordArt 12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7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19" name="WordArt 13"/>
          <p:cNvSpPr>
            <a:spLocks noChangeArrowheads="1" noChangeShapeType="1" noTextEdit="1"/>
          </p:cNvSpPr>
          <p:nvPr/>
        </p:nvSpPr>
        <p:spPr bwMode="auto">
          <a:xfrm>
            <a:off x="2242039" y="5395913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8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20" name="WordArt 14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9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sp>
        <p:nvSpPr>
          <p:cNvPr id="21" name="WordArt 15"/>
          <p:cNvSpPr>
            <a:spLocks noChangeArrowheads="1" noChangeShapeType="1" noTextEdit="1"/>
          </p:cNvSpPr>
          <p:nvPr/>
        </p:nvSpPr>
        <p:spPr bwMode="auto">
          <a:xfrm>
            <a:off x="2235528" y="5410200"/>
            <a:ext cx="889000" cy="7429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600" kern="10" smtClean="0">
                <a:ln w="19050">
                  <a:solidFill>
                    <a:srgbClr val="99CCFF"/>
                  </a:solidFill>
                  <a:rou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 panose="020B0806030902050204"/>
              </a:rPr>
              <a:t>10</a:t>
            </a:r>
            <a:endParaRPr lang="en-US" sz="3600" kern="10" smtClean="0">
              <a:ln w="19050">
                <a:solidFill>
                  <a:srgbClr val="99CCFF"/>
                </a:solidFill>
                <a:rou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/>
            </a:endParaRPr>
          </a:p>
        </p:txBody>
      </p:sp>
      <p:grpSp>
        <p:nvGrpSpPr>
          <p:cNvPr id="22" name="Group 21"/>
          <p:cNvGrpSpPr/>
          <p:nvPr/>
        </p:nvGrpSpPr>
        <p:grpSpPr bwMode="auto">
          <a:xfrm>
            <a:off x="1116950" y="4924425"/>
            <a:ext cx="2338103" cy="1752600"/>
            <a:chOff x="4320" y="2928"/>
            <a:chExt cx="1104" cy="1104"/>
          </a:xfrm>
        </p:grpSpPr>
        <p:sp>
          <p:nvSpPr>
            <p:cNvPr id="30742" name="AutoShape 22"/>
            <p:cNvSpPr>
              <a:spLocks noChangeArrowheads="1"/>
            </p:cNvSpPr>
            <p:nvPr/>
          </p:nvSpPr>
          <p:spPr bwMode="auto">
            <a:xfrm>
              <a:off x="4320" y="2928"/>
              <a:ext cx="1104" cy="1104"/>
            </a:xfrm>
            <a:prstGeom prst="star32">
              <a:avLst>
                <a:gd name="adj" fmla="val 37500"/>
              </a:avLst>
            </a:prstGeom>
            <a:gradFill rotWithShape="1">
              <a:gsLst>
                <a:gs pos="0">
                  <a:srgbClr val="EC9EC5"/>
                </a:gs>
                <a:gs pos="100000">
                  <a:srgbClr val="CC0066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vi-VN" sz="6000" b="1" smtClean="0">
                <a:solidFill>
                  <a:srgbClr val="FF0066"/>
                </a:solidFill>
                <a:latin typeface=".VnHelvetInsH" panose="020B7200000000000000" pitchFamily="34" charset="0"/>
              </a:endParaRPr>
            </a:p>
          </p:txBody>
        </p:sp>
        <p:sp>
          <p:nvSpPr>
            <p:cNvPr id="30743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4563" y="3168"/>
              <a:ext cx="672" cy="57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600" kern="10" smtClean="0">
                  <a:ln w="9525">
                    <a:solidFill>
                      <a:srgbClr val="000000"/>
                    </a:solidFill>
                    <a:round/>
                  </a:ln>
                  <a:solidFill>
                    <a:srgbClr val="000000"/>
                  </a:solidFill>
                  <a:latin typeface="Times New Roman" panose="02020603050405020304"/>
                  <a:cs typeface="Times New Roman" panose="02020603050405020304"/>
                </a:rPr>
                <a:t>Hết giờ</a:t>
              </a:r>
              <a:endParaRPr lang="en-US" sz="3600" kern="10" smtClean="0">
                <a:ln w="9525">
                  <a:solidFill>
                    <a:srgbClr val="000000"/>
                  </a:solidFill>
                  <a:round/>
                </a:ln>
                <a:solidFill>
                  <a:srgbClr val="000000"/>
                </a:solidFill>
                <a:latin typeface="Times New Roman" panose="02020603050405020304"/>
                <a:cs typeface="Times New Roman" panose="02020603050405020304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0"/>
                            </p:stCondLst>
                            <p:childTnLst>
                              <p:par>
                                <p:cTn id="7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500"/>
                            </p:stCondLst>
                            <p:childTnLst>
                              <p:par>
                                <p:cTn id="7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00"/>
                            </p:stCondLst>
                            <p:childTnLst>
                              <p:par>
                                <p:cTn id="8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7500"/>
                            </p:stCondLst>
                            <p:childTnLst>
                              <p:par>
                                <p:cTn id="9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8000"/>
                            </p:stCondLst>
                            <p:childTnLst>
                              <p:par>
                                <p:cTn id="10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500"/>
                            </p:stCondLst>
                            <p:childTnLst>
                              <p:par>
                                <p:cTn id="10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9000"/>
                            </p:stCondLst>
                            <p:childTnLst>
                              <p:par>
                                <p:cTn id="1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1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7" presetID="53" presetClass="exit" presetSubtype="16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98844E-6 L 0.15416 -0.50058 " pathEditMode="relative" rAng="0" ptsTypes="AA">
                                      <p:cBhvr>
                                        <p:cTn id="1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8" y="-250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14660" y="708339"/>
            <a:ext cx="102773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1, 2 </a:t>
            </a:r>
            <a:r>
              <a:rPr lang="en-US" sz="5400" dirty="0" err="1" smtClean="0">
                <a:solidFill>
                  <a:srgbClr val="FF0000"/>
                </a:solidFill>
              </a:rPr>
              <a:t>em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tả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về</a:t>
            </a:r>
            <a:r>
              <a:rPr lang="en-US" sz="5400" dirty="0" smtClean="0">
                <a:solidFill>
                  <a:srgbClr val="FF0000"/>
                </a:solidFill>
              </a:rPr>
              <a:t> con </a:t>
            </a:r>
            <a:r>
              <a:rPr lang="en-US" sz="5400" dirty="0" err="1" smtClean="0">
                <a:solidFill>
                  <a:srgbClr val="FF0000"/>
                </a:solidFill>
              </a:rPr>
              <a:t>đường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từ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nhà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đến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trường</a:t>
            </a:r>
            <a:r>
              <a:rPr lang="en-US" sz="5400" dirty="0" smtClean="0">
                <a:solidFill>
                  <a:srgbClr val="FF0000"/>
                </a:solidFill>
              </a:rPr>
              <a:t>. </a:t>
            </a:r>
            <a:r>
              <a:rPr lang="en-US" sz="5400" dirty="0" err="1" smtClean="0">
                <a:solidFill>
                  <a:srgbClr val="FF0000"/>
                </a:solidFill>
              </a:rPr>
              <a:t>Giới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thiệu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bài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mới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chủ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đề</a:t>
            </a:r>
            <a:r>
              <a:rPr lang="en-US" sz="5400" dirty="0" smtClean="0">
                <a:solidFill>
                  <a:srgbClr val="FF0000"/>
                </a:solidFill>
              </a:rPr>
              <a:t>.</a:t>
            </a:r>
            <a:endParaRPr lang="en-US" sz="5400" dirty="0" smtClean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Administrator\Desktop\xoa 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9860" y="3903998"/>
            <a:ext cx="3696237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77371" y="201933"/>
            <a:ext cx="108566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</a:rPr>
              <a:t>Xem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các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động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tác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phụ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họa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để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chuẩn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bị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cho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tiết</a:t>
            </a:r>
            <a:r>
              <a:rPr lang="en-US" sz="4000" b="1" dirty="0" smtClean="0">
                <a:solidFill>
                  <a:srgbClr val="FF0000"/>
                </a:solidFill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</a:rPr>
              <a:t>sau</a:t>
            </a:r>
            <a:endParaRPr lang="en-US" sz="4000" dirty="0">
              <a:solidFill>
                <a:srgbClr val="6600FF"/>
              </a:solidFill>
            </a:endParaRPr>
          </a:p>
        </p:txBody>
      </p:sp>
      <p:pic>
        <p:nvPicPr>
          <p:cNvPr id="6" name="VAN DOG E VAN NHO TRUOG X 00_00_01-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042078" y="3457576"/>
            <a:ext cx="6987997" cy="3400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0235779">
            <a:off x="1161142" y="1799175"/>
            <a:ext cx="78957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i="1" dirty="0" smtClean="0">
                <a:solidFill>
                  <a:srgbClr val="FFFF00"/>
                </a:solidFill>
              </a:rPr>
              <a:t>- </a:t>
            </a:r>
            <a:r>
              <a:rPr lang="en-US" sz="4000" b="1" i="1" dirty="0" err="1" smtClean="0">
                <a:solidFill>
                  <a:srgbClr val="FFFF00"/>
                </a:solidFill>
              </a:rPr>
              <a:t>Củng</a:t>
            </a:r>
            <a:r>
              <a:rPr lang="en-US" sz="4000" b="1" i="1" dirty="0" smtClean="0">
                <a:solidFill>
                  <a:srgbClr val="FFFF00"/>
                </a:solidFill>
              </a:rPr>
              <a:t> </a:t>
            </a:r>
            <a:r>
              <a:rPr lang="en-US" sz="4000" b="1" i="1" dirty="0" err="1" smtClean="0">
                <a:solidFill>
                  <a:srgbClr val="FFFF00"/>
                </a:solidFill>
              </a:rPr>
              <a:t>cố</a:t>
            </a:r>
            <a:r>
              <a:rPr lang="en-US" sz="4000" b="1" i="1" dirty="0" smtClean="0">
                <a:solidFill>
                  <a:srgbClr val="FFFF00"/>
                </a:solidFill>
              </a:rPr>
              <a:t>, </a:t>
            </a:r>
            <a:r>
              <a:rPr lang="en-US" sz="4000" b="1" i="1" dirty="0" err="1" smtClean="0">
                <a:solidFill>
                  <a:srgbClr val="FFFF00"/>
                </a:solidFill>
              </a:rPr>
              <a:t>dặn</a:t>
            </a:r>
            <a:r>
              <a:rPr lang="en-US" sz="4000" b="1" i="1" dirty="0" smtClean="0">
                <a:solidFill>
                  <a:srgbClr val="FFFF00"/>
                </a:solidFill>
              </a:rPr>
              <a:t> </a:t>
            </a:r>
            <a:r>
              <a:rPr lang="en-US" sz="4000" b="1" i="1" dirty="0" err="1" smtClean="0">
                <a:solidFill>
                  <a:srgbClr val="FFFF00"/>
                </a:solidFill>
              </a:rPr>
              <a:t>dò</a:t>
            </a:r>
            <a:r>
              <a:rPr lang="en-US" sz="4000" b="1" i="1" dirty="0" smtClean="0">
                <a:solidFill>
                  <a:srgbClr val="FFFF00"/>
                </a:solidFill>
              </a:rPr>
              <a:t>, </a:t>
            </a:r>
            <a:r>
              <a:rPr lang="en-US" sz="4000" b="1" i="1" dirty="0" err="1" smtClean="0">
                <a:solidFill>
                  <a:srgbClr val="FFFF00"/>
                </a:solidFill>
              </a:rPr>
              <a:t>nêu</a:t>
            </a:r>
            <a:r>
              <a:rPr lang="en-US" sz="4000" b="1" i="1" dirty="0" smtClean="0">
                <a:solidFill>
                  <a:srgbClr val="FFFF00"/>
                </a:solidFill>
              </a:rPr>
              <a:t> </a:t>
            </a:r>
            <a:r>
              <a:rPr lang="en-US" sz="4000" b="1" i="1" dirty="0" err="1" smtClean="0">
                <a:solidFill>
                  <a:srgbClr val="FFFF00"/>
                </a:solidFill>
              </a:rPr>
              <a:t>giáo</a:t>
            </a:r>
            <a:r>
              <a:rPr lang="en-US" sz="4000" b="1" i="1" dirty="0" smtClean="0">
                <a:solidFill>
                  <a:srgbClr val="FFFF00"/>
                </a:solidFill>
              </a:rPr>
              <a:t> </a:t>
            </a:r>
            <a:r>
              <a:rPr lang="en-US" sz="4000" b="1" i="1" dirty="0" err="1" smtClean="0">
                <a:solidFill>
                  <a:srgbClr val="FFFF00"/>
                </a:solidFill>
              </a:rPr>
              <a:t>dục</a:t>
            </a:r>
            <a:endParaRPr lang="en-US" sz="4000" b="1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422" y="3686628"/>
            <a:ext cx="4586893" cy="2039958"/>
          </a:xfrm>
          <a:prstGeom prst="rect">
            <a:avLst/>
          </a:prstGeom>
        </p:spPr>
      </p:pic>
      <p:pic>
        <p:nvPicPr>
          <p:cNvPr id="12" name="E VAN NHO TRG X B'truo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50431" y="4551529"/>
            <a:ext cx="609600" cy="609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21142830">
            <a:off x="74151" y="445057"/>
            <a:ext cx="9548390" cy="1754326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/>
            </a:prstTxWarp>
            <a:spAutoFit/>
          </a:bodyPr>
          <a:lstStyle/>
          <a:p>
            <a:r>
              <a:rPr lang="en-US" sz="5400" dirty="0" err="1" smtClean="0">
                <a:solidFill>
                  <a:srgbClr val="FF0000"/>
                </a:solidFill>
              </a:rPr>
              <a:t>Chúc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thầy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cô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mạnh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khỏe</a:t>
            </a:r>
            <a:r>
              <a:rPr lang="en-US" sz="5400" dirty="0" smtClean="0">
                <a:solidFill>
                  <a:srgbClr val="FF0000"/>
                </a:solidFill>
              </a:rPr>
              <a:t>, </a:t>
            </a:r>
            <a:r>
              <a:rPr lang="en-US" sz="5400" dirty="0" err="1" smtClean="0">
                <a:solidFill>
                  <a:srgbClr val="FF0000"/>
                </a:solidFill>
              </a:rPr>
              <a:t>các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bạn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học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sinh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chăm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ngoan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học</a:t>
            </a:r>
            <a:r>
              <a:rPr lang="en-US" sz="5400" dirty="0" smtClean="0">
                <a:solidFill>
                  <a:srgbClr val="FF0000"/>
                </a:solidFill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</a:rPr>
              <a:t>giỏi</a:t>
            </a:r>
            <a:endParaRPr lang="en-US" sz="5400" dirty="0">
              <a:solidFill>
                <a:srgbClr val="FF0000"/>
              </a:solidFill>
            </a:endParaRPr>
          </a:p>
        </p:txBody>
      </p:sp>
      <p:pic>
        <p:nvPicPr>
          <p:cNvPr id="6" name="E VAN NHO TRG X B'truog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848346" y="282466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43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8343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29556"/>
            <a:ext cx="12192000" cy="54284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12926" y="-28184"/>
            <a:ext cx="16484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FF0000"/>
                </a:solidFill>
              </a:rPr>
              <a:t>TIẾT 25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97003" y="618147"/>
            <a:ext cx="6001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HỌC HÁT BÀI: </a:t>
            </a:r>
            <a:r>
              <a:rPr lang="en-US" sz="2800" dirty="0" err="1" smtClean="0">
                <a:solidFill>
                  <a:srgbClr val="6600FF"/>
                </a:solidFill>
              </a:rPr>
              <a:t>Em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vẫn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nhớ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trường</a:t>
            </a:r>
            <a:r>
              <a:rPr lang="en-US" sz="2800" dirty="0" smtClean="0">
                <a:solidFill>
                  <a:srgbClr val="6600FF"/>
                </a:solidFill>
              </a:rPr>
              <a:t> </a:t>
            </a:r>
            <a:r>
              <a:rPr lang="en-US" sz="2800" dirty="0" err="1" smtClean="0">
                <a:solidFill>
                  <a:srgbClr val="6600FF"/>
                </a:solidFill>
              </a:rPr>
              <a:t>xưa</a:t>
            </a:r>
            <a:endParaRPr lang="en-US" sz="2800" dirty="0">
              <a:solidFill>
                <a:srgbClr val="6600FF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097"/>
            <a:ext cx="3090929" cy="20908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 rot="20728820">
            <a:off x="350863" y="149393"/>
            <a:ext cx="3228305" cy="52322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n-US" sz="2800" b="1" i="1" dirty="0" smtClean="0">
                <a:solidFill>
                  <a:srgbClr val="000066"/>
                </a:solidFill>
              </a:rPr>
              <a:t>CHỦ ĐỀ</a:t>
            </a:r>
            <a:endParaRPr lang="en-US" sz="2800" b="1" i="1" dirty="0">
              <a:solidFill>
                <a:srgbClr val="00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7883" y="1558345"/>
            <a:ext cx="27818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smtClean="0">
                <a:solidFill>
                  <a:srgbClr val="FF0000"/>
                </a:solidFill>
              </a:rPr>
              <a:t>MÁI TRƯỜNG</a:t>
            </a:r>
            <a:endParaRPr lang="en-US" sz="3200" b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40935" y="1215717"/>
            <a:ext cx="435305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0066"/>
                </a:solidFill>
              </a:rPr>
              <a:t>2</a:t>
            </a:r>
            <a:r>
              <a:rPr lang="en-US" sz="2800" b="1" dirty="0" smtClean="0">
                <a:solidFill>
                  <a:srgbClr val="000066"/>
                </a:solidFill>
              </a:rPr>
              <a:t>.HĐ TÌM HIỂU-KHÁM PHÁ</a:t>
            </a:r>
            <a:endParaRPr lang="en-US" sz="2800" b="1" dirty="0">
              <a:solidFill>
                <a:srgbClr val="000066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538692" y="3660198"/>
            <a:ext cx="21765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FF0000"/>
                </a:solidFill>
              </a:rPr>
              <a:t>Tác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giả</a:t>
            </a:r>
            <a:r>
              <a:rPr lang="en-US" sz="3600" dirty="0" smtClean="0">
                <a:solidFill>
                  <a:srgbClr val="FF0000"/>
                </a:solidFill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</a:rPr>
              <a:t>tác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phẩm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Những Sáng Tác Hay Nhất Của Thanh Sơn - Various Artists - Nhac.v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133" y="2266683"/>
            <a:ext cx="3464416" cy="314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254581" y="2838549"/>
            <a:ext cx="303941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/>
              <a:t>Nhạc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sĩ</a:t>
            </a:r>
            <a:r>
              <a:rPr lang="en-US" sz="2000" b="1" dirty="0" smtClean="0"/>
              <a:t> </a:t>
            </a:r>
            <a:r>
              <a:rPr lang="vi-VN" sz="2000" b="1" dirty="0" smtClean="0"/>
              <a:t>Thanh </a:t>
            </a:r>
            <a:r>
              <a:rPr lang="vi-VN" sz="2000" b="1" dirty="0"/>
              <a:t>Sơn</a:t>
            </a:r>
            <a:r>
              <a:rPr lang="vi-VN" sz="2000" dirty="0"/>
              <a:t> (1 tháng 5 năm 1940 – 4 tháng 4 năm 2012) là một </a:t>
            </a:r>
            <a:r>
              <a:rPr lang="vi-VN" sz="2000" dirty="0">
                <a:hlinkClick r:id="rId3" tooltip="Nhạc sĩ"/>
              </a:rPr>
              <a:t>nhạc sĩ</a:t>
            </a:r>
            <a:r>
              <a:rPr lang="vi-VN" sz="2000" dirty="0"/>
              <a:t> </a:t>
            </a:r>
            <a:r>
              <a:rPr lang="vi-VN" sz="2000" dirty="0">
                <a:hlinkClick r:id="rId4" tooltip="Việt Nam"/>
              </a:rPr>
              <a:t>Việt Nam</a:t>
            </a:r>
            <a:r>
              <a:rPr lang="vi-VN" sz="2000" dirty="0"/>
              <a:t>. Ông được biết đến từ </a:t>
            </a:r>
            <a:r>
              <a:rPr lang="vi-VN" sz="2000" dirty="0">
                <a:hlinkClick r:id="rId5" tooltip="Thập niên 1960"/>
              </a:rPr>
              <a:t>thập niên 1960</a:t>
            </a:r>
            <a:r>
              <a:rPr lang="vi-VN" sz="2000" dirty="0"/>
              <a:t> với những ca khúc trữ tình nói về tuổi học trò</a:t>
            </a:r>
            <a:r>
              <a:rPr lang="vi-VN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29600" y="5842339"/>
            <a:ext cx="33237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HÁT MẪU</a:t>
            </a:r>
            <a:endParaRPr lang="en-US" sz="6000" dirty="0">
              <a:solidFill>
                <a:schemeClr val="bg1"/>
              </a:solidFill>
            </a:endParaRPr>
          </a:p>
        </p:txBody>
      </p:sp>
      <p:pic>
        <p:nvPicPr>
          <p:cNvPr id="3074" name="Picture 2" descr="EVNTX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43" b="38960"/>
          <a:stretch>
            <a:fillRect/>
          </a:stretch>
        </p:blipFill>
        <p:spPr bwMode="auto">
          <a:xfrm>
            <a:off x="0" y="0"/>
            <a:ext cx="8969829" cy="4659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9006193" y="197693"/>
            <a:ext cx="3267496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EM VẪN NHỚ TRƯỜNG XƯA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383232" y="936562"/>
            <a:ext cx="2714156" cy="4001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b="1" dirty="0" err="1"/>
              <a:t>Nhạc</a:t>
            </a:r>
            <a:r>
              <a:rPr lang="en-US" sz="2000" b="1" dirty="0"/>
              <a:t> </a:t>
            </a:r>
            <a:r>
              <a:rPr lang="en-US" sz="2000" b="1" dirty="0" err="1"/>
              <a:t>và</a:t>
            </a:r>
            <a:r>
              <a:rPr lang="en-US" sz="2000" b="1" dirty="0"/>
              <a:t> </a:t>
            </a:r>
            <a:r>
              <a:rPr lang="en-US" sz="2000" b="1" dirty="0" err="1"/>
              <a:t>lời</a:t>
            </a:r>
            <a:r>
              <a:rPr lang="en-US" sz="2000" b="1" dirty="0"/>
              <a:t>: </a:t>
            </a:r>
            <a:r>
              <a:rPr lang="en-US" sz="2000" b="1" dirty="0" err="1"/>
              <a:t>Thanh</a:t>
            </a:r>
            <a:r>
              <a:rPr lang="en-US" sz="2000" b="1" dirty="0"/>
              <a:t> </a:t>
            </a:r>
            <a:r>
              <a:rPr lang="en-US" sz="2000" b="1" dirty="0" err="1"/>
              <a:t>Sơn</a:t>
            </a:r>
            <a:endParaRPr lang="en-US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0" y="760185"/>
          <a:ext cx="79248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graphicFrame>
        <p:nvGraphicFramePr>
          <p:cNvPr id="5" name="Diagram 4"/>
          <p:cNvGraphicFramePr/>
          <p:nvPr/>
        </p:nvGraphicFramePr>
        <p:xfrm>
          <a:off x="5801723" y="751115"/>
          <a:ext cx="6637021" cy="5181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17257" y="5842339"/>
            <a:ext cx="44413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FF0000"/>
                </a:solidFill>
              </a:rPr>
              <a:t>ĐỌC LỜI CA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78745" y="15220"/>
            <a:ext cx="1538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</a:rPr>
              <a:t>ĐOẠN 1</a:t>
            </a:r>
            <a:endParaRPr lang="en-US" sz="2800" b="1" dirty="0">
              <a:solidFill>
                <a:srgbClr val="0000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0458" y="167620"/>
            <a:ext cx="1538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66"/>
                </a:solidFill>
              </a:rPr>
              <a:t>ĐOẠN 2</a:t>
            </a:r>
            <a:endParaRPr lang="en-US" sz="28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07087" y="5842339"/>
            <a:ext cx="38462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DẠY HÁT</a:t>
            </a:r>
            <a:endParaRPr lang="en-US" sz="6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972" y="1690914"/>
            <a:ext cx="7141028" cy="1966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28572" y="400815"/>
            <a:ext cx="2380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i="1" dirty="0" smtClean="0">
                <a:solidFill>
                  <a:srgbClr val="FFFF00"/>
                </a:solidFill>
              </a:rPr>
              <a:t>CÂU 1</a:t>
            </a:r>
            <a:endParaRPr lang="en-US" sz="5400" i="1" dirty="0">
              <a:solidFill>
                <a:srgbClr val="FFFF00"/>
              </a:solidFill>
            </a:endParaRPr>
          </a:p>
        </p:txBody>
      </p:sp>
      <p:pic>
        <p:nvPicPr>
          <p:cNvPr id="8" name="1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9316" y="469174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6"/>
          <p:cNvSpPr txBox="1">
            <a:spLocks noChangeArrowheads="1"/>
          </p:cNvSpPr>
          <p:nvPr/>
        </p:nvSpPr>
        <p:spPr bwMode="auto">
          <a:xfrm>
            <a:off x="3468914" y="214315"/>
            <a:ext cx="252999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5400" b="1" i="1" dirty="0" smtClean="0">
                <a:solidFill>
                  <a:srgbClr val="FFFF00"/>
                </a:solidFill>
                <a:cs typeface="Times New Roman" panose="02020603050405020304" pitchFamily="18" charset="0"/>
              </a:rPr>
              <a:t>CÂU 2</a:t>
            </a:r>
            <a:endParaRPr lang="en-US" sz="5400" b="1" i="1" dirty="0" smtClean="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  <p:pic>
        <p:nvPicPr>
          <p:cNvPr id="13318" name="Picture 3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67543"/>
            <a:ext cx="7141029" cy="238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2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98912" y="473528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2071</Words>
  <Application>WPS Presentation</Application>
  <PresentationFormat>Custom</PresentationFormat>
  <Paragraphs>238</Paragraphs>
  <Slides>32</Slides>
  <Notes>8</Notes>
  <HiddenSlides>0</HiddenSlides>
  <MMClips>30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32</vt:i4>
      </vt:variant>
    </vt:vector>
  </HeadingPairs>
  <TitlesOfParts>
    <vt:vector size="47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Calibri Light</vt:lpstr>
      <vt:lpstr>VNI-Souvir</vt:lpstr>
      <vt:lpstr>Impact</vt:lpstr>
      <vt:lpstr>.VnHelvetInsH</vt:lpstr>
      <vt:lpstr>Times New Roman</vt:lpstr>
      <vt:lpstr>Office Theme</vt:lpstr>
      <vt:lpstr>1_Office Theme</vt:lpstr>
      <vt:lpstr>2_Office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613</cp:revision>
  <dcterms:created xsi:type="dcterms:W3CDTF">2020-08-30T12:35:00Z</dcterms:created>
  <dcterms:modified xsi:type="dcterms:W3CDTF">2021-08-30T00:06:34Z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1C3A0B5F475E4B328BD9899A3920917B</vt:lpwstr>
  </property>
  <property fmtid="{D5CDD505-2E9C-101B-9397-08002B2CF9AE}" pid="3" name="KSOProductBuildVer">
    <vt:lpwstr>1033-11.2.0.10265</vt:lpwstr>
  </property>
</Properties>
</file>