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png" ContentType="image/png"/>
  <Default Extension="gif" ContentType="image/gif"/>
  <Default Extension="mp3" ContentType="audio/mp3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3" r:id="rId4"/>
    <p:sldMasterId id="2147483685" r:id="rId5"/>
    <p:sldMasterId id="2147483697" r:id="rId6"/>
    <p:sldMasterId id="2147483709" r:id="rId7"/>
    <p:sldMasterId id="2147483721" r:id="rId8"/>
    <p:sldMasterId id="2147483733" r:id="rId9"/>
  </p:sldMasterIdLst>
  <p:notesMasterIdLst>
    <p:notesMasterId r:id="rId19"/>
  </p:notesMasterIdLst>
  <p:sldIdLst>
    <p:sldId id="256" r:id="rId10"/>
    <p:sldId id="258" r:id="rId11"/>
    <p:sldId id="260" r:id="rId12"/>
    <p:sldId id="261" r:id="rId13"/>
    <p:sldId id="262" r:id="rId14"/>
    <p:sldId id="263" r:id="rId15"/>
    <p:sldId id="265" r:id="rId16"/>
    <p:sldId id="264" r:id="rId17"/>
    <p:sldId id="266" r:id="rId18"/>
    <p:sldId id="267" r:id="rId20"/>
    <p:sldId id="268" r:id="rId21"/>
    <p:sldId id="269" r:id="rId22"/>
    <p:sldId id="270" r:id="rId23"/>
    <p:sldId id="271" r:id="rId24"/>
    <p:sldId id="276" r:id="rId25"/>
    <p:sldId id="273" r:id="rId26"/>
    <p:sldId id="274" r:id="rId27"/>
    <p:sldId id="277" r:id="rId28"/>
    <p:sldId id="278" r:id="rId29"/>
    <p:sldId id="279" r:id="rId30"/>
    <p:sldId id="280" r:id="rId31"/>
    <p:sldId id="281" r:id="rId32"/>
    <p:sldId id="282" r:id="rId33"/>
    <p:sldId id="275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30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8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7" Type="http://schemas.openxmlformats.org/officeDocument/2006/relationships/tableStyles" Target="tableStyles.xml"/><Relationship Id="rId36" Type="http://schemas.openxmlformats.org/officeDocument/2006/relationships/viewProps" Target="viewProps.xml"/><Relationship Id="rId35" Type="http://schemas.openxmlformats.org/officeDocument/2006/relationships/presProps" Target="presProps.xml"/><Relationship Id="rId34" Type="http://schemas.openxmlformats.org/officeDocument/2006/relationships/slide" Target="slides/slide24.xml"/><Relationship Id="rId33" Type="http://schemas.openxmlformats.org/officeDocument/2006/relationships/slide" Target="slides/slide23.xml"/><Relationship Id="rId32" Type="http://schemas.openxmlformats.org/officeDocument/2006/relationships/slide" Target="slides/slide22.xml"/><Relationship Id="rId31" Type="http://schemas.openxmlformats.org/officeDocument/2006/relationships/slide" Target="slides/slide21.xml"/><Relationship Id="rId30" Type="http://schemas.openxmlformats.org/officeDocument/2006/relationships/slide" Target="slides/slide20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19.xml"/><Relationship Id="rId28" Type="http://schemas.openxmlformats.org/officeDocument/2006/relationships/slide" Target="slides/slide18.xml"/><Relationship Id="rId27" Type="http://schemas.openxmlformats.org/officeDocument/2006/relationships/slide" Target="slides/slide17.xml"/><Relationship Id="rId26" Type="http://schemas.openxmlformats.org/officeDocument/2006/relationships/slide" Target="slides/slide16.xml"/><Relationship Id="rId25" Type="http://schemas.openxmlformats.org/officeDocument/2006/relationships/slide" Target="slides/slide15.xml"/><Relationship Id="rId24" Type="http://schemas.openxmlformats.org/officeDocument/2006/relationships/slide" Target="slides/slide14.xml"/><Relationship Id="rId23" Type="http://schemas.openxmlformats.org/officeDocument/2006/relationships/slide" Target="slides/slide13.xml"/><Relationship Id="rId22" Type="http://schemas.openxmlformats.org/officeDocument/2006/relationships/slide" Target="slides/slide12.xml"/><Relationship Id="rId21" Type="http://schemas.openxmlformats.org/officeDocument/2006/relationships/slide" Target="slides/slide11.xml"/><Relationship Id="rId20" Type="http://schemas.openxmlformats.org/officeDocument/2006/relationships/slide" Target="slides/slide10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9.xml"/><Relationship Id="rId17" Type="http://schemas.openxmlformats.org/officeDocument/2006/relationships/slide" Target="slides/slide8.xml"/><Relationship Id="rId16" Type="http://schemas.openxmlformats.org/officeDocument/2006/relationships/slide" Target="slides/slide7.xml"/><Relationship Id="rId15" Type="http://schemas.openxmlformats.org/officeDocument/2006/relationships/slide" Target="slides/slide6.xml"/><Relationship Id="rId14" Type="http://schemas.openxmlformats.org/officeDocument/2006/relationships/slide" Target="slides/slide5.xml"/><Relationship Id="rId13" Type="http://schemas.openxmlformats.org/officeDocument/2006/relationships/slide" Target="slides/slide4.xml"/><Relationship Id="rId12" Type="http://schemas.openxmlformats.org/officeDocument/2006/relationships/slide" Target="slides/slide3.xml"/><Relationship Id="rId11" Type="http://schemas.openxmlformats.org/officeDocument/2006/relationships/slide" Target="slides/slide2.xml"/><Relationship Id="rId10" Type="http://schemas.openxmlformats.org/officeDocument/2006/relationships/slide" Target="slides/slid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9EEA68-6FB5-4EBA-BBCD-8F3695F0241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B954E7-1F2C-48B8-BCD8-8DC80D763FF3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954E7-1F2C-48B8-BCD8-8DC80D763FF3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73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25562-47B8-4D0B-9821-6B1AAD98AE7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A8EE-0C70-44CC-BF15-9E8D902FD9E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25562-47B8-4D0B-9821-6B1AAD98AE7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A8EE-0C70-44CC-BF15-9E8D902FD9E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86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86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25562-47B8-4D0B-9821-6B1AAD98AE7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A8EE-0C70-44CC-BF15-9E8D902FD9E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984783-4798-4E56-A153-8EC7D0DFB34D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6621F3-9DC6-4311-8744-92AD922BAD0F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86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511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BC31FA-6C59-417C-8593-6AC004613431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BBB8C6-C47A-46F9-91D8-A915CE0705A9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9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30A439-5567-4C4A-9CF8-8B300AB7AE67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DD56D5-0C1B-4AF9-BCED-82C7CBFFBC98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83BFD3-DD0D-48FC-9695-EA2B93A3A674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62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73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62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CDBFF8-7488-4E71-9424-65B8B3F4DD8E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25562-47B8-4D0B-9821-6B1AAD98AE7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A8EE-0C70-44CC-BF15-9E8D902FD9E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62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73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62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1B6A8F-AD60-4C62-9F58-792C4B1A4B04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35A4AA-766B-46DC-B7A6-EAC8B2C6C73E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86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86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A1E265-BC40-42DC-BDBF-A4977D1E9CA1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86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77EBB1-C596-4B56-92D9-7A645B3C3959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73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8D28D-354F-46EC-B388-144B73AD7E9A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0FAF4-2E16-4405-82FA-737CCF3528D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4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036AA-D57E-404A-A0EF-654C2F2C3C07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1CB10-AE67-4ED9-900E-13E284562E09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4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4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51400-E276-4DEE-BCB9-FC87F7A75C79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E42B1-5077-44EE-8CB7-3C0658C7C343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4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25562-47B8-4D0B-9821-6B1AAD98AE7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A8EE-0C70-44CC-BF15-9E8D902FD9E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13DC9-4E59-4442-ADF4-E0572852122A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9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04A74-74B3-4EDD-8618-09C9525EA589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ABCCF-FD12-404E-ADA4-3688A16C8CFA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F0BA4-39A1-4A08-9D4B-107CD5476391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86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86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7CBD2-2FE2-422A-B571-756B5D295155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8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50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25562-47B8-4D0B-9821-6B1AAD98AE7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A8EE-0C70-44CC-BF15-9E8D902FD9E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7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70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77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502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4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4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25562-47B8-4D0B-9821-6B1AAD98AE75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A8EE-0C70-44CC-BF15-9E8D902FD9E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6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64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6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9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25562-47B8-4D0B-9821-6B1AAD98AE75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A8EE-0C70-44CC-BF15-9E8D902FD9E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5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5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25562-47B8-4D0B-9821-6B1AAD98AE75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A8EE-0C70-44CC-BF15-9E8D902FD9E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9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25562-47B8-4D0B-9821-6B1AAD98AE7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A8EE-0C70-44CC-BF15-9E8D902FD9E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25562-47B8-4D0B-9821-6B1AAD98AE7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A8EE-0C70-44CC-BF15-9E8D902FD9E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0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3.xml"/><Relationship Id="rId8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7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5.xml"/><Relationship Id="rId1" Type="http://schemas.openxmlformats.org/officeDocument/2006/relationships/slideLayout" Target="../slideLayouts/slideLayout46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5.xml"/><Relationship Id="rId8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9.xml"/><Relationship Id="rId2" Type="http://schemas.openxmlformats.org/officeDocument/2006/relationships/slideLayout" Target="../slideLayouts/slideLayout58.xml"/><Relationship Id="rId12" Type="http://schemas.openxmlformats.org/officeDocument/2006/relationships/theme" Target="../theme/theme6.xml"/><Relationship Id="rId11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6.xml"/><Relationship Id="rId1" Type="http://schemas.openxmlformats.org/officeDocument/2006/relationships/slideLayout" Target="../slideLayouts/slideLayout57.xml"/></Relationships>
</file>

<file path=ppt/slideMasters/_rels/slideMaster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6.xml"/><Relationship Id="rId8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3.xml"/><Relationship Id="rId5" Type="http://schemas.openxmlformats.org/officeDocument/2006/relationships/slideLayout" Target="../slideLayouts/slideLayout72.xml"/><Relationship Id="rId4" Type="http://schemas.openxmlformats.org/officeDocument/2006/relationships/slideLayout" Target="../slideLayouts/slideLayout71.xml"/><Relationship Id="rId3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9.xml"/><Relationship Id="rId12" Type="http://schemas.openxmlformats.org/officeDocument/2006/relationships/theme" Target="../theme/theme7.xml"/><Relationship Id="rId11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77.xml"/><Relationship Id="rId1" Type="http://schemas.openxmlformats.org/officeDocument/2006/relationships/slideLayout" Target="../slideLayouts/slideLayout68.xml"/></Relationships>
</file>

<file path=ppt/slideMasters/_rels/slideMaster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7.xml"/><Relationship Id="rId8" Type="http://schemas.openxmlformats.org/officeDocument/2006/relationships/slideLayout" Target="../slideLayouts/slideLayout86.xml"/><Relationship Id="rId7" Type="http://schemas.openxmlformats.org/officeDocument/2006/relationships/slideLayout" Target="../slideLayouts/slideLayout85.xml"/><Relationship Id="rId6" Type="http://schemas.openxmlformats.org/officeDocument/2006/relationships/slideLayout" Target="../slideLayouts/slideLayout84.xml"/><Relationship Id="rId5" Type="http://schemas.openxmlformats.org/officeDocument/2006/relationships/slideLayout" Target="../slideLayouts/slideLayout83.xml"/><Relationship Id="rId4" Type="http://schemas.openxmlformats.org/officeDocument/2006/relationships/slideLayout" Target="../slideLayouts/slideLayout82.xml"/><Relationship Id="rId3" Type="http://schemas.openxmlformats.org/officeDocument/2006/relationships/slideLayout" Target="../slideLayouts/slideLayout81.xml"/><Relationship Id="rId2" Type="http://schemas.openxmlformats.org/officeDocument/2006/relationships/slideLayout" Target="../slideLayouts/slideLayout80.xml"/><Relationship Id="rId12" Type="http://schemas.openxmlformats.org/officeDocument/2006/relationships/theme" Target="../theme/theme8.xml"/><Relationship Id="rId11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88.xml"/><Relationship Id="rId1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9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25562-47B8-4D0B-9821-6B1AAD98AE7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9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9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6A8EE-0C70-44CC-BF15-9E8D902FD9E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 smtClean="0"/>
              <a:t>Click to edit Master text styles</a:t>
            </a:r>
            <a:endParaRPr lang="en-US" altLang="en-US" smtClean="0"/>
          </a:p>
          <a:p>
            <a:pPr lvl="1"/>
            <a:r>
              <a:rPr lang="en-US" altLang="en-US" smtClean="0"/>
              <a:t>Second level</a:t>
            </a:r>
            <a:endParaRPr lang="en-US" altLang="en-US" smtClean="0"/>
          </a:p>
          <a:p>
            <a:pPr lvl="2"/>
            <a:r>
              <a:rPr lang="en-US" altLang="en-US" smtClean="0"/>
              <a:t>Third level</a:t>
            </a:r>
            <a:endParaRPr lang="en-US" altLang="en-US" smtClean="0"/>
          </a:p>
          <a:p>
            <a:pPr lvl="3"/>
            <a:r>
              <a:rPr lang="en-US" altLang="en-US" smtClean="0"/>
              <a:t>Fourth level</a:t>
            </a:r>
            <a:endParaRPr lang="en-US" altLang="en-US" smtClean="0"/>
          </a:p>
          <a:p>
            <a:pPr lvl="4"/>
            <a:r>
              <a:rPr lang="en-US" altLang="en-US" smtClean="0"/>
              <a:t>Fifth level</a:t>
            </a:r>
            <a:endParaRPr lang="en-US" alt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58FD771-B49F-4F95-B732-A852B316F459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9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9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9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D5068E-C558-46EF-BF7C-F2C879F664F9}" type="slidenum">
              <a:rPr lang="en-US">
                <a:solidFill>
                  <a:prstClr val="black">
                    <a:tint val="75000"/>
                  </a:prstClr>
                </a:solidFill>
                <a:latin typeface=".VnTime" panose="020B7200000000000000" pitchFamily="34" charset="0"/>
              </a:rPr>
            </a:fld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9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9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9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8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8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8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8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8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8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DC958-74EB-4CD4-82BD-BC3BBB13B6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F58F9-0985-405C-AABB-AA22491AAD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.png"/><Relationship Id="rId8" Type="http://schemas.openxmlformats.org/officeDocument/2006/relationships/image" Target="../media/image14.png"/><Relationship Id="rId7" Type="http://schemas.openxmlformats.org/officeDocument/2006/relationships/image" Target="../media/image13.png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9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5" Type="http://schemas.openxmlformats.org/officeDocument/2006/relationships/slideLayout" Target="../slideLayouts/slideLayout36.xml"/><Relationship Id="rId14" Type="http://schemas.openxmlformats.org/officeDocument/2006/relationships/image" Target="../media/image20.png"/><Relationship Id="rId13" Type="http://schemas.openxmlformats.org/officeDocument/2006/relationships/image" Target="../media/image19.png"/><Relationship Id="rId12" Type="http://schemas.openxmlformats.org/officeDocument/2006/relationships/image" Target="../media/image18.png"/><Relationship Id="rId11" Type="http://schemas.openxmlformats.org/officeDocument/2006/relationships/image" Target="../media/image17.png"/><Relationship Id="rId10" Type="http://schemas.openxmlformats.org/officeDocument/2006/relationships/image" Target="../media/image16.png"/><Relationship Id="rId1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7" Type="http://schemas.openxmlformats.org/officeDocument/2006/relationships/image" Target="../media/image24.png"/><Relationship Id="rId6" Type="http://schemas.openxmlformats.org/officeDocument/2006/relationships/image" Target="../media/image9.png"/><Relationship Id="rId5" Type="http://schemas.microsoft.com/office/2007/relationships/media" Target="../media/media2.mp3"/><Relationship Id="rId4" Type="http://schemas.openxmlformats.org/officeDocument/2006/relationships/audio" Target="../media/media2.mp3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7" Type="http://schemas.openxmlformats.org/officeDocument/2006/relationships/image" Target="../media/image9.png"/><Relationship Id="rId6" Type="http://schemas.microsoft.com/office/2007/relationships/media" Target="../media/media2.mp3"/><Relationship Id="rId5" Type="http://schemas.openxmlformats.org/officeDocument/2006/relationships/audio" Target="../media/media2.mp3"/><Relationship Id="rId4" Type="http://schemas.openxmlformats.org/officeDocument/2006/relationships/image" Target="../media/image25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9" Type="http://schemas.microsoft.com/office/2007/relationships/media" Target="../media/media3.mp4"/><Relationship Id="rId8" Type="http://schemas.openxmlformats.org/officeDocument/2006/relationships/video" Target="../media/media3.mp4"/><Relationship Id="rId7" Type="http://schemas.openxmlformats.org/officeDocument/2006/relationships/image" Target="../media/image9.png"/><Relationship Id="rId6" Type="http://schemas.microsoft.com/office/2007/relationships/media" Target="../media/media2.mp3"/><Relationship Id="rId5" Type="http://schemas.openxmlformats.org/officeDocument/2006/relationships/audio" Target="../media/media2.mp3"/><Relationship Id="rId4" Type="http://schemas.openxmlformats.org/officeDocument/2006/relationships/image" Target="../media/image25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1" Type="http://schemas.openxmlformats.org/officeDocument/2006/relationships/slideLayout" Target="../slideLayouts/slideLayout47.xml"/><Relationship Id="rId10" Type="http://schemas.openxmlformats.org/officeDocument/2006/relationships/image" Target="../media/image26.png"/><Relationship Id="rId1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8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3" Type="http://schemas.microsoft.com/office/2007/relationships/media" Target="../media/media4.mp3"/><Relationship Id="rId2" Type="http://schemas.openxmlformats.org/officeDocument/2006/relationships/audio" Target="../media/media4.mp3"/><Relationship Id="rId1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69.xml"/><Relationship Id="rId4" Type="http://schemas.openxmlformats.org/officeDocument/2006/relationships/image" Target="../media/image28.png"/><Relationship Id="rId3" Type="http://schemas.microsoft.com/office/2007/relationships/media" Target="../media/media4.mp3"/><Relationship Id="rId2" Type="http://schemas.openxmlformats.org/officeDocument/2006/relationships/audio" Target="../media/media4.mp3"/><Relationship Id="rId1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58.xml"/><Relationship Id="rId4" Type="http://schemas.openxmlformats.org/officeDocument/2006/relationships/image" Target="../media/image28.png"/><Relationship Id="rId3" Type="http://schemas.microsoft.com/office/2007/relationships/media" Target="../media/media4.mp3"/><Relationship Id="rId2" Type="http://schemas.openxmlformats.org/officeDocument/2006/relationships/audio" Target="../media/media4.mp3"/><Relationship Id="rId1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58.xml"/><Relationship Id="rId4" Type="http://schemas.openxmlformats.org/officeDocument/2006/relationships/image" Target="../media/image31.png"/><Relationship Id="rId3" Type="http://schemas.microsoft.com/office/2007/relationships/media" Target="../media/media5.mp4"/><Relationship Id="rId2" Type="http://schemas.openxmlformats.org/officeDocument/2006/relationships/video" Target="../media/media5.mp4"/><Relationship Id="rId1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9.xml"/><Relationship Id="rId5" Type="http://schemas.openxmlformats.org/officeDocument/2006/relationships/image" Target="../media/image29.png"/><Relationship Id="rId4" Type="http://schemas.openxmlformats.org/officeDocument/2006/relationships/image" Target="../media/image32.png"/><Relationship Id="rId3" Type="http://schemas.microsoft.com/office/2007/relationships/media" Target="../media/media6.mp3"/><Relationship Id="rId2" Type="http://schemas.openxmlformats.org/officeDocument/2006/relationships/audio" Target="../media/media6.mp3"/><Relationship Id="rId1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9.xml"/><Relationship Id="rId4" Type="http://schemas.openxmlformats.org/officeDocument/2006/relationships/image" Target="../media/image32.png"/><Relationship Id="rId3" Type="http://schemas.microsoft.com/office/2007/relationships/media" Target="../media/media6.mp3"/><Relationship Id="rId2" Type="http://schemas.openxmlformats.org/officeDocument/2006/relationships/audio" Target="../media/media6.mp3"/><Relationship Id="rId1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audio" Target="../media/audio2.wav"/><Relationship Id="rId7" Type="http://schemas.openxmlformats.org/officeDocument/2006/relationships/slide" Target="slide6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4" Type="http://schemas.openxmlformats.org/officeDocument/2006/relationships/slide" Target="slide3.xml"/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80.xml"/><Relationship Id="rId5" Type="http://schemas.openxmlformats.org/officeDocument/2006/relationships/image" Target="../media/image32.png"/><Relationship Id="rId4" Type="http://schemas.microsoft.com/office/2007/relationships/media" Target="../media/media6.mp3"/><Relationship Id="rId3" Type="http://schemas.openxmlformats.org/officeDocument/2006/relationships/audio" Target="../media/media6.mp3"/><Relationship Id="rId2" Type="http://schemas.openxmlformats.org/officeDocument/2006/relationships/image" Target="../media/image34.jpeg"/><Relationship Id="rId1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80.xml"/><Relationship Id="rId5" Type="http://schemas.openxmlformats.org/officeDocument/2006/relationships/image" Target="../media/image32.png"/><Relationship Id="rId4" Type="http://schemas.microsoft.com/office/2007/relationships/media" Target="../media/media6.mp3"/><Relationship Id="rId3" Type="http://schemas.openxmlformats.org/officeDocument/2006/relationships/audio" Target="../media/media6.mp3"/><Relationship Id="rId2" Type="http://schemas.openxmlformats.org/officeDocument/2006/relationships/image" Target="../media/image35.png"/><Relationship Id="rId1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9.xml"/><Relationship Id="rId6" Type="http://schemas.openxmlformats.org/officeDocument/2006/relationships/image" Target="../media/image32.png"/><Relationship Id="rId5" Type="http://schemas.microsoft.com/office/2007/relationships/media" Target="../media/media6.mp3"/><Relationship Id="rId4" Type="http://schemas.openxmlformats.org/officeDocument/2006/relationships/audio" Target="../media/media6.mp3"/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9.xml"/><Relationship Id="rId6" Type="http://schemas.openxmlformats.org/officeDocument/2006/relationships/image" Target="../media/image43.GIF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audio" Target="../media/audio3.wav"/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audio" Target="../media/audio3.wav"/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audio" Target="../media/audio3.wav"/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audio3.wav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3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63035" y="-19136"/>
            <a:ext cx="20995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000066"/>
                </a:solidFill>
              </a:rPr>
              <a:t>- </a:t>
            </a:r>
            <a:r>
              <a:rPr lang="en-US" sz="2400" b="1" i="1" smtClean="0">
                <a:solidFill>
                  <a:srgbClr val="000066"/>
                </a:solidFill>
              </a:rPr>
              <a:t>GV HD HS ôn hát gõ đệm theo phách</a:t>
            </a:r>
            <a:endParaRPr lang="en-US" sz="2400" b="1" i="1">
              <a:solidFill>
                <a:srgbClr val="000066"/>
              </a:solidFill>
            </a:endParaRPr>
          </a:p>
        </p:txBody>
      </p:sp>
      <p:pic>
        <p:nvPicPr>
          <p:cNvPr id="3" name="hat mug 1 la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76930" y="5402705"/>
            <a:ext cx="457200" cy="609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23243" y="2705370"/>
            <a:ext cx="6564599" cy="1372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spcBef>
                <a:spcPct val="20000"/>
              </a:spcBef>
              <a:buClr>
                <a:srgbClr val="ED7D31"/>
              </a:buClr>
              <a:defRPr/>
            </a:pPr>
            <a:r>
              <a:rPr lang="en-US" sz="2600" b="1" i="1" smtClean="0">
                <a:solidFill>
                  <a:srgbClr val="FF0000"/>
                </a:solidFill>
                <a:latin typeface="Arial" panose="020B0604020202020204" pitchFamily="34" charset="0"/>
              </a:rPr>
              <a:t>Câu đầu: </a:t>
            </a:r>
            <a:r>
              <a:rPr lang="en-US" sz="2600" i="1" smtClean="0">
                <a:solidFill>
                  <a:srgbClr val="000066"/>
                </a:solidFill>
                <a:latin typeface="Arial" panose="020B0604020202020204" pitchFamily="34" charset="0"/>
              </a:rPr>
              <a:t>Cùng </a:t>
            </a:r>
            <a:r>
              <a:rPr lang="en-US" sz="2600" i="1">
                <a:solidFill>
                  <a:srgbClr val="000066"/>
                </a:solidFill>
                <a:latin typeface="Arial" panose="020B0604020202020204" pitchFamily="34" charset="0"/>
              </a:rPr>
              <a:t>múa hát </a:t>
            </a:r>
            <a:r>
              <a:rPr lang="en-US" sz="2600" i="1" smtClean="0">
                <a:solidFill>
                  <a:srgbClr val="000066"/>
                </a:solidFill>
                <a:latin typeface="Arial" panose="020B0604020202020204" pitchFamily="34" charset="0"/>
              </a:rPr>
              <a:t> nào</a:t>
            </a:r>
            <a:r>
              <a:rPr lang="en-US" sz="2600" i="1">
                <a:solidFill>
                  <a:srgbClr val="000066"/>
                </a:solidFill>
                <a:latin typeface="Arial" panose="020B0604020202020204" pitchFamily="34" charset="0"/>
              </a:rPr>
              <a:t>, </a:t>
            </a:r>
            <a:r>
              <a:rPr lang="en-US" sz="2600" i="1" smtClean="0">
                <a:solidFill>
                  <a:srgbClr val="000066"/>
                </a:solidFill>
                <a:latin typeface="Arial" panose="020B0604020202020204" pitchFamily="34" charset="0"/>
              </a:rPr>
              <a:t>   cùng </a:t>
            </a:r>
            <a:r>
              <a:rPr lang="en-US" sz="2600" i="1">
                <a:solidFill>
                  <a:srgbClr val="000066"/>
                </a:solidFill>
                <a:latin typeface="Arial" panose="020B0604020202020204" pitchFamily="34" charset="0"/>
              </a:rPr>
              <a:t>cất tiếng ca</a:t>
            </a:r>
            <a:endParaRPr lang="en-US" sz="2600" i="1">
              <a:solidFill>
                <a:srgbClr val="000066"/>
              </a:solidFill>
              <a:latin typeface="Arial" panose="020B0604020202020204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rgbClr val="ED7D31"/>
              </a:buClr>
              <a:defRPr/>
            </a:pPr>
            <a:r>
              <a:rPr lang="en-US" sz="2600">
                <a:solidFill>
                  <a:srgbClr val="44546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           </a:t>
            </a:r>
            <a:r>
              <a:rPr lang="en-US" sz="2600" smtClean="0">
                <a:solidFill>
                  <a:srgbClr val="44546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           </a:t>
            </a:r>
            <a:r>
              <a:rPr lang="en-US" sz="220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   </a:t>
            </a:r>
            <a:endParaRPr lang="en-US" sz="220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0792" y="3809494"/>
            <a:ext cx="66863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smtClean="0">
                <a:solidFill>
                  <a:srgbClr val="FF0000"/>
                </a:solidFill>
              </a:rPr>
              <a:t>Câu cuối: </a:t>
            </a:r>
            <a:r>
              <a:rPr lang="en-US" sz="3200" i="1" smtClean="0">
                <a:solidFill>
                  <a:srgbClr val="000066"/>
                </a:solidFill>
              </a:rPr>
              <a:t>Nổi tiếng trống chiêng đó đây chào mừng</a:t>
            </a:r>
            <a:endParaRPr lang="en-US" sz="3200" i="1">
              <a:solidFill>
                <a:srgbClr val="000066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693" y="3199327"/>
            <a:ext cx="376368" cy="6095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597" y="3134741"/>
            <a:ext cx="437035" cy="6982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0602" y="3102901"/>
            <a:ext cx="391754" cy="69827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937" y="3134741"/>
            <a:ext cx="423190" cy="69827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976" y="3154961"/>
            <a:ext cx="450914" cy="69827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813" y="3161320"/>
            <a:ext cx="361876" cy="60953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055" y="3199327"/>
            <a:ext cx="386664" cy="60953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533" y="3199327"/>
            <a:ext cx="348206" cy="60953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981" y="4363830"/>
            <a:ext cx="437035" cy="69827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085" y="4381970"/>
            <a:ext cx="437035" cy="69827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170" y="4387530"/>
            <a:ext cx="437035" cy="69827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407" y="4363783"/>
            <a:ext cx="437036" cy="60953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475" y="4381923"/>
            <a:ext cx="388074" cy="6095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495" y="4426290"/>
            <a:ext cx="478283" cy="60953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795" y="4312171"/>
            <a:ext cx="437035" cy="69827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371" y="4315996"/>
            <a:ext cx="478283" cy="609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2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92" y="762672"/>
            <a:ext cx="3657608" cy="28742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740" y="4212236"/>
            <a:ext cx="918828" cy="14250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16838" y="19268"/>
            <a:ext cx="45067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</a:rPr>
              <a:t>Nội</a:t>
            </a:r>
            <a:r>
              <a:rPr lang="en-US" sz="2800" dirty="0" smtClean="0">
                <a:solidFill>
                  <a:srgbClr val="002060"/>
                </a:solidFill>
              </a:rPr>
              <a:t> dung 2. HĐ </a:t>
            </a:r>
            <a:r>
              <a:rPr lang="en-US" sz="2800" dirty="0" err="1" smtClean="0">
                <a:solidFill>
                  <a:srgbClr val="002060"/>
                </a:solidFill>
              </a:rPr>
              <a:t>Ôn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Tập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Bài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Hát</a:t>
            </a:r>
            <a:r>
              <a:rPr lang="en-US" sz="2800" dirty="0" smtClean="0">
                <a:solidFill>
                  <a:srgbClr val="002060"/>
                </a:solidFill>
              </a:rPr>
              <a:t>: </a:t>
            </a:r>
            <a:r>
              <a:rPr lang="en-US" sz="2800" dirty="0" err="1" smtClean="0">
                <a:solidFill>
                  <a:srgbClr val="002060"/>
                </a:solidFill>
              </a:rPr>
              <a:t>Tre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Ngà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bên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Lăng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Bác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42610" y="3897463"/>
            <a:ext cx="40473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prstClr val="black"/>
                </a:solidFill>
              </a:rPr>
              <a:t>- </a:t>
            </a:r>
            <a:r>
              <a:rPr lang="en-US" sz="2800" i="1" smtClean="0">
                <a:solidFill>
                  <a:srgbClr val="FF0000"/>
                </a:solidFill>
              </a:rPr>
              <a:t>GV HD HS ôn bài hát để hs hát đúng giai điệu, sắc thái, sửa lỗi sai với các hình thức: Lớp, cá nhân…</a:t>
            </a:r>
            <a:endParaRPr lang="en-US" sz="2800" i="1">
              <a:solidFill>
                <a:srgbClr val="FF0000"/>
              </a:solidFill>
            </a:endParaRPr>
          </a:p>
        </p:txBody>
      </p:sp>
      <p:pic>
        <p:nvPicPr>
          <p:cNvPr id="9" name="tre ng 1 lan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4216091"/>
            <a:ext cx="457200" cy="609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6242827"/>
            <a:ext cx="5760640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</a:rPr>
              <a:t>HĐ THỰC HÀNH-LUYỆN TẬP</a:t>
            </a:r>
            <a:endParaRPr lang="en-US" sz="3600" b="1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9" y="81412"/>
            <a:ext cx="1850642" cy="14936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" y="1268760"/>
            <a:ext cx="1917469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BÁC HỒ KÍNH YÊU</a:t>
            </a:r>
            <a:endParaRPr lang="en-US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57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92" y="762672"/>
            <a:ext cx="3657608" cy="28742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740" y="4212236"/>
            <a:ext cx="918828" cy="14250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4930" y="209862"/>
            <a:ext cx="640831" cy="194122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17751" y="3952643"/>
            <a:ext cx="45869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i="1" smtClean="0">
                <a:solidFill>
                  <a:srgbClr val="FF0000"/>
                </a:solidFill>
              </a:rPr>
              <a:t>GV HD HS hát:</a:t>
            </a:r>
            <a:endParaRPr lang="en-US" sz="2800" i="1" smtClean="0">
              <a:solidFill>
                <a:srgbClr val="FF0000"/>
              </a:solidFill>
            </a:endParaRPr>
          </a:p>
          <a:p>
            <a:pPr marL="457200" indent="-457200">
              <a:buFontTx/>
              <a:buChar char="-"/>
            </a:pPr>
            <a:r>
              <a:rPr lang="en-US" sz="2800" b="1" i="1" smtClean="0">
                <a:solidFill>
                  <a:prstClr val="black"/>
                </a:solidFill>
              </a:rPr>
              <a:t>Song ca</a:t>
            </a:r>
            <a:r>
              <a:rPr lang="en-US" sz="2800" i="1" smtClean="0">
                <a:solidFill>
                  <a:srgbClr val="FF0000"/>
                </a:solidFill>
              </a:rPr>
              <a:t>: Bên Lăng Bác…thêu hoa</a:t>
            </a:r>
            <a:endParaRPr lang="en-US" sz="2800" i="1" smtClean="0">
              <a:solidFill>
                <a:srgbClr val="FF0000"/>
              </a:solidFill>
            </a:endParaRPr>
          </a:p>
          <a:p>
            <a:pPr marL="457200" indent="-457200">
              <a:buFontTx/>
              <a:buChar char="-"/>
            </a:pPr>
            <a:r>
              <a:rPr lang="en-US" sz="2800" b="1" i="1" smtClean="0">
                <a:solidFill>
                  <a:prstClr val="black"/>
                </a:solidFill>
              </a:rPr>
              <a:t>Đồng ca</a:t>
            </a:r>
            <a:r>
              <a:rPr lang="en-US" sz="2800" i="1" smtClean="0">
                <a:solidFill>
                  <a:srgbClr val="FF0000"/>
                </a:solidFill>
              </a:rPr>
              <a:t>: Rất trong…ngà </a:t>
            </a:r>
            <a:endParaRPr lang="en-US" sz="2800" i="1">
              <a:solidFill>
                <a:srgbClr val="FF0000"/>
              </a:solidFill>
            </a:endParaRPr>
          </a:p>
        </p:txBody>
      </p:sp>
      <p:pic>
        <p:nvPicPr>
          <p:cNvPr id="9" name="tre ng 1 lan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415182" y="5653297"/>
            <a:ext cx="4572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13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92" y="762672"/>
            <a:ext cx="3657608" cy="28742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740" y="4212236"/>
            <a:ext cx="918828" cy="14250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4930" y="209862"/>
            <a:ext cx="640831" cy="194122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59417" y="59568"/>
            <a:ext cx="46641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smtClean="0">
                <a:solidFill>
                  <a:srgbClr val="FF0000"/>
                </a:solidFill>
              </a:rPr>
              <a:t>-GV cho HS xem nghe VIDEO mẫu sau đó HD HS các động tác vận động cho bài hát </a:t>
            </a:r>
            <a:endParaRPr lang="en-US" sz="2800" i="1">
              <a:solidFill>
                <a:srgbClr val="FF0000"/>
              </a:solidFill>
            </a:endParaRPr>
          </a:p>
        </p:txBody>
      </p:sp>
      <p:pic>
        <p:nvPicPr>
          <p:cNvPr id="9" name="tre ng 1 lan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4740" y="2098129"/>
            <a:ext cx="457200" cy="609600"/>
          </a:xfrm>
          <a:prstGeom prst="rect">
            <a:avLst/>
          </a:prstGeom>
        </p:spPr>
      </p:pic>
      <p:pic>
        <p:nvPicPr>
          <p:cNvPr id="2" name="van gog tre nga xs">
            <a:hlinkClick r:id="" action="ppaction://media"/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417759" y="3762571"/>
            <a:ext cx="3957404" cy="29680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13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96823" y="0"/>
            <a:ext cx="44685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NỘI DUNG 3 </a:t>
            </a:r>
            <a:r>
              <a:rPr lang="en-US" sz="2800" b="1" dirty="0" err="1" smtClean="0">
                <a:solidFill>
                  <a:srgbClr val="FF0000"/>
                </a:solidFill>
              </a:rPr>
              <a:t>Ôn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tập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bài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hát</a:t>
            </a:r>
            <a:r>
              <a:rPr lang="en-US" sz="2800" b="1" dirty="0" smtClean="0">
                <a:solidFill>
                  <a:srgbClr val="FF0000"/>
                </a:solidFill>
              </a:rPr>
              <a:t>: </a:t>
            </a:r>
            <a:r>
              <a:rPr lang="en-US" sz="2800" dirty="0" err="1" smtClean="0">
                <a:solidFill>
                  <a:srgbClr val="6600FF"/>
                </a:solidFill>
              </a:rPr>
              <a:t>Em</a:t>
            </a:r>
            <a:r>
              <a:rPr lang="en-US" sz="2800" dirty="0" smtClean="0">
                <a:solidFill>
                  <a:srgbClr val="6600FF"/>
                </a:solidFill>
              </a:rPr>
              <a:t> </a:t>
            </a:r>
            <a:r>
              <a:rPr lang="en-US" sz="2800" dirty="0" err="1" smtClean="0">
                <a:solidFill>
                  <a:srgbClr val="6600FF"/>
                </a:solidFill>
              </a:rPr>
              <a:t>vẫn</a:t>
            </a:r>
            <a:r>
              <a:rPr lang="en-US" sz="2800" dirty="0" smtClean="0">
                <a:solidFill>
                  <a:srgbClr val="6600FF"/>
                </a:solidFill>
              </a:rPr>
              <a:t> </a:t>
            </a:r>
            <a:r>
              <a:rPr lang="en-US" sz="2800" dirty="0" err="1" smtClean="0">
                <a:solidFill>
                  <a:srgbClr val="6600FF"/>
                </a:solidFill>
              </a:rPr>
              <a:t>nhớ</a:t>
            </a:r>
            <a:r>
              <a:rPr lang="en-US" sz="2800" dirty="0" smtClean="0">
                <a:solidFill>
                  <a:srgbClr val="6600FF"/>
                </a:solidFill>
              </a:rPr>
              <a:t> </a:t>
            </a:r>
            <a:r>
              <a:rPr lang="en-US" sz="2800" dirty="0" err="1" smtClean="0">
                <a:solidFill>
                  <a:srgbClr val="6600FF"/>
                </a:solidFill>
              </a:rPr>
              <a:t>trường</a:t>
            </a:r>
            <a:r>
              <a:rPr lang="en-US" sz="2800" dirty="0" smtClean="0">
                <a:solidFill>
                  <a:srgbClr val="6600FF"/>
                </a:solidFill>
              </a:rPr>
              <a:t> </a:t>
            </a:r>
            <a:r>
              <a:rPr lang="en-US" sz="2800" dirty="0" err="1" smtClean="0">
                <a:solidFill>
                  <a:srgbClr val="6600FF"/>
                </a:solidFill>
              </a:rPr>
              <a:t>xưa</a:t>
            </a:r>
            <a:endParaRPr lang="en-US" sz="2800" dirty="0">
              <a:solidFill>
                <a:srgbClr val="66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86031" y="3501008"/>
            <a:ext cx="4544564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HĐ: THỰC HÀNH-LUYỆN TẬP</a:t>
            </a:r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9" name="E VAN NHO TRG X B'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79427" y="5631576"/>
            <a:ext cx="457200" cy="609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178067" y="4509135"/>
            <a:ext cx="47525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i="1" dirty="0" err="1">
                <a:solidFill>
                  <a:srgbClr val="6600FF"/>
                </a:solidFill>
              </a:rPr>
              <a:t>Hát</a:t>
            </a:r>
            <a:r>
              <a:rPr lang="en-US" sz="3600" i="1" dirty="0">
                <a:solidFill>
                  <a:srgbClr val="6600FF"/>
                </a:solidFill>
              </a:rPr>
              <a:t> </a:t>
            </a:r>
            <a:r>
              <a:rPr lang="en-US" sz="3600" i="1" dirty="0" err="1">
                <a:solidFill>
                  <a:srgbClr val="6600FF"/>
                </a:solidFill>
              </a:rPr>
              <a:t>nhẩm</a:t>
            </a:r>
            <a:r>
              <a:rPr lang="en-US" sz="3600" i="1" dirty="0">
                <a:solidFill>
                  <a:srgbClr val="6600FF"/>
                </a:solidFill>
              </a:rPr>
              <a:t> </a:t>
            </a:r>
            <a:r>
              <a:rPr lang="en-US" sz="3600" i="1" dirty="0" err="1">
                <a:solidFill>
                  <a:srgbClr val="6600FF"/>
                </a:solidFill>
              </a:rPr>
              <a:t>theo</a:t>
            </a:r>
            <a:r>
              <a:rPr lang="en-US" sz="3600" i="1" dirty="0">
                <a:solidFill>
                  <a:srgbClr val="6600FF"/>
                </a:solidFill>
              </a:rPr>
              <a:t> </a:t>
            </a:r>
            <a:r>
              <a:rPr lang="en-US" sz="3600" i="1" dirty="0" err="1">
                <a:solidFill>
                  <a:srgbClr val="6600FF"/>
                </a:solidFill>
              </a:rPr>
              <a:t>giai</a:t>
            </a:r>
            <a:r>
              <a:rPr lang="en-US" sz="3600" i="1" dirty="0">
                <a:solidFill>
                  <a:srgbClr val="6600FF"/>
                </a:solidFill>
              </a:rPr>
              <a:t> </a:t>
            </a:r>
            <a:r>
              <a:rPr lang="en-US" sz="3600" i="1" dirty="0" err="1">
                <a:solidFill>
                  <a:srgbClr val="6600FF"/>
                </a:solidFill>
              </a:rPr>
              <a:t>điệu</a:t>
            </a:r>
            <a:r>
              <a:rPr lang="en-US" sz="3600" i="1" dirty="0">
                <a:solidFill>
                  <a:srgbClr val="6600FF"/>
                </a:solidFill>
              </a:rPr>
              <a:t> 1 </a:t>
            </a:r>
            <a:r>
              <a:rPr lang="en-US" sz="3600" i="1" dirty="0" err="1">
                <a:solidFill>
                  <a:srgbClr val="6600FF"/>
                </a:solidFill>
              </a:rPr>
              <a:t>lần</a:t>
            </a:r>
            <a:r>
              <a:rPr lang="en-US" sz="3600" i="1" dirty="0">
                <a:solidFill>
                  <a:srgbClr val="6600FF"/>
                </a:solidFill>
              </a:rPr>
              <a:t> </a:t>
            </a:r>
            <a:r>
              <a:rPr lang="en-US" sz="3600" i="1" dirty="0" err="1">
                <a:solidFill>
                  <a:srgbClr val="6600FF"/>
                </a:solidFill>
              </a:rPr>
              <a:t>sau</a:t>
            </a:r>
            <a:r>
              <a:rPr lang="en-US" sz="3600" i="1" dirty="0">
                <a:solidFill>
                  <a:srgbClr val="6600FF"/>
                </a:solidFill>
              </a:rPr>
              <a:t> </a:t>
            </a:r>
            <a:r>
              <a:rPr lang="en-US" sz="3600" i="1" dirty="0" err="1">
                <a:solidFill>
                  <a:srgbClr val="6600FF"/>
                </a:solidFill>
              </a:rPr>
              <a:t>đó</a:t>
            </a:r>
            <a:r>
              <a:rPr lang="en-US" sz="3600" i="1" dirty="0">
                <a:solidFill>
                  <a:srgbClr val="6600FF"/>
                </a:solidFill>
              </a:rPr>
              <a:t> </a:t>
            </a:r>
            <a:r>
              <a:rPr lang="en-US" sz="3600" i="1" dirty="0" err="1">
                <a:solidFill>
                  <a:srgbClr val="6600FF"/>
                </a:solidFill>
              </a:rPr>
              <a:t>hát</a:t>
            </a:r>
            <a:r>
              <a:rPr lang="en-US" sz="3600" i="1" dirty="0">
                <a:solidFill>
                  <a:srgbClr val="6600FF"/>
                </a:solidFill>
              </a:rPr>
              <a:t> </a:t>
            </a:r>
            <a:r>
              <a:rPr lang="en-US" sz="3600" i="1" dirty="0" err="1">
                <a:solidFill>
                  <a:srgbClr val="6600FF"/>
                </a:solidFill>
              </a:rPr>
              <a:t>với</a:t>
            </a:r>
            <a:r>
              <a:rPr lang="en-US" sz="3600" i="1" dirty="0">
                <a:solidFill>
                  <a:srgbClr val="6600FF"/>
                </a:solidFill>
              </a:rPr>
              <a:t> </a:t>
            </a:r>
            <a:r>
              <a:rPr lang="en-US" sz="3600" i="1" dirty="0" err="1">
                <a:solidFill>
                  <a:srgbClr val="6600FF"/>
                </a:solidFill>
              </a:rPr>
              <a:t>các</a:t>
            </a:r>
            <a:r>
              <a:rPr lang="en-US" sz="3600" i="1" dirty="0">
                <a:solidFill>
                  <a:srgbClr val="6600FF"/>
                </a:solidFill>
              </a:rPr>
              <a:t> </a:t>
            </a:r>
            <a:r>
              <a:rPr lang="en-US" sz="3600" i="1" dirty="0" err="1">
                <a:solidFill>
                  <a:srgbClr val="6600FF"/>
                </a:solidFill>
              </a:rPr>
              <a:t>hình</a:t>
            </a:r>
            <a:r>
              <a:rPr lang="en-US" sz="3600" i="1" dirty="0">
                <a:solidFill>
                  <a:srgbClr val="6600FF"/>
                </a:solidFill>
              </a:rPr>
              <a:t> </a:t>
            </a:r>
            <a:r>
              <a:rPr lang="en-US" sz="3600" i="1" dirty="0" err="1">
                <a:solidFill>
                  <a:srgbClr val="6600FF"/>
                </a:solidFill>
              </a:rPr>
              <a:t>thưc</a:t>
            </a:r>
            <a:endParaRPr lang="en-US" sz="3600" i="1" dirty="0">
              <a:solidFill>
                <a:srgbClr val="6600FF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9" y="30"/>
            <a:ext cx="2629273" cy="165440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5055" y="1255087"/>
            <a:ext cx="1656184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MÁI TRƯỜNG</a:t>
            </a:r>
            <a:endParaRPr lang="en-US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43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39110" y="6213641"/>
            <a:ext cx="3641884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</a:rPr>
              <a:t>Hát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đối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đáp-đồng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ca</a:t>
            </a:r>
            <a:endParaRPr lang="en-US" sz="3200" dirty="0">
              <a:solidFill>
                <a:srgbClr val="66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862" y="138903"/>
            <a:ext cx="1963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NHÓM 1: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18370" y="207158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NHÓM 2: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35661" y="2978817"/>
            <a:ext cx="2037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CẢ LỚP: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1910" y="1052736"/>
            <a:ext cx="30537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rgbClr val="FFFF00"/>
                </a:solidFill>
              </a:rPr>
              <a:t>- </a:t>
            </a:r>
            <a:r>
              <a:rPr lang="en-US" sz="2800" i="1" dirty="0" err="1" smtClean="0">
                <a:solidFill>
                  <a:srgbClr val="FFFF00"/>
                </a:solidFill>
              </a:rPr>
              <a:t>Trường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Làng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em</a:t>
            </a:r>
            <a:r>
              <a:rPr lang="en-US" sz="2800" i="1" dirty="0" smtClean="0">
                <a:solidFill>
                  <a:srgbClr val="FFFF00"/>
                </a:solidFill>
              </a:rPr>
              <a:t>…</a:t>
            </a:r>
            <a:r>
              <a:rPr lang="en-US" sz="2800" i="1" dirty="0" err="1" smtClean="0">
                <a:solidFill>
                  <a:srgbClr val="FFFF00"/>
                </a:solidFill>
              </a:rPr>
              <a:t>yên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lành</a:t>
            </a:r>
            <a:endParaRPr lang="en-US" sz="2800" i="1" dirty="0">
              <a:solidFill>
                <a:srgbClr val="FFFF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20291" y="2415381"/>
            <a:ext cx="3323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FFFF00"/>
                </a:solidFill>
              </a:rPr>
              <a:t>- </a:t>
            </a:r>
            <a:r>
              <a:rPr lang="en-US" sz="2400" i="1" dirty="0" err="1" smtClean="0">
                <a:solidFill>
                  <a:srgbClr val="FFFF00"/>
                </a:solidFill>
              </a:rPr>
              <a:t>Nhịp</a:t>
            </a:r>
            <a:r>
              <a:rPr lang="en-US" sz="2400" i="1" dirty="0" smtClean="0">
                <a:solidFill>
                  <a:srgbClr val="FFFF00"/>
                </a:solidFill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</a:rPr>
              <a:t>cầu</a:t>
            </a:r>
            <a:r>
              <a:rPr lang="en-US" sz="2400" i="1" dirty="0" smtClean="0">
                <a:solidFill>
                  <a:srgbClr val="FFFF00"/>
                </a:solidFill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</a:rPr>
              <a:t>tre</a:t>
            </a:r>
            <a:r>
              <a:rPr lang="en-US" sz="2400" i="1" dirty="0" smtClean="0">
                <a:solidFill>
                  <a:srgbClr val="FFFF00"/>
                </a:solidFill>
              </a:rPr>
              <a:t>…</a:t>
            </a:r>
            <a:r>
              <a:rPr lang="en-US" sz="2400" i="1" dirty="0" err="1" smtClean="0">
                <a:solidFill>
                  <a:srgbClr val="FFFF00"/>
                </a:solidFill>
              </a:rPr>
              <a:t>êm</a:t>
            </a:r>
            <a:r>
              <a:rPr lang="en-US" sz="2400" i="1" dirty="0" smtClean="0">
                <a:solidFill>
                  <a:srgbClr val="FFFF00"/>
                </a:solidFill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</a:rPr>
              <a:t>đềm</a:t>
            </a:r>
            <a:endParaRPr lang="en-US" sz="2400" i="1" dirty="0">
              <a:solidFill>
                <a:srgbClr val="FFFF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43955" y="1020894"/>
            <a:ext cx="31207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rgbClr val="FFFF00"/>
                </a:solidFill>
              </a:rPr>
              <a:t>-</a:t>
            </a:r>
            <a:r>
              <a:rPr lang="en-US" sz="2800" i="1" dirty="0" err="1" smtClean="0">
                <a:solidFill>
                  <a:srgbClr val="FFFF00"/>
                </a:solidFill>
              </a:rPr>
              <a:t>Tình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quê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hương</a:t>
            </a:r>
            <a:r>
              <a:rPr lang="en-US" sz="2800" i="1" dirty="0" smtClean="0">
                <a:solidFill>
                  <a:srgbClr val="FFFF00"/>
                </a:solidFill>
              </a:rPr>
              <a:t>…</a:t>
            </a:r>
            <a:r>
              <a:rPr lang="en-US" sz="2800" i="1" dirty="0" err="1" smtClean="0">
                <a:solidFill>
                  <a:srgbClr val="FFFF00"/>
                </a:solidFill>
              </a:rPr>
              <a:t>đến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trường</a:t>
            </a:r>
            <a:endParaRPr lang="en-US" sz="2800" i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7442" y="2267338"/>
            <a:ext cx="30738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FFFF00"/>
                </a:solidFill>
              </a:rPr>
              <a:t>- </a:t>
            </a:r>
            <a:r>
              <a:rPr lang="en-US" sz="2400" i="1" dirty="0" err="1" smtClean="0">
                <a:solidFill>
                  <a:srgbClr val="FFFF00"/>
                </a:solidFill>
              </a:rPr>
              <a:t>Thầy</a:t>
            </a:r>
            <a:r>
              <a:rPr lang="en-US" sz="2400" i="1" dirty="0" smtClean="0">
                <a:solidFill>
                  <a:srgbClr val="FFFF00"/>
                </a:solidFill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</a:rPr>
              <a:t>cô</a:t>
            </a:r>
            <a:r>
              <a:rPr lang="en-US" sz="2400" i="1" dirty="0" smtClean="0">
                <a:solidFill>
                  <a:srgbClr val="FFFF00"/>
                </a:solidFill>
              </a:rPr>
              <a:t>…</a:t>
            </a:r>
            <a:r>
              <a:rPr lang="en-US" sz="2400" i="1" dirty="0" err="1" smtClean="0">
                <a:solidFill>
                  <a:srgbClr val="FFFF00"/>
                </a:solidFill>
              </a:rPr>
              <a:t>yêu</a:t>
            </a:r>
            <a:r>
              <a:rPr lang="en-US" sz="2400" i="1" dirty="0" smtClean="0">
                <a:solidFill>
                  <a:srgbClr val="FFFF00"/>
                </a:solidFill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</a:rPr>
              <a:t>gia</a:t>
            </a:r>
            <a:r>
              <a:rPr lang="en-US" sz="2400" i="1" dirty="0" smtClean="0">
                <a:solidFill>
                  <a:srgbClr val="FFFF00"/>
                </a:solidFill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</a:rPr>
              <a:t>đình</a:t>
            </a:r>
            <a:endParaRPr lang="en-US" sz="2400" i="1" dirty="0" smtClean="0">
              <a:solidFill>
                <a:srgbClr val="FFFF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11607" y="3933056"/>
            <a:ext cx="53791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err="1" smtClean="0">
                <a:solidFill>
                  <a:srgbClr val="FFFF00"/>
                </a:solidFill>
              </a:rPr>
              <a:t>Tre</a:t>
            </a:r>
            <a:r>
              <a:rPr lang="en-US" sz="3200" i="1" dirty="0" smtClean="0">
                <a:solidFill>
                  <a:srgbClr val="FFFF00"/>
                </a:solidFill>
              </a:rPr>
              <a:t> </a:t>
            </a:r>
            <a:r>
              <a:rPr lang="en-US" sz="3200" i="1" dirty="0" err="1" smtClean="0">
                <a:solidFill>
                  <a:srgbClr val="FFFF00"/>
                </a:solidFill>
              </a:rPr>
              <a:t>xanh</a:t>
            </a:r>
            <a:r>
              <a:rPr lang="en-US" sz="3200" i="1" dirty="0" smtClean="0">
                <a:solidFill>
                  <a:srgbClr val="FFFF00"/>
                </a:solidFill>
              </a:rPr>
              <a:t> </a:t>
            </a:r>
            <a:r>
              <a:rPr lang="en-US" sz="3200" i="1" dirty="0" err="1" smtClean="0">
                <a:solidFill>
                  <a:srgbClr val="FFFF00"/>
                </a:solidFill>
              </a:rPr>
              <a:t>kia</a:t>
            </a:r>
            <a:r>
              <a:rPr lang="en-US" sz="3200" i="1" dirty="0" smtClean="0">
                <a:solidFill>
                  <a:srgbClr val="FFFF00"/>
                </a:solidFill>
              </a:rPr>
              <a:t>…</a:t>
            </a:r>
            <a:r>
              <a:rPr lang="en-US" sz="3200" i="1" dirty="0" err="1" smtClean="0">
                <a:solidFill>
                  <a:srgbClr val="FFFF00"/>
                </a:solidFill>
              </a:rPr>
              <a:t>nhớ</a:t>
            </a:r>
            <a:r>
              <a:rPr lang="en-US" sz="3200" i="1" dirty="0" smtClean="0">
                <a:solidFill>
                  <a:srgbClr val="FFFF00"/>
                </a:solidFill>
              </a:rPr>
              <a:t> </a:t>
            </a:r>
            <a:r>
              <a:rPr lang="en-US" sz="3200" i="1" dirty="0" err="1" smtClean="0">
                <a:solidFill>
                  <a:srgbClr val="FFFF00"/>
                </a:solidFill>
              </a:rPr>
              <a:t>trường</a:t>
            </a:r>
            <a:r>
              <a:rPr lang="en-US" sz="3200" i="1" dirty="0" smtClean="0">
                <a:solidFill>
                  <a:srgbClr val="FFFF00"/>
                </a:solidFill>
              </a:rPr>
              <a:t> </a:t>
            </a:r>
            <a:r>
              <a:rPr lang="en-US" sz="3200" i="1" dirty="0" err="1" smtClean="0">
                <a:solidFill>
                  <a:srgbClr val="FFFF00"/>
                </a:solidFill>
              </a:rPr>
              <a:t>xưa</a:t>
            </a:r>
            <a:endParaRPr lang="en-US" sz="3200" i="1" dirty="0">
              <a:solidFill>
                <a:srgbClr val="FFFF00"/>
              </a:solidFill>
            </a:endParaRPr>
          </a:p>
        </p:txBody>
      </p:sp>
      <p:pic>
        <p:nvPicPr>
          <p:cNvPr id="15" name="E VAN NHO TRG X B'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67944" y="4681064"/>
            <a:ext cx="4572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43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83691" y="6273255"/>
            <a:ext cx="3719588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</a:rPr>
              <a:t>Hát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gõ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đệm</a:t>
            </a:r>
            <a:r>
              <a:rPr lang="en-US" sz="3200" b="1" dirty="0" smtClean="0">
                <a:solidFill>
                  <a:srgbClr val="FF0000"/>
                </a:solidFill>
              </a:rPr>
              <a:t> 2 </a:t>
            </a:r>
            <a:r>
              <a:rPr lang="en-US" sz="3200" b="1" dirty="0" err="1" smtClean="0">
                <a:solidFill>
                  <a:srgbClr val="FF0000"/>
                </a:solidFill>
              </a:rPr>
              <a:t>âm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sắc</a:t>
            </a:r>
            <a:endParaRPr lang="en-US" sz="3200" dirty="0">
              <a:solidFill>
                <a:srgbClr val="6600FF"/>
              </a:solidFill>
            </a:endParaRPr>
          </a:p>
        </p:txBody>
      </p:sp>
      <p:sp>
        <p:nvSpPr>
          <p:cNvPr id="3" name="Notched Right Arrow 2"/>
          <p:cNvSpPr/>
          <p:nvPr/>
        </p:nvSpPr>
        <p:spPr>
          <a:xfrm>
            <a:off x="3059832" y="3534463"/>
            <a:ext cx="2469447" cy="1228725"/>
          </a:xfrm>
          <a:prstGeom prst="notch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6600FF"/>
                </a:solidFill>
              </a:rPr>
              <a:t>ĐOẠN 1</a:t>
            </a:r>
            <a:endParaRPr lang="en-US" sz="2800" b="1" dirty="0">
              <a:solidFill>
                <a:srgbClr val="66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29264" y="3476179"/>
            <a:ext cx="34352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Gõ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đệm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thệm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</a:rPr>
              <a:t>theo</a:t>
            </a:r>
            <a:r>
              <a:rPr lang="en-US" sz="2800" b="1" dirty="0" smtClean="0">
                <a:solidFill>
                  <a:srgbClr val="000066"/>
                </a:solidFill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</a:rPr>
              <a:t>phách</a:t>
            </a:r>
            <a:r>
              <a:rPr lang="en-US" sz="2800" b="1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bằng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nhạc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cụ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000066"/>
                </a:solidFill>
              </a:rPr>
              <a:t>Thanh</a:t>
            </a:r>
            <a:r>
              <a:rPr lang="en-US" sz="2800" b="1" i="1" dirty="0" smtClean="0">
                <a:solidFill>
                  <a:srgbClr val="000066"/>
                </a:solidFill>
              </a:rPr>
              <a:t> </a:t>
            </a:r>
            <a:r>
              <a:rPr lang="en-US" sz="2800" b="1" i="1" dirty="0" err="1" smtClean="0">
                <a:solidFill>
                  <a:srgbClr val="000066"/>
                </a:solidFill>
              </a:rPr>
              <a:t>phách</a:t>
            </a:r>
            <a:endParaRPr lang="en-US" sz="2800" b="1" i="1" dirty="0">
              <a:solidFill>
                <a:srgbClr val="000066"/>
              </a:solidFill>
            </a:endParaRPr>
          </a:p>
        </p:txBody>
      </p:sp>
      <p:sp>
        <p:nvSpPr>
          <p:cNvPr id="8" name="Notched Right Arrow 7"/>
          <p:cNvSpPr/>
          <p:nvPr/>
        </p:nvSpPr>
        <p:spPr>
          <a:xfrm>
            <a:off x="2915816" y="4881086"/>
            <a:ext cx="2613449" cy="1981201"/>
          </a:xfrm>
          <a:prstGeom prst="notch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6600FF"/>
                </a:solidFill>
              </a:rPr>
              <a:t>ĐOẠN 2</a:t>
            </a:r>
            <a:endParaRPr lang="en-US" sz="2800" b="1" dirty="0">
              <a:solidFill>
                <a:srgbClr val="66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29279" y="5282851"/>
            <a:ext cx="38040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0066"/>
                </a:solidFill>
              </a:rPr>
              <a:t>Dãy</a:t>
            </a:r>
            <a:r>
              <a:rPr lang="en-US" sz="2400" b="1" dirty="0" smtClean="0">
                <a:solidFill>
                  <a:srgbClr val="000066"/>
                </a:solidFill>
              </a:rPr>
              <a:t> 1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Gõ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đệm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theo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phách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bằng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nhạc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cụ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000066"/>
                </a:solidFill>
              </a:rPr>
              <a:t>thanh</a:t>
            </a:r>
            <a:r>
              <a:rPr lang="en-US" sz="2400" i="1" dirty="0" smtClean="0">
                <a:solidFill>
                  <a:srgbClr val="000066"/>
                </a:solidFill>
              </a:rPr>
              <a:t> </a:t>
            </a:r>
            <a:r>
              <a:rPr lang="en-US" sz="2400" i="1" dirty="0" err="1" smtClean="0">
                <a:solidFill>
                  <a:srgbClr val="000066"/>
                </a:solidFill>
              </a:rPr>
              <a:t>phách</a:t>
            </a:r>
            <a:r>
              <a:rPr lang="en-US" sz="2400" dirty="0" smtClean="0">
                <a:solidFill>
                  <a:srgbClr val="FF0000"/>
                </a:solidFill>
              </a:rPr>
              <a:t>. </a:t>
            </a:r>
            <a:r>
              <a:rPr lang="en-US" sz="2400" b="1" dirty="0" err="1" smtClean="0">
                <a:solidFill>
                  <a:srgbClr val="000066"/>
                </a:solidFill>
              </a:rPr>
              <a:t>Dãy</a:t>
            </a:r>
            <a:r>
              <a:rPr lang="en-US" sz="2400" b="1" dirty="0" smtClean="0">
                <a:solidFill>
                  <a:srgbClr val="000066"/>
                </a:solidFill>
              </a:rPr>
              <a:t> 2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gõ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đêm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theo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nhịp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bằng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nhạc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cụ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000066"/>
                </a:solidFill>
              </a:rPr>
              <a:t>SongLoan</a:t>
            </a:r>
            <a:endParaRPr lang="en-US" sz="2400" b="1" i="1" dirty="0">
              <a:solidFill>
                <a:srgbClr val="000066"/>
              </a:solidFill>
            </a:endParaRPr>
          </a:p>
        </p:txBody>
      </p:sp>
      <p:pic>
        <p:nvPicPr>
          <p:cNvPr id="12" name="E VAN NHO TRG X B'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00392" y="950287"/>
            <a:ext cx="4572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43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91680" y="23129"/>
            <a:ext cx="5339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Hát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vận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động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phụ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họa</a:t>
            </a:r>
            <a:endParaRPr lang="en-US" sz="4000" dirty="0">
              <a:solidFill>
                <a:srgbClr val="6600FF"/>
              </a:solidFill>
            </a:endParaRPr>
          </a:p>
        </p:txBody>
      </p:sp>
      <p:pic>
        <p:nvPicPr>
          <p:cNvPr id="6" name="VAN DOG E VAN NHO TRUOG X 00_00_01-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81560" y="3457607"/>
            <a:ext cx="5240998" cy="3400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80312" y="961154"/>
            <a:ext cx="1584176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HĐ THỰC HÀNH-LUYỆN TẬP</a:t>
            </a:r>
            <a:endParaRPr lang="en-US" sz="2800" b="1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6700" y="2978949"/>
            <a:ext cx="58326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FF00"/>
                </a:solidFill>
              </a:rPr>
              <a:t>Hát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nhẩm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theo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giai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điệu</a:t>
            </a:r>
            <a:r>
              <a:rPr lang="en-US" sz="2800" dirty="0" smtClean="0">
                <a:solidFill>
                  <a:srgbClr val="FFFF00"/>
                </a:solidFill>
              </a:rPr>
              <a:t> 1 </a:t>
            </a:r>
            <a:r>
              <a:rPr lang="en-US" sz="2800" dirty="0" err="1" smtClean="0">
                <a:solidFill>
                  <a:srgbClr val="FFFF00"/>
                </a:solidFill>
              </a:rPr>
              <a:t>lần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sau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đó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hát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với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các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hình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thức</a:t>
            </a:r>
            <a:r>
              <a:rPr lang="en-US" sz="2800" dirty="0" smtClean="0">
                <a:solidFill>
                  <a:srgbClr val="FFFF00"/>
                </a:solidFill>
              </a:rPr>
              <a:t>:  </a:t>
            </a:r>
            <a:r>
              <a:rPr lang="en-US" sz="2800" dirty="0" err="1" smtClean="0">
                <a:solidFill>
                  <a:srgbClr val="FFFF00"/>
                </a:solidFill>
              </a:rPr>
              <a:t>Lớp</a:t>
            </a:r>
            <a:r>
              <a:rPr lang="en-US" sz="2800" dirty="0" smtClean="0">
                <a:solidFill>
                  <a:srgbClr val="FFFF00"/>
                </a:solidFill>
              </a:rPr>
              <a:t>, </a:t>
            </a:r>
            <a:r>
              <a:rPr lang="en-US" sz="2800" dirty="0" err="1" smtClean="0">
                <a:solidFill>
                  <a:srgbClr val="FFFF00"/>
                </a:solidFill>
              </a:rPr>
              <a:t>cá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nhân</a:t>
            </a:r>
            <a:r>
              <a:rPr lang="en-US" sz="2800" dirty="0" smtClean="0">
                <a:solidFill>
                  <a:srgbClr val="FFFF00"/>
                </a:solidFill>
              </a:rPr>
              <a:t>…</a:t>
            </a:r>
            <a:endParaRPr lang="en-US" sz="2800" dirty="0">
              <a:solidFill>
                <a:srgbClr val="FFFF00"/>
              </a:solidFill>
            </a:endParaRPr>
          </a:p>
        </p:txBody>
      </p:sp>
      <p:pic>
        <p:nvPicPr>
          <p:cNvPr id="4" name="DAN DOG CA M HA E' BG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76256" y="5733256"/>
            <a:ext cx="6096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35" y="836712"/>
            <a:ext cx="5632679" cy="18597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64072" y="2131885"/>
            <a:ext cx="32496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CHÀO MÙA HẠ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7668344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NỘI DUNG 4: ÔN TẬP BÀI DÀN ĐỒNG CA MÙA HẠ</a:t>
            </a:r>
            <a:endParaRPr lang="en-US" sz="2800" b="1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7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88640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</a:rPr>
              <a:t>ĐỒNG CA</a:t>
            </a:r>
            <a:endParaRPr lang="en-US" sz="3200" b="1" dirty="0">
              <a:solidFill>
                <a:srgbClr val="00B0F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91672" y="250194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LĨNH XƯỚNG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241065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F0"/>
                </a:solidFill>
              </a:rPr>
              <a:t> - </a:t>
            </a:r>
            <a:r>
              <a:rPr lang="en-US" sz="2800" i="1" dirty="0" err="1" smtClean="0">
                <a:solidFill>
                  <a:srgbClr val="00B0F0"/>
                </a:solidFill>
              </a:rPr>
              <a:t>Chẳng</a:t>
            </a:r>
            <a:r>
              <a:rPr lang="en-US" sz="2800" i="1" dirty="0" smtClean="0">
                <a:solidFill>
                  <a:srgbClr val="00B0F0"/>
                </a:solidFill>
              </a:rPr>
              <a:t> </a:t>
            </a:r>
            <a:r>
              <a:rPr lang="en-US" sz="2800" i="1" dirty="0" err="1" smtClean="0">
                <a:solidFill>
                  <a:srgbClr val="00B0F0"/>
                </a:solidFill>
              </a:rPr>
              <a:t>nhìn</a:t>
            </a:r>
            <a:r>
              <a:rPr lang="en-US" sz="2800" i="1" dirty="0">
                <a:solidFill>
                  <a:srgbClr val="00B0F0"/>
                </a:solidFill>
              </a:rPr>
              <a:t> </a:t>
            </a:r>
            <a:r>
              <a:rPr lang="en-US" sz="2800" i="1" dirty="0" err="1" smtClean="0">
                <a:solidFill>
                  <a:srgbClr val="00B0F0"/>
                </a:solidFill>
              </a:rPr>
              <a:t>thấy</a:t>
            </a:r>
            <a:r>
              <a:rPr lang="en-US" sz="2800" i="1" dirty="0" smtClean="0">
                <a:solidFill>
                  <a:srgbClr val="00B0F0"/>
                </a:solidFill>
              </a:rPr>
              <a:t>…</a:t>
            </a:r>
            <a:r>
              <a:rPr lang="en-US" sz="2800" i="1" dirty="0" err="1" smtClean="0">
                <a:solidFill>
                  <a:srgbClr val="00B0F0"/>
                </a:solidFill>
              </a:rPr>
              <a:t>lá</a:t>
            </a:r>
            <a:r>
              <a:rPr lang="en-US" sz="2800" i="1" dirty="0" smtClean="0">
                <a:solidFill>
                  <a:srgbClr val="00B0F0"/>
                </a:solidFill>
              </a:rPr>
              <a:t> </a:t>
            </a:r>
            <a:r>
              <a:rPr lang="en-US" sz="2800" i="1" dirty="0" err="1" smtClean="0">
                <a:solidFill>
                  <a:srgbClr val="00B0F0"/>
                </a:solidFill>
              </a:rPr>
              <a:t>dày</a:t>
            </a:r>
            <a:endParaRPr lang="en-US" sz="2800" i="1" dirty="0">
              <a:solidFill>
                <a:srgbClr val="00B0F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6073" y="2636912"/>
            <a:ext cx="29239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B0F0"/>
                </a:solidFill>
              </a:rPr>
              <a:t>- </a:t>
            </a:r>
            <a:r>
              <a:rPr lang="en-US" sz="2800" i="1" dirty="0" err="1" smtClean="0">
                <a:solidFill>
                  <a:srgbClr val="00B0F0"/>
                </a:solidFill>
              </a:rPr>
              <a:t>Lời</a:t>
            </a:r>
            <a:r>
              <a:rPr lang="en-US" sz="2800" i="1" dirty="0" smtClean="0">
                <a:solidFill>
                  <a:srgbClr val="00B0F0"/>
                </a:solidFill>
              </a:rPr>
              <a:t> </a:t>
            </a:r>
            <a:r>
              <a:rPr lang="en-US" sz="2800" i="1" dirty="0" err="1" smtClean="0">
                <a:solidFill>
                  <a:srgbClr val="00B0F0"/>
                </a:solidFill>
              </a:rPr>
              <a:t>ve</a:t>
            </a:r>
            <a:r>
              <a:rPr lang="en-US" sz="2800" i="1" dirty="0" smtClean="0">
                <a:solidFill>
                  <a:srgbClr val="00B0F0"/>
                </a:solidFill>
              </a:rPr>
              <a:t>…</a:t>
            </a:r>
            <a:r>
              <a:rPr lang="en-US" sz="2800" i="1" dirty="0" err="1" smtClean="0">
                <a:solidFill>
                  <a:srgbClr val="00B0F0"/>
                </a:solidFill>
              </a:rPr>
              <a:t>biếc</a:t>
            </a:r>
            <a:r>
              <a:rPr lang="en-US" sz="2800" i="1" dirty="0" smtClean="0">
                <a:solidFill>
                  <a:srgbClr val="00B0F0"/>
                </a:solidFill>
              </a:rPr>
              <a:t> </a:t>
            </a:r>
            <a:r>
              <a:rPr lang="en-US" sz="2800" i="1" dirty="0" err="1" smtClean="0">
                <a:solidFill>
                  <a:srgbClr val="00B0F0"/>
                </a:solidFill>
              </a:rPr>
              <a:t>xanh</a:t>
            </a:r>
            <a:r>
              <a:rPr lang="en-US" sz="2800" i="1" dirty="0" smtClean="0">
                <a:solidFill>
                  <a:srgbClr val="00B0F0"/>
                </a:solidFill>
              </a:rPr>
              <a:t> 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9729" y="3789040"/>
            <a:ext cx="32085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B0F0"/>
                </a:solidFill>
              </a:rPr>
              <a:t>- </a:t>
            </a:r>
            <a:r>
              <a:rPr lang="en-US" sz="2800" i="1" dirty="0" err="1" smtClean="0">
                <a:solidFill>
                  <a:srgbClr val="00B0F0"/>
                </a:solidFill>
              </a:rPr>
              <a:t>Ve</a:t>
            </a:r>
            <a:r>
              <a:rPr lang="en-US" sz="2800" i="1" dirty="0" smtClean="0">
                <a:solidFill>
                  <a:srgbClr val="00B0F0"/>
                </a:solidFill>
              </a:rPr>
              <a:t> </a:t>
            </a:r>
            <a:r>
              <a:rPr lang="en-US" sz="2800" i="1" dirty="0" err="1" smtClean="0">
                <a:solidFill>
                  <a:srgbClr val="00B0F0"/>
                </a:solidFill>
              </a:rPr>
              <a:t>ve</a:t>
            </a:r>
            <a:r>
              <a:rPr lang="en-US" sz="2800" i="1" dirty="0" smtClean="0">
                <a:solidFill>
                  <a:srgbClr val="00B0F0"/>
                </a:solidFill>
              </a:rPr>
              <a:t> </a:t>
            </a:r>
            <a:r>
              <a:rPr lang="en-US" sz="2800" i="1" dirty="0" err="1" smtClean="0">
                <a:solidFill>
                  <a:srgbClr val="00B0F0"/>
                </a:solidFill>
              </a:rPr>
              <a:t>ve</a:t>
            </a:r>
            <a:r>
              <a:rPr lang="en-US" sz="2800" i="1" dirty="0" smtClean="0">
                <a:solidFill>
                  <a:srgbClr val="00B0F0"/>
                </a:solidFill>
              </a:rPr>
              <a:t>…</a:t>
            </a:r>
            <a:r>
              <a:rPr lang="en-US" sz="2800" i="1" dirty="0" err="1" smtClean="0">
                <a:solidFill>
                  <a:srgbClr val="00B0F0"/>
                </a:solidFill>
              </a:rPr>
              <a:t>ve</a:t>
            </a:r>
            <a:r>
              <a:rPr lang="en-US" sz="2800" i="1" dirty="0" smtClean="0">
                <a:solidFill>
                  <a:srgbClr val="00B0F0"/>
                </a:solidFill>
              </a:rPr>
              <a:t> </a:t>
            </a:r>
            <a:r>
              <a:rPr lang="en-US" sz="2800" i="1" dirty="0" err="1" smtClean="0">
                <a:solidFill>
                  <a:srgbClr val="00B0F0"/>
                </a:solidFill>
              </a:rPr>
              <a:t>vev</a:t>
            </a:r>
            <a:r>
              <a:rPr lang="en-US" sz="2800" i="1" dirty="0" smtClean="0">
                <a:solidFill>
                  <a:srgbClr val="00B0F0"/>
                </a:solidFill>
              </a:rPr>
              <a:t> </a:t>
            </a:r>
            <a:r>
              <a:rPr lang="en-US" sz="2800" i="1" dirty="0" err="1" smtClean="0">
                <a:solidFill>
                  <a:srgbClr val="00B0F0"/>
                </a:solidFill>
              </a:rPr>
              <a:t>ve</a:t>
            </a:r>
            <a:r>
              <a:rPr lang="en-US" sz="2800" i="1" dirty="0" smtClean="0">
                <a:solidFill>
                  <a:srgbClr val="00B0F0"/>
                </a:solidFill>
              </a:rPr>
              <a:t> 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91557" y="1784371"/>
            <a:ext cx="40117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- </a:t>
            </a:r>
            <a:r>
              <a:rPr lang="en-US" sz="3600" i="1" dirty="0" err="1" smtClean="0">
                <a:solidFill>
                  <a:srgbClr val="FF0000"/>
                </a:solidFill>
              </a:rPr>
              <a:t>Tiếng</a:t>
            </a:r>
            <a:r>
              <a:rPr lang="en-US" sz="3600" i="1" dirty="0" smtClean="0">
                <a:solidFill>
                  <a:srgbClr val="FF0000"/>
                </a:solidFill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</a:rPr>
              <a:t>ve</a:t>
            </a:r>
            <a:r>
              <a:rPr lang="en-US" sz="3600" i="1" dirty="0" smtClean="0">
                <a:solidFill>
                  <a:srgbClr val="FF0000"/>
                </a:solidFill>
              </a:rPr>
              <a:t>…</a:t>
            </a:r>
            <a:r>
              <a:rPr lang="en-US" sz="3600" i="1" dirty="0" err="1" smtClean="0">
                <a:solidFill>
                  <a:srgbClr val="FF0000"/>
                </a:solidFill>
              </a:rPr>
              <a:t>tha</a:t>
            </a:r>
            <a:r>
              <a:rPr lang="en-US" sz="3600" i="1" dirty="0" smtClean="0">
                <a:solidFill>
                  <a:srgbClr val="FF0000"/>
                </a:solidFill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</a:rPr>
              <a:t>thiết</a:t>
            </a:r>
            <a:r>
              <a:rPr lang="en-US" sz="3600" i="1" dirty="0" smtClean="0">
                <a:solidFill>
                  <a:srgbClr val="FF0000"/>
                </a:solidFill>
              </a:rPr>
              <a:t>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185017" y="3244860"/>
            <a:ext cx="38221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- </a:t>
            </a:r>
            <a:r>
              <a:rPr lang="en-US" sz="2800" dirty="0" err="1" smtClean="0">
                <a:solidFill>
                  <a:srgbClr val="FF0000"/>
                </a:solidFill>
              </a:rPr>
              <a:t>Dàn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đồng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ca</a:t>
            </a:r>
            <a:r>
              <a:rPr lang="en-US" sz="2800" dirty="0" smtClean="0">
                <a:solidFill>
                  <a:srgbClr val="FF0000"/>
                </a:solidFill>
              </a:rPr>
              <a:t>…</a:t>
            </a:r>
            <a:r>
              <a:rPr lang="en-US" sz="2800" dirty="0" err="1" smtClean="0">
                <a:solidFill>
                  <a:srgbClr val="FF0000"/>
                </a:solidFill>
              </a:rPr>
              <a:t>mầm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cây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69243" y="6273225"/>
            <a:ext cx="4176464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</a:rPr>
              <a:t>Hát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đồng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ca-lĩnh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xướng</a:t>
            </a:r>
            <a:endParaRPr lang="en-US" sz="3200" b="1" dirty="0">
              <a:solidFill>
                <a:srgbClr val="002060"/>
              </a:solidFill>
            </a:endParaRPr>
          </a:p>
        </p:txBody>
      </p:sp>
      <p:pic>
        <p:nvPicPr>
          <p:cNvPr id="10" name="DAN DOG CA M HA E' BG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2286" y="483024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76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hiec_non_ky_dieu_by_designerboy7-d3hpdez copy">
            <a:hlinkClick r:id="" action="ppaction://noaction">
              <a:snd r:embed="rId1" name="QUay non.wav"/>
            </a:hlinkClick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993" y="478364"/>
            <a:ext cx="5696520" cy="5696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WordArt 4"/>
          <p:cNvSpPr>
            <a:spLocks noChangeArrowheads="1" noChangeShapeType="1" noTextEdit="1"/>
          </p:cNvSpPr>
          <p:nvPr/>
        </p:nvSpPr>
        <p:spPr bwMode="auto">
          <a:xfrm>
            <a:off x="5263142" y="2714596"/>
            <a:ext cx="1676269" cy="128681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>
                <a:ln w="9525">
                  <a:solidFill>
                    <a:srgbClr val="009999"/>
                  </a:solidFill>
                  <a:rou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cs typeface="Arial" panose="020B0604020202020204"/>
              </a:rPr>
              <a:t>VÒNG QUAY</a:t>
            </a:r>
            <a:endParaRPr lang="en-US" sz="3600" b="1" kern="10" dirty="0">
              <a:ln w="9525">
                <a:solidFill>
                  <a:srgbClr val="009999"/>
                </a:solidFill>
                <a:round/>
              </a:ln>
              <a:solidFill>
                <a:srgbClr val="FFFF00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cs typeface="Arial" panose="020B0604020202020204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>
                <a:ln w="9525">
                  <a:solidFill>
                    <a:srgbClr val="009999"/>
                  </a:solidFill>
                  <a:rou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cs typeface="Arial" panose="020B0604020202020204"/>
              </a:rPr>
              <a:t>KỲ DIỆU</a:t>
            </a:r>
            <a:endParaRPr lang="en-US" sz="3600" b="1" kern="10" dirty="0">
              <a:ln w="9525">
                <a:solidFill>
                  <a:srgbClr val="009999"/>
                </a:solidFill>
                <a:round/>
              </a:ln>
              <a:solidFill>
                <a:srgbClr val="FFFF00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cs typeface="Arial" panose="020B0604020202020204"/>
            </a:endParaRPr>
          </a:p>
        </p:txBody>
      </p:sp>
      <p:sp>
        <p:nvSpPr>
          <p:cNvPr id="3076" name="AutoShape 5"/>
          <p:cNvSpPr>
            <a:spLocks noChangeArrowheads="1"/>
          </p:cNvSpPr>
          <p:nvPr/>
        </p:nvSpPr>
        <p:spPr bwMode="auto">
          <a:xfrm rot="-3627415">
            <a:off x="8159834" y="5040717"/>
            <a:ext cx="457200" cy="965200"/>
          </a:xfrm>
          <a:prstGeom prst="flowChartExtract">
            <a:avLst/>
          </a:prstGeom>
          <a:gradFill rotWithShape="1">
            <a:gsLst>
              <a:gs pos="0">
                <a:srgbClr val="6A570A"/>
              </a:gs>
              <a:gs pos="50000">
                <a:srgbClr val="E4BD16"/>
              </a:gs>
              <a:gs pos="100000">
                <a:srgbClr val="6A570A"/>
              </a:gs>
            </a:gsLst>
            <a:lin ang="0" scaled="1"/>
          </a:gradFill>
          <a:ln w="25400">
            <a:solidFill>
              <a:schemeClr val="bg1"/>
            </a:solidFill>
            <a:miter lim="800000"/>
          </a:ln>
        </p:spPr>
        <p:txBody>
          <a:bodyPr vert="eaVert"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8078" y="109032"/>
            <a:ext cx="8832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</a:t>
            </a:r>
            <a:r>
              <a:rPr lang="en-US" i="1" dirty="0" err="1" smtClean="0">
                <a:solidFill>
                  <a:srgbClr val="FF0000"/>
                </a:solidFill>
              </a:rPr>
              <a:t>Chú</a:t>
            </a:r>
            <a:r>
              <a:rPr lang="en-US" i="1" dirty="0" smtClean="0">
                <a:solidFill>
                  <a:srgbClr val="FF0000"/>
                </a:solidFill>
              </a:rPr>
              <a:t> ý GV </a:t>
            </a:r>
            <a:r>
              <a:rPr lang="en-US" i="1" dirty="0" err="1" smtClean="0">
                <a:solidFill>
                  <a:srgbClr val="FF0000"/>
                </a:solidFill>
              </a:rPr>
              <a:t>sử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dụng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ấn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vào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vòng</a:t>
            </a:r>
            <a:r>
              <a:rPr lang="en-US" i="1" dirty="0" smtClean="0">
                <a:solidFill>
                  <a:srgbClr val="FF0000"/>
                </a:solidFill>
              </a:rPr>
              <a:t> quay 1 </a:t>
            </a:r>
            <a:r>
              <a:rPr lang="en-US" i="1" dirty="0" err="1" smtClean="0">
                <a:solidFill>
                  <a:srgbClr val="FF0000"/>
                </a:solidFill>
              </a:rPr>
              <a:t>lần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là</a:t>
            </a:r>
            <a:r>
              <a:rPr lang="en-US" i="1" dirty="0" smtClean="0">
                <a:solidFill>
                  <a:srgbClr val="FF0000"/>
                </a:solidFill>
              </a:rPr>
              <a:t> quay, </a:t>
            </a:r>
            <a:r>
              <a:rPr lang="en-US" i="1" dirty="0" err="1" smtClean="0">
                <a:solidFill>
                  <a:srgbClr val="FF0000"/>
                </a:solidFill>
              </a:rPr>
              <a:t>ấn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vào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vòng</a:t>
            </a:r>
            <a:r>
              <a:rPr lang="en-US" i="1" dirty="0" smtClean="0">
                <a:solidFill>
                  <a:srgbClr val="FF0000"/>
                </a:solidFill>
              </a:rPr>
              <a:t> quay 2 </a:t>
            </a:r>
            <a:r>
              <a:rPr lang="en-US" i="1" dirty="0" err="1" smtClean="0">
                <a:solidFill>
                  <a:srgbClr val="FF0000"/>
                </a:solidFill>
              </a:rPr>
              <a:t>lần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là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dừng</a:t>
            </a:r>
            <a:r>
              <a:rPr lang="en-US" i="1" dirty="0" smtClean="0">
                <a:solidFill>
                  <a:srgbClr val="FF0000"/>
                </a:solidFill>
              </a:rPr>
              <a:t>)</a:t>
            </a:r>
            <a:endParaRPr lang="en-US" i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Administrator\Desktop\hinh nen dep pp\TOG TRO CHOI\04eed241ef8a59ffa9b70aca62e8b6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836712"/>
            <a:ext cx="3252992" cy="6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hlinkClick r:id="rId4" action="ppaction://hlinksldjump"/>
          </p:cNvPr>
          <p:cNvSpPr txBox="1"/>
          <p:nvPr/>
        </p:nvSpPr>
        <p:spPr>
          <a:xfrm>
            <a:off x="199657" y="2924944"/>
            <a:ext cx="1403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CÂU 1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hlinkClick r:id="rId5" action="ppaction://hlinksldjump"/>
          </p:cNvPr>
          <p:cNvSpPr txBox="1"/>
          <p:nvPr/>
        </p:nvSpPr>
        <p:spPr>
          <a:xfrm>
            <a:off x="1849345" y="2937181"/>
            <a:ext cx="1403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CÂU 2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hlinkClick r:id="rId6" action="ppaction://hlinksldjump"/>
          </p:cNvPr>
          <p:cNvSpPr txBox="1"/>
          <p:nvPr/>
        </p:nvSpPr>
        <p:spPr>
          <a:xfrm>
            <a:off x="128080" y="5987264"/>
            <a:ext cx="1403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CÂU 3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hlinkClick r:id="rId7" action="ppaction://hlinksldjump"/>
          </p:cNvPr>
          <p:cNvSpPr txBox="1"/>
          <p:nvPr/>
        </p:nvSpPr>
        <p:spPr>
          <a:xfrm>
            <a:off x="1864270" y="5987264"/>
            <a:ext cx="1403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CÂU 4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38988" y="6174932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HĐ: KHỞI ĐỘNG</a:t>
            </a:r>
            <a:endParaRPr lang="en-US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advClick="0">
    <p:cut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untitl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980728"/>
            <a:ext cx="5472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FF00"/>
                </a:solidFill>
              </a:rPr>
              <a:t>Ôn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hát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gõ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đệm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theo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nhịp</a:t>
            </a:r>
            <a:endParaRPr lang="en-US" sz="4000" dirty="0">
              <a:solidFill>
                <a:srgbClr val="FFFF00"/>
              </a:solidFill>
            </a:endParaRPr>
          </a:p>
        </p:txBody>
      </p:sp>
      <p:pic>
        <p:nvPicPr>
          <p:cNvPr id="6146" name="Picture 2" descr="C:\Users\Administrator\Desktop\hinh nen dep pp\khug TO- choa mug ket thuc\AH MIH HOA MUA VU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688614"/>
            <a:ext cx="4752528" cy="303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DAN DOG CA M HA E' BGD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76256" y="573325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7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980728"/>
            <a:ext cx="5472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FF00"/>
                </a:solidFill>
              </a:rPr>
              <a:t>Làm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</a:rPr>
              <a:t>mẫu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</a:rPr>
              <a:t>và</a:t>
            </a:r>
            <a:r>
              <a:rPr lang="en-US" sz="3200" dirty="0" smtClean="0">
                <a:solidFill>
                  <a:srgbClr val="FFFF00"/>
                </a:solidFill>
              </a:rPr>
              <a:t> HD </a:t>
            </a:r>
            <a:r>
              <a:rPr lang="en-US" sz="3200" dirty="0" err="1" smtClean="0">
                <a:solidFill>
                  <a:srgbClr val="FFFF00"/>
                </a:solidFill>
              </a:rPr>
              <a:t>âm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</a:rPr>
              <a:t>hình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</a:rPr>
              <a:t>dưới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</a:rPr>
              <a:t>để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</a:rPr>
              <a:t>đệm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</a:rPr>
              <a:t>gõ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</a:rPr>
              <a:t>thanh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</a:rPr>
              <a:t>phách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</a:rPr>
              <a:t>vào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</a:rPr>
              <a:t>bài</a:t>
            </a:r>
            <a:endParaRPr lang="en-US" sz="3200" dirty="0">
              <a:solidFill>
                <a:srgbClr val="FFFF00"/>
              </a:solidFill>
            </a:endParaRPr>
          </a:p>
        </p:txBody>
      </p:sp>
      <p:pic>
        <p:nvPicPr>
          <p:cNvPr id="7170" name="Picture 2" descr="C:\Users\Administrator\Desktop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204865"/>
            <a:ext cx="511256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73678" y="7657"/>
            <a:ext cx="4212468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HĐ: VẬN DỤNG-SÁNG TẠO</a:t>
            </a:r>
            <a:endParaRPr lang="en-US" sz="2800" b="1" dirty="0">
              <a:solidFill>
                <a:prstClr val="black"/>
              </a:solidFill>
            </a:endParaRPr>
          </a:p>
        </p:txBody>
      </p:sp>
      <p:pic>
        <p:nvPicPr>
          <p:cNvPr id="6" name="DAN DOG CA M HA E' BGD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76256" y="573325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7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istrator\Desktop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600" y="548680"/>
            <a:ext cx="5202551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51520" y="2143803"/>
            <a:ext cx="85689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800" b="1" dirty="0" smtClean="0">
                <a:solidFill>
                  <a:srgbClr val="FFFF00"/>
                </a:solidFill>
                <a:latin typeface=".VnTime" panose="020B7200000000000000" pitchFamily="34" charset="0"/>
              </a:rPr>
              <a:t>: </a:t>
            </a:r>
            <a:r>
              <a:rPr lang="en-US" sz="2400" b="1" i="1" dirty="0" smtClean="0">
                <a:solidFill>
                  <a:srgbClr val="FFFF00"/>
                </a:solidFill>
                <a:latin typeface=".VnTime" panose="020B7200000000000000" pitchFamily="34" charset="0"/>
              </a:rPr>
              <a:t>Ch¼ng </a:t>
            </a:r>
            <a:r>
              <a:rPr lang="en-US" sz="2400" b="1" i="1" dirty="0" err="1" smtClean="0">
                <a:solidFill>
                  <a:srgbClr val="FFFF00"/>
                </a:solidFill>
                <a:latin typeface=".VnTime" panose="020B7200000000000000" pitchFamily="34" charset="0"/>
              </a:rPr>
              <a:t>nh×n</a:t>
            </a:r>
            <a:r>
              <a:rPr lang="en-US" sz="2400" b="1" i="1" dirty="0" smtClean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b="1" i="1" dirty="0" err="1" smtClean="0">
                <a:solidFill>
                  <a:srgbClr val="FFFF00"/>
                </a:solidFill>
                <a:latin typeface=".VnTime" panose="020B7200000000000000" pitchFamily="34" charset="0"/>
              </a:rPr>
              <a:t>thÊy</a:t>
            </a:r>
            <a:r>
              <a:rPr lang="en-US" sz="2400" b="1" i="1" dirty="0" smtClean="0">
                <a:solidFill>
                  <a:srgbClr val="FFFF00"/>
                </a:solidFill>
                <a:latin typeface=".VnTime" panose="020B7200000000000000" pitchFamily="34" charset="0"/>
              </a:rPr>
              <a:t>        </a:t>
            </a:r>
            <a:r>
              <a:rPr lang="en-US" sz="2400" b="1" i="1" dirty="0" err="1" smtClean="0">
                <a:solidFill>
                  <a:srgbClr val="FFFF00"/>
                </a:solidFill>
                <a:latin typeface=".VnTime" panose="020B7200000000000000" pitchFamily="34" charset="0"/>
              </a:rPr>
              <a:t>ve</a:t>
            </a:r>
            <a:r>
              <a:rPr lang="en-US" sz="2400" b="1" i="1" dirty="0" smtClean="0">
                <a:solidFill>
                  <a:srgbClr val="FFFF00"/>
                </a:solidFill>
                <a:latin typeface=".VnTime" panose="020B7200000000000000" pitchFamily="34" charset="0"/>
              </a:rPr>
              <a:t>   ®©u   </a:t>
            </a:r>
            <a:r>
              <a:rPr lang="en-US" sz="2400" b="1" i="1" dirty="0" err="1" smtClean="0">
                <a:solidFill>
                  <a:srgbClr val="FFFF00"/>
                </a:solidFill>
                <a:latin typeface=".VnTime" panose="020B7200000000000000" pitchFamily="34" charset="0"/>
              </a:rPr>
              <a:t>chØ</a:t>
            </a:r>
            <a:r>
              <a:rPr lang="en-US" sz="2400" b="1" i="1" dirty="0" smtClean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b="1" i="1" dirty="0" err="1" smtClean="0">
                <a:solidFill>
                  <a:srgbClr val="FFFF00"/>
                </a:solidFill>
                <a:latin typeface=".VnTime" panose="020B7200000000000000" pitchFamily="34" charset="0"/>
              </a:rPr>
              <a:t>r©m</a:t>
            </a:r>
            <a:r>
              <a:rPr lang="en-US" sz="2400" b="1" i="1" dirty="0" smtClean="0">
                <a:solidFill>
                  <a:srgbClr val="FFFF00"/>
                </a:solidFill>
                <a:latin typeface=".VnTime" panose="020B7200000000000000" pitchFamily="34" charset="0"/>
              </a:rPr>
              <a:t> ran       </a:t>
            </a:r>
            <a:r>
              <a:rPr lang="en-US" sz="2400" b="1" i="1" dirty="0" err="1" smtClean="0">
                <a:solidFill>
                  <a:srgbClr val="FFFF00"/>
                </a:solidFill>
                <a:latin typeface=".VnTime" panose="020B7200000000000000" pitchFamily="34" charset="0"/>
              </a:rPr>
              <a:t>tiÕng</a:t>
            </a:r>
            <a:r>
              <a:rPr lang="en-US" sz="2400" b="1" i="1" dirty="0" smtClean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b="1" i="1" dirty="0" err="1" smtClean="0">
                <a:solidFill>
                  <a:srgbClr val="FFFF00"/>
                </a:solidFill>
                <a:latin typeface=".VnTime" panose="020B7200000000000000" pitchFamily="34" charset="0"/>
              </a:rPr>
              <a:t>h¸t</a:t>
            </a:r>
            <a:r>
              <a:rPr lang="en-US" sz="2400" b="1" i="1" dirty="0">
                <a:solidFill>
                  <a:srgbClr val="FFFF00"/>
                </a:solidFill>
                <a:latin typeface=".VnTime" panose="020B7200000000000000" pitchFamily="34" charset="0"/>
              </a:rPr>
              <a:t>.</a:t>
            </a:r>
            <a:endParaRPr lang="en-US" sz="2400" b="1" dirty="0">
              <a:solidFill>
                <a:srgbClr val="FFFF00"/>
              </a:solidFill>
            </a:endParaRPr>
          </a:p>
        </p:txBody>
      </p:sp>
      <p:pic>
        <p:nvPicPr>
          <p:cNvPr id="8194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662081"/>
            <a:ext cx="544637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190" y="2607763"/>
            <a:ext cx="544637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670" y="2607763"/>
            <a:ext cx="544637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567" y="2607763"/>
            <a:ext cx="544637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960" y="2678869"/>
            <a:ext cx="544637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7785" y="2639314"/>
            <a:ext cx="544637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6850" y="3573016"/>
            <a:ext cx="76955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FFFF00"/>
                </a:solidFill>
              </a:rPr>
              <a:t>Ứng</a:t>
            </a:r>
            <a:r>
              <a:rPr lang="en-US" sz="5400" dirty="0" smtClean="0">
                <a:solidFill>
                  <a:srgbClr val="FFFF00"/>
                </a:solidFill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</a:rPr>
              <a:t>dụng</a:t>
            </a:r>
            <a:r>
              <a:rPr lang="en-US" sz="5400" dirty="0" smtClean="0">
                <a:solidFill>
                  <a:srgbClr val="FFFF00"/>
                </a:solidFill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</a:rPr>
              <a:t>đệm</a:t>
            </a:r>
            <a:r>
              <a:rPr lang="en-US" sz="5400" dirty="0" smtClean="0">
                <a:solidFill>
                  <a:srgbClr val="FFFF00"/>
                </a:solidFill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</a:rPr>
              <a:t>vào</a:t>
            </a:r>
            <a:r>
              <a:rPr lang="en-US" sz="5400" dirty="0" smtClean="0">
                <a:solidFill>
                  <a:srgbClr val="FFFF00"/>
                </a:solidFill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</a:rPr>
              <a:t>bài</a:t>
            </a:r>
            <a:endParaRPr lang="en-US" sz="5400" dirty="0">
              <a:solidFill>
                <a:srgbClr val="FFFF00"/>
              </a:solidFill>
            </a:endParaRPr>
          </a:p>
        </p:txBody>
      </p:sp>
      <p:pic>
        <p:nvPicPr>
          <p:cNvPr id="13" name="DAN DOG CA M HA E' BGD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79912" y="554357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76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31640" y="574501"/>
            <a:ext cx="47880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FFFF00"/>
                </a:solidFill>
              </a:rPr>
              <a:t>Làm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mẫu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và</a:t>
            </a:r>
            <a:r>
              <a:rPr lang="en-US" sz="2800" dirty="0" smtClean="0">
                <a:solidFill>
                  <a:srgbClr val="FFFF00"/>
                </a:solidFill>
              </a:rPr>
              <a:t> HD </a:t>
            </a:r>
            <a:r>
              <a:rPr lang="en-US" sz="2800" dirty="0" err="1" smtClean="0">
                <a:solidFill>
                  <a:srgbClr val="FFFF00"/>
                </a:solidFill>
              </a:rPr>
              <a:t>âm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hình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bộ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gõ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cơ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thể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để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áp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dụng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vào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bài</a:t>
            </a:r>
            <a:endParaRPr lang="en-US" sz="2800" dirty="0">
              <a:solidFill>
                <a:srgbClr val="FFFF00"/>
              </a:solidFill>
            </a:endParaRPr>
          </a:p>
        </p:txBody>
      </p:sp>
      <p:pic>
        <p:nvPicPr>
          <p:cNvPr id="921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0808"/>
            <a:ext cx="5256584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 descr="C:\Users\Administrator\Desktop\hih ah bo go co the 1\DUI TRAI 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186113"/>
            <a:ext cx="393700" cy="81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Administrator\Desktop\hih ah bo go co the 1\DUI PHAI 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936" y="3186114"/>
            <a:ext cx="365125" cy="81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Administrator\Desktop\hih ah bo go co the 1\z2194049381606_3a8932b94c530447de1e1a3be661263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289" y="3176272"/>
            <a:ext cx="959847" cy="79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Administrator\Desktop\hinh nen dep pp\ah dog\applause-clipart-animation-15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916" y="4235813"/>
            <a:ext cx="2467051" cy="2622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3501009"/>
            <a:ext cx="55446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Câu</a:t>
            </a:r>
            <a:r>
              <a:rPr lang="en-US" sz="3600" dirty="0" smtClean="0">
                <a:solidFill>
                  <a:srgbClr val="002060"/>
                </a:solidFill>
              </a:rPr>
              <a:t> 1:</a:t>
            </a:r>
            <a:r>
              <a:rPr lang="en-US" sz="3600" dirty="0" smtClean="0">
                <a:solidFill>
                  <a:srgbClr val="FF0000"/>
                </a:solidFill>
              </a:rPr>
              <a:t> Ở </a:t>
            </a:r>
            <a:r>
              <a:rPr lang="en-US" sz="3600" dirty="0" err="1" smtClean="0">
                <a:solidFill>
                  <a:srgbClr val="FF0000"/>
                </a:solidFill>
              </a:rPr>
              <a:t>học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kỳ</a:t>
            </a:r>
            <a:r>
              <a:rPr lang="en-US" sz="3600" dirty="0" smtClean="0">
                <a:solidFill>
                  <a:srgbClr val="FF0000"/>
                </a:solidFill>
              </a:rPr>
              <a:t> 2 </a:t>
            </a:r>
            <a:r>
              <a:rPr lang="en-US" sz="3600" dirty="0" err="1" smtClean="0">
                <a:solidFill>
                  <a:srgbClr val="FF0000"/>
                </a:solidFill>
              </a:rPr>
              <a:t>em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đã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học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những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bài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hát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nào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5373216"/>
            <a:ext cx="8964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Đáp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án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câu</a:t>
            </a:r>
            <a:r>
              <a:rPr lang="en-US" sz="3200" dirty="0" smtClean="0">
                <a:solidFill>
                  <a:srgbClr val="002060"/>
                </a:solidFill>
              </a:rPr>
              <a:t> 1: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Hát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mừng</a:t>
            </a:r>
            <a:r>
              <a:rPr lang="en-US" sz="3200" dirty="0" smtClean="0">
                <a:solidFill>
                  <a:srgbClr val="FF0000"/>
                </a:solidFill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</a:rPr>
              <a:t>Tre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ngà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bên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lăng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Bác</a:t>
            </a:r>
            <a:r>
              <a:rPr lang="en-US" sz="3200" dirty="0" smtClean="0">
                <a:solidFill>
                  <a:srgbClr val="FF0000"/>
                </a:solidFill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</a:rPr>
              <a:t>em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vẫn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nhớ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trường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xưa</a:t>
            </a:r>
            <a:r>
              <a:rPr lang="en-US" sz="3200" dirty="0" smtClean="0">
                <a:solidFill>
                  <a:srgbClr val="FF0000"/>
                </a:solidFill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</a:rPr>
              <a:t>dàn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đồng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ca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mùa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hạ</a:t>
            </a:r>
            <a:r>
              <a:rPr lang="en-US" sz="3200" dirty="0" smtClean="0">
                <a:solidFill>
                  <a:srgbClr val="FF0000"/>
                </a:solidFill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</a:rPr>
              <a:t>bài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địa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phương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tự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chọn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Administrator\Desktop\hinh nen dep pp\TOG TRO CHOI\ve trop cho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5083"/>
            <a:ext cx="2413851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1436" y="3284984"/>
            <a:ext cx="57606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Câu</a:t>
            </a:r>
            <a:r>
              <a:rPr lang="en-US" sz="3600" dirty="0" smtClean="0">
                <a:solidFill>
                  <a:srgbClr val="002060"/>
                </a:solidFill>
              </a:rPr>
              <a:t> 2:</a:t>
            </a:r>
            <a:r>
              <a:rPr lang="en-US" sz="3600" dirty="0" smtClean="0">
                <a:solidFill>
                  <a:srgbClr val="FF0000"/>
                </a:solidFill>
              </a:rPr>
              <a:t> Ở </a:t>
            </a:r>
            <a:r>
              <a:rPr lang="en-US" sz="3600" dirty="0" err="1" smtClean="0">
                <a:solidFill>
                  <a:srgbClr val="FF0000"/>
                </a:solidFill>
              </a:rPr>
              <a:t>học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kỳ</a:t>
            </a:r>
            <a:r>
              <a:rPr lang="en-US" sz="3600" dirty="0" smtClean="0">
                <a:solidFill>
                  <a:srgbClr val="FF0000"/>
                </a:solidFill>
              </a:rPr>
              <a:t> 2 </a:t>
            </a:r>
            <a:r>
              <a:rPr lang="en-US" sz="3600" dirty="0" err="1" smtClean="0">
                <a:solidFill>
                  <a:srgbClr val="FF0000"/>
                </a:solidFill>
              </a:rPr>
              <a:t>em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đã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học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những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bài</a:t>
            </a:r>
            <a:r>
              <a:rPr lang="en-US" sz="3600" dirty="0" smtClean="0">
                <a:solidFill>
                  <a:srgbClr val="FF0000"/>
                </a:solidFill>
              </a:rPr>
              <a:t> TĐN </a:t>
            </a:r>
            <a:r>
              <a:rPr lang="en-US" sz="3600" dirty="0" err="1" smtClean="0">
                <a:solidFill>
                  <a:srgbClr val="FF0000"/>
                </a:solidFill>
              </a:rPr>
              <a:t>nào</a:t>
            </a:r>
            <a:r>
              <a:rPr lang="en-US" sz="3600" dirty="0" smtClean="0">
                <a:solidFill>
                  <a:srgbClr val="FF0000"/>
                </a:solidFill>
              </a:rPr>
              <a:t>? </a:t>
            </a:r>
            <a:r>
              <a:rPr lang="en-US" sz="3600" dirty="0" err="1" smtClean="0">
                <a:solidFill>
                  <a:srgbClr val="FF0000"/>
                </a:solidFill>
              </a:rPr>
              <a:t>Hãy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kể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tên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các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bài</a:t>
            </a:r>
            <a:r>
              <a:rPr lang="en-US" sz="3600" dirty="0" smtClean="0">
                <a:solidFill>
                  <a:srgbClr val="FF0000"/>
                </a:solidFill>
              </a:rPr>
              <a:t> TĐN </a:t>
            </a:r>
            <a:r>
              <a:rPr lang="en-US" sz="3600" dirty="0" err="1" smtClean="0">
                <a:solidFill>
                  <a:srgbClr val="FF0000"/>
                </a:solidFill>
              </a:rPr>
              <a:t>đó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5373216"/>
            <a:ext cx="8964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Đáp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án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câu</a:t>
            </a:r>
            <a:r>
              <a:rPr lang="en-US" sz="3200" dirty="0" smtClean="0">
                <a:solidFill>
                  <a:srgbClr val="002060"/>
                </a:solidFill>
              </a:rPr>
              <a:t> 2:</a:t>
            </a:r>
            <a:r>
              <a:rPr lang="en-US" sz="3200" dirty="0" smtClean="0">
                <a:solidFill>
                  <a:srgbClr val="FF0000"/>
                </a:solidFill>
              </a:rPr>
              <a:t> TĐN 5 </a:t>
            </a:r>
            <a:r>
              <a:rPr lang="en-US" sz="3200" dirty="0" err="1" smtClean="0">
                <a:solidFill>
                  <a:srgbClr val="FF0000"/>
                </a:solidFill>
              </a:rPr>
              <a:t>Năm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cánh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sao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vui</a:t>
            </a:r>
            <a:r>
              <a:rPr lang="en-US" sz="3200" dirty="0" smtClean="0">
                <a:solidFill>
                  <a:srgbClr val="FF0000"/>
                </a:solidFill>
              </a:rPr>
              <a:t>, TĐN 6 </a:t>
            </a:r>
            <a:r>
              <a:rPr lang="en-US" sz="3200" dirty="0" err="1" smtClean="0">
                <a:solidFill>
                  <a:srgbClr val="FF0000"/>
                </a:solidFill>
              </a:rPr>
              <a:t>chú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bồ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đội</a:t>
            </a:r>
            <a:r>
              <a:rPr lang="en-US" sz="3200" dirty="0" smtClean="0">
                <a:solidFill>
                  <a:srgbClr val="FF0000"/>
                </a:solidFill>
              </a:rPr>
              <a:t>, TĐN 7 </a:t>
            </a:r>
            <a:r>
              <a:rPr lang="en-US" sz="3200" dirty="0" err="1" smtClean="0">
                <a:solidFill>
                  <a:srgbClr val="FF0000"/>
                </a:solidFill>
              </a:rPr>
              <a:t>em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tập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lái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oto</a:t>
            </a:r>
            <a:r>
              <a:rPr lang="en-US" sz="3200" dirty="0" smtClean="0">
                <a:solidFill>
                  <a:srgbClr val="FF0000"/>
                </a:solidFill>
              </a:rPr>
              <a:t>, TĐN 7 </a:t>
            </a:r>
            <a:r>
              <a:rPr lang="en-US" sz="3200" dirty="0" err="1" smtClean="0">
                <a:solidFill>
                  <a:srgbClr val="FF0000"/>
                </a:solidFill>
              </a:rPr>
              <a:t>mây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chiều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Administrator\Desktop\hinh nen dep pp\TOG TRO CHOI\ve trop cho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5083"/>
            <a:ext cx="2413851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1436" y="3284984"/>
            <a:ext cx="57606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Câu</a:t>
            </a:r>
            <a:r>
              <a:rPr lang="en-US" sz="3600" dirty="0" smtClean="0">
                <a:solidFill>
                  <a:srgbClr val="002060"/>
                </a:solidFill>
              </a:rPr>
              <a:t> 3:</a:t>
            </a:r>
            <a:r>
              <a:rPr lang="en-US" sz="3600" dirty="0" smtClean="0">
                <a:solidFill>
                  <a:srgbClr val="FF0000"/>
                </a:solidFill>
              </a:rPr>
              <a:t> Ở </a:t>
            </a:r>
            <a:r>
              <a:rPr lang="en-US" sz="3600" dirty="0" err="1" smtClean="0">
                <a:solidFill>
                  <a:srgbClr val="FF0000"/>
                </a:solidFill>
              </a:rPr>
              <a:t>học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kỳ</a:t>
            </a:r>
            <a:r>
              <a:rPr lang="en-US" sz="3600" dirty="0" smtClean="0">
                <a:solidFill>
                  <a:srgbClr val="FF0000"/>
                </a:solidFill>
              </a:rPr>
              <a:t> 2 </a:t>
            </a:r>
            <a:r>
              <a:rPr lang="en-US" sz="3600" dirty="0" err="1" smtClean="0">
                <a:solidFill>
                  <a:srgbClr val="FF0000"/>
                </a:solidFill>
              </a:rPr>
              <a:t>em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đã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được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nghe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bao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nhiêu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bài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nghe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nhạc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15816" y="5805312"/>
            <a:ext cx="4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Đáp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án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câu</a:t>
            </a:r>
            <a:r>
              <a:rPr lang="en-US" sz="3200" dirty="0" smtClean="0">
                <a:solidFill>
                  <a:srgbClr val="002060"/>
                </a:solidFill>
              </a:rPr>
              <a:t> 3: </a:t>
            </a:r>
            <a:r>
              <a:rPr lang="en-US" sz="3200" dirty="0" smtClean="0">
                <a:solidFill>
                  <a:srgbClr val="FF0000"/>
                </a:solidFill>
              </a:rPr>
              <a:t>2 </a:t>
            </a:r>
            <a:r>
              <a:rPr lang="en-US" sz="3200" dirty="0" err="1" smtClean="0">
                <a:solidFill>
                  <a:srgbClr val="FF0000"/>
                </a:solidFill>
              </a:rPr>
              <a:t>bài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Administrator\Desktop\hinh nen dep pp\TOG TRO CHOI\ve trop cho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5083"/>
            <a:ext cx="2413851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1436" y="3284984"/>
            <a:ext cx="5760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Câu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>
                <a:solidFill>
                  <a:srgbClr val="002060"/>
                </a:solidFill>
              </a:rPr>
              <a:t>4</a:t>
            </a:r>
            <a:r>
              <a:rPr lang="en-US" sz="3600" dirty="0" smtClean="0">
                <a:solidFill>
                  <a:srgbClr val="002060"/>
                </a:solidFill>
              </a:rPr>
              <a:t>: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Câu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giai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điệu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này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là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của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bài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hát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nào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đã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học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180528" y="5373264"/>
            <a:ext cx="932452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50000"/>
              </a:spcBef>
            </a:pPr>
            <a:r>
              <a:rPr lang="en-US" sz="3200" dirty="0" err="1" smtClean="0">
                <a:solidFill>
                  <a:srgbClr val="002060"/>
                </a:solidFill>
              </a:rPr>
              <a:t>Đáp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án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câu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>
                <a:solidFill>
                  <a:srgbClr val="002060"/>
                </a:solidFill>
              </a:rPr>
              <a:t>4</a:t>
            </a:r>
            <a:r>
              <a:rPr lang="en-US" sz="3200" dirty="0" smtClean="0">
                <a:solidFill>
                  <a:srgbClr val="002060"/>
                </a:solidFill>
              </a:rPr>
              <a:t>: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phỏng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endParaRPr 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ct val="50000"/>
              </a:spcBef>
            </a:pPr>
            <a:endParaRPr lang="en-US" sz="2800" b="1" i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3529" y="227592"/>
            <a:ext cx="86981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Lớp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hát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lại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bài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hát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dàn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đồng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mùa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hạ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để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khởi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động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giọng</a:t>
            </a:r>
            <a:endParaRPr lang="en-US" sz="2800" dirty="0" smtClean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27808" y="1410138"/>
            <a:ext cx="62834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smtClean="0">
                <a:solidFill>
                  <a:srgbClr val="C0504D"/>
                </a:solidFill>
                <a:latin typeface="Times New Roman" panose="02020603050405020304" pitchFamily="18" charset="0"/>
              </a:rPr>
              <a:t>              </a:t>
            </a:r>
            <a:endParaRPr lang="en-US" b="1" i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55776" y="851391"/>
            <a:ext cx="22781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</a:rPr>
              <a:t>TUẦN 33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99592" y="2060848"/>
            <a:ext cx="588172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534025" algn="l"/>
                <a:tab pos="5838825" algn="l"/>
              </a:tabLst>
            </a:pPr>
            <a:r>
              <a:rPr lang="es-ES" sz="3600" b="1" dirty="0" err="1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Ôn</a:t>
            </a:r>
            <a:r>
              <a:rPr lang="es-ES" sz="3600" b="1" dirty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s-ES" sz="3600" b="1" dirty="0" err="1" smtClean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tập</a:t>
            </a:r>
            <a:r>
              <a:rPr lang="es-ES" sz="3600" b="1" dirty="0" smtClean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, </a:t>
            </a:r>
            <a:r>
              <a:rPr lang="es-ES" sz="3600" b="1" dirty="0" err="1" smtClean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kiểm</a:t>
            </a:r>
            <a:r>
              <a:rPr lang="es-ES" sz="3600" b="1" dirty="0" smtClean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s-ES" sz="3600" b="1" dirty="0" err="1" smtClean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tra</a:t>
            </a:r>
            <a:r>
              <a:rPr lang="es-ES" sz="3600" b="1" dirty="0" smtClean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: </a:t>
            </a:r>
            <a:r>
              <a:rPr lang="es-ES" sz="3600" b="1" dirty="0" err="1" smtClean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Các</a:t>
            </a:r>
            <a:r>
              <a:rPr lang="es-ES" sz="3600" b="1" dirty="0" smtClean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s-ES" sz="3600" b="1" dirty="0" err="1" smtClean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bài</a:t>
            </a:r>
            <a:r>
              <a:rPr lang="es-ES" sz="3600" b="1" dirty="0" smtClean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s-ES" sz="3600" b="1" dirty="0" err="1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hát</a:t>
            </a:r>
            <a:r>
              <a:rPr lang="es-ES" sz="3600" b="1" dirty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s-ES" sz="3600" b="1" dirty="0" err="1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trong</a:t>
            </a:r>
            <a:r>
              <a:rPr lang="es-ES" sz="3600" b="1" dirty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s-ES" sz="3600" b="1" dirty="0" err="1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chủ</a:t>
            </a:r>
            <a:r>
              <a:rPr lang="es-ES" sz="3600" b="1" dirty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s-ES" sz="3600" b="1" dirty="0" err="1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đề</a:t>
            </a:r>
            <a:r>
              <a:rPr lang="es-ES" sz="3600" b="1" dirty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s-ES" sz="3600" b="1" dirty="0" err="1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học</a:t>
            </a:r>
            <a:r>
              <a:rPr lang="es-ES" sz="3600" b="1" dirty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s-ES" sz="3600" b="1" dirty="0" err="1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kì</a:t>
            </a:r>
            <a:r>
              <a:rPr lang="es-ES" sz="3600" b="1" dirty="0">
                <a:solidFill>
                  <a:srgbClr val="FFFF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2</a:t>
            </a:r>
            <a:endParaRPr lang="en-US" sz="3600" dirty="0">
              <a:solidFill>
                <a:srgbClr val="FFFF00"/>
              </a:solidFill>
              <a:effectLst/>
              <a:latin typeface="Calibri" panose="020F0502020204030204"/>
              <a:ea typeface="Calibri" panose="020F0502020204030204"/>
              <a:cs typeface="Times New Roman" panose="020206030504050203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9664" y="3212980"/>
            <a:ext cx="662074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- </a:t>
            </a:r>
            <a:r>
              <a:rPr lang="en-US" sz="2800" i="1" dirty="0" smtClean="0">
                <a:solidFill>
                  <a:srgbClr val="FF0000"/>
                </a:solidFill>
              </a:rPr>
              <a:t>GV HD HS </a:t>
            </a:r>
            <a:r>
              <a:rPr lang="en-US" sz="2800" i="1" dirty="0" err="1" smtClean="0">
                <a:solidFill>
                  <a:srgbClr val="FF0000"/>
                </a:solidFill>
              </a:rPr>
              <a:t>ôn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bài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hát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để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hs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hát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đúng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giai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điệu</a:t>
            </a:r>
            <a:r>
              <a:rPr lang="en-US" sz="2800" i="1" dirty="0" smtClean="0">
                <a:solidFill>
                  <a:srgbClr val="FF0000"/>
                </a:solidFill>
              </a:rPr>
              <a:t>, </a:t>
            </a:r>
            <a:r>
              <a:rPr lang="en-US" sz="2800" i="1" dirty="0" err="1" smtClean="0">
                <a:solidFill>
                  <a:srgbClr val="FF0000"/>
                </a:solidFill>
              </a:rPr>
              <a:t>sắc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thái</a:t>
            </a:r>
            <a:r>
              <a:rPr lang="en-US" sz="2800" i="1" dirty="0" smtClean="0">
                <a:solidFill>
                  <a:srgbClr val="FF0000"/>
                </a:solidFill>
              </a:rPr>
              <a:t>, </a:t>
            </a:r>
            <a:r>
              <a:rPr lang="en-US" sz="2800" i="1" dirty="0" err="1" smtClean="0">
                <a:solidFill>
                  <a:srgbClr val="FF0000"/>
                </a:solidFill>
              </a:rPr>
              <a:t>sửa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lỗi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sai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với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các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hình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thức</a:t>
            </a:r>
            <a:r>
              <a:rPr lang="en-US" sz="2800" i="1" dirty="0" smtClean="0">
                <a:solidFill>
                  <a:srgbClr val="FF0000"/>
                </a:solidFill>
              </a:rPr>
              <a:t>: </a:t>
            </a:r>
            <a:r>
              <a:rPr lang="en-US" sz="2800" i="1" dirty="0" err="1" smtClean="0">
                <a:solidFill>
                  <a:srgbClr val="FF0000"/>
                </a:solidFill>
              </a:rPr>
              <a:t>Lớp</a:t>
            </a:r>
            <a:r>
              <a:rPr lang="en-US" sz="2800" i="1" dirty="0" smtClean="0">
                <a:solidFill>
                  <a:srgbClr val="FF0000"/>
                </a:solidFill>
              </a:rPr>
              <a:t>, </a:t>
            </a:r>
            <a:r>
              <a:rPr lang="en-US" sz="2800" i="1" dirty="0" err="1" smtClean="0">
                <a:solidFill>
                  <a:srgbClr val="FF0000"/>
                </a:solidFill>
              </a:rPr>
              <a:t>tốp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ca</a:t>
            </a:r>
            <a:r>
              <a:rPr lang="en-US" sz="2800" i="1" dirty="0" smtClean="0">
                <a:solidFill>
                  <a:srgbClr val="FF0000"/>
                </a:solidFill>
              </a:rPr>
              <a:t> …</a:t>
            </a:r>
            <a:endParaRPr lang="en-US" sz="2800" i="1" dirty="0">
              <a:solidFill>
                <a:srgbClr val="FF0000"/>
              </a:solidFill>
            </a:endParaRPr>
          </a:p>
        </p:txBody>
      </p:sp>
      <p:pic>
        <p:nvPicPr>
          <p:cNvPr id="3" name="hat mug 1 la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54445" y="4818088"/>
            <a:ext cx="457200" cy="609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52621" y="2132900"/>
            <a:ext cx="30608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</a:rPr>
              <a:t>Nội</a:t>
            </a:r>
            <a:r>
              <a:rPr lang="en-US" sz="2800" dirty="0" smtClean="0">
                <a:solidFill>
                  <a:srgbClr val="002060"/>
                </a:solidFill>
              </a:rPr>
              <a:t> dung 1 </a:t>
            </a:r>
            <a:r>
              <a:rPr lang="en-US" sz="2800" dirty="0" err="1" smtClean="0">
                <a:solidFill>
                  <a:srgbClr val="002060"/>
                </a:solidFill>
              </a:rPr>
              <a:t>Ôn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Tập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Bài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Hát</a:t>
            </a:r>
            <a:r>
              <a:rPr lang="en-US" sz="2800" dirty="0" smtClean="0">
                <a:solidFill>
                  <a:srgbClr val="002060"/>
                </a:solidFill>
              </a:rPr>
              <a:t>: </a:t>
            </a:r>
            <a:r>
              <a:rPr lang="en-US" sz="2800" dirty="0" err="1" smtClean="0">
                <a:solidFill>
                  <a:srgbClr val="002060"/>
                </a:solidFill>
              </a:rPr>
              <a:t>Hát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mừng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242827"/>
            <a:ext cx="5760640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</a:rPr>
              <a:t>HĐ THỰC HÀNH-LUYỆN TẬP</a:t>
            </a:r>
            <a:endParaRPr lang="en-US" sz="3600" b="1" dirty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444648"/>
            <a:ext cx="3563888" cy="241335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993904" y="6381288"/>
            <a:ext cx="2826568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EM YÊU KHÚC HÁT DÂN CA</a:t>
            </a:r>
            <a:endParaRPr lang="en-US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1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2497</Words>
  <Application>WPS Presentation</Application>
  <PresentationFormat>On-screen Show (4:3)</PresentationFormat>
  <Paragraphs>143</Paragraphs>
  <Slides>24</Slides>
  <Notes>4</Notes>
  <HiddenSlides>0</HiddenSlides>
  <MMClips>15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8</vt:i4>
      </vt:variant>
      <vt:variant>
        <vt:lpstr>幻灯片标题</vt:lpstr>
      </vt:variant>
      <vt:variant>
        <vt:i4>24</vt:i4>
      </vt:variant>
    </vt:vector>
  </HeadingPairs>
  <TitlesOfParts>
    <vt:vector size="44" baseType="lpstr">
      <vt:lpstr>Arial</vt:lpstr>
      <vt:lpstr>SimSun</vt:lpstr>
      <vt:lpstr>Wingdings</vt:lpstr>
      <vt:lpstr>.VnTime</vt:lpstr>
      <vt:lpstr>Calibri</vt:lpstr>
      <vt:lpstr>Arial</vt:lpstr>
      <vt:lpstr>Times New Roman</vt:lpstr>
      <vt:lpstr>Times New Roman</vt:lpstr>
      <vt:lpstr>Calibri</vt:lpstr>
      <vt:lpstr>Microsoft YaHei</vt:lpstr>
      <vt:lpstr>Arial Unicode MS</vt:lpstr>
      <vt:lpstr>Calibri Light</vt:lpstr>
      <vt:lpstr>Office Theme</vt:lpstr>
      <vt:lpstr>Default Design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ASUS</cp:lastModifiedBy>
  <cp:revision>35</cp:revision>
  <dcterms:created xsi:type="dcterms:W3CDTF">2021-05-08T03:06:00Z</dcterms:created>
  <dcterms:modified xsi:type="dcterms:W3CDTF">2021-08-30T00:51:02Z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960D351BDC5A41088CD78F9C6AE9BAD7</vt:lpwstr>
  </property>
  <property fmtid="{D5CDD505-2E9C-101B-9397-08002B2CF9AE}" pid="3" name="KSOProductBuildVer">
    <vt:lpwstr>1033-11.2.0.10265</vt:lpwstr>
  </property>
</Properties>
</file>