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</p:sldMasterIdLst>
  <p:sldIdLst>
    <p:sldId id="268" r:id="rId8"/>
    <p:sldId id="269" r:id="rId9"/>
    <p:sldId id="270" r:id="rId10"/>
    <p:sldId id="263" r:id="rId11"/>
    <p:sldId id="256" r:id="rId12"/>
    <p:sldId id="257" r:id="rId13"/>
    <p:sldId id="271" r:id="rId14"/>
    <p:sldId id="264" r:id="rId15"/>
    <p:sldId id="272" r:id="rId16"/>
    <p:sldId id="265" r:id="rId17"/>
    <p:sldId id="273" r:id="rId18"/>
    <p:sldId id="266" r:id="rId19"/>
    <p:sldId id="274" r:id="rId20"/>
    <p:sldId id="267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2778" y="-13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83A6C-3E7A-494F-B39D-9335FD10E270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654B2-EC34-49EC-9FA2-853F41DE67D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83A6C-3E7A-494F-B39D-9335FD10E27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654B2-EC34-49EC-9FA2-853F41DE67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audio" Target="../media/audio1.wav"/><Relationship Id="rId6" Type="http://schemas.openxmlformats.org/officeDocument/2006/relationships/image" Target="../media/image46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microsoft.com/office/2007/relationships/media" Target="../media/media5.mp3"/><Relationship Id="rId7" Type="http://schemas.openxmlformats.org/officeDocument/2006/relationships/audio" Target="../media/media5.mp3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42.png"/><Relationship Id="rId10" Type="http://schemas.openxmlformats.org/officeDocument/2006/relationships/slide" Target="slide5.xml"/><Relationship Id="rId1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audio" Target="../media/audio1.wav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microsoft.com/office/2007/relationships/media" Target="../media/media6.mp4"/><Relationship Id="rId4" Type="http://schemas.openxmlformats.org/officeDocument/2006/relationships/video" Target="../media/media6.mp4"/><Relationship Id="rId3" Type="http://schemas.openxmlformats.org/officeDocument/2006/relationships/image" Target="../media/image42.png"/><Relationship Id="rId2" Type="http://schemas.openxmlformats.org/officeDocument/2006/relationships/slide" Target="slide5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audio" Target="../media/audio1.wav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6.xml"/><Relationship Id="rId6" Type="http://schemas.openxmlformats.org/officeDocument/2006/relationships/image" Target="../media/image54.png"/><Relationship Id="rId5" Type="http://schemas.microsoft.com/office/2007/relationships/media" Target="../media/media7.mp4"/><Relationship Id="rId4" Type="http://schemas.openxmlformats.org/officeDocument/2006/relationships/video" Target="../media/media7.mp4"/><Relationship Id="rId3" Type="http://schemas.openxmlformats.org/officeDocument/2006/relationships/image" Target="../media/image42.png"/><Relationship Id="rId2" Type="http://schemas.openxmlformats.org/officeDocument/2006/relationships/slide" Target="slide5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6.xml"/><Relationship Id="rId4" Type="http://schemas.openxmlformats.org/officeDocument/2006/relationships/audio" Target="../media/audio1.wav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5.png"/><Relationship Id="rId3" Type="http://schemas.microsoft.com/office/2007/relationships/media" Target="../media/media8.mp4"/><Relationship Id="rId2" Type="http://schemas.openxmlformats.org/officeDocument/2006/relationships/video" Target="../media/media8.mp4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37.png"/><Relationship Id="rId7" Type="http://schemas.openxmlformats.org/officeDocument/2006/relationships/image" Target="../media/image20.png"/><Relationship Id="rId6" Type="http://schemas.openxmlformats.org/officeDocument/2006/relationships/image" Target="../media/image36.png"/><Relationship Id="rId5" Type="http://schemas.openxmlformats.org/officeDocument/2006/relationships/image" Target="../media/image35.GIF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4" Type="http://schemas.openxmlformats.org/officeDocument/2006/relationships/slideLayout" Target="../slideLayouts/slideLayout1.xml"/><Relationship Id="rId13" Type="http://schemas.openxmlformats.org/officeDocument/2006/relationships/audio" Target="../media/audio2.wav"/><Relationship Id="rId12" Type="http://schemas.microsoft.com/office/2007/relationships/hdphoto" Target="../media/image15.wdp"/><Relationship Id="rId11" Type="http://schemas.openxmlformats.org/officeDocument/2006/relationships/image" Target="../media/image14.png"/><Relationship Id="rId10" Type="http://schemas.microsoft.com/office/2007/relationships/hdphoto" Target="../media/image13.wdp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microsoft.com/office/2007/relationships/hdphoto" Target="../media/image11.wdp"/><Relationship Id="rId7" Type="http://schemas.openxmlformats.org/officeDocument/2006/relationships/image" Target="../media/image10.png"/><Relationship Id="rId6" Type="http://schemas.microsoft.com/office/2007/relationships/hdphoto" Target="../media/image9.wdp"/><Relationship Id="rId5" Type="http://schemas.openxmlformats.org/officeDocument/2006/relationships/image" Target="../media/image8.png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1" Type="http://schemas.openxmlformats.org/officeDocument/2006/relationships/slideLayout" Target="../slideLayouts/slideLayout23.xml"/><Relationship Id="rId20" Type="http://schemas.openxmlformats.org/officeDocument/2006/relationships/audio" Target="../media/audio1.wav"/><Relationship Id="rId2" Type="http://schemas.microsoft.com/office/2007/relationships/hdphoto" Target="../media/image5.wdp"/><Relationship Id="rId19" Type="http://schemas.openxmlformats.org/officeDocument/2006/relationships/image" Target="../media/image21.png"/><Relationship Id="rId18" Type="http://schemas.openxmlformats.org/officeDocument/2006/relationships/image" Target="../media/image20.png"/><Relationship Id="rId17" Type="http://schemas.openxmlformats.org/officeDocument/2006/relationships/image" Target="../media/image19.png"/><Relationship Id="rId16" Type="http://schemas.openxmlformats.org/officeDocument/2006/relationships/slide" Target="slide4.xml"/><Relationship Id="rId15" Type="http://schemas.microsoft.com/office/2007/relationships/hdphoto" Target="../media/image18.wdp"/><Relationship Id="rId14" Type="http://schemas.openxmlformats.org/officeDocument/2006/relationships/image" Target="../media/image17.png"/><Relationship Id="rId13" Type="http://schemas.openxmlformats.org/officeDocument/2006/relationships/image" Target="../media/image16.png"/><Relationship Id="rId12" Type="http://schemas.microsoft.com/office/2007/relationships/hdphoto" Target="../media/image15.wdp"/><Relationship Id="rId11" Type="http://schemas.openxmlformats.org/officeDocument/2006/relationships/image" Target="../media/image14.png"/><Relationship Id="rId10" Type="http://schemas.microsoft.com/office/2007/relationships/hdphoto" Target="../media/image13.wdp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slide" Target="slide8.xml"/><Relationship Id="rId7" Type="http://schemas.microsoft.com/office/2007/relationships/hdphoto" Target="../media/image26.wdp"/><Relationship Id="rId6" Type="http://schemas.openxmlformats.org/officeDocument/2006/relationships/image" Target="../media/image25.png"/><Relationship Id="rId5" Type="http://schemas.openxmlformats.org/officeDocument/2006/relationships/slide" Target="slide6.xml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7" Type="http://schemas.openxmlformats.org/officeDocument/2006/relationships/slideLayout" Target="../slideLayouts/slideLayout1.xml"/><Relationship Id="rId26" Type="http://schemas.microsoft.com/office/2007/relationships/hdphoto" Target="../media/image39.wdp"/><Relationship Id="rId25" Type="http://schemas.openxmlformats.org/officeDocument/2006/relationships/image" Target="../media/image38.png"/><Relationship Id="rId24" Type="http://schemas.openxmlformats.org/officeDocument/2006/relationships/slide" Target="slide16.xml"/><Relationship Id="rId23" Type="http://schemas.openxmlformats.org/officeDocument/2006/relationships/image" Target="../media/image37.png"/><Relationship Id="rId22" Type="http://schemas.openxmlformats.org/officeDocument/2006/relationships/image" Target="../media/image20.png"/><Relationship Id="rId21" Type="http://schemas.openxmlformats.org/officeDocument/2006/relationships/image" Target="../media/image36.png"/><Relationship Id="rId20" Type="http://schemas.openxmlformats.org/officeDocument/2006/relationships/image" Target="../media/image35.GIF"/><Relationship Id="rId2" Type="http://schemas.microsoft.com/office/2007/relationships/hdphoto" Target="../media/image5.wdp"/><Relationship Id="rId19" Type="http://schemas.microsoft.com/office/2007/relationships/hdphoto" Target="../media/image34.wdp"/><Relationship Id="rId18" Type="http://schemas.openxmlformats.org/officeDocument/2006/relationships/image" Target="../media/image33.png"/><Relationship Id="rId17" Type="http://schemas.openxmlformats.org/officeDocument/2006/relationships/slide" Target="slide14.xml"/><Relationship Id="rId16" Type="http://schemas.microsoft.com/office/2007/relationships/hdphoto" Target="../media/image32.wdp"/><Relationship Id="rId15" Type="http://schemas.openxmlformats.org/officeDocument/2006/relationships/image" Target="../media/image31.png"/><Relationship Id="rId14" Type="http://schemas.openxmlformats.org/officeDocument/2006/relationships/slide" Target="slide12.xml"/><Relationship Id="rId13" Type="http://schemas.microsoft.com/office/2007/relationships/hdphoto" Target="../media/image30.wdp"/><Relationship Id="rId12" Type="http://schemas.openxmlformats.org/officeDocument/2006/relationships/image" Target="../media/image29.png"/><Relationship Id="rId11" Type="http://schemas.openxmlformats.org/officeDocument/2006/relationships/slide" Target="slide10.xml"/><Relationship Id="rId10" Type="http://schemas.microsoft.com/office/2007/relationships/hdphoto" Target="../media/image28.wdp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audio" Target="../media/audio1.wav"/><Relationship Id="rId6" Type="http://schemas.openxmlformats.org/officeDocument/2006/relationships/image" Target="../media/image40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42.png"/><Relationship Id="rId3" Type="http://schemas.openxmlformats.org/officeDocument/2006/relationships/slide" Target="slide5.xml"/><Relationship Id="rId2" Type="http://schemas.openxmlformats.org/officeDocument/2006/relationships/image" Target="../media/image41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44.jpeg"/><Relationship Id="rId3" Type="http://schemas.microsoft.com/office/2007/relationships/hdphoto" Target="../media/image24.wdp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46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45.png"/><Relationship Id="rId3" Type="http://schemas.openxmlformats.org/officeDocument/2006/relationships/image" Target="../media/image42.png"/><Relationship Id="rId2" Type="http://schemas.openxmlformats.org/officeDocument/2006/relationships/slide" Target="slide5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93806" y="1313942"/>
            <a:ext cx="6576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CÂU 3: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Nghe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đoạn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nhạc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mà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các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chú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ve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hát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hăng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say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quá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che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hết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lời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các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bạn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nhỏ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tìm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từ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còn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thiếu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trong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đoạn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nhạc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</a:rPr>
              <a:t>đó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939" y="6267450"/>
            <a:ext cx="3808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PHẦN CHƠI TỔ 3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584725"/>
            <a:ext cx="4913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ĐÁP ÁN : </a:t>
            </a:r>
            <a:r>
              <a:rPr kumimoji="0" lang="en-US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Trong</a:t>
            </a: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 </a:t>
            </a:r>
            <a:r>
              <a:rPr kumimoji="0" lang="en-US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màn</a:t>
            </a: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 </a:t>
            </a:r>
            <a:r>
              <a:rPr kumimoji="0" lang="en-US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xanh</a:t>
            </a: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 </a:t>
            </a:r>
            <a:r>
              <a:rPr kumimoji="0" lang="en-US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lá</a:t>
            </a: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 </a:t>
            </a:r>
            <a:r>
              <a:rPr kumimoji="0" lang="en-US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dày</a:t>
            </a:r>
            <a:endParaRPr kumimoji="0" lang="en-US" sz="2800" b="0" i="1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</a:endParaRPr>
          </a:p>
        </p:txBody>
      </p:sp>
      <p:pic>
        <p:nvPicPr>
          <p:cNvPr id="5" name="CAU 2 TRO CHOI VE CH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3690" y="191732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5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2143803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FF00"/>
                </a:solidFill>
                <a:latin typeface=".VnTime" panose="020B7200000000000000" pitchFamily="34" charset="0"/>
              </a:rPr>
              <a:t>: 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Ch¼ng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nh×n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thÊy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    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ve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  ®©u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chØ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r©m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ran    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tiÕng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h¸t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,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819" y="3748053"/>
            <a:ext cx="844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HD </a:t>
            </a:r>
            <a:r>
              <a:rPr lang="en-US" sz="2800" dirty="0" err="1" smtClean="0">
                <a:solidFill>
                  <a:schemeClr val="bg1"/>
                </a:solidFill>
              </a:rPr>
              <a:t>lại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</a:t>
            </a:r>
            <a:r>
              <a:rPr lang="en-US" sz="2800" dirty="0" smtClean="0">
                <a:solidFill>
                  <a:schemeClr val="bg1"/>
                </a:solidFill>
              </a:rPr>
              <a:t> 3 </a:t>
            </a:r>
            <a:r>
              <a:rPr lang="en-US" sz="2800" dirty="0" err="1" smtClean="0">
                <a:solidFill>
                  <a:schemeClr val="bg1"/>
                </a:solidFill>
              </a:rPr>
              <a:t>tiết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tấu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trên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hát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hợp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gõ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thể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26" y="620688"/>
            <a:ext cx="525658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22772"/>
            <a:ext cx="393700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14" y="1436628"/>
            <a:ext cx="3651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6347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33" y="2651545"/>
            <a:ext cx="504056" cy="84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84" y="2654992"/>
            <a:ext cx="509432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2604110"/>
            <a:ext cx="527362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48" y="2673040"/>
            <a:ext cx="5175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2" y="2673040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3" y="2607762"/>
            <a:ext cx="959847" cy="103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DAN DOG CA M HA E' BGD.mp3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1539" y="779055"/>
            <a:ext cx="609600" cy="609600"/>
          </a:xfrm>
          <a:prstGeom prst="rect">
            <a:avLst/>
          </a:prstGeom>
        </p:spPr>
      </p:pic>
      <p:pic>
        <p:nvPicPr>
          <p:cNvPr id="24" name="Picture 3" descr="C:\Users\Administrator\Desktop\hinh nen dep pp\TOG TRO CHOI\ve trop cho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42" y="5240173"/>
            <a:ext cx="1622738" cy="1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10542" y="1536813"/>
            <a:ext cx="6949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niềm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1532" y="4735661"/>
            <a:ext cx="3798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endParaRPr lang="en-US" sz="24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9983" y="6333107"/>
            <a:ext cx="537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PHẦN CHƠI TIẾP THEO CỦA TỔ </a:t>
            </a:r>
            <a:r>
              <a:rPr lang="en-US" sz="2800" b="1" dirty="0">
                <a:solidFill>
                  <a:srgbClr val="FF0000"/>
                </a:solidFill>
              </a:rPr>
              <a:t>1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2" y="5549266"/>
            <a:ext cx="1622738" cy="1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" y="0"/>
            <a:ext cx="7237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Toàn 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bộ thành </a:t>
            </a:r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viên tổ 1: Hát kết hợp vận động phụ họa theo video mẫu</a:t>
            </a:r>
            <a:endParaRPr lang="en-US" sz="36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2" name="Âm nhạc 5 - Tiết 12 - Học hát - Bài Ước mơ 00_07_58-00_09_59 00_00_01-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199" y="1436915"/>
            <a:ext cx="4920341" cy="41123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512326" y="989114"/>
            <a:ext cx="6382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9900"/>
                </a:solidFill>
              </a:rPr>
              <a:t>học</a:t>
            </a:r>
            <a:r>
              <a:rPr lang="en-US" sz="3600" i="1" dirty="0" smtClean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bài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hát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gì</a:t>
            </a:r>
            <a:r>
              <a:rPr lang="en-US" sz="3600" i="1" dirty="0">
                <a:solidFill>
                  <a:srgbClr val="009900"/>
                </a:solidFill>
              </a:rPr>
              <a:t>? </a:t>
            </a:r>
            <a:r>
              <a:rPr lang="en-US" sz="3600" i="1" dirty="0" err="1">
                <a:solidFill>
                  <a:srgbClr val="009900"/>
                </a:solidFill>
              </a:rPr>
              <a:t>Tả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về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vẻ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đẹp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của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Lăng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 smtClean="0">
                <a:solidFill>
                  <a:srgbClr val="009900"/>
                </a:solidFill>
              </a:rPr>
              <a:t>Bác</a:t>
            </a:r>
            <a:r>
              <a:rPr lang="en-US" sz="3600" i="1" dirty="0" smtClean="0">
                <a:solidFill>
                  <a:srgbClr val="009900"/>
                </a:solidFill>
              </a:rPr>
              <a:t> </a:t>
            </a:r>
            <a:r>
              <a:rPr lang="en-US" sz="3600" i="1" dirty="0" err="1" smtClean="0">
                <a:solidFill>
                  <a:srgbClr val="009900"/>
                </a:solidFill>
              </a:rPr>
              <a:t>của</a:t>
            </a:r>
            <a:r>
              <a:rPr lang="en-US" sz="3600" i="1" dirty="0" smtClean="0">
                <a:solidFill>
                  <a:srgbClr val="009900"/>
                </a:solidFill>
              </a:rPr>
              <a:t> </a:t>
            </a:r>
            <a:r>
              <a:rPr lang="en-US" sz="3600" i="1" dirty="0" err="1" smtClean="0">
                <a:solidFill>
                  <a:srgbClr val="009900"/>
                </a:solidFill>
              </a:rPr>
              <a:t>nhạc</a:t>
            </a:r>
            <a:r>
              <a:rPr lang="en-US" sz="3600" i="1" dirty="0" smtClean="0">
                <a:solidFill>
                  <a:srgbClr val="009900"/>
                </a:solidFill>
              </a:rPr>
              <a:t> </a:t>
            </a:r>
            <a:r>
              <a:rPr lang="en-US" sz="3600" i="1" dirty="0" err="1" smtClean="0">
                <a:solidFill>
                  <a:srgbClr val="009900"/>
                </a:solidFill>
              </a:rPr>
              <a:t>sĩ</a:t>
            </a:r>
            <a:r>
              <a:rPr lang="en-US" sz="3600" i="1" dirty="0" smtClean="0">
                <a:solidFill>
                  <a:srgbClr val="0099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Hàn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Ngọc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Bích</a:t>
            </a:r>
            <a:endParaRPr lang="en-US" sz="3600" dirty="0">
              <a:solidFill>
                <a:srgbClr val="FF0000"/>
              </a:solidFill>
            </a:endParaRPr>
          </a:p>
          <a:p>
            <a:pPr algn="ctr"/>
            <a:endParaRPr lang="en-US" sz="32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47712" y="4554595"/>
            <a:ext cx="5022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Lăng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endParaRPr lang="en-US" sz="36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9983" y="6333107"/>
            <a:ext cx="537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PHẦN CHƠI TIẾP THEO CỦA TỔ 2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2" y="5549266"/>
            <a:ext cx="1622738" cy="1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" y="0"/>
            <a:ext cx="7237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Toàn 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bộ thành </a:t>
            </a:r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viên tổ 2: Hát kết hợp vận động phụ họa theo video mẫu</a:t>
            </a:r>
            <a:endParaRPr lang="en-US" sz="36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2" name="van gog tre nga xs HS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1245" y="1545464"/>
            <a:ext cx="4915437" cy="4288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512326" y="989114"/>
            <a:ext cx="63828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6: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3600" dirty="0">
              <a:solidFill>
                <a:srgbClr val="FF0000"/>
              </a:solidFill>
            </a:endParaRPr>
          </a:p>
          <a:p>
            <a:pPr algn="ctr"/>
            <a:endParaRPr lang="en-US" sz="32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93165" y="4526905"/>
            <a:ext cx="5006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xua</a:t>
            </a:r>
            <a:endParaRPr lang="en-US" sz="36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9983" y="6333107"/>
            <a:ext cx="537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PHẦN CHƠI TIẾP THEO CỦA TỔ 3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7237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Toàn 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bộ thành </a:t>
            </a:r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viên tổ 3: Hát kết hợp vận động phụ họa theo video mẫu</a:t>
            </a:r>
            <a:endParaRPr lang="en-US" sz="36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3" name="VAN DOG E VAN NHO TRUOG X 00_00_01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6750" y="1352281"/>
            <a:ext cx="4951926" cy="441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0" y="0"/>
            <a:ext cx="916209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1147" y="3984495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514438" y="4566952"/>
            <a:ext cx="5941277" cy="433242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011" y="3953108"/>
            <a:ext cx="9528476" cy="3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738585" y="3103326"/>
            <a:ext cx="2348887" cy="1519278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9900"/>
                </a:solidFill>
              </a:rPr>
              <a:t>Chúng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cháu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cảm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ơn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bác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rất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nhiều</a:t>
            </a:r>
            <a:r>
              <a:rPr lang="en-US" sz="2000" dirty="0">
                <a:solidFill>
                  <a:srgbClr val="009900"/>
                </a:solidFill>
              </a:rPr>
              <a:t>!</a:t>
            </a:r>
            <a:endParaRPr lang="en-US" sz="2000" dirty="0">
              <a:solidFill>
                <a:srgbClr val="009900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45" y="4977209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05" y="5297384"/>
            <a:ext cx="586883" cy="9580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204" y="5351871"/>
            <a:ext cx="675991" cy="84905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1595243" y="5949333"/>
            <a:ext cx="1401866" cy="1034291"/>
            <a:chOff x="2151235" y="5706860"/>
            <a:chExt cx="1680762" cy="1276763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2900582" y="5928746"/>
            <a:ext cx="1401866" cy="1034291"/>
            <a:chOff x="2151235" y="5706860"/>
            <a:chExt cx="1680762" cy="127676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4199295" y="5928472"/>
            <a:ext cx="1401866" cy="1034291"/>
            <a:chOff x="2151235" y="5706860"/>
            <a:chExt cx="1680762" cy="1276763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5498008" y="5907700"/>
            <a:ext cx="1401866" cy="1034291"/>
            <a:chOff x="2151235" y="5706860"/>
            <a:chExt cx="1680762" cy="1276763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51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53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1086" y="5682434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dò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71183">
            <a:off x="2555262" y="404664"/>
            <a:ext cx="4033476" cy="1081899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>
              <a:lnSpc>
                <a:spcPct val="150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534025" algn="l"/>
                <a:tab pos="5838825" algn="l"/>
              </a:tabLst>
            </a:pPr>
            <a:r>
              <a:rPr lang="pt-BR" sz="4800" b="1" dirty="0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Âm nhạc lớp 5</a:t>
            </a:r>
            <a:endParaRPr lang="en-US" sz="4800" dirty="0">
              <a:solidFill>
                <a:srgbClr val="002060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59832" y="1209106"/>
            <a:ext cx="1861407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534025" algn="l"/>
                <a:tab pos="5838825" algn="l"/>
              </a:tabLst>
            </a:pPr>
            <a:r>
              <a:rPr lang="pt-BR" sz="3200" b="1" dirty="0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TUẦN 35</a:t>
            </a:r>
            <a:endParaRPr lang="es-ES" sz="3200" b="1" dirty="0">
              <a:solidFill>
                <a:srgbClr val="00206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600" y="2038662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534025" algn="l"/>
                <a:tab pos="5838825" algn="l"/>
              </a:tabLst>
            </a:pP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Tập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biểu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diễn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các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bài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hát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đã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s-ES" sz="3200" b="1" dirty="0" err="1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học</a:t>
            </a:r>
            <a:r>
              <a:rPr lang="es-ES" sz="32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en-US" sz="32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1026" name="Picture 2" descr="Âm Nhạc Lớp 5 | Ti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905" y="2869659"/>
            <a:ext cx="2845184" cy="336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9835" y="4773277"/>
            <a:ext cx="6885214" cy="4105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217383" y="4423822"/>
            <a:ext cx="5630687" cy="410593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6368595" y="5927439"/>
            <a:ext cx="1299385" cy="1034291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5213929" y="5959645"/>
            <a:ext cx="1282103" cy="1034291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066665" y="5927713"/>
            <a:ext cx="1286894" cy="1034291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2904684" y="5949334"/>
            <a:ext cx="1282898" cy="1034291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1595243" y="5949333"/>
            <a:ext cx="1401866" cy="1034291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96" y="5080155"/>
            <a:ext cx="1121321" cy="1121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8697" y="-46853"/>
            <a:ext cx="6986607" cy="4499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6687" y="817906"/>
            <a:ext cx="5055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34" y="2353411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620" y="5190876"/>
            <a:ext cx="586883" cy="958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435" y="5300869"/>
            <a:ext cx="680911" cy="955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02" y="452812"/>
            <a:ext cx="8752115" cy="575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613066" y="1715756"/>
            <a:ext cx="6320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0" y="0"/>
            <a:ext cx="916209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1147" y="3984495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514438" y="4566952"/>
            <a:ext cx="5941277" cy="4332420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5" y="-28987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84" y="-3318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948" y="-55583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C:\Users\ADMIN\Desktop\Tai nguyen thiet ke tro choi\Bảng gỗ\4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868" y="-15517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IN\Desktop\Tai nguyen thiet ke tro choi\Bảng gỗ\5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76" y="-15516"/>
            <a:ext cx="813476" cy="8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011" y="3953108"/>
            <a:ext cx="9528476" cy="3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8" y="5086093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3" y="5302739"/>
            <a:ext cx="586883" cy="9580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871" y="5411712"/>
            <a:ext cx="675991" cy="849050"/>
          </a:xfrm>
          <a:prstGeom prst="rect">
            <a:avLst/>
          </a:prstGeom>
        </p:spPr>
      </p:pic>
      <p:pic>
        <p:nvPicPr>
          <p:cNvPr id="34" name="Picture 2" descr="C:\Users\ADMIN\Desktop\Tai nguyen thiet ke tro choi\Bảng gỗ\6.jp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678" y="-2184"/>
            <a:ext cx="788574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62 0.00162 L -0.2302 0.00162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7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72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107584" y="1334541"/>
            <a:ext cx="6452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12135" y="4735661"/>
            <a:ext cx="5048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i="1" dirty="0">
                <a:latin typeface="Times New Roman" panose="02020603050405020304"/>
                <a:ea typeface="Times New Roman" panose="02020603050405020304"/>
              </a:rPr>
              <a:t>Reo vang bình minh 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939" y="6267450"/>
            <a:ext cx="3808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PHẦN CHƠI TỔ 1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654" y="22516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VB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39078"/>
          <a:stretch>
            <a:fillRect/>
          </a:stretch>
        </p:blipFill>
        <p:spPr bwMode="auto">
          <a:xfrm>
            <a:off x="1043189" y="1339402"/>
            <a:ext cx="6282833" cy="491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Administrator\Desktop\hinh nen dep pp\TOG TRO CHOI\ve trop cho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2" y="5549266"/>
            <a:ext cx="1622738" cy="1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3112" y="398232"/>
            <a:ext cx="6926255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24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Toàn </a:t>
            </a:r>
            <a:r>
              <a:rPr lang="nl-NL" sz="24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bộ thành </a:t>
            </a:r>
            <a:r>
              <a:rPr lang="nl-NL" sz="24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viên tổ 1: </a:t>
            </a:r>
            <a:r>
              <a:rPr lang="nl-NL" sz="24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hát kết hợp gõ </a:t>
            </a:r>
            <a:r>
              <a:rPr lang="nl-NL" sz="24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đệm theo nhịp </a:t>
            </a:r>
            <a:endParaRPr lang="en-US" sz="24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2238" y="0"/>
            <a:ext cx="5344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589" y="595433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493806" y="1096836"/>
            <a:ext cx="2627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69713" y="4735661"/>
            <a:ext cx="5035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en-US" sz="2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939" y="6267450"/>
            <a:ext cx="3808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PHẦN CHƠI TỔ 2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Bức tranh vẽ ngày 20/11 tại Việt Nam tuyệt đẹp dành tặng thầy cô | Việt  nam, Thiệp, Cảm ơn thầy c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095" y="669700"/>
            <a:ext cx="4252859" cy="2459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2" y="5549266"/>
            <a:ext cx="1622738" cy="141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04551" y="0"/>
            <a:ext cx="5967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Toàn 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bộ thành </a:t>
            </a:r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viên tổ 2: </a:t>
            </a:r>
            <a:r>
              <a:rPr lang="nl-NL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hát kết hợp gõ </a:t>
            </a:r>
            <a:r>
              <a:rPr lang="nl-NL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đệm theo phách </a:t>
            </a:r>
            <a:endParaRPr lang="en-US" sz="36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5122" name="Picture 2" descr="NBHNB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9" b="50903"/>
          <a:stretch>
            <a:fillRect/>
          </a:stretch>
        </p:blipFill>
        <p:spPr bwMode="auto">
          <a:xfrm>
            <a:off x="1004551" y="1378040"/>
            <a:ext cx="6387921" cy="499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UG BOG HOA N B CA A' Truog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23031" y="295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1600</Words>
  <Application>WPS Presentation</Application>
  <PresentationFormat>On-screen Show (4:3)</PresentationFormat>
  <Paragraphs>69</Paragraphs>
  <Slides>20</Slides>
  <Notes>0</Notes>
  <HiddenSlides>0</HiddenSlides>
  <MMClips>8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SimSun</vt:lpstr>
      <vt:lpstr>Wingdings</vt:lpstr>
      <vt:lpstr>Times New Roman</vt:lpstr>
      <vt:lpstr>Calibri</vt:lpstr>
      <vt:lpstr>Times New Roman</vt:lpstr>
      <vt:lpstr>Microsoft YaHei</vt:lpstr>
      <vt:lpstr>Arial Unicode MS</vt:lpstr>
      <vt:lpstr>.VnTime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ASUS</cp:lastModifiedBy>
  <cp:revision>69</cp:revision>
  <dcterms:created xsi:type="dcterms:W3CDTF">2019-02-03T09:53:00Z</dcterms:created>
  <dcterms:modified xsi:type="dcterms:W3CDTF">2021-08-30T00:53:50Z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AFB71F14E81742A79A592B91CCBEDB63</vt:lpwstr>
  </property>
  <property fmtid="{D5CDD505-2E9C-101B-9397-08002B2CF9AE}" pid="3" name="KSOProductBuildVer">
    <vt:lpwstr>1033-11.2.0.10265</vt:lpwstr>
  </property>
</Properties>
</file>