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mp3" ContentType="audio/mp3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  <p:sldMasterId id="2147483684" r:id="rId5"/>
  </p:sldMasterIdLst>
  <p:notesMasterIdLst>
    <p:notesMasterId r:id="rId8"/>
  </p:notesMasterIdLst>
  <p:sldIdLst>
    <p:sldId id="256" r:id="rId6"/>
    <p:sldId id="258" r:id="rId7"/>
    <p:sldId id="284" r:id="rId9"/>
    <p:sldId id="298" r:id="rId10"/>
    <p:sldId id="297" r:id="rId11"/>
    <p:sldId id="293" r:id="rId12"/>
    <p:sldId id="294" r:id="rId13"/>
    <p:sldId id="295" r:id="rId14"/>
    <p:sldId id="296" r:id="rId15"/>
    <p:sldId id="289" r:id="rId16"/>
    <p:sldId id="299" r:id="rId17"/>
    <p:sldId id="300" r:id="rId18"/>
    <p:sldId id="285" r:id="rId19"/>
    <p:sldId id="286" r:id="rId20"/>
    <p:sldId id="278" r:id="rId21"/>
    <p:sldId id="279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71" autoAdjust="0"/>
  </p:normalViewPr>
  <p:slideViewPr>
    <p:cSldViewPr>
      <p:cViewPr>
        <p:scale>
          <a:sx n="66" d="100"/>
          <a:sy n="66" d="100"/>
        </p:scale>
        <p:origin x="-2748" y="-1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0" Type="http://schemas.openxmlformats.org/officeDocument/2006/relationships/slide" Target="slides/slide14.xml"/><Relationship Id="rId2" Type="http://schemas.openxmlformats.org/officeDocument/2006/relationships/theme" Target="theme/theme1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47AB03-F7EE-489A-BB7D-4FA99D6D3A6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0CD537-2989-406F-8438-0F62A5FD0D27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CD537-2989-406F-8438-0F62A5FD0D2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CD537-2989-406F-8438-0F62A5FD0D2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CD537-2989-406F-8438-0F62A5FD0D27}" type="slidenum">
              <a:rPr lang="en-US" smtClean="0">
                <a:solidFill>
                  <a:prstClr val="black"/>
                </a:solidFill>
              </a:rPr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0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7" Type="http://schemas.openxmlformats.org/officeDocument/2006/relationships/image" Target="../media/image16.png"/><Relationship Id="rId6" Type="http://schemas.microsoft.com/office/2007/relationships/media" Target="../media/media5.mp4"/><Relationship Id="rId5" Type="http://schemas.openxmlformats.org/officeDocument/2006/relationships/video" Target="../media/media5.mp4"/><Relationship Id="rId4" Type="http://schemas.openxmlformats.org/officeDocument/2006/relationships/image" Target="../media/image2.png"/><Relationship Id="rId3" Type="http://schemas.microsoft.com/office/2007/relationships/media" Target="../media/media3.mp3"/><Relationship Id="rId2" Type="http://schemas.openxmlformats.org/officeDocument/2006/relationships/audio" Target="../media/media3.mp3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22.png"/><Relationship Id="rId7" Type="http://schemas.openxmlformats.org/officeDocument/2006/relationships/image" Target="../media/image20.png"/><Relationship Id="rId6" Type="http://schemas.openxmlformats.org/officeDocument/2006/relationships/image" Target="../media/image18.png"/><Relationship Id="rId5" Type="http://schemas.openxmlformats.org/officeDocument/2006/relationships/image" Target="../media/image2.png"/><Relationship Id="rId4" Type="http://schemas.microsoft.com/office/2007/relationships/media" Target="../media/media3.mp3"/><Relationship Id="rId3" Type="http://schemas.openxmlformats.org/officeDocument/2006/relationships/audio" Target="../media/media3.mp3"/><Relationship Id="rId2" Type="http://schemas.openxmlformats.org/officeDocument/2006/relationships/image" Target="../media/image19.png"/><Relationship Id="rId1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4.png"/><Relationship Id="rId3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image" Target="../media/image23.png"/><Relationship Id="rId7" Type="http://schemas.openxmlformats.org/officeDocument/2006/relationships/image" Target="../media/image18.png"/><Relationship Id="rId6" Type="http://schemas.openxmlformats.org/officeDocument/2006/relationships/image" Target="../media/image2.png"/><Relationship Id="rId5" Type="http://schemas.microsoft.com/office/2007/relationships/media" Target="../media/media3.mp3"/><Relationship Id="rId4" Type="http://schemas.openxmlformats.org/officeDocument/2006/relationships/audio" Target="../media/media3.mp3"/><Relationship Id="rId3" Type="http://schemas.openxmlformats.org/officeDocument/2006/relationships/image" Target="../media/image24.png"/><Relationship Id="rId2" Type="http://schemas.openxmlformats.org/officeDocument/2006/relationships/image" Target="../media/image19.png"/><Relationship Id="rId10" Type="http://schemas.openxmlformats.org/officeDocument/2006/relationships/slideLayout" Target="../slideLayouts/slideLayout13.xml"/><Relationship Id="rId1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11.png"/><Relationship Id="rId3" Type="http://schemas.microsoft.com/office/2007/relationships/media" Target="../media/media4.mp3"/><Relationship Id="rId2" Type="http://schemas.openxmlformats.org/officeDocument/2006/relationships/audio" Target="../media/media4.mp3"/><Relationship Id="rId1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.png"/><Relationship Id="rId3" Type="http://schemas.microsoft.com/office/2007/relationships/media" Target="../media/media2.mp4"/><Relationship Id="rId2" Type="http://schemas.openxmlformats.org/officeDocument/2006/relationships/video" Target="../media/media2.mp4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png"/><Relationship Id="rId3" Type="http://schemas.microsoft.com/office/2007/relationships/media" Target="../media/media3.mp3"/><Relationship Id="rId2" Type="http://schemas.openxmlformats.org/officeDocument/2006/relationships/audio" Target="../media/media3.mp3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35.xml"/><Relationship Id="rId4" Type="http://schemas.openxmlformats.org/officeDocument/2006/relationships/image" Target="../media/image9.png"/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3" Type="http://schemas.microsoft.com/office/2007/relationships/media" Target="../media/media4.mp3"/><Relationship Id="rId2" Type="http://schemas.openxmlformats.org/officeDocument/2006/relationships/audio" Target="../media/media4.mp3"/><Relationship Id="rId1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.png"/><Relationship Id="rId3" Type="http://schemas.microsoft.com/office/2007/relationships/media" Target="../media/media3.mp3"/><Relationship Id="rId2" Type="http://schemas.openxmlformats.org/officeDocument/2006/relationships/audio" Target="../media/media3.mp3"/><Relationship Id="rId1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microsoft.com/office/2007/relationships/media" Target="../media/media3.mp3"/><Relationship Id="rId4" Type="http://schemas.openxmlformats.org/officeDocument/2006/relationships/audio" Target="../media/media3.mp3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microsoft.com/office/2007/relationships/media" Target="../media/media3.mp3"/><Relationship Id="rId3" Type="http://schemas.openxmlformats.org/officeDocument/2006/relationships/audio" Target="../media/media3.mp3"/><Relationship Id="rId2" Type="http://schemas.openxmlformats.org/officeDocument/2006/relationships/image" Target="../media/image8.GIF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image" Target="../media/image2.png"/><Relationship Id="rId3" Type="http://schemas.microsoft.com/office/2007/relationships/media" Target="../media/media3.mp3"/><Relationship Id="rId2" Type="http://schemas.openxmlformats.org/officeDocument/2006/relationships/audio" Target="../media/media3.mp3"/><Relationship Id="rId1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hac tap chung xuat s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34020" y="278476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1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2751393" y="27030"/>
            <a:ext cx="3933102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HD </a:t>
            </a:r>
            <a:r>
              <a:rPr lang="en-US" sz="2800" dirty="0" err="1" smtClean="0">
                <a:solidFill>
                  <a:srgbClr val="FF0000"/>
                </a:solidFill>
              </a:rPr>
              <a:t>hát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vận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động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phụ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họa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4" name="CON CHIM H HOT Dtr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00392" y="1190003"/>
            <a:ext cx="609600" cy="609600"/>
          </a:xfrm>
          <a:prstGeom prst="rect">
            <a:avLst/>
          </a:prstGeom>
        </p:spPr>
      </p:pic>
      <p:pic>
        <p:nvPicPr>
          <p:cNvPr id="2" name="VAN DOG CON CHIM HAY HOT.mp4">
            <a:hlinkClick r:id="" action="ppaction://media"/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43609" y="3068960"/>
            <a:ext cx="7056784" cy="30963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9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7249" y="149331"/>
            <a:ext cx="7767199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Nội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dung 2: </a:t>
            </a:r>
            <a:r>
              <a:rPr lang="vi-VN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Nhạc cụ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Gõ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đệm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với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tiết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tấu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phù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hợp</a:t>
            </a:r>
            <a:r>
              <a:rPr lang="vi-VN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endParaRPr lang="en-US" sz="2800" b="1" dirty="0">
              <a:solidFill>
                <a:srgbClr val="00206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010233"/>
            <a:ext cx="326437" cy="11521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881" y="2116961"/>
            <a:ext cx="326437" cy="115212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46616" y="1001730"/>
            <a:ext cx="8748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prstClr val="white"/>
                </a:solidFill>
              </a:rPr>
              <a:t>Luyện</a:t>
            </a:r>
            <a:r>
              <a:rPr lang="en-US" sz="3600" dirty="0" smtClean="0">
                <a:solidFill>
                  <a:prstClr val="white"/>
                </a:solidFill>
              </a:rPr>
              <a:t> </a:t>
            </a:r>
            <a:r>
              <a:rPr lang="en-US" sz="3600" dirty="0" err="1" smtClean="0">
                <a:solidFill>
                  <a:prstClr val="white"/>
                </a:solidFill>
              </a:rPr>
              <a:t>tập</a:t>
            </a:r>
            <a:r>
              <a:rPr lang="en-US" sz="3600" dirty="0" smtClean="0">
                <a:solidFill>
                  <a:prstClr val="white"/>
                </a:solidFill>
              </a:rPr>
              <a:t> </a:t>
            </a:r>
            <a:r>
              <a:rPr lang="en-US" sz="3600" dirty="0" err="1" smtClean="0">
                <a:solidFill>
                  <a:prstClr val="white"/>
                </a:solidFill>
              </a:rPr>
              <a:t>tiết</a:t>
            </a:r>
            <a:r>
              <a:rPr lang="en-US" sz="3600" dirty="0" smtClean="0">
                <a:solidFill>
                  <a:prstClr val="white"/>
                </a:solidFill>
              </a:rPr>
              <a:t> </a:t>
            </a:r>
            <a:r>
              <a:rPr lang="en-US" sz="3600" dirty="0" err="1" smtClean="0">
                <a:solidFill>
                  <a:prstClr val="white"/>
                </a:solidFill>
              </a:rPr>
              <a:t>tấu</a:t>
            </a:r>
            <a:r>
              <a:rPr lang="en-US" sz="3600" dirty="0" smtClean="0">
                <a:solidFill>
                  <a:prstClr val="white"/>
                </a:solidFill>
              </a:rPr>
              <a:t> </a:t>
            </a:r>
            <a:r>
              <a:rPr lang="en-US" sz="3600" dirty="0" err="1" smtClean="0">
                <a:solidFill>
                  <a:prstClr val="white"/>
                </a:solidFill>
              </a:rPr>
              <a:t>bằng</a:t>
            </a:r>
            <a:r>
              <a:rPr lang="en-US" sz="3600" dirty="0" smtClean="0">
                <a:solidFill>
                  <a:prstClr val="white"/>
                </a:solidFill>
              </a:rPr>
              <a:t> </a:t>
            </a:r>
            <a:r>
              <a:rPr lang="en-US" sz="3600" dirty="0" err="1" smtClean="0">
                <a:solidFill>
                  <a:prstClr val="white"/>
                </a:solidFill>
              </a:rPr>
              <a:t>nhạc</a:t>
            </a:r>
            <a:r>
              <a:rPr lang="en-US" sz="3600" dirty="0" smtClean="0">
                <a:solidFill>
                  <a:prstClr val="white"/>
                </a:solidFill>
              </a:rPr>
              <a:t> </a:t>
            </a:r>
            <a:r>
              <a:rPr lang="en-US" sz="3600" dirty="0" err="1" smtClean="0">
                <a:solidFill>
                  <a:prstClr val="white"/>
                </a:solidFill>
              </a:rPr>
              <a:t>cụ</a:t>
            </a:r>
            <a:r>
              <a:rPr lang="en-US" sz="3600" dirty="0" smtClean="0">
                <a:solidFill>
                  <a:prstClr val="white"/>
                </a:solidFill>
              </a:rPr>
              <a:t> </a:t>
            </a:r>
            <a:r>
              <a:rPr lang="en-US" sz="3600" dirty="0" err="1" smtClean="0">
                <a:solidFill>
                  <a:prstClr val="white"/>
                </a:solidFill>
              </a:rPr>
              <a:t>thanh</a:t>
            </a:r>
            <a:r>
              <a:rPr lang="en-US" sz="3600" dirty="0" smtClean="0">
                <a:solidFill>
                  <a:prstClr val="white"/>
                </a:solidFill>
              </a:rPr>
              <a:t> </a:t>
            </a:r>
            <a:r>
              <a:rPr lang="en-US" sz="3600" dirty="0" err="1" smtClean="0">
                <a:solidFill>
                  <a:prstClr val="white"/>
                </a:solidFill>
              </a:rPr>
              <a:t>phách</a:t>
            </a:r>
            <a:endParaRPr lang="en-US" sz="3600" dirty="0">
              <a:solidFill>
                <a:prstClr val="white"/>
              </a:solidFill>
            </a:endParaRPr>
          </a:p>
        </p:txBody>
      </p:sp>
      <p:pic>
        <p:nvPicPr>
          <p:cNvPr id="13" name="Picture 3" descr="C:\Users\Administrator\Desktop\TRQAH DEP 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704" y="4437112"/>
            <a:ext cx="2456882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istrator\Desktop\hoc-dan-guitar-dấu-lặng-1024x18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010233"/>
            <a:ext cx="521218" cy="1312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708" y="2083929"/>
            <a:ext cx="326437" cy="1152128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702380" y="6331655"/>
            <a:ext cx="2870655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</a:rPr>
              <a:t>Mẫu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</a:rPr>
              <a:t>tiết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</a:rPr>
              <a:t>tấu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</a:rPr>
              <a:t>số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</a:rPr>
              <a:t> 1</a:t>
            </a:r>
            <a:endParaRPr lang="en-US" sz="28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076" y="3662412"/>
            <a:ext cx="944563" cy="74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1863" y="3662412"/>
            <a:ext cx="944563" cy="74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2586" y="3662412"/>
            <a:ext cx="944563" cy="74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95635" y="19408"/>
            <a:ext cx="493702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Ứng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dụng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tiết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tấu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trên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vào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bài</a:t>
            </a:r>
            <a:r>
              <a:rPr lang="vi-VN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endParaRPr lang="en-US" sz="2800" b="1" dirty="0">
              <a:solidFill>
                <a:srgbClr val="002060"/>
              </a:solidFill>
            </a:endParaRPr>
          </a:p>
        </p:txBody>
      </p:sp>
      <p:pic>
        <p:nvPicPr>
          <p:cNvPr id="3" name="Picture 3" descr="C:\Users\Administrator\Desktop\TRQAH DEP 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704" y="4437112"/>
            <a:ext cx="2456882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7008" y="1192396"/>
            <a:ext cx="90364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200" dirty="0" err="1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Câu</a:t>
            </a:r>
            <a:r>
              <a:rPr lang="en-AU" sz="3200" dirty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1:</a:t>
            </a:r>
            <a:r>
              <a:rPr lang="en-AU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Con </a:t>
            </a:r>
            <a:r>
              <a:rPr lang="en-AU" sz="3200" dirty="0" err="1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en-AU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hay </a:t>
            </a:r>
            <a:r>
              <a:rPr lang="en-AU" sz="3200" dirty="0" err="1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hót</a:t>
            </a:r>
            <a:r>
              <a:rPr lang="en-AU" sz="3200" dirty="0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.    </a:t>
            </a:r>
            <a:r>
              <a:rPr lang="en-AU" sz="3200" dirty="0" err="1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Nó</a:t>
            </a:r>
            <a:r>
              <a:rPr lang="en-AU" sz="3200" dirty="0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đứng</a:t>
            </a:r>
            <a:r>
              <a:rPr lang="en-AU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nó</a:t>
            </a:r>
            <a:r>
              <a:rPr lang="en-AU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hót</a:t>
            </a:r>
            <a:r>
              <a:rPr lang="en-AU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cành</a:t>
            </a:r>
            <a:r>
              <a:rPr lang="en-AU" sz="3200" dirty="0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đa</a:t>
            </a:r>
            <a:r>
              <a:rPr lang="en-AU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.</a:t>
            </a:r>
            <a:endParaRPr lang="en-AU" sz="3200" dirty="0">
              <a:solidFill>
                <a:prstClr val="white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679" y="2598003"/>
            <a:ext cx="80242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err="1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Câu</a:t>
            </a:r>
            <a:r>
              <a:rPr lang="fr-FR" sz="3200" dirty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7:</a:t>
            </a:r>
            <a:r>
              <a:rPr lang="fr-FR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fr-FR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 là  </a:t>
            </a:r>
            <a:r>
              <a:rPr lang="fr-FR" sz="3200" dirty="0" err="1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ới</a:t>
            </a:r>
            <a:r>
              <a:rPr lang="fr-FR" sz="3200" dirty="0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fr-FR" sz="3200" dirty="0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, </a:t>
            </a:r>
            <a:r>
              <a:rPr lang="fr-FR" sz="3200" dirty="0" err="1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fr-FR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.</a:t>
            </a:r>
            <a:endParaRPr lang="en-US" sz="3200" dirty="0">
              <a:solidFill>
                <a:prstClr val="white"/>
              </a:solidFill>
              <a:latin typeface=".VnTime" panose="020B7200000000000000"/>
              <a:ea typeface="Times New Roman" panose="02020603050405020304"/>
              <a:cs typeface="Times New Roman" panose="02020603050405020304"/>
            </a:endParaRPr>
          </a:p>
        </p:txBody>
      </p:sp>
      <p:pic>
        <p:nvPicPr>
          <p:cNvPr id="30" name="CON CHIM H HOT Dtruog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80242" y="5805264"/>
            <a:ext cx="609600" cy="60960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207" y="595992"/>
            <a:ext cx="193120" cy="6816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930" y="618341"/>
            <a:ext cx="193120" cy="681600"/>
          </a:xfrm>
          <a:prstGeom prst="rect">
            <a:avLst/>
          </a:prstGeom>
        </p:spPr>
      </p:pic>
      <p:pic>
        <p:nvPicPr>
          <p:cNvPr id="37" name="Picture 2" descr="C:\Users\Administrator\Desktop\hoc-dan-guitar-dấu-lặng-1024x188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3389" y="764190"/>
            <a:ext cx="231653" cy="583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704" y="634464"/>
            <a:ext cx="193120" cy="681600"/>
          </a:xfrm>
          <a:prstGeom prst="rect">
            <a:avLst/>
          </a:prstGeom>
        </p:spPr>
      </p:pic>
      <p:pic>
        <p:nvPicPr>
          <p:cNvPr id="34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124" y="1933866"/>
            <a:ext cx="537285" cy="74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4012" y="1921220"/>
            <a:ext cx="537285" cy="74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7154" y="1933866"/>
            <a:ext cx="537285" cy="74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2956" y="1930315"/>
            <a:ext cx="537285" cy="74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933866"/>
            <a:ext cx="537285" cy="74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6963" y="1909427"/>
            <a:ext cx="537285" cy="74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684" y="3182778"/>
            <a:ext cx="537285" cy="74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4612" y="3169692"/>
            <a:ext cx="537285" cy="74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411" y="3215435"/>
            <a:ext cx="537285" cy="74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824" y="3182778"/>
            <a:ext cx="537285" cy="74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226388"/>
            <a:ext cx="537285" cy="74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1533" y="3182778"/>
            <a:ext cx="537285" cy="74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923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21931" y="33922"/>
            <a:ext cx="2870655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</a:rPr>
              <a:t>Mẫu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</a:rPr>
              <a:t>tiết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</a:rPr>
              <a:t>tấu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</a:rPr>
              <a:t>số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</a:rPr>
              <a:t> 2</a:t>
            </a:r>
            <a:endParaRPr lang="en-US" sz="2800" b="1" dirty="0">
              <a:solidFill>
                <a:srgbClr val="00206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950360"/>
            <a:ext cx="326437" cy="11521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193" y="1878802"/>
            <a:ext cx="732081" cy="12549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0160" y="1972447"/>
            <a:ext cx="326437" cy="11521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145" y="1905275"/>
            <a:ext cx="732081" cy="12549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7808" y="1001730"/>
            <a:ext cx="8748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chemeClr val="bg1"/>
                </a:solidFill>
              </a:rPr>
              <a:t>Luyện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tập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tiết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tấu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bằng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nhạc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cụ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trống</a:t>
            </a:r>
            <a:r>
              <a:rPr lang="en-US" sz="3600" dirty="0" smtClean="0">
                <a:solidFill>
                  <a:schemeClr val="bg1"/>
                </a:solidFill>
              </a:rPr>
              <a:t> con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Administrator\Desktop\TROG NH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249" y="3372881"/>
            <a:ext cx="1209607" cy="907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dministrator\Desktop\TROG NH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0900" y="3529027"/>
            <a:ext cx="1209607" cy="907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istrator\Desktop\TROG NH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236" y="3563771"/>
            <a:ext cx="1209607" cy="907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istrator\Desktop\TROG NH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1793" y="3529027"/>
            <a:ext cx="1209607" cy="907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Administrator\Desktop\TRQAH DEP 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704" y="4437112"/>
            <a:ext cx="2456882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istrator\Desktop\hoc-dan-guitar-dấu-lặng-1024x188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7735" y="1924024"/>
            <a:ext cx="521218" cy="1312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95635" y="19408"/>
            <a:ext cx="493702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Ứng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dụng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tiết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tấu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trên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vào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bài</a:t>
            </a:r>
            <a:r>
              <a:rPr lang="vi-VN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endParaRPr lang="en-US" sz="2800" b="1" dirty="0">
              <a:solidFill>
                <a:srgbClr val="002060"/>
              </a:solidFill>
            </a:endParaRPr>
          </a:p>
        </p:txBody>
      </p:sp>
      <p:pic>
        <p:nvPicPr>
          <p:cNvPr id="3" name="Picture 3" descr="C:\Users\Administrator\Desktop\TRQAH DEP 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704" y="4437112"/>
            <a:ext cx="2456882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7008" y="1192396"/>
            <a:ext cx="90364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AU" sz="3200" dirty="0" err="1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Câu</a:t>
            </a:r>
            <a:r>
              <a:rPr lang="en-AU" sz="3200" dirty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1:</a:t>
            </a:r>
            <a:r>
              <a:rPr lang="en-AU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Con </a:t>
            </a:r>
            <a:r>
              <a:rPr lang="en-AU" sz="3200" dirty="0" err="1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en-AU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hay   </a:t>
            </a:r>
            <a:r>
              <a:rPr lang="en-AU" sz="3200" dirty="0" err="1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hót</a:t>
            </a:r>
            <a:r>
              <a:rPr lang="en-AU" sz="3200" dirty="0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.    </a:t>
            </a:r>
            <a:r>
              <a:rPr lang="en-AU" sz="3200" dirty="0" err="1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Nó</a:t>
            </a:r>
            <a:r>
              <a:rPr lang="en-AU" sz="3200" dirty="0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đứng</a:t>
            </a:r>
            <a:r>
              <a:rPr lang="en-AU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nó</a:t>
            </a:r>
            <a:r>
              <a:rPr lang="en-AU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hót</a:t>
            </a:r>
            <a:r>
              <a:rPr lang="en-AU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cành</a:t>
            </a:r>
            <a:r>
              <a:rPr lang="en-AU" sz="3200" dirty="0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đa</a:t>
            </a:r>
            <a:r>
              <a:rPr lang="en-AU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.</a:t>
            </a:r>
            <a:endParaRPr lang="en-AU" sz="3200" dirty="0">
              <a:solidFill>
                <a:prstClr val="white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679" y="2598003"/>
            <a:ext cx="80242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sz="3200" dirty="0" err="1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Câu</a:t>
            </a:r>
            <a:r>
              <a:rPr lang="fr-FR" sz="3200" dirty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7:</a:t>
            </a:r>
            <a:r>
              <a:rPr lang="fr-FR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fr-FR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là </a:t>
            </a:r>
            <a:r>
              <a:rPr lang="fr-FR" sz="3200" dirty="0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ới</a:t>
            </a:r>
            <a:r>
              <a:rPr lang="fr-FR" sz="3200" dirty="0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fr-FR" sz="3200" dirty="0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, </a:t>
            </a:r>
            <a:r>
              <a:rPr lang="fr-FR" sz="3200" dirty="0" err="1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fr-FR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.</a:t>
            </a:r>
            <a:endParaRPr lang="en-US" sz="3200" dirty="0">
              <a:solidFill>
                <a:prstClr val="white"/>
              </a:solidFill>
              <a:latin typeface=".VnTime" panose="020B7200000000000000"/>
              <a:ea typeface="Times New Roman" panose="02020603050405020304"/>
              <a:cs typeface="Times New Roman" panose="02020603050405020304"/>
            </a:endParaRPr>
          </a:p>
        </p:txBody>
      </p:sp>
      <p:pic>
        <p:nvPicPr>
          <p:cNvPr id="26" name="Picture 2" descr="C:\Users\Administrator\Desktop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422" y="3346533"/>
            <a:ext cx="49484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istrator\Desktop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5647" y="3346533"/>
            <a:ext cx="49484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C:\Users\Administrator\Desktop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434" y="3361048"/>
            <a:ext cx="49484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C:\Users\Administrator\Desktop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5304" y="3305741"/>
            <a:ext cx="49484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CON CHIM H HOT Dtruog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80242" y="5805264"/>
            <a:ext cx="609600" cy="60960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207" y="595992"/>
            <a:ext cx="193120" cy="68160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774" y="606508"/>
            <a:ext cx="373860" cy="64090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274" y="634464"/>
            <a:ext cx="373860" cy="640903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829" y="593767"/>
            <a:ext cx="193120" cy="681600"/>
          </a:xfrm>
          <a:prstGeom prst="rect">
            <a:avLst/>
          </a:prstGeom>
        </p:spPr>
      </p:pic>
      <p:pic>
        <p:nvPicPr>
          <p:cNvPr id="37" name="Picture 2" descr="C:\Users\Administrator\Desktop\hoc-dan-guitar-dấu-lặng-1024x188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189" y="634464"/>
            <a:ext cx="231653" cy="583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C:\Users\Administrator\Desktop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907" y="1841155"/>
            <a:ext cx="49484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C:\Users\Administrator\Desktop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784" y="3234585"/>
            <a:ext cx="49484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istrator\Desktop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0416" y="1841155"/>
            <a:ext cx="49484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istrator\Desktop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784" y="1841155"/>
            <a:ext cx="49484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C:\Users\Administrator\Desktop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8284" y="1841155"/>
            <a:ext cx="49484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C:\Users\Administrator\Desktop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6782" y="1775626"/>
            <a:ext cx="49484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C:\Users\Administrator\Desktop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023" y="1777171"/>
            <a:ext cx="49484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C:\Users\Administrator\Desktop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442" y="1777171"/>
            <a:ext cx="49484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" descr="C:\Users\Administrator\Desktop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4582" y="1777171"/>
            <a:ext cx="49484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 descr="C:\Users\Administrator\Desktop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07" y="3228873"/>
            <a:ext cx="49484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" descr="C:\Users\Administrator\Desktop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0969" y="3246139"/>
            <a:ext cx="49484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2" descr="C:\Users\Administrator\Desktop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189" y="3250521"/>
            <a:ext cx="49484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923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4437112"/>
            <a:ext cx="8280920" cy="396044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dục-củng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cố-dặn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O VAG B M Fdu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27984" y="4941168"/>
            <a:ext cx="597387" cy="9655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8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708920"/>
            <a:ext cx="18085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HĐ: KHỞI ĐỘNG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CON CHIM NON - Truyện cổ tích - Chuyện cổ tích - Cổ tích hay nhất - Phim hoạt hình 00_00_04-00_03_39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08584" y="404664"/>
            <a:ext cx="5687910" cy="38884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83768" y="5903893"/>
            <a:ext cx="5328592" cy="954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</a:rPr>
              <a:t>Xem</a:t>
            </a:r>
            <a:r>
              <a:rPr lang="en-US" sz="2800" dirty="0" smtClean="0">
                <a:solidFill>
                  <a:srgbClr val="FF0000"/>
                </a:solidFill>
              </a:rPr>
              <a:t> video </a:t>
            </a:r>
            <a:r>
              <a:rPr lang="en-US" sz="2800" dirty="0" err="1" smtClean="0">
                <a:solidFill>
                  <a:srgbClr val="FF0000"/>
                </a:solidFill>
              </a:rPr>
              <a:t>và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hỏi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các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câu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hỏi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trong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câu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chuyện</a:t>
            </a:r>
            <a:r>
              <a:rPr lang="en-US" sz="2800" dirty="0" smtClean="0">
                <a:solidFill>
                  <a:srgbClr val="FF0000"/>
                </a:solidFill>
              </a:rPr>
              <a:t> “</a:t>
            </a:r>
            <a:r>
              <a:rPr lang="en-US" sz="2800" dirty="0" err="1" smtClean="0">
                <a:solidFill>
                  <a:srgbClr val="FF0000"/>
                </a:solidFill>
              </a:rPr>
              <a:t>Chim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giúp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bạn</a:t>
            </a:r>
            <a:r>
              <a:rPr lang="en-US" sz="2800" dirty="0" smtClean="0">
                <a:solidFill>
                  <a:srgbClr val="FF0000"/>
                </a:solidFill>
              </a:rPr>
              <a:t>”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504" y="2375398"/>
            <a:ext cx="14401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 CHIM H HOT Dtr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75212" y="5589240"/>
            <a:ext cx="609600" cy="609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404664"/>
            <a:ext cx="5719002" cy="383728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74378" y="404664"/>
            <a:ext cx="28083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</a:rPr>
              <a:t>Hát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lại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bài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“con </a:t>
            </a:r>
            <a:r>
              <a:rPr lang="en-US" sz="2800" dirty="0" err="1" smtClean="0">
                <a:solidFill>
                  <a:srgbClr val="FF0000"/>
                </a:solidFill>
              </a:rPr>
              <a:t>chim</a:t>
            </a:r>
            <a:r>
              <a:rPr lang="en-US" sz="2800" dirty="0" smtClean="0">
                <a:solidFill>
                  <a:srgbClr val="FF0000"/>
                </a:solidFill>
              </a:rPr>
              <a:t> hay </a:t>
            </a:r>
            <a:r>
              <a:rPr lang="en-US" sz="2800" dirty="0" err="1" smtClean="0">
                <a:solidFill>
                  <a:srgbClr val="FF0000"/>
                </a:solidFill>
              </a:rPr>
              <a:t>hót</a:t>
            </a:r>
            <a:r>
              <a:rPr lang="en-US" sz="2800" dirty="0" smtClean="0">
                <a:solidFill>
                  <a:srgbClr val="FF0000"/>
                </a:solidFill>
              </a:rPr>
              <a:t>” </a:t>
            </a:r>
            <a:r>
              <a:rPr lang="en-US" sz="2800" dirty="0" err="1" smtClean="0">
                <a:solidFill>
                  <a:srgbClr val="FF0000"/>
                </a:solidFill>
              </a:rPr>
              <a:t>khởi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động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giọng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9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0511" y="4077072"/>
            <a:ext cx="2160156" cy="204213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95131" y="-44097"/>
            <a:ext cx="7573413" cy="2808797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800" b="1" dirty="0" smtClean="0">
                <a:solidFill>
                  <a:srgbClr val="002060"/>
                </a:solidFill>
              </a:rPr>
              <a:t>ÂM NHẠC LỚP 5</a:t>
            </a:r>
            <a:endParaRPr lang="en-US" sz="4800" b="1" dirty="0">
              <a:solidFill>
                <a:srgbClr val="002060"/>
              </a:solidFill>
            </a:endParaRPr>
          </a:p>
        </p:txBody>
      </p:sp>
      <p:pic>
        <p:nvPicPr>
          <p:cNvPr id="2053" name="Picture 5" descr="C:\Users\Administrator\Desktop\hinh nen dep pp\ah dog\18446753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62609">
            <a:off x="2181194" y="1831565"/>
            <a:ext cx="1816538" cy="1866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866907" y="743046"/>
            <a:ext cx="180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TIẾT 5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34802" y="1443111"/>
            <a:ext cx="4680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</a:rPr>
              <a:t>Ôn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bài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hát</a:t>
            </a:r>
            <a:r>
              <a:rPr lang="en-US" sz="2800" b="1" dirty="0" smtClean="0">
                <a:solidFill>
                  <a:srgbClr val="FF0000"/>
                </a:solidFill>
              </a:rPr>
              <a:t>: Con </a:t>
            </a:r>
            <a:r>
              <a:rPr lang="en-US" sz="2800" b="1" dirty="0" err="1" smtClean="0">
                <a:solidFill>
                  <a:srgbClr val="FF0000"/>
                </a:solidFill>
              </a:rPr>
              <a:t>chim</a:t>
            </a:r>
            <a:r>
              <a:rPr lang="en-US" sz="2800" b="1" dirty="0" smtClean="0">
                <a:solidFill>
                  <a:srgbClr val="FF0000"/>
                </a:solidFill>
              </a:rPr>
              <a:t> hay </a:t>
            </a:r>
            <a:r>
              <a:rPr lang="en-US" sz="2800" b="1" dirty="0" err="1" smtClean="0">
                <a:solidFill>
                  <a:srgbClr val="FF0000"/>
                </a:solidFill>
              </a:rPr>
              <a:t>hót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070982" y="1998843"/>
            <a:ext cx="51337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b="1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Nhạc</a:t>
            </a:r>
            <a:r>
              <a:rPr lang="en-AU" b="1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b="1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cụ</a:t>
            </a:r>
            <a:r>
              <a:rPr lang="en-AU" b="1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: </a:t>
            </a:r>
            <a:r>
              <a:rPr lang="en-AU" b="1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Gõ</a:t>
            </a:r>
            <a:r>
              <a:rPr lang="en-AU" b="1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b="1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đệm</a:t>
            </a:r>
            <a:r>
              <a:rPr lang="en-AU" b="1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b="1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cho</a:t>
            </a:r>
            <a:r>
              <a:rPr lang="en-AU" b="1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b="1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bài</a:t>
            </a:r>
            <a:r>
              <a:rPr lang="en-AU" b="1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b="1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hát</a:t>
            </a:r>
            <a:r>
              <a:rPr lang="en-AU" b="1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b="1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với</a:t>
            </a:r>
            <a:r>
              <a:rPr lang="en-AU" b="1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b="1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tiết</a:t>
            </a:r>
            <a:r>
              <a:rPr lang="en-AU" b="1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b="1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tấu</a:t>
            </a:r>
            <a:r>
              <a:rPr lang="en-AU" b="1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b="1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phù</a:t>
            </a:r>
            <a:r>
              <a:rPr lang="en-AU" b="1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b="1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hợp</a:t>
            </a:r>
            <a:endParaRPr lang="en-US" dirty="0">
              <a:solidFill>
                <a:srgbClr val="FF0000"/>
              </a:solidFill>
              <a:latin typeface=".VnTime" panose="020B7200000000000000"/>
              <a:ea typeface="Times New Roman" panose="02020603050405020304"/>
              <a:cs typeface="Times New Roman" panose="02020603050405020304"/>
            </a:endParaRPr>
          </a:p>
          <a:p>
            <a:r>
              <a:rPr lang="en-AU" b="1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 </a:t>
            </a:r>
            <a:endParaRPr lang="en-US" dirty="0">
              <a:solidFill>
                <a:srgbClr val="002060"/>
              </a:solidFill>
              <a:latin typeface=".VnTime" panose="020B7200000000000000"/>
              <a:ea typeface="Times New Roman" panose="02020603050405020304"/>
              <a:cs typeface="Times New Roman" panose="02020603050405020304"/>
            </a:endParaRPr>
          </a:p>
        </p:txBody>
      </p:sp>
      <p:pic>
        <p:nvPicPr>
          <p:cNvPr id="2054" name="Picture 6" descr="C:\Users\Administrator\Desktop\hinh nen dep pp\HIH NG NGHEP BAI G\img1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795" y="3428999"/>
            <a:ext cx="1969897" cy="3261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6756452" y="5681023"/>
            <a:ext cx="24482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</a:rPr>
              <a:t>Thiên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nhiên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tươi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đẹp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739096" y="6457890"/>
            <a:ext cx="3345071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</a:rPr>
              <a:t>HĐ: THỰC HÀNH-LUYỆN TẬP                     </a:t>
            </a:r>
            <a:endParaRPr lang="en-US" sz="2000" b="1" dirty="0">
              <a:solidFill>
                <a:srgbClr val="002060"/>
              </a:solidFill>
            </a:endParaRPr>
          </a:p>
        </p:txBody>
      </p:sp>
      <p:pic>
        <p:nvPicPr>
          <p:cNvPr id="18" name="REO VAG B M Fdu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34276" y="6107"/>
            <a:ext cx="709454" cy="47667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078641" y="3212976"/>
            <a:ext cx="49502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Ôn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hát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với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các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hình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thức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để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hát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đúng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giai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điệu</a:t>
            </a:r>
            <a:r>
              <a:rPr lang="en-US" sz="2800" dirty="0">
                <a:solidFill>
                  <a:srgbClr val="FF0000"/>
                </a:solidFill>
              </a:rPr>
              <a:t>, </a:t>
            </a:r>
            <a:r>
              <a:rPr lang="en-US" sz="2800" dirty="0" err="1">
                <a:solidFill>
                  <a:srgbClr val="FF0000"/>
                </a:solidFill>
              </a:rPr>
              <a:t>sắc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thái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sửa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sai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393694" y="82669"/>
            <a:ext cx="2500628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</a:rPr>
              <a:t>NỘI DUNG 1: ÔN HÁT                    </a:t>
            </a:r>
            <a:endParaRPr lang="en-US" sz="2000" b="1" dirty="0">
              <a:solidFill>
                <a:srgbClr val="00206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129" y="4167083"/>
            <a:ext cx="5546200" cy="19422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84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70395" y="486087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prstClr val="white"/>
                </a:solidFill>
              </a:rPr>
              <a:t>1 HS </a:t>
            </a:r>
            <a:r>
              <a:rPr lang="en-US" sz="2400" b="1" dirty="0" err="1" smtClean="0">
                <a:solidFill>
                  <a:prstClr val="white"/>
                </a:solidFill>
              </a:rPr>
              <a:t>lĩnh</a:t>
            </a:r>
            <a:r>
              <a:rPr lang="en-US" sz="2400" b="1" dirty="0" smtClean="0">
                <a:solidFill>
                  <a:prstClr val="white"/>
                </a:solidFill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</a:rPr>
              <a:t>xướng</a:t>
            </a:r>
            <a:endParaRPr lang="en-US" sz="2400" b="1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56176" y="487125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prstClr val="white"/>
                </a:solidFill>
              </a:rPr>
              <a:t>Lớp</a:t>
            </a:r>
            <a:r>
              <a:rPr lang="en-US" sz="2400" b="1" dirty="0" smtClean="0">
                <a:solidFill>
                  <a:prstClr val="white"/>
                </a:solidFill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</a:rPr>
              <a:t>hòa</a:t>
            </a:r>
            <a:r>
              <a:rPr lang="en-US" sz="2400" b="1" dirty="0" smtClean="0">
                <a:solidFill>
                  <a:prstClr val="white"/>
                </a:solidFill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</a:rPr>
              <a:t>giọng</a:t>
            </a:r>
            <a:endParaRPr lang="en-US" sz="2400" b="1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2663921"/>
            <a:ext cx="41399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prstClr val="white"/>
                </a:solidFill>
              </a:rPr>
              <a:t>HÁT: </a:t>
            </a:r>
            <a:r>
              <a:rPr lang="en-US" sz="4400" b="1" dirty="0" err="1" smtClean="0">
                <a:solidFill>
                  <a:prstClr val="white"/>
                </a:solidFill>
              </a:rPr>
              <a:t>Câu</a:t>
            </a:r>
            <a:r>
              <a:rPr lang="en-US" sz="4400" b="1" dirty="0" smtClean="0">
                <a:solidFill>
                  <a:prstClr val="white"/>
                </a:solidFill>
              </a:rPr>
              <a:t> 1,3,5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4048" y="2673973"/>
            <a:ext cx="40324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prstClr val="white"/>
                </a:solidFill>
              </a:rPr>
              <a:t>HÁT: </a:t>
            </a:r>
            <a:r>
              <a:rPr lang="en-US" sz="4400" b="1" dirty="0" err="1" smtClean="0">
                <a:solidFill>
                  <a:prstClr val="white"/>
                </a:solidFill>
              </a:rPr>
              <a:t>Câu</a:t>
            </a:r>
            <a:r>
              <a:rPr lang="en-US" sz="4400" b="1" dirty="0" smtClean="0">
                <a:solidFill>
                  <a:prstClr val="white"/>
                </a:solidFill>
              </a:rPr>
              <a:t> 2,4,6,7</a:t>
            </a:r>
            <a:endParaRPr lang="en-US" sz="4400" b="1" dirty="0">
              <a:solidFill>
                <a:prstClr val="white"/>
              </a:solidFill>
            </a:endParaRPr>
          </a:p>
        </p:txBody>
      </p:sp>
      <p:pic>
        <p:nvPicPr>
          <p:cNvPr id="8" name="CON CHIM H HOT Dtr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236296" y="364502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92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27784" y="35607"/>
            <a:ext cx="5336532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</a:rPr>
              <a:t>Ôn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Hát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kết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hợp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gõ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đệm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theo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phách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8194" name="Picture 2" descr="C:\Users\Administrator\Desktop\hinh nen dep pp\CON VAT+CAY, HIH ANH NHONGHEP TRAH\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127" y="3275887"/>
            <a:ext cx="785314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Administrator\Desktop\hinh nen dep pp\CON VAT+CAY, HIH ANH NHONGHEP TRAH\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1279" y="3254535"/>
            <a:ext cx="737638" cy="78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dministrator\Desktop\hinh nen dep pp\CON VAT+CAY, HIH ANH NHONGHEP TRAH\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299440"/>
            <a:ext cx="785314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istrator\Desktop\hinh nen dep pp\CON VAT+CAY, HIH ANH NHONGHEP TRAH\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3836" y="3254535"/>
            <a:ext cx="785314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Administrator\Desktop\hinh nen dep pp\CON VAT+CAY, HIH ANH NHONGHEP TRAH\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1608" y="3257417"/>
            <a:ext cx="737638" cy="78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Administrator\Desktop\hinh nen dep pp\CON VAT+CAY, HIH ANH NHONGHEP TRAH\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2151" y="3228945"/>
            <a:ext cx="737638" cy="78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istrator\Desktop\hinh nen dep pp\CON VAT+CAY, HIH ANH NHONGHEP TRAH\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3023" y="3216843"/>
            <a:ext cx="785314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85444" y="2644170"/>
            <a:ext cx="9058556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AU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Câu</a:t>
            </a:r>
            <a:r>
              <a:rPr lang="en-AU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1: Con </a:t>
            </a:r>
            <a:r>
              <a:rPr lang="en-AU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en-AU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hay </a:t>
            </a:r>
            <a:r>
              <a:rPr lang="en-AU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hót.Nó</a:t>
            </a:r>
            <a:r>
              <a:rPr lang="en-AU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đứng</a:t>
            </a:r>
            <a:r>
              <a:rPr lang="en-AU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nó</a:t>
            </a:r>
            <a:r>
              <a:rPr lang="en-AU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hót</a:t>
            </a:r>
            <a:r>
              <a:rPr lang="en-AU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cành</a:t>
            </a:r>
            <a:r>
              <a:rPr lang="en-AU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đa</a:t>
            </a:r>
            <a:r>
              <a:rPr lang="en-AU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.</a:t>
            </a:r>
            <a:endParaRPr lang="en-AU" sz="3200" dirty="0">
              <a:solidFill>
                <a:srgbClr val="FF0000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pic>
        <p:nvPicPr>
          <p:cNvPr id="14" name="Picture 3" descr="C:\Users\Administrator\Desktop\hinh nen dep pp\CON VAT+CAY, HIH ANH NHONGHEP TRAH\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8337" y="3265792"/>
            <a:ext cx="737638" cy="78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4476831"/>
            <a:ext cx="7681733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3200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Câu</a:t>
            </a:r>
            <a:r>
              <a:rPr lang="fr-FR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7: </a:t>
            </a:r>
            <a:r>
              <a:rPr lang="fr-FR" sz="3200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fr-FR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là </a:t>
            </a:r>
            <a:r>
              <a:rPr lang="fr-FR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ới</a:t>
            </a:r>
            <a:r>
              <a:rPr lang="fr-FR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fr-FR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, </a:t>
            </a:r>
            <a:r>
              <a:rPr lang="fr-FR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  </a:t>
            </a:r>
            <a:r>
              <a:rPr lang="fr-FR" sz="3200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 </a:t>
            </a:r>
            <a:r>
              <a:rPr lang="fr-FR" sz="3200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fr-FR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.</a:t>
            </a:r>
            <a:endParaRPr lang="en-US" sz="3200" dirty="0">
              <a:solidFill>
                <a:srgbClr val="FF0000"/>
              </a:solidFill>
              <a:latin typeface=".VnTime" panose="020B7200000000000000"/>
              <a:ea typeface="Times New Roman" panose="02020603050405020304"/>
              <a:cs typeface="Times New Roman" panose="02020603050405020304"/>
            </a:endParaRPr>
          </a:p>
        </p:txBody>
      </p:sp>
      <p:pic>
        <p:nvPicPr>
          <p:cNvPr id="17" name="Picture 3" descr="C:\Users\Administrator\Desktop\hinh nen dep pp\CON VAT+CAY, HIH ANH NHONGHEP TRAH\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5078020"/>
            <a:ext cx="737638" cy="78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Administrator\Desktop\hinh nen dep pp\CON VAT+CAY, HIH ANH NHONGHEP TRAH\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0759" y="5055326"/>
            <a:ext cx="785314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istrator\Desktop\hinh nen dep pp\CON VAT+CAY, HIH ANH NHONGHEP TRAH\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065" y="5131587"/>
            <a:ext cx="785314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Administrator\Desktop\hinh nen dep pp\CON VAT+CAY, HIH ANH NHONGHEP TRAH\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5113" y="5061606"/>
            <a:ext cx="785314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C:\Users\Administrator\Desktop\hinh nen dep pp\CON VAT+CAY, HIH ANH NHONGHEP TRAH\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457" y="5131587"/>
            <a:ext cx="737638" cy="78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C:\Users\Administrator\Desktop\hinh nen dep pp\CON VAT+CAY, HIH ANH NHONGHEP TRAH\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35" y="5131587"/>
            <a:ext cx="737638" cy="78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C:\Users\Administrator\Desktop\hinh nen dep pp\CON VAT+CAY, HIH ANH NHONGHEP TRAH\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6678" y="5014150"/>
            <a:ext cx="737638" cy="78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Administrator\Desktop\hinh nen dep pp\CON VAT+CAY, HIH ANH NHONGHEP TRAH\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918" y="5062580"/>
            <a:ext cx="737638" cy="78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C:\Users\Administrator\Desktop\hinh nen dep pp\CON VAT+CAY, HIH ANH NHONGHEP TRAH\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9246" y="5061606"/>
            <a:ext cx="785314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2797226" y="6165304"/>
            <a:ext cx="3203848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HĐ</a:t>
            </a:r>
            <a:r>
              <a:rPr lang="en-US" sz="2000" b="1" dirty="0" smtClean="0">
                <a:solidFill>
                  <a:srgbClr val="002060"/>
                </a:solidFill>
              </a:rPr>
              <a:t>: VẬN DỤNG-SÁNG TẠO</a:t>
            </a:r>
            <a:endParaRPr lang="en-US" sz="2000" b="1" dirty="0">
              <a:solidFill>
                <a:srgbClr val="002060"/>
              </a:solidFill>
            </a:endParaRPr>
          </a:p>
        </p:txBody>
      </p:sp>
      <p:pic>
        <p:nvPicPr>
          <p:cNvPr id="27" name="CON CHIM H HOT Dtruog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00392" y="119000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923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27784" y="35607"/>
            <a:ext cx="5184575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</a:rPr>
              <a:t>Hát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hát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kết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hợp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gõ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đệm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theo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nhịp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5444" y="2644170"/>
            <a:ext cx="9058556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AU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Câu</a:t>
            </a:r>
            <a:r>
              <a:rPr lang="en-AU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1: Con </a:t>
            </a:r>
            <a:r>
              <a:rPr lang="en-AU" sz="3200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en-AU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hay </a:t>
            </a:r>
            <a:r>
              <a:rPr lang="en-AU" sz="3200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hót</a:t>
            </a:r>
            <a:r>
              <a:rPr lang="en-AU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. </a:t>
            </a:r>
            <a:r>
              <a:rPr lang="en-AU" sz="3200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Nó</a:t>
            </a:r>
            <a:r>
              <a:rPr lang="en-AU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đứng</a:t>
            </a:r>
            <a:r>
              <a:rPr lang="en-AU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nó</a:t>
            </a:r>
            <a:r>
              <a:rPr lang="en-AU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 </a:t>
            </a:r>
            <a:r>
              <a:rPr lang="en-AU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hót</a:t>
            </a:r>
            <a:r>
              <a:rPr lang="en-AU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cành</a:t>
            </a:r>
            <a:r>
              <a:rPr lang="en-AU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đa</a:t>
            </a:r>
            <a:r>
              <a:rPr lang="en-AU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.</a:t>
            </a:r>
            <a:endParaRPr lang="en-AU" sz="3200" dirty="0">
              <a:solidFill>
                <a:srgbClr val="FF0000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5536" y="4395879"/>
            <a:ext cx="8280920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3200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Câu</a:t>
            </a:r>
            <a:r>
              <a:rPr lang="fr-FR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7: </a:t>
            </a:r>
            <a:r>
              <a:rPr lang="fr-FR" sz="3200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fr-FR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 </a:t>
            </a:r>
            <a:r>
              <a:rPr lang="fr-FR" sz="3200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  là </a:t>
            </a:r>
            <a:r>
              <a:rPr lang="fr-FR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ới</a:t>
            </a:r>
            <a:r>
              <a:rPr lang="fr-FR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fr-FR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  </a:t>
            </a:r>
            <a:r>
              <a:rPr lang="fr-FR" sz="3200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, </a:t>
            </a:r>
            <a:r>
              <a:rPr lang="fr-FR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 </a:t>
            </a:r>
            <a:r>
              <a:rPr lang="fr-FR" sz="3200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 </a:t>
            </a:r>
            <a:r>
              <a:rPr lang="fr-FR" sz="3200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fr-FR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.</a:t>
            </a:r>
            <a:endParaRPr lang="en-US" sz="3200" dirty="0">
              <a:solidFill>
                <a:srgbClr val="FF0000"/>
              </a:solidFill>
              <a:latin typeface=".VnTime" panose="020B7200000000000000"/>
              <a:ea typeface="Times New Roman" panose="02020603050405020304"/>
              <a:cs typeface="Times New Roman" panose="02020603050405020304"/>
            </a:endParaRPr>
          </a:p>
        </p:txBody>
      </p:sp>
      <p:pic>
        <p:nvPicPr>
          <p:cNvPr id="26" name="Picture 5" descr="C:\Users\Administrator\Desktop\hinh nen dep pp\ah dog\18446753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5143">
            <a:off x="2011342" y="3284570"/>
            <a:ext cx="875204" cy="1026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5" descr="C:\Users\Administrator\Desktop\hinh nen dep pp\ah dog\18446753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5143">
            <a:off x="6388013" y="3272385"/>
            <a:ext cx="875204" cy="1026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5" descr="C:\Users\Administrator\Desktop\hinh nen dep pp\ah dog\18446753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5143">
            <a:off x="3403265" y="3365522"/>
            <a:ext cx="875204" cy="1026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5" descr="C:\Users\Administrator\Desktop\hinh nen dep pp\ah dog\18446753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5143">
            <a:off x="7925294" y="3257476"/>
            <a:ext cx="875204" cy="110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5" descr="C:\Users\Administrator\Desktop\hinh nen dep pp\ah dog\18446753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5143">
            <a:off x="1470102" y="5065473"/>
            <a:ext cx="875204" cy="1026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5" descr="C:\Users\Administrator\Desktop\hinh nen dep pp\ah dog\18446753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5143">
            <a:off x="4963669" y="5064251"/>
            <a:ext cx="875204" cy="1026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5" descr="C:\Users\Administrator\Desktop\hinh nen dep pp\ah dog\18446753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5143">
            <a:off x="7470493" y="5067793"/>
            <a:ext cx="875204" cy="1026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5" descr="C:\Users\Administrator\Desktop\hinh nen dep pp\ah dog\18446753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5143">
            <a:off x="8154930" y="5064251"/>
            <a:ext cx="875204" cy="1026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CON CHIM H HOT Dtruog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00392" y="119000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923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7624" y="486087"/>
            <a:ext cx="14693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prstClr val="white"/>
                </a:solidFill>
              </a:rPr>
              <a:t>Nửa</a:t>
            </a:r>
            <a:r>
              <a:rPr lang="en-US" sz="2400" b="1" dirty="0" smtClean="0">
                <a:solidFill>
                  <a:prstClr val="white"/>
                </a:solidFill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</a:rPr>
              <a:t>lớp</a:t>
            </a:r>
            <a:endParaRPr lang="en-US" sz="2400" b="1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16216" y="486086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prstClr val="white"/>
                </a:solidFill>
              </a:rPr>
              <a:t>Nửa</a:t>
            </a:r>
            <a:r>
              <a:rPr lang="en-US" sz="2400" b="1" dirty="0" smtClean="0">
                <a:solidFill>
                  <a:prstClr val="white"/>
                </a:solidFill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</a:rPr>
              <a:t>lớp</a:t>
            </a:r>
            <a:endParaRPr lang="en-US" sz="2400" b="1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2663921"/>
            <a:ext cx="41399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prstClr val="white"/>
                </a:solidFill>
              </a:rPr>
              <a:t>Hát</a:t>
            </a:r>
            <a:r>
              <a:rPr lang="en-US" sz="4400" b="1" dirty="0" smtClean="0">
                <a:solidFill>
                  <a:prstClr val="white"/>
                </a:solidFill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</a:rPr>
              <a:t>gõ</a:t>
            </a:r>
            <a:r>
              <a:rPr lang="en-US" sz="4400" b="1" dirty="0" smtClean="0">
                <a:solidFill>
                  <a:prstClr val="white"/>
                </a:solidFill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</a:rPr>
              <a:t>phách</a:t>
            </a:r>
            <a:r>
              <a:rPr lang="en-US" sz="4400" b="1" dirty="0" smtClean="0">
                <a:solidFill>
                  <a:prstClr val="white"/>
                </a:solidFill>
              </a:rPr>
              <a:t> 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24128" y="2673973"/>
            <a:ext cx="33123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prstClr val="white"/>
                </a:solidFill>
              </a:rPr>
              <a:t>Hát</a:t>
            </a:r>
            <a:r>
              <a:rPr lang="en-US" sz="4400" b="1" dirty="0" smtClean="0">
                <a:solidFill>
                  <a:prstClr val="white"/>
                </a:solidFill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</a:rPr>
              <a:t>gõ</a:t>
            </a:r>
            <a:r>
              <a:rPr lang="en-US" sz="4400" b="1" dirty="0" smtClean="0">
                <a:solidFill>
                  <a:prstClr val="white"/>
                </a:solidFill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</a:rPr>
              <a:t>nhịp</a:t>
            </a:r>
            <a:endParaRPr lang="en-US" sz="4400" b="1" dirty="0">
              <a:solidFill>
                <a:prstClr val="white"/>
              </a:solidFill>
            </a:endParaRPr>
          </a:p>
        </p:txBody>
      </p:sp>
      <p:pic>
        <p:nvPicPr>
          <p:cNvPr id="8" name="CON CHIM H HOT Dtr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70712" y="378904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92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1235</Words>
  <Application>WPS Presentation</Application>
  <PresentationFormat>On-screen Show (4:3)</PresentationFormat>
  <Paragraphs>81</Paragraphs>
  <Slides>16</Slides>
  <Notes>3</Notes>
  <HiddenSlides>0</HiddenSlides>
  <MMClips>13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16</vt:i4>
      </vt:variant>
    </vt:vector>
  </HeadingPairs>
  <TitlesOfParts>
    <vt:vector size="29" baseType="lpstr">
      <vt:lpstr>Arial</vt:lpstr>
      <vt:lpstr>SimSun</vt:lpstr>
      <vt:lpstr>Wingdings</vt:lpstr>
      <vt:lpstr>Times New Roman</vt:lpstr>
      <vt:lpstr>Times New Roman</vt:lpstr>
      <vt:lpstr>.VnTime</vt:lpstr>
      <vt:lpstr>Calibri</vt:lpstr>
      <vt:lpstr>Microsoft YaHei</vt:lpstr>
      <vt:lpstr>Arial Unicode MS</vt:lpstr>
      <vt:lpstr>Office Theme</vt:lpstr>
      <vt:lpstr>2_Office Theme</vt:lpstr>
      <vt:lpstr>1_Office Theme</vt:lpstr>
      <vt:lpstr>3_Office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ASUS</cp:lastModifiedBy>
  <cp:revision>92</cp:revision>
  <dcterms:created xsi:type="dcterms:W3CDTF">2021-05-09T14:16:00Z</dcterms:created>
  <dcterms:modified xsi:type="dcterms:W3CDTF">2021-08-29T16:07:38Z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76E639DD591F42A0ADA82C1A55E59F07</vt:lpwstr>
  </property>
  <property fmtid="{D5CDD505-2E9C-101B-9397-08002B2CF9AE}" pid="3" name="KSOProductBuildVer">
    <vt:lpwstr>1033-11.2.0.10265</vt:lpwstr>
  </property>
</Properties>
</file>