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9"/>
  </p:notesMasterIdLst>
  <p:sldIdLst>
    <p:sldId id="256" r:id="rId7"/>
    <p:sldId id="258" r:id="rId8"/>
    <p:sldId id="259" r:id="rId10"/>
    <p:sldId id="275" r:id="rId11"/>
    <p:sldId id="289" r:id="rId12"/>
    <p:sldId id="285" r:id="rId13"/>
    <p:sldId id="286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2" r:id="rId24"/>
    <p:sldId id="301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66" d="100"/>
          <a:sy n="66" d="100"/>
        </p:scale>
        <p:origin x="-2748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8.GIF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6" Type="http://schemas.microsoft.com/office/2007/relationships/media" Target="../media/media6.mp4"/><Relationship Id="rId5" Type="http://schemas.openxmlformats.org/officeDocument/2006/relationships/video" Target="../media/media6.mp4"/><Relationship Id="rId4" Type="http://schemas.openxmlformats.org/officeDocument/2006/relationships/image" Target="../media/image2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2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png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6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35.png"/><Relationship Id="rId11" Type="http://schemas.openxmlformats.org/officeDocument/2006/relationships/slideLayout" Target="../slideLayouts/slideLayout46.xml"/><Relationship Id="rId10" Type="http://schemas.openxmlformats.org/officeDocument/2006/relationships/image" Target="../media/image44.png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33.png"/><Relationship Id="rId6" Type="http://schemas.microsoft.com/office/2007/relationships/media" Target="../media/media6.mp4"/><Relationship Id="rId5" Type="http://schemas.openxmlformats.org/officeDocument/2006/relationships/video" Target="../media/media6.mp4"/><Relationship Id="rId4" Type="http://schemas.openxmlformats.org/officeDocument/2006/relationships/image" Target="../media/image2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3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GIF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4.png"/><Relationship Id="rId6" Type="http://schemas.microsoft.com/office/2007/relationships/media" Target="../media/media4.mp4"/><Relationship Id="rId5" Type="http://schemas.openxmlformats.org/officeDocument/2006/relationships/video" Target="../media/media4.mp4"/><Relationship Id="rId4" Type="http://schemas.openxmlformats.org/officeDocument/2006/relationships/image" Target="../media/image13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20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25.png"/><Relationship Id="rId6" Type="http://schemas.openxmlformats.org/officeDocument/2006/relationships/image" Target="../media/image1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13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8974" y="6017481"/>
            <a:ext cx="533653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kết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hợp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gõ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đệm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theo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phách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27" y="3275887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279" y="3254535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99440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836" y="3254535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608" y="325741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151" y="3228945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023" y="3216843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444" y="2644170"/>
            <a:ext cx="90585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 Con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hót.Nó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4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337" y="3265792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4476831"/>
            <a:ext cx="768173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7802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759" y="505532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65" y="5131587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13" y="506160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57" y="513158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5" y="513158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678" y="501415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918" y="506258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46" y="506160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CON CHIM H HOT D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0" y="15220"/>
            <a:ext cx="339572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: Con </a:t>
            </a:r>
            <a:r>
              <a:rPr lang="en-US" sz="2800" dirty="0" err="1" smtClean="0">
                <a:solidFill>
                  <a:srgbClr val="002060"/>
                </a:solidFill>
              </a:rPr>
              <a:t>chim</a:t>
            </a:r>
            <a:r>
              <a:rPr lang="en-US" sz="2800" dirty="0" smtClean="0">
                <a:solidFill>
                  <a:srgbClr val="002060"/>
                </a:solidFill>
              </a:rPr>
              <a:t> hay </a:t>
            </a:r>
            <a:r>
              <a:rPr lang="en-US" sz="2800" dirty="0" err="1" smtClean="0">
                <a:solidFill>
                  <a:srgbClr val="002060"/>
                </a:solidFill>
              </a:rPr>
              <a:t>hót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10366" y="22012"/>
            <a:ext cx="382919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002060"/>
                </a:solidFill>
              </a:rPr>
              <a:t>HĐ: </a:t>
            </a:r>
            <a:r>
              <a:rPr lang="en-US" sz="2800" dirty="0" err="1">
                <a:solidFill>
                  <a:srgbClr val="002060"/>
                </a:solidFill>
              </a:rPr>
              <a:t>Thực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hành-luyện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tập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3" y="35607"/>
            <a:ext cx="518457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kết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hợp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gõ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đệm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theo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nhịp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444" y="2644170"/>
            <a:ext cx="90585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 Con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4395879"/>
            <a:ext cx="828092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là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2011342" y="3284570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6388013" y="3272385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3403265" y="3365522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7925294" y="3257476"/>
            <a:ext cx="875204" cy="11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1470102" y="5065473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4963669" y="5064251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7470493" y="5067793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8154930" y="5064251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486087"/>
            <a:ext cx="146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Nửa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48608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Nửa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63921"/>
            <a:ext cx="4139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white"/>
                </a:solidFill>
              </a:rPr>
              <a:t>Hát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gõ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phách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2673973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white"/>
                </a:solidFill>
              </a:rPr>
              <a:t>Hát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gõ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nhịp</a:t>
            </a:r>
            <a:endParaRPr lang="en-US" sz="4400" b="1" dirty="0">
              <a:solidFill>
                <a:prstClr val="white"/>
              </a:solidFill>
            </a:endParaRPr>
          </a:p>
        </p:txBody>
      </p:sp>
      <p:pic>
        <p:nvPicPr>
          <p:cNvPr id="8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0712" y="37890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751393" y="27030"/>
            <a:ext cx="39331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HD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vận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động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phụ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họa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  <p:pic>
        <p:nvPicPr>
          <p:cNvPr id="2" name="VAN DOG CON CHIM HAY HOT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09" y="3068960"/>
            <a:ext cx="7056784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21931" y="33922"/>
            <a:ext cx="287065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Mẫu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</a:rPr>
              <a:t> 2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50360"/>
            <a:ext cx="326437" cy="1152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193" y="1878802"/>
            <a:ext cx="732081" cy="1254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160" y="1972447"/>
            <a:ext cx="326437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145" y="1905275"/>
            <a:ext cx="732081" cy="1254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7808" y="1001730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white"/>
                </a:solidFill>
              </a:rPr>
              <a:t>Luyện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tập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tiết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tấu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bằng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nhạc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cụ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</a:rPr>
              <a:t>trống</a:t>
            </a:r>
            <a:r>
              <a:rPr lang="en-US" sz="3600" dirty="0" smtClean="0">
                <a:solidFill>
                  <a:prstClr val="white"/>
                </a:solidFill>
              </a:rPr>
              <a:t> con</a:t>
            </a:r>
            <a:endParaRPr lang="en-US" sz="3600" dirty="0">
              <a:solidFill>
                <a:prstClr val="white"/>
              </a:solidFill>
            </a:endParaRPr>
          </a:p>
        </p:txBody>
      </p:sp>
      <p:pic>
        <p:nvPicPr>
          <p:cNvPr id="1026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9" y="3372881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900" y="3529027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236" y="3563771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793" y="3529027"/>
            <a:ext cx="1209607" cy="9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oc-dan-guitar-dấu-lặng-1024x18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735" y="1924024"/>
            <a:ext cx="521218" cy="13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5635" y="19408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008" y="1192396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Con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hay  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  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prstClr val="white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679" y="2598003"/>
            <a:ext cx="80242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prstClr val="white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422" y="3346533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47" y="3346533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434" y="3361048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304" y="330574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ON CHIM H HOT D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0242" y="5805264"/>
            <a:ext cx="609600" cy="6096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07" y="595992"/>
            <a:ext cx="193120" cy="6816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774" y="606508"/>
            <a:ext cx="373860" cy="64090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74" y="634464"/>
            <a:ext cx="373860" cy="64090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829" y="593767"/>
            <a:ext cx="193120" cy="681600"/>
          </a:xfrm>
          <a:prstGeom prst="rect">
            <a:avLst/>
          </a:prstGeom>
        </p:spPr>
      </p:pic>
      <p:pic>
        <p:nvPicPr>
          <p:cNvPr id="37" name="Picture 2" descr="C:\Users\Administrator\Desktop\hoc-dan-guitar-dấu-lặng-1024x18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89" y="634464"/>
            <a:ext cx="231653" cy="58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07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784" y="323458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416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784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284" y="1841155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782" y="1775626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023" y="177717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42" y="177717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582" y="177717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07" y="3228873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969" y="3246139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C:\Users\Administrator\Desktop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89" y="3250521"/>
            <a:ext cx="49484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31707"/>
            <a:ext cx="2610707" cy="8886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3512" y="110682"/>
            <a:ext cx="680085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 VẬN ĐỘNG CƠ THỂ BÀI CON CHIM HAY HÓT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067379"/>
            <a:ext cx="1338826" cy="11123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12327" y="3855280"/>
            <a:ext cx="3683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prstClr val="white"/>
                </a:solidFill>
              </a:rPr>
              <a:t>Tương</a:t>
            </a:r>
            <a:r>
              <a:rPr lang="en-US" sz="2800" b="1" dirty="0" smtClean="0">
                <a:solidFill>
                  <a:prstClr val="white"/>
                </a:solidFill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</a:rPr>
              <a:t>ướng</a:t>
            </a:r>
            <a:r>
              <a:rPr lang="en-US" sz="2800" b="1" dirty="0" smtClean="0">
                <a:solidFill>
                  <a:prstClr val="white"/>
                </a:solidFill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</a:rPr>
              <a:t>tiết</a:t>
            </a:r>
            <a:r>
              <a:rPr lang="en-US" sz="2800" b="1" dirty="0" smtClean="0">
                <a:solidFill>
                  <a:prstClr val="white"/>
                </a:solidFill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</a:rPr>
              <a:t>tấu</a:t>
            </a:r>
            <a:endParaRPr lang="en-US" sz="2800" b="1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48" y="2242150"/>
            <a:ext cx="460575" cy="13143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008" y="2165793"/>
            <a:ext cx="460575" cy="13143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76" y="2242150"/>
            <a:ext cx="460575" cy="131430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023582" y="6334780"/>
            <a:ext cx="429934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 HĐ: VẬN DỤNG-SÁNG TẠO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518" y="1195680"/>
            <a:ext cx="1658437" cy="85571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39143" y="1326998"/>
            <a:ext cx="1531039" cy="7244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163" y="1195680"/>
            <a:ext cx="767803" cy="101261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79" y="1046336"/>
            <a:ext cx="844844" cy="115440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514" y="2242150"/>
            <a:ext cx="460575" cy="131430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219" y="2263016"/>
            <a:ext cx="484461" cy="1256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5635" y="19408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3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04" y="4437112"/>
            <a:ext cx="245688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008" y="1192396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Con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hay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prstClr val="white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679" y="2598003"/>
            <a:ext cx="80242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là 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prstClr val="whit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prstClr val="white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30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0242" y="5805264"/>
            <a:ext cx="609600" cy="609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95634" y="1885965"/>
            <a:ext cx="829219" cy="60916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59832" y="1945461"/>
            <a:ext cx="720080" cy="56661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532" y="1937393"/>
            <a:ext cx="383902" cy="50630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22093"/>
            <a:ext cx="390574" cy="53368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482" y="1835991"/>
            <a:ext cx="468999" cy="55615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93993" y="3182778"/>
            <a:ext cx="829219" cy="609163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81670" y="3230624"/>
            <a:ext cx="720080" cy="5666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337" y="3182778"/>
            <a:ext cx="383902" cy="50630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18974"/>
            <a:ext cx="390574" cy="53368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132925"/>
            <a:ext cx="468999" cy="55615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3287" y="3162761"/>
            <a:ext cx="829219" cy="6091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3797" y="3206915"/>
            <a:ext cx="720080" cy="566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751393" y="27030"/>
            <a:ext cx="39331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HD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vận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động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phụ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họa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  <p:pic>
        <p:nvPicPr>
          <p:cNvPr id="2" name="VAN DOG CON CHIM HAY HOT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09" y="3068960"/>
            <a:ext cx="7056784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MV DANCE HOẠT HÌNH - CÙNG KUN CHÀO NGÀY MỚ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476672"/>
            <a:ext cx="5184576" cy="3816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24328" y="116632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984" y="4941168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1642154"/>
            <a:ext cx="2339752" cy="14401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1709" y="551951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TIẾT 8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1885" y="1142473"/>
            <a:ext cx="7722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: Reo </a:t>
            </a:r>
            <a:r>
              <a:rPr lang="en-US" sz="2800" b="1" dirty="0" err="1" smtClean="0">
                <a:solidFill>
                  <a:srgbClr val="FF0000"/>
                </a:solidFill>
              </a:rPr>
              <a:t>vang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bình</a:t>
            </a:r>
            <a:r>
              <a:rPr lang="en-US" sz="2800" b="1" dirty="0" smtClean="0">
                <a:solidFill>
                  <a:srgbClr val="FF0000"/>
                </a:solidFill>
              </a:rPr>
              <a:t> minh, con </a:t>
            </a:r>
            <a:r>
              <a:rPr lang="en-US" sz="2800" b="1" dirty="0" err="1" smtClean="0">
                <a:solidFill>
                  <a:srgbClr val="FF0000"/>
                </a:solidFill>
              </a:rPr>
              <a:t>chim</a:t>
            </a:r>
            <a:r>
              <a:rPr lang="en-US" sz="2800" b="1" dirty="0" smtClean="0">
                <a:solidFill>
                  <a:srgbClr val="FF0000"/>
                </a:solidFill>
              </a:rPr>
              <a:t> hay </a:t>
            </a:r>
            <a:r>
              <a:rPr lang="en-US" sz="2800" b="1" dirty="0" err="1" smtClean="0">
                <a:solidFill>
                  <a:srgbClr val="FF0000"/>
                </a:solidFill>
              </a:rPr>
              <a:t>hót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hợp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vận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động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4248" y="2685741"/>
            <a:ext cx="233975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</a:rPr>
              <a:t>Thiên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nhiên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tươi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đẹp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Administrator\Desktop\4d93d3c41d690499dcf3d031be2765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8171">
            <a:off x="-127383" y="-142273"/>
            <a:ext cx="1274481" cy="120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2285">
            <a:off x="891472" y="2339830"/>
            <a:ext cx="1310799" cy="69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istrator\Desktop\hinh nen dep pp\CON VAT+CAY, HIH ANH NHONGHEP TRAH\TRE D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257" y="1229689"/>
            <a:ext cx="1701800" cy="562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-34833"/>
            <a:ext cx="9252520" cy="214733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6091298"/>
            <a:ext cx="54006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kết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hợp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gõ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đệm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theo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phách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696" y="3433181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Reo vang reo, ca vang ca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cất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                     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tiếng hát vang rừng xanh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6" y="41914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04148" y="4153256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0156" y="41914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42012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21515" y="42012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9712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69487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40558" y="5219732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ah dog\1 CO TA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680" y="-243408"/>
            <a:ext cx="1472952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6416" y="3584913"/>
            <a:ext cx="597387" cy="9655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51944" y="1961534"/>
            <a:ext cx="432048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en-US" sz="2800" dirty="0" err="1" smtClean="0">
                <a:solidFill>
                  <a:srgbClr val="002060"/>
                </a:solidFill>
              </a:rPr>
              <a:t>Bài</a:t>
            </a:r>
            <a:r>
              <a:rPr lang="en-US" sz="2800" dirty="0" smtClean="0">
                <a:solidFill>
                  <a:srgbClr val="002060"/>
                </a:solidFill>
              </a:rPr>
              <a:t> Reo </a:t>
            </a:r>
            <a:r>
              <a:rPr lang="en-US" sz="2800" dirty="0" err="1" smtClean="0">
                <a:solidFill>
                  <a:srgbClr val="002060"/>
                </a:solidFill>
              </a:rPr>
              <a:t>Vang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Bình</a:t>
            </a:r>
            <a:r>
              <a:rPr lang="en-US" sz="2800" dirty="0" smtClean="0">
                <a:solidFill>
                  <a:srgbClr val="002060"/>
                </a:solidFill>
              </a:rPr>
              <a:t> Minh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HĐ: </a:t>
            </a:r>
            <a:r>
              <a:rPr lang="en-US" sz="2800" dirty="0" err="1" smtClean="0">
                <a:solidFill>
                  <a:srgbClr val="002060"/>
                </a:solidFill>
              </a:rPr>
              <a:t>Thực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hành-luyện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tập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33115" y="1844824"/>
            <a:ext cx="597387" cy="9655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51393" y="27030"/>
            <a:ext cx="39331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ôn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họa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van dog reo vag b mih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624" y="3429000"/>
            <a:ext cx="6840760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149331"/>
            <a:ext cx="540930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Ôn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Luyện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 tấu với nhạc cụ gõ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75" y="1340768"/>
            <a:ext cx="368985" cy="1302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5" y="1340768"/>
            <a:ext cx="759673" cy="1302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43835"/>
            <a:ext cx="759673" cy="1302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472864"/>
            <a:ext cx="368985" cy="13022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2647" y="3645024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HD HS </a:t>
            </a:r>
            <a:r>
              <a:rPr lang="en-US" sz="3200" dirty="0" err="1" smtClean="0">
                <a:solidFill>
                  <a:schemeClr val="bg1"/>
                </a:solidFill>
              </a:rPr>
              <a:t>tập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âm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hình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trên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bằng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nhạc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cụ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thanh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phách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84" y="2746134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56" y="2746134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872" y="2775163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410" y="2794337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istrator\Desktop\thua-ngu-am-nhac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47" y="4869160"/>
            <a:ext cx="880159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0064" y="149331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653136"/>
            <a:ext cx="368985" cy="1302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35554"/>
            <a:ext cx="759673" cy="1302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574" y="4841998"/>
            <a:ext cx="759673" cy="1302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906" y="5311588"/>
            <a:ext cx="368985" cy="13022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4362" y="581582"/>
            <a:ext cx="8388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reo, ca vang ca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tiếng hát 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đồng </a:t>
            </a:r>
            <a:b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284" y="2122707"/>
            <a:ext cx="852010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8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sáng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năm.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10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25" y="104643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24" y="1021140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70" y="1047627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073" y="1048823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50019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060848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57" y="2060848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95705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161" y="312298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522" y="312298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94999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287" y="306540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725" y="4005064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54" y="3977082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7" y="3977082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176" y="3977082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REO VAG B M Fdur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44454" y="3609214"/>
            <a:ext cx="709454" cy="476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31707"/>
            <a:ext cx="2610707" cy="8886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3512" y="110682"/>
            <a:ext cx="731082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 VẬN ĐỘNG CƠ THỂ BÀI REO VANG BÌNH MINH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100485"/>
            <a:ext cx="1669539" cy="13870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82" y="1093119"/>
            <a:ext cx="1131343" cy="13944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568" y="1078446"/>
            <a:ext cx="964488" cy="1394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6685" y="3354466"/>
            <a:ext cx="3683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Tương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ướng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tiết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tấu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678" y="2852935"/>
            <a:ext cx="460575" cy="13143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2852936"/>
            <a:ext cx="576064" cy="10939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967" y="2852936"/>
            <a:ext cx="460575" cy="13143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681" y="2742776"/>
            <a:ext cx="460575" cy="131430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023582" y="6334780"/>
            <a:ext cx="429934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 HĐ: VẬN DỤNG-SÁNG TẠO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362" y="581582"/>
            <a:ext cx="8388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reo, ca vang ca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tiếng hát 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đồng </a:t>
            </a:r>
            <a:b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284" y="2122707"/>
            <a:ext cx="852010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sáng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năm.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26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03847" y="5733256"/>
            <a:ext cx="709454" cy="4766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31707"/>
            <a:ext cx="2610707" cy="888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16" y="1099400"/>
            <a:ext cx="421656" cy="519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574" y="1135065"/>
            <a:ext cx="334801" cy="4840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37" y="1114569"/>
            <a:ext cx="597284" cy="5250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798" y="1136612"/>
            <a:ext cx="421656" cy="5197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22707"/>
            <a:ext cx="334801" cy="4840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122707"/>
            <a:ext cx="597284" cy="5250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755" y="3124528"/>
            <a:ext cx="421656" cy="5197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8" y="3176255"/>
            <a:ext cx="334801" cy="4840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529" y="3177954"/>
            <a:ext cx="597284" cy="5250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81884"/>
            <a:ext cx="421656" cy="5197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59" y="4081885"/>
            <a:ext cx="359469" cy="5197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896" y="4123255"/>
            <a:ext cx="597284" cy="525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1573</Words>
  <Application>WPS Presentation</Application>
  <PresentationFormat>On-screen Show (4:3)</PresentationFormat>
  <Paragraphs>104</Paragraphs>
  <Slides>20</Slides>
  <Notes>1</Notes>
  <HiddenSlides>0</HiddenSlides>
  <MMClips>17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SimSun</vt:lpstr>
      <vt:lpstr>Wingdings</vt:lpstr>
      <vt:lpstr>Times New Roman</vt:lpstr>
      <vt:lpstr>Times New Roman</vt:lpstr>
      <vt:lpstr>Calibri</vt:lpstr>
      <vt:lpstr>.VnTime</vt:lpstr>
      <vt:lpstr>Microsoft YaHei</vt:lpstr>
      <vt:lpstr>Arial Unicode MS</vt:lpstr>
      <vt:lpstr>Office Theme</vt:lpstr>
      <vt:lpstr>2_Office Theme</vt:lpstr>
      <vt:lpstr>1_Office Theme</vt:lpstr>
      <vt:lpstr>3_Office Theme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94</cp:revision>
  <dcterms:created xsi:type="dcterms:W3CDTF">2021-05-09T14:16:00Z</dcterms:created>
  <dcterms:modified xsi:type="dcterms:W3CDTF">2021-08-29T16:10:52Z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CC42594C9CC24B688D741DA70232954A</vt:lpwstr>
  </property>
  <property fmtid="{D5CDD505-2E9C-101B-9397-08002B2CF9AE}" pid="3" name="KSOProductBuildVer">
    <vt:lpwstr>1033-11.2.0.10265</vt:lpwstr>
  </property>
</Properties>
</file>